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  <p:sldMasterId id="2147483660" r:id="rId2"/>
  </p:sldMasterIdLst>
  <p:notesMasterIdLst>
    <p:notesMasterId r:id="rId23"/>
  </p:notesMasterIdLst>
  <p:sldIdLst>
    <p:sldId id="256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9" r:id="rId22"/>
  </p:sldIdLst>
  <p:sldSz cx="12192000" cy="6858000"/>
  <p:notesSz cx="6858000" cy="9144000"/>
  <p:custDataLst>
    <p:tags r:id="rId24"/>
  </p:custDataLst>
  <p:defaultTextStyle>
    <a:defPPr>
      <a:defRPr lang="zh-CN"/>
    </a:defPPr>
    <a:lvl1pPr marL="0" lvl="0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1pPr>
    <a:lvl2pPr marL="457200" lvl="1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2pPr>
    <a:lvl3pPr marL="914400" lvl="2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3pPr>
    <a:lvl4pPr marL="1371600" lvl="3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4pPr>
    <a:lvl5pPr marL="1828800" lvl="4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5pPr>
    <a:lvl6pPr marL="2286000" lvl="5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6pPr>
    <a:lvl7pPr marL="2743200" lvl="6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7pPr>
    <a:lvl8pPr marL="3200400" lvl="7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8pPr>
    <a:lvl9pPr marL="3657600" lvl="8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21914"/>
    <a:srgbClr val="77448C"/>
    <a:srgbClr val="ED7E16"/>
    <a:srgbClr val="1CC9EC"/>
    <a:srgbClr val="EAE4DA"/>
    <a:srgbClr val="17A2BE"/>
    <a:srgbClr val="BF6512"/>
    <a:srgbClr val="6A3C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/>
    <p:restoredTop sz="94660"/>
  </p:normalViewPr>
  <p:slideViewPr>
    <p:cSldViewPr snapToGrid="0" showGuides="1">
      <p:cViewPr varScale="1">
        <p:scale>
          <a:sx n="92" d="100"/>
          <a:sy n="92" d="100"/>
        </p:scale>
        <p:origin x="49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977C0D-59E9-4DC2-90B0-FAF6C8448157}" type="datetimeFigureOut">
              <a:rPr lang="zh-CN" altLang="en-US" smtClean="0"/>
              <a:t>2018/11/21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0E9F42-A7B4-42FE-9651-F4DDD04DC3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60147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0E9F42-A7B4-42FE-9651-F4DDD04DC32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49705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0E9F42-A7B4-42FE-9651-F4DDD04DC32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9791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0E9F42-A7B4-42FE-9651-F4DDD04DC32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401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0E9F42-A7B4-42FE-9651-F4DDD04DC32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82041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0E9F42-A7B4-42FE-9651-F4DDD04DC32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93114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0E9F42-A7B4-42FE-9651-F4DDD04DC32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16535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0E9F42-A7B4-42FE-9651-F4DDD04DC32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25439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0E9F42-A7B4-42FE-9651-F4DDD04DC32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17688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0E9F42-A7B4-42FE-9651-F4DDD04DC32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21224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0E9F42-A7B4-42FE-9651-F4DDD04DC32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43653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0E9F42-A7B4-42FE-9651-F4DDD04DC32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37991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0E9F42-A7B4-42FE-9651-F4DDD04DC32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61638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0E9F42-A7B4-42FE-9651-F4DDD04DC32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32583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0E9F42-A7B4-42FE-9651-F4DDD04DC32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20899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0E9F42-A7B4-42FE-9651-F4DDD04DC32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62711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0E9F42-A7B4-42FE-9651-F4DDD04DC32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71019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0E9F42-A7B4-42FE-9651-F4DDD04DC32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7967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0E9F42-A7B4-42FE-9651-F4DDD04DC32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401771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0E9F42-A7B4-42FE-9651-F4DDD04DC32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03908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0E9F42-A7B4-42FE-9651-F4DDD04DC32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3683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4E825DA-43F3-43EB-B699-5798245F815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2018/11/21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E3E4129-B3CF-4E1A-877F-5CCC9BD0C17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E3E4129-B3CF-4E1A-877F-5CCC9BD0C17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E3E4129-B3CF-4E1A-877F-5CCC9BD0C17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E3E4129-B3CF-4E1A-877F-5CCC9BD0C17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E3E4129-B3CF-4E1A-877F-5CCC9BD0C17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E3E4129-B3CF-4E1A-877F-5CCC9BD0C17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E3E4129-B3CF-4E1A-877F-5CCC9BD0C17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E3E4129-B3CF-4E1A-877F-5CCC9BD0C17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E3E4129-B3CF-4E1A-877F-5CCC9BD0C17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E3E4129-B3CF-4E1A-877F-5CCC9BD0C17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E3E4129-B3CF-4E1A-877F-5CCC9BD0C17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F5C595D-84E6-4A78-B56B-0CDEA38FD536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F5C595D-84E6-4A78-B56B-0CDEA38FD536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F5C595D-84E6-4A78-B56B-0CDEA38FD536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F5C595D-84E6-4A78-B56B-0CDEA38FD536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F5C595D-84E6-4A78-B56B-0CDEA38FD536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F5C595D-84E6-4A78-B56B-0CDEA38FD536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F5C595D-84E6-4A78-B56B-0CDEA38FD536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F5C595D-84E6-4A78-B56B-0CDEA38FD536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F5C595D-84E6-4A78-B56B-0CDEA38FD536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F5C595D-84E6-4A78-B56B-0CDEA38FD536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F5C595D-84E6-4A78-B56B-0CDEA38FD536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4E825DA-43F3-43EB-B699-5798245F815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2018/11/21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E3E4129-B3CF-4E1A-877F-5CCC9BD0C17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2051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F5C595D-84E6-4A78-B56B-0CDEA38FD536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6.pn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3"/>
          <p:cNvPicPr>
            <a:picLocks noChangeAspect="1"/>
          </p:cNvPicPr>
          <p:nvPr/>
        </p:nvPicPr>
        <p:blipFill>
          <a:blip r:embed="rId3"/>
          <a:srcRect l="3056" r="7777"/>
          <a:stretch>
            <a:fillRect/>
          </a:stretch>
        </p:blipFill>
        <p:spPr>
          <a:xfrm>
            <a:off x="-38100" y="0"/>
            <a:ext cx="122301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文本框 5"/>
          <p:cNvSpPr txBox="1"/>
          <p:nvPr/>
        </p:nvSpPr>
        <p:spPr>
          <a:xfrm>
            <a:off x="1351938" y="1143000"/>
            <a:ext cx="895629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7200" dirty="0">
                <a:gradFill>
                  <a:gsLst>
                    <a:gs pos="0">
                      <a:srgbClr val="F08A16"/>
                    </a:gs>
                    <a:gs pos="43000">
                      <a:srgbClr val="E55E15"/>
                    </a:gs>
                    <a:gs pos="73000">
                      <a:srgbClr val="D52314"/>
                    </a:gs>
                    <a:gs pos="100000">
                      <a:srgbClr val="D01214"/>
                    </a:gs>
                  </a:gsLst>
                  <a:lin ang="3600000" scaled="0"/>
                </a:gradFill>
                <a:latin typeface="华康海报体W12(P)" pitchFamily="82" charset="-122"/>
                <a:ea typeface="华康海报体W12(P)" pitchFamily="82" charset="-122"/>
                <a:cs typeface="+mn-cs"/>
              </a:rPr>
              <a:t>成长记录手册</a:t>
            </a:r>
            <a:r>
              <a:rPr lang="en-US" altLang="zh-CN" sz="7200" dirty="0" err="1">
                <a:gradFill>
                  <a:gsLst>
                    <a:gs pos="0">
                      <a:srgbClr val="F08A16"/>
                    </a:gs>
                    <a:gs pos="43000">
                      <a:srgbClr val="E55E15"/>
                    </a:gs>
                    <a:gs pos="73000">
                      <a:srgbClr val="D52314"/>
                    </a:gs>
                    <a:gs pos="100000">
                      <a:srgbClr val="D01214"/>
                    </a:gs>
                  </a:gsLst>
                  <a:lin ang="3600000" scaled="0"/>
                </a:gradFill>
                <a:latin typeface="华康海报体W12(P)" pitchFamily="82" charset="-122"/>
                <a:ea typeface="华康海报体W12(P)" pitchFamily="82" charset="-122"/>
                <a:cs typeface="+mn-cs"/>
              </a:rPr>
              <a:t>ppt</a:t>
            </a:r>
            <a:r>
              <a:rPr lang="zh-CN" altLang="en-US" sz="7200" dirty="0">
                <a:gradFill>
                  <a:gsLst>
                    <a:gs pos="0">
                      <a:srgbClr val="F08A16"/>
                    </a:gs>
                    <a:gs pos="43000">
                      <a:srgbClr val="E55E15"/>
                    </a:gs>
                    <a:gs pos="73000">
                      <a:srgbClr val="D52314"/>
                    </a:gs>
                    <a:gs pos="100000">
                      <a:srgbClr val="D01214"/>
                    </a:gs>
                  </a:gsLst>
                  <a:lin ang="3600000" scaled="0"/>
                </a:gradFill>
                <a:latin typeface="华康海报体W12(P)" pitchFamily="82" charset="-122"/>
                <a:ea typeface="华康海报体W12(P)" pitchFamily="82" charset="-122"/>
                <a:cs typeface="+mn-cs"/>
              </a:rPr>
              <a:t>模板</a:t>
            </a:r>
            <a:endParaRPr kumimoji="0" lang="zh-CN" altLang="en-US" sz="7200" b="0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F08A16"/>
                  </a:gs>
                  <a:gs pos="43000">
                    <a:srgbClr val="E55E15"/>
                  </a:gs>
                  <a:gs pos="73000">
                    <a:srgbClr val="D52314"/>
                  </a:gs>
                  <a:gs pos="100000">
                    <a:srgbClr val="D01214"/>
                  </a:gs>
                </a:gsLst>
                <a:lin ang="3600000" scaled="0"/>
              </a:gradFill>
              <a:effectLst/>
              <a:uLnTx/>
              <a:uFillTx/>
              <a:latin typeface="华康海报体W12(P)" pitchFamily="82" charset="-122"/>
              <a:ea typeface="华康海报体W12(P)" pitchFamily="82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4757738"/>
            <a:ext cx="6858000" cy="21002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任意多边形 7"/>
          <p:cNvSpPr/>
          <p:nvPr/>
        </p:nvSpPr>
        <p:spPr>
          <a:xfrm>
            <a:off x="1508125" y="2165350"/>
            <a:ext cx="11113" cy="9525"/>
          </a:xfrm>
          <a:custGeom>
            <a:avLst/>
            <a:gdLst>
              <a:gd name="connsiteX0" fmla="*/ 0 w 10160"/>
              <a:gd name="connsiteY0" fmla="*/ 0 h 10160"/>
              <a:gd name="connsiteX1" fmla="*/ 10160 w 10160"/>
              <a:gd name="connsiteY1" fmla="*/ 10160 h 10160"/>
              <a:gd name="connsiteX2" fmla="*/ 0 w 10160"/>
              <a:gd name="connsiteY2" fmla="*/ 10160 h 10160"/>
              <a:gd name="connsiteX3" fmla="*/ 0 w 10160"/>
              <a:gd name="connsiteY3" fmla="*/ 0 h 10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60" h="10160">
                <a:moveTo>
                  <a:pt x="0" y="0"/>
                </a:moveTo>
                <a:lnTo>
                  <a:pt x="10160" y="10160"/>
                </a:lnTo>
                <a:lnTo>
                  <a:pt x="0" y="1016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直角三角形 8"/>
          <p:cNvSpPr/>
          <p:nvPr/>
        </p:nvSpPr>
        <p:spPr>
          <a:xfrm>
            <a:off x="1385888" y="2165350"/>
            <a:ext cx="698500" cy="592138"/>
          </a:xfrm>
          <a:prstGeom prst="rtTriangle">
            <a:avLst/>
          </a:prstGeom>
          <a:solidFill>
            <a:srgbClr val="D21914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149" name="文本框 9"/>
          <p:cNvSpPr txBox="1"/>
          <p:nvPr/>
        </p:nvSpPr>
        <p:spPr>
          <a:xfrm>
            <a:off x="1385888" y="2303463"/>
            <a:ext cx="161925" cy="5857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en-US" altLang="zh-CN" sz="3200" b="1" dirty="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1</a:t>
            </a:r>
            <a:endParaRPr lang="zh-CN" altLang="en-US" sz="3200" b="1" dirty="0">
              <a:solidFill>
                <a:schemeClr val="bg1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1" name="任意多边形 10"/>
          <p:cNvSpPr/>
          <p:nvPr/>
        </p:nvSpPr>
        <p:spPr>
          <a:xfrm>
            <a:off x="1519238" y="2174875"/>
            <a:ext cx="3419475" cy="582613"/>
          </a:xfrm>
          <a:custGeom>
            <a:avLst/>
            <a:gdLst>
              <a:gd name="connsiteX0" fmla="*/ 0 w 3027680"/>
              <a:gd name="connsiteY0" fmla="*/ 0 h 609600"/>
              <a:gd name="connsiteX1" fmla="*/ 3027680 w 3027680"/>
              <a:gd name="connsiteY1" fmla="*/ 0 h 609600"/>
              <a:gd name="connsiteX2" fmla="*/ 3027680 w 3027680"/>
              <a:gd name="connsiteY2" fmla="*/ 609600 h 609600"/>
              <a:gd name="connsiteX3" fmla="*/ 609600 w 3027680"/>
              <a:gd name="connsiteY3" fmla="*/ 609600 h 609600"/>
              <a:gd name="connsiteX4" fmla="*/ 0 w 3027680"/>
              <a:gd name="connsiteY4" fmla="*/ 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7680" h="609600">
                <a:moveTo>
                  <a:pt x="0" y="0"/>
                </a:moveTo>
                <a:lnTo>
                  <a:pt x="3027680" y="0"/>
                </a:lnTo>
                <a:lnTo>
                  <a:pt x="3027680" y="609600"/>
                </a:lnTo>
                <a:lnTo>
                  <a:pt x="609600" y="609600"/>
                </a:lnTo>
                <a:lnTo>
                  <a:pt x="0" y="0"/>
                </a:lnTo>
                <a:close/>
              </a:path>
            </a:pathLst>
          </a:custGeom>
          <a:solidFill>
            <a:srgbClr val="D21914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151" name="文本框 11"/>
          <p:cNvSpPr txBox="1"/>
          <p:nvPr/>
        </p:nvSpPr>
        <p:spPr>
          <a:xfrm>
            <a:off x="2463800" y="2227263"/>
            <a:ext cx="2374900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13" name="任意多边形 12"/>
          <p:cNvSpPr/>
          <p:nvPr/>
        </p:nvSpPr>
        <p:spPr>
          <a:xfrm>
            <a:off x="1508125" y="2960688"/>
            <a:ext cx="11113" cy="9525"/>
          </a:xfrm>
          <a:custGeom>
            <a:avLst/>
            <a:gdLst>
              <a:gd name="connsiteX0" fmla="*/ 0 w 10160"/>
              <a:gd name="connsiteY0" fmla="*/ 0 h 10160"/>
              <a:gd name="connsiteX1" fmla="*/ 10160 w 10160"/>
              <a:gd name="connsiteY1" fmla="*/ 10160 h 10160"/>
              <a:gd name="connsiteX2" fmla="*/ 0 w 10160"/>
              <a:gd name="connsiteY2" fmla="*/ 10160 h 10160"/>
              <a:gd name="connsiteX3" fmla="*/ 0 w 10160"/>
              <a:gd name="connsiteY3" fmla="*/ 0 h 10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60" h="10160">
                <a:moveTo>
                  <a:pt x="0" y="0"/>
                </a:moveTo>
                <a:lnTo>
                  <a:pt x="10160" y="10160"/>
                </a:lnTo>
                <a:lnTo>
                  <a:pt x="0" y="1016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直角三角形 13"/>
          <p:cNvSpPr/>
          <p:nvPr/>
        </p:nvSpPr>
        <p:spPr>
          <a:xfrm>
            <a:off x="1385888" y="2960688"/>
            <a:ext cx="698500" cy="579438"/>
          </a:xfrm>
          <a:prstGeom prst="rtTriangle">
            <a:avLst/>
          </a:prstGeom>
          <a:solidFill>
            <a:srgbClr val="ED7E16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154" name="文本框 14"/>
          <p:cNvSpPr txBox="1"/>
          <p:nvPr/>
        </p:nvSpPr>
        <p:spPr>
          <a:xfrm>
            <a:off x="1385888" y="3097213"/>
            <a:ext cx="161925" cy="584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en-US" altLang="zh-CN" sz="3200" b="1" dirty="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2</a:t>
            </a:r>
            <a:endParaRPr lang="zh-CN" altLang="en-US" sz="3200" b="1" dirty="0">
              <a:solidFill>
                <a:schemeClr val="bg1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6" name="任意多边形 15"/>
          <p:cNvSpPr/>
          <p:nvPr/>
        </p:nvSpPr>
        <p:spPr>
          <a:xfrm>
            <a:off x="1519238" y="2970213"/>
            <a:ext cx="3419475" cy="569913"/>
          </a:xfrm>
          <a:custGeom>
            <a:avLst/>
            <a:gdLst>
              <a:gd name="connsiteX0" fmla="*/ 0 w 3027680"/>
              <a:gd name="connsiteY0" fmla="*/ 0 h 609600"/>
              <a:gd name="connsiteX1" fmla="*/ 3027680 w 3027680"/>
              <a:gd name="connsiteY1" fmla="*/ 0 h 609600"/>
              <a:gd name="connsiteX2" fmla="*/ 3027680 w 3027680"/>
              <a:gd name="connsiteY2" fmla="*/ 609600 h 609600"/>
              <a:gd name="connsiteX3" fmla="*/ 609600 w 3027680"/>
              <a:gd name="connsiteY3" fmla="*/ 609600 h 609600"/>
              <a:gd name="connsiteX4" fmla="*/ 0 w 3027680"/>
              <a:gd name="connsiteY4" fmla="*/ 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7680" h="609600">
                <a:moveTo>
                  <a:pt x="0" y="0"/>
                </a:moveTo>
                <a:lnTo>
                  <a:pt x="3027680" y="0"/>
                </a:lnTo>
                <a:lnTo>
                  <a:pt x="3027680" y="609600"/>
                </a:lnTo>
                <a:lnTo>
                  <a:pt x="609600" y="609600"/>
                </a:lnTo>
                <a:lnTo>
                  <a:pt x="0" y="0"/>
                </a:lnTo>
                <a:close/>
              </a:path>
            </a:pathLst>
          </a:custGeom>
          <a:solidFill>
            <a:srgbClr val="ED7E16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156" name="文本框 16"/>
          <p:cNvSpPr txBox="1"/>
          <p:nvPr/>
        </p:nvSpPr>
        <p:spPr>
          <a:xfrm>
            <a:off x="2463800" y="3030538"/>
            <a:ext cx="2374900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18" name="任意多边形 17"/>
          <p:cNvSpPr/>
          <p:nvPr/>
        </p:nvSpPr>
        <p:spPr>
          <a:xfrm>
            <a:off x="1508125" y="3687763"/>
            <a:ext cx="11113" cy="9525"/>
          </a:xfrm>
          <a:custGeom>
            <a:avLst/>
            <a:gdLst>
              <a:gd name="connsiteX0" fmla="*/ 0 w 10160"/>
              <a:gd name="connsiteY0" fmla="*/ 0 h 10160"/>
              <a:gd name="connsiteX1" fmla="*/ 10160 w 10160"/>
              <a:gd name="connsiteY1" fmla="*/ 10160 h 10160"/>
              <a:gd name="connsiteX2" fmla="*/ 0 w 10160"/>
              <a:gd name="connsiteY2" fmla="*/ 10160 h 10160"/>
              <a:gd name="connsiteX3" fmla="*/ 0 w 10160"/>
              <a:gd name="connsiteY3" fmla="*/ 0 h 10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60" h="10160">
                <a:moveTo>
                  <a:pt x="0" y="0"/>
                </a:moveTo>
                <a:lnTo>
                  <a:pt x="10160" y="10160"/>
                </a:lnTo>
                <a:lnTo>
                  <a:pt x="0" y="1016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直角三角形 18"/>
          <p:cNvSpPr/>
          <p:nvPr/>
        </p:nvSpPr>
        <p:spPr>
          <a:xfrm>
            <a:off x="1385888" y="3687763"/>
            <a:ext cx="698500" cy="592138"/>
          </a:xfrm>
          <a:prstGeom prst="rtTriangle">
            <a:avLst/>
          </a:prstGeom>
          <a:solidFill>
            <a:srgbClr val="1CC9EC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159" name="文本框 19"/>
          <p:cNvSpPr txBox="1"/>
          <p:nvPr/>
        </p:nvSpPr>
        <p:spPr>
          <a:xfrm>
            <a:off x="1385888" y="3825875"/>
            <a:ext cx="161925" cy="5857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en-US" altLang="zh-CN" sz="3200" b="1" dirty="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3</a:t>
            </a:r>
            <a:endParaRPr lang="zh-CN" altLang="en-US" sz="3200" b="1" dirty="0">
              <a:solidFill>
                <a:schemeClr val="bg1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1" name="任意多边形 20"/>
          <p:cNvSpPr/>
          <p:nvPr/>
        </p:nvSpPr>
        <p:spPr>
          <a:xfrm>
            <a:off x="1519238" y="3697288"/>
            <a:ext cx="3419475" cy="582613"/>
          </a:xfrm>
          <a:custGeom>
            <a:avLst/>
            <a:gdLst>
              <a:gd name="connsiteX0" fmla="*/ 0 w 3027680"/>
              <a:gd name="connsiteY0" fmla="*/ 0 h 609600"/>
              <a:gd name="connsiteX1" fmla="*/ 3027680 w 3027680"/>
              <a:gd name="connsiteY1" fmla="*/ 0 h 609600"/>
              <a:gd name="connsiteX2" fmla="*/ 3027680 w 3027680"/>
              <a:gd name="connsiteY2" fmla="*/ 609600 h 609600"/>
              <a:gd name="connsiteX3" fmla="*/ 609600 w 3027680"/>
              <a:gd name="connsiteY3" fmla="*/ 609600 h 609600"/>
              <a:gd name="connsiteX4" fmla="*/ 0 w 3027680"/>
              <a:gd name="connsiteY4" fmla="*/ 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7680" h="609600">
                <a:moveTo>
                  <a:pt x="0" y="0"/>
                </a:moveTo>
                <a:lnTo>
                  <a:pt x="3027680" y="0"/>
                </a:lnTo>
                <a:lnTo>
                  <a:pt x="3027680" y="609600"/>
                </a:lnTo>
                <a:lnTo>
                  <a:pt x="609600" y="609600"/>
                </a:lnTo>
                <a:lnTo>
                  <a:pt x="0" y="0"/>
                </a:lnTo>
                <a:close/>
              </a:path>
            </a:pathLst>
          </a:custGeom>
          <a:solidFill>
            <a:srgbClr val="1CC9EC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161" name="文本框 21"/>
          <p:cNvSpPr txBox="1"/>
          <p:nvPr/>
        </p:nvSpPr>
        <p:spPr>
          <a:xfrm>
            <a:off x="2463800" y="3749675"/>
            <a:ext cx="2374900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23" name="任意多边形 22"/>
          <p:cNvSpPr/>
          <p:nvPr/>
        </p:nvSpPr>
        <p:spPr>
          <a:xfrm>
            <a:off x="1508125" y="4483100"/>
            <a:ext cx="11113" cy="9525"/>
          </a:xfrm>
          <a:custGeom>
            <a:avLst/>
            <a:gdLst>
              <a:gd name="connsiteX0" fmla="*/ 0 w 10160"/>
              <a:gd name="connsiteY0" fmla="*/ 0 h 10160"/>
              <a:gd name="connsiteX1" fmla="*/ 10160 w 10160"/>
              <a:gd name="connsiteY1" fmla="*/ 10160 h 10160"/>
              <a:gd name="connsiteX2" fmla="*/ 0 w 10160"/>
              <a:gd name="connsiteY2" fmla="*/ 10160 h 10160"/>
              <a:gd name="connsiteX3" fmla="*/ 0 w 10160"/>
              <a:gd name="connsiteY3" fmla="*/ 0 h 10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60" h="10160">
                <a:moveTo>
                  <a:pt x="0" y="0"/>
                </a:moveTo>
                <a:lnTo>
                  <a:pt x="10160" y="10160"/>
                </a:lnTo>
                <a:lnTo>
                  <a:pt x="0" y="1016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" name="直角三角形 23"/>
          <p:cNvSpPr/>
          <p:nvPr/>
        </p:nvSpPr>
        <p:spPr>
          <a:xfrm>
            <a:off x="1385888" y="4483100"/>
            <a:ext cx="698500" cy="579438"/>
          </a:xfrm>
          <a:prstGeom prst="rtTriangle">
            <a:avLst/>
          </a:prstGeom>
          <a:solidFill>
            <a:srgbClr val="77448C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164" name="文本框 24"/>
          <p:cNvSpPr txBox="1"/>
          <p:nvPr/>
        </p:nvSpPr>
        <p:spPr>
          <a:xfrm>
            <a:off x="1385888" y="4619625"/>
            <a:ext cx="161925" cy="584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en-US" altLang="zh-CN" sz="3200" b="1" dirty="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4</a:t>
            </a:r>
            <a:endParaRPr lang="zh-CN" altLang="en-US" sz="3200" b="1" dirty="0">
              <a:solidFill>
                <a:schemeClr val="bg1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6" name="任意多边形 25"/>
          <p:cNvSpPr/>
          <p:nvPr/>
        </p:nvSpPr>
        <p:spPr>
          <a:xfrm>
            <a:off x="1519238" y="4492625"/>
            <a:ext cx="3419475" cy="569913"/>
          </a:xfrm>
          <a:custGeom>
            <a:avLst/>
            <a:gdLst>
              <a:gd name="connsiteX0" fmla="*/ 0 w 3027680"/>
              <a:gd name="connsiteY0" fmla="*/ 0 h 609600"/>
              <a:gd name="connsiteX1" fmla="*/ 3027680 w 3027680"/>
              <a:gd name="connsiteY1" fmla="*/ 0 h 609600"/>
              <a:gd name="connsiteX2" fmla="*/ 3027680 w 3027680"/>
              <a:gd name="connsiteY2" fmla="*/ 609600 h 609600"/>
              <a:gd name="connsiteX3" fmla="*/ 609600 w 3027680"/>
              <a:gd name="connsiteY3" fmla="*/ 609600 h 609600"/>
              <a:gd name="connsiteX4" fmla="*/ 0 w 3027680"/>
              <a:gd name="connsiteY4" fmla="*/ 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7680" h="609600">
                <a:moveTo>
                  <a:pt x="0" y="0"/>
                </a:moveTo>
                <a:lnTo>
                  <a:pt x="3027680" y="0"/>
                </a:lnTo>
                <a:lnTo>
                  <a:pt x="3027680" y="609600"/>
                </a:lnTo>
                <a:lnTo>
                  <a:pt x="609600" y="609600"/>
                </a:lnTo>
                <a:lnTo>
                  <a:pt x="0" y="0"/>
                </a:lnTo>
                <a:close/>
              </a:path>
            </a:pathLst>
          </a:custGeom>
          <a:solidFill>
            <a:srgbClr val="77448C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166" name="文本框 26"/>
          <p:cNvSpPr txBox="1"/>
          <p:nvPr/>
        </p:nvSpPr>
        <p:spPr>
          <a:xfrm>
            <a:off x="2463800" y="4552950"/>
            <a:ext cx="2374900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6167" name="文本框 27"/>
          <p:cNvSpPr txBox="1"/>
          <p:nvPr/>
        </p:nvSpPr>
        <p:spPr>
          <a:xfrm>
            <a:off x="1276350" y="1300163"/>
            <a:ext cx="2628900" cy="646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en-US" altLang="zh-CN" sz="3600" b="1" dirty="0">
                <a:solidFill>
                  <a:srgbClr val="7C60A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3600" b="1" dirty="0">
              <a:solidFill>
                <a:srgbClr val="7C60A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68" name="文本框 28"/>
          <p:cNvSpPr txBox="1"/>
          <p:nvPr/>
        </p:nvSpPr>
        <p:spPr>
          <a:xfrm>
            <a:off x="1276350" y="684213"/>
            <a:ext cx="2628900" cy="646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3600" b="1" dirty="0">
                <a:solidFill>
                  <a:srgbClr val="7C60A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cxnSp>
        <p:nvCxnSpPr>
          <p:cNvPr id="31" name="直接连接符 30"/>
          <p:cNvCxnSpPr/>
          <p:nvPr/>
        </p:nvCxnSpPr>
        <p:spPr>
          <a:xfrm>
            <a:off x="1385888" y="1330325"/>
            <a:ext cx="20621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文本框 3"/>
          <p:cNvSpPr txBox="1"/>
          <p:nvPr/>
        </p:nvSpPr>
        <p:spPr>
          <a:xfrm>
            <a:off x="630238" y="420688"/>
            <a:ext cx="4381500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dirty="0">
                <a:solidFill>
                  <a:srgbClr val="7C60AA"/>
                </a:solidFill>
                <a:latin typeface="华康海报体W12(P)" pitchFamily="82" charset="-122"/>
                <a:ea typeface="华康海报体W12(P)" pitchFamily="82" charset="-122"/>
              </a:rPr>
              <a:t>过渡页</a:t>
            </a:r>
          </a:p>
        </p:txBody>
      </p:sp>
      <p:sp>
        <p:nvSpPr>
          <p:cNvPr id="7171" name="矩形 29"/>
          <p:cNvSpPr/>
          <p:nvPr/>
        </p:nvSpPr>
        <p:spPr>
          <a:xfrm>
            <a:off x="6657975" y="2900363"/>
            <a:ext cx="4090988" cy="10334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1216025"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400" dirty="0">
                <a:solidFill>
                  <a:srgbClr val="77448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77448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172" name="TextBox 13"/>
          <p:cNvSpPr txBox="1"/>
          <p:nvPr/>
        </p:nvSpPr>
        <p:spPr>
          <a:xfrm>
            <a:off x="6677025" y="2411413"/>
            <a:ext cx="2752725" cy="3079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1216025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2000" b="1" dirty="0">
                <a:solidFill>
                  <a:srgbClr val="77448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2000" b="1" dirty="0">
              <a:solidFill>
                <a:srgbClr val="77448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173" name="文本框 7"/>
          <p:cNvSpPr txBox="1"/>
          <p:nvPr/>
        </p:nvSpPr>
        <p:spPr>
          <a:xfrm>
            <a:off x="3341688" y="1901825"/>
            <a:ext cx="1549400" cy="1323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8000" dirty="0">
                <a:solidFill>
                  <a:srgbClr val="77448C"/>
                </a:solidFill>
                <a:latin typeface="华康海报体W12(P)" pitchFamily="82" charset="-122"/>
                <a:ea typeface="华康海报体W12(P)" pitchFamily="82" charset="-122"/>
              </a:rPr>
              <a:t>1</a:t>
            </a:r>
            <a:endParaRPr lang="zh-CN" altLang="en-US" sz="8000" dirty="0">
              <a:solidFill>
                <a:srgbClr val="77448C"/>
              </a:solidFill>
              <a:latin typeface="华康海报体W12(P)" pitchFamily="82" charset="-122"/>
              <a:ea typeface="华康海报体W12(P)" pitchFamily="82" charset="-122"/>
            </a:endParaRPr>
          </a:p>
        </p:txBody>
      </p:sp>
      <p:sp>
        <p:nvSpPr>
          <p:cNvPr id="7174" name="文本框 8"/>
          <p:cNvSpPr txBox="1"/>
          <p:nvPr/>
        </p:nvSpPr>
        <p:spPr>
          <a:xfrm>
            <a:off x="2470150" y="3149600"/>
            <a:ext cx="3559175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3600" dirty="0">
                <a:solidFill>
                  <a:srgbClr val="77448C"/>
                </a:solidFill>
                <a:latin typeface="华康海报体W12(P)" pitchFamily="82" charset="-122"/>
                <a:ea typeface="华康海报体W12(P)" pitchFamily="82" charset="-122"/>
              </a:rPr>
              <a:t>PART ONE</a:t>
            </a:r>
            <a:endParaRPr lang="zh-CN" altLang="en-US" sz="3600" dirty="0">
              <a:solidFill>
                <a:srgbClr val="77448C"/>
              </a:solidFill>
              <a:latin typeface="华康海报体W12(P)" pitchFamily="82" charset="-122"/>
              <a:ea typeface="华康海报体W12(P)" pitchFamily="82" charset="-122"/>
            </a:endParaRPr>
          </a:p>
        </p:txBody>
      </p:sp>
      <p:pic>
        <p:nvPicPr>
          <p:cNvPr id="7175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2862" y="5118100"/>
            <a:ext cx="5681662" cy="1739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6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34202">
            <a:off x="2201863" y="1598613"/>
            <a:ext cx="3062287" cy="16637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5400000" flipV="1">
            <a:off x="385113" y="247493"/>
            <a:ext cx="806772" cy="776891"/>
          </a:xfrm>
          <a:custGeom>
            <a:avLst/>
            <a:gdLst>
              <a:gd name="connsiteX0" fmla="*/ 0 w 2057398"/>
              <a:gd name="connsiteY0" fmla="*/ 969589 h 1981198"/>
              <a:gd name="connsiteX1" fmla="*/ 0 w 2057398"/>
              <a:gd name="connsiteY1" fmla="*/ 1981198 h 1981198"/>
              <a:gd name="connsiteX2" fmla="*/ 1359090 w 2057398"/>
              <a:gd name="connsiteY2" fmla="*/ 1981198 h 1981198"/>
              <a:gd name="connsiteX3" fmla="*/ 1342559 w 2057398"/>
              <a:gd name="connsiteY3" fmla="*/ 1957026 h 1981198"/>
              <a:gd name="connsiteX4" fmla="*/ 1295402 w 2057398"/>
              <a:gd name="connsiteY4" fmla="*/ 1771648 h 1981198"/>
              <a:gd name="connsiteX5" fmla="*/ 1895474 w 2057398"/>
              <a:gd name="connsiteY5" fmla="*/ 1295398 h 1981198"/>
              <a:gd name="connsiteX6" fmla="*/ 2016410 w 2057398"/>
              <a:gd name="connsiteY6" fmla="*/ 1305074 h 1981198"/>
              <a:gd name="connsiteX7" fmla="*/ 2057398 w 2057398"/>
              <a:gd name="connsiteY7" fmla="*/ 1315172 h 1981198"/>
              <a:gd name="connsiteX8" fmla="*/ 2057398 w 2057398"/>
              <a:gd name="connsiteY8" fmla="*/ 1022395 h 1981198"/>
              <a:gd name="connsiteX9" fmla="*/ 2004856 w 2057398"/>
              <a:gd name="connsiteY9" fmla="*/ 1007535 h 1981198"/>
              <a:gd name="connsiteX10" fmla="*/ 1743071 w 2057398"/>
              <a:gd name="connsiteY10" fmla="*/ 647699 h 1981198"/>
              <a:gd name="connsiteX11" fmla="*/ 1816274 w 2057398"/>
              <a:gd name="connsiteY11" fmla="*/ 429353 h 1981198"/>
              <a:gd name="connsiteX12" fmla="*/ 1867942 w 2057398"/>
              <a:gd name="connsiteY12" fmla="*/ 372297 h 1981198"/>
              <a:gd name="connsiteX13" fmla="*/ 1823881 w 2057398"/>
              <a:gd name="connsiteY13" fmla="*/ 359836 h 1981198"/>
              <a:gd name="connsiteX14" fmla="*/ 1562096 w 2057398"/>
              <a:gd name="connsiteY14" fmla="*/ 0 h 1981198"/>
              <a:gd name="connsiteX15" fmla="*/ 1284295 w 2057398"/>
              <a:gd name="connsiteY15" fmla="*/ 0 h 1981198"/>
              <a:gd name="connsiteX16" fmla="*/ 1261713 w 2057398"/>
              <a:gd name="connsiteY16" fmla="*/ 66283 h 1981198"/>
              <a:gd name="connsiteX17" fmla="*/ 866771 w 2057398"/>
              <a:gd name="connsiteY17" fmla="*/ 304798 h 1981198"/>
              <a:gd name="connsiteX18" fmla="*/ 563688 w 2057398"/>
              <a:gd name="connsiteY18" fmla="*/ 190416 h 1981198"/>
              <a:gd name="connsiteX19" fmla="*/ 521137 w 2057398"/>
              <a:gd name="connsiteY19" fmla="*/ 143429 h 1981198"/>
              <a:gd name="connsiteX20" fmla="*/ 537027 w 2057398"/>
              <a:gd name="connsiteY20" fmla="*/ 210914 h 1981198"/>
              <a:gd name="connsiteX21" fmla="*/ 552443 w 2057398"/>
              <a:gd name="connsiteY21" fmla="*/ 419099 h 1981198"/>
              <a:gd name="connsiteX22" fmla="*/ 209546 w 2057398"/>
              <a:gd name="connsiteY22" fmla="*/ 1119187 h 1981198"/>
              <a:gd name="connsiteX23" fmla="*/ 17829 w 2057398"/>
              <a:gd name="connsiteY23" fmla="*/ 999623 h 1981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057398" h="1981198">
                <a:moveTo>
                  <a:pt x="0" y="969589"/>
                </a:moveTo>
                <a:lnTo>
                  <a:pt x="0" y="1981198"/>
                </a:lnTo>
                <a:lnTo>
                  <a:pt x="1359090" y="1981198"/>
                </a:lnTo>
                <a:lnTo>
                  <a:pt x="1342559" y="1957026"/>
                </a:lnTo>
                <a:cubicBezTo>
                  <a:pt x="1312193" y="1900049"/>
                  <a:pt x="1295402" y="1837405"/>
                  <a:pt x="1295402" y="1771648"/>
                </a:cubicBezTo>
                <a:cubicBezTo>
                  <a:pt x="1295402" y="1508622"/>
                  <a:pt x="1564063" y="1295398"/>
                  <a:pt x="1895474" y="1295398"/>
                </a:cubicBezTo>
                <a:cubicBezTo>
                  <a:pt x="1936900" y="1295398"/>
                  <a:pt x="1977346" y="1298730"/>
                  <a:pt x="2016410" y="1305074"/>
                </a:cubicBezTo>
                <a:lnTo>
                  <a:pt x="2057398" y="1315172"/>
                </a:lnTo>
                <a:lnTo>
                  <a:pt x="2057398" y="1022395"/>
                </a:lnTo>
                <a:lnTo>
                  <a:pt x="2004856" y="1007535"/>
                </a:lnTo>
                <a:cubicBezTo>
                  <a:pt x="1851016" y="948250"/>
                  <a:pt x="1743071" y="809460"/>
                  <a:pt x="1743071" y="647699"/>
                </a:cubicBezTo>
                <a:cubicBezTo>
                  <a:pt x="1743071" y="566819"/>
                  <a:pt x="1770057" y="491681"/>
                  <a:pt x="1816274" y="429353"/>
                </a:cubicBezTo>
                <a:lnTo>
                  <a:pt x="1867942" y="372297"/>
                </a:lnTo>
                <a:lnTo>
                  <a:pt x="1823881" y="359836"/>
                </a:lnTo>
                <a:cubicBezTo>
                  <a:pt x="1670041" y="300551"/>
                  <a:pt x="1562096" y="161761"/>
                  <a:pt x="1562096" y="0"/>
                </a:cubicBezTo>
                <a:lnTo>
                  <a:pt x="1284295" y="0"/>
                </a:lnTo>
                <a:lnTo>
                  <a:pt x="1261713" y="66283"/>
                </a:lnTo>
                <a:cubicBezTo>
                  <a:pt x="1196644" y="206448"/>
                  <a:pt x="1044313" y="304798"/>
                  <a:pt x="866771" y="304798"/>
                </a:cubicBezTo>
                <a:cubicBezTo>
                  <a:pt x="748410" y="304798"/>
                  <a:pt x="641253" y="261087"/>
                  <a:pt x="563688" y="190416"/>
                </a:cubicBezTo>
                <a:lnTo>
                  <a:pt x="521137" y="143429"/>
                </a:lnTo>
                <a:lnTo>
                  <a:pt x="537027" y="210914"/>
                </a:lnTo>
                <a:cubicBezTo>
                  <a:pt x="547046" y="276680"/>
                  <a:pt x="552443" y="346603"/>
                  <a:pt x="552443" y="419099"/>
                </a:cubicBezTo>
                <a:cubicBezTo>
                  <a:pt x="552443" y="805747"/>
                  <a:pt x="398923" y="1119187"/>
                  <a:pt x="209546" y="1119187"/>
                </a:cubicBezTo>
                <a:cubicBezTo>
                  <a:pt x="138530" y="1119187"/>
                  <a:pt x="72556" y="1075110"/>
                  <a:pt x="17829" y="999623"/>
                </a:cubicBezTo>
                <a:close/>
              </a:path>
            </a:pathLst>
          </a:custGeom>
        </p:spPr>
      </p:pic>
      <p:sp>
        <p:nvSpPr>
          <p:cNvPr id="8195" name="文本框 12"/>
          <p:cNvSpPr txBox="1"/>
          <p:nvPr/>
        </p:nvSpPr>
        <p:spPr>
          <a:xfrm>
            <a:off x="1176338" y="374650"/>
            <a:ext cx="4381500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800" dirty="0">
                <a:solidFill>
                  <a:srgbClr val="7C60AA"/>
                </a:solidFill>
                <a:latin typeface="华康海报体W12(P)" pitchFamily="82" charset="-122"/>
                <a:ea typeface="华康海报体W12(P)" pitchFamily="82" charset="-122"/>
              </a:rPr>
              <a:t>单击此处添加标题</a:t>
            </a:r>
          </a:p>
        </p:txBody>
      </p:sp>
      <p:sp>
        <p:nvSpPr>
          <p:cNvPr id="4" name="Freeform 8"/>
          <p:cNvSpPr/>
          <p:nvPr/>
        </p:nvSpPr>
        <p:spPr bwMode="gray">
          <a:xfrm rot="328192">
            <a:off x="3830638" y="3611563"/>
            <a:ext cx="461963" cy="452438"/>
          </a:xfrm>
          <a:custGeom>
            <a:avLst/>
            <a:gdLst>
              <a:gd name="T0" fmla="*/ 0 w 463"/>
              <a:gd name="T1" fmla="*/ 2147483647 h 451"/>
              <a:gd name="T2" fmla="*/ 2147483647 w 463"/>
              <a:gd name="T3" fmla="*/ 2147483647 h 451"/>
              <a:gd name="T4" fmla="*/ 2147483647 w 463"/>
              <a:gd name="T5" fmla="*/ 2147483647 h 451"/>
              <a:gd name="T6" fmla="*/ 2147483647 w 463"/>
              <a:gd name="T7" fmla="*/ 0 h 451"/>
              <a:gd name="T8" fmla="*/ 0 w 463"/>
              <a:gd name="T9" fmla="*/ 2147483647 h 4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63"/>
              <a:gd name="T16" fmla="*/ 0 h 451"/>
              <a:gd name="T17" fmla="*/ 463 w 463"/>
              <a:gd name="T18" fmla="*/ 451 h 4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63" h="451">
                <a:moveTo>
                  <a:pt x="0" y="123"/>
                </a:moveTo>
                <a:lnTo>
                  <a:pt x="121" y="451"/>
                </a:lnTo>
                <a:lnTo>
                  <a:pt x="463" y="338"/>
                </a:lnTo>
                <a:lnTo>
                  <a:pt x="340" y="0"/>
                </a:lnTo>
                <a:lnTo>
                  <a:pt x="0" y="123"/>
                </a:lnTo>
                <a:close/>
              </a:path>
            </a:pathLst>
          </a:custGeom>
          <a:solidFill>
            <a:srgbClr val="ED7E16"/>
          </a:soli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5" name="Freeform 3"/>
          <p:cNvSpPr/>
          <p:nvPr/>
        </p:nvSpPr>
        <p:spPr bwMode="gray">
          <a:xfrm rot="328192">
            <a:off x="3124200" y="2036763"/>
            <a:ext cx="1370013" cy="1508125"/>
          </a:xfrm>
          <a:custGeom>
            <a:avLst/>
            <a:gdLst>
              <a:gd name="T0" fmla="*/ 2147483647 w 580"/>
              <a:gd name="T1" fmla="*/ 2147483647 h 638"/>
              <a:gd name="T2" fmla="*/ 2147483647 w 580"/>
              <a:gd name="T3" fmla="*/ 2147483647 h 638"/>
              <a:gd name="T4" fmla="*/ 2147483647 w 580"/>
              <a:gd name="T5" fmla="*/ 2147483647 h 638"/>
              <a:gd name="T6" fmla="*/ 2147483647 w 580"/>
              <a:gd name="T7" fmla="*/ 2147483647 h 638"/>
              <a:gd name="T8" fmla="*/ 2147483647 w 580"/>
              <a:gd name="T9" fmla="*/ 2147483647 h 638"/>
              <a:gd name="T10" fmla="*/ 2147483647 w 580"/>
              <a:gd name="T11" fmla="*/ 2147483647 h 638"/>
              <a:gd name="T12" fmla="*/ 2147483647 w 580"/>
              <a:gd name="T13" fmla="*/ 2147483647 h 638"/>
              <a:gd name="T14" fmla="*/ 2147483647 w 580"/>
              <a:gd name="T15" fmla="*/ 2147483647 h 638"/>
              <a:gd name="T16" fmla="*/ 2147483647 w 580"/>
              <a:gd name="T17" fmla="*/ 2147483647 h 638"/>
              <a:gd name="T18" fmla="*/ 2147483647 w 580"/>
              <a:gd name="T19" fmla="*/ 2147483647 h 638"/>
              <a:gd name="T20" fmla="*/ 2147483647 w 580"/>
              <a:gd name="T21" fmla="*/ 2147483647 h 63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580"/>
              <a:gd name="T34" fmla="*/ 0 h 638"/>
              <a:gd name="T35" fmla="*/ 580 w 580"/>
              <a:gd name="T36" fmla="*/ 638 h 638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580" h="638">
                <a:moveTo>
                  <a:pt x="35" y="421"/>
                </a:moveTo>
                <a:cubicBezTo>
                  <a:pt x="175" y="365"/>
                  <a:pt x="175" y="365"/>
                  <a:pt x="175" y="365"/>
                </a:cubicBezTo>
                <a:cubicBezTo>
                  <a:pt x="175" y="365"/>
                  <a:pt x="128" y="237"/>
                  <a:pt x="252" y="214"/>
                </a:cubicBezTo>
                <a:cubicBezTo>
                  <a:pt x="376" y="192"/>
                  <a:pt x="386" y="297"/>
                  <a:pt x="378" y="344"/>
                </a:cubicBezTo>
                <a:cubicBezTo>
                  <a:pt x="370" y="390"/>
                  <a:pt x="242" y="488"/>
                  <a:pt x="320" y="638"/>
                </a:cubicBezTo>
                <a:cubicBezTo>
                  <a:pt x="451" y="590"/>
                  <a:pt x="451" y="590"/>
                  <a:pt x="451" y="590"/>
                </a:cubicBezTo>
                <a:cubicBezTo>
                  <a:pt x="451" y="590"/>
                  <a:pt x="411" y="521"/>
                  <a:pt x="476" y="442"/>
                </a:cubicBezTo>
                <a:cubicBezTo>
                  <a:pt x="542" y="364"/>
                  <a:pt x="580" y="224"/>
                  <a:pt x="463" y="126"/>
                </a:cubicBezTo>
                <a:cubicBezTo>
                  <a:pt x="463" y="126"/>
                  <a:pt x="320" y="0"/>
                  <a:pt x="107" y="144"/>
                </a:cubicBezTo>
                <a:cubicBezTo>
                  <a:pt x="107" y="144"/>
                  <a:pt x="72" y="161"/>
                  <a:pt x="43" y="212"/>
                </a:cubicBezTo>
                <a:cubicBezTo>
                  <a:pt x="14" y="262"/>
                  <a:pt x="0" y="341"/>
                  <a:pt x="35" y="421"/>
                </a:cubicBezTo>
                <a:close/>
              </a:path>
            </a:pathLst>
          </a:custGeom>
          <a:solidFill>
            <a:srgbClr val="ED7E16"/>
          </a:soli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536950" y="4346575"/>
            <a:ext cx="1250950" cy="398463"/>
          </a:xfrm>
          <a:prstGeom prst="rect">
            <a:avLst/>
          </a:prstGeom>
          <a:solidFill>
            <a:srgbClr val="ED7E16"/>
          </a:soli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7" name="Freeform 8"/>
          <p:cNvSpPr/>
          <p:nvPr/>
        </p:nvSpPr>
        <p:spPr bwMode="gray">
          <a:xfrm rot="1448142">
            <a:off x="5656263" y="4227513"/>
            <a:ext cx="769938" cy="752475"/>
          </a:xfrm>
          <a:custGeom>
            <a:avLst/>
            <a:gdLst>
              <a:gd name="T0" fmla="*/ 0 w 463"/>
              <a:gd name="T1" fmla="*/ 2147483647 h 451"/>
              <a:gd name="T2" fmla="*/ 2147483647 w 463"/>
              <a:gd name="T3" fmla="*/ 2147483647 h 451"/>
              <a:gd name="T4" fmla="*/ 2147483647 w 463"/>
              <a:gd name="T5" fmla="*/ 2147483647 h 451"/>
              <a:gd name="T6" fmla="*/ 2147483647 w 463"/>
              <a:gd name="T7" fmla="*/ 0 h 451"/>
              <a:gd name="T8" fmla="*/ 0 w 463"/>
              <a:gd name="T9" fmla="*/ 2147483647 h 4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63"/>
              <a:gd name="T16" fmla="*/ 0 h 451"/>
              <a:gd name="T17" fmla="*/ 463 w 463"/>
              <a:gd name="T18" fmla="*/ 451 h 4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63" h="451">
                <a:moveTo>
                  <a:pt x="0" y="123"/>
                </a:moveTo>
                <a:lnTo>
                  <a:pt x="121" y="451"/>
                </a:lnTo>
                <a:lnTo>
                  <a:pt x="463" y="338"/>
                </a:lnTo>
                <a:lnTo>
                  <a:pt x="340" y="0"/>
                </a:lnTo>
                <a:lnTo>
                  <a:pt x="0" y="123"/>
                </a:lnTo>
                <a:close/>
              </a:path>
            </a:pathLst>
          </a:custGeom>
          <a:solidFill>
            <a:srgbClr val="D21914"/>
          </a:soli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530850" y="5218113"/>
            <a:ext cx="1250950" cy="398463"/>
          </a:xfrm>
          <a:prstGeom prst="rect">
            <a:avLst/>
          </a:prstGeom>
          <a:solidFill>
            <a:srgbClr val="D21914"/>
          </a:soli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9" name="Freeform 8"/>
          <p:cNvSpPr/>
          <p:nvPr/>
        </p:nvSpPr>
        <p:spPr bwMode="gray">
          <a:xfrm rot="1960988">
            <a:off x="7864475" y="3522663"/>
            <a:ext cx="461963" cy="450850"/>
          </a:xfrm>
          <a:custGeom>
            <a:avLst/>
            <a:gdLst>
              <a:gd name="T0" fmla="*/ 0 w 463"/>
              <a:gd name="T1" fmla="*/ 2147483647 h 451"/>
              <a:gd name="T2" fmla="*/ 2147483647 w 463"/>
              <a:gd name="T3" fmla="*/ 2147483647 h 451"/>
              <a:gd name="T4" fmla="*/ 2147483647 w 463"/>
              <a:gd name="T5" fmla="*/ 2147483647 h 451"/>
              <a:gd name="T6" fmla="*/ 2147483647 w 463"/>
              <a:gd name="T7" fmla="*/ 0 h 451"/>
              <a:gd name="T8" fmla="*/ 0 w 463"/>
              <a:gd name="T9" fmla="*/ 2147483647 h 4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63"/>
              <a:gd name="T16" fmla="*/ 0 h 451"/>
              <a:gd name="T17" fmla="*/ 463 w 463"/>
              <a:gd name="T18" fmla="*/ 451 h 4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63" h="451">
                <a:moveTo>
                  <a:pt x="0" y="123"/>
                </a:moveTo>
                <a:lnTo>
                  <a:pt x="121" y="451"/>
                </a:lnTo>
                <a:lnTo>
                  <a:pt x="463" y="338"/>
                </a:lnTo>
                <a:lnTo>
                  <a:pt x="340" y="0"/>
                </a:lnTo>
                <a:lnTo>
                  <a:pt x="0" y="123"/>
                </a:lnTo>
                <a:close/>
              </a:path>
            </a:pathLst>
          </a:custGeom>
          <a:solidFill>
            <a:srgbClr val="1CC9EC"/>
          </a:soli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10" name="Freeform 3"/>
          <p:cNvSpPr/>
          <p:nvPr/>
        </p:nvSpPr>
        <p:spPr bwMode="gray">
          <a:xfrm rot="1960988">
            <a:off x="7664450" y="1946275"/>
            <a:ext cx="1370013" cy="1508125"/>
          </a:xfrm>
          <a:custGeom>
            <a:avLst/>
            <a:gdLst>
              <a:gd name="T0" fmla="*/ 2147483647 w 580"/>
              <a:gd name="T1" fmla="*/ 2147483647 h 638"/>
              <a:gd name="T2" fmla="*/ 2147483647 w 580"/>
              <a:gd name="T3" fmla="*/ 2147483647 h 638"/>
              <a:gd name="T4" fmla="*/ 2147483647 w 580"/>
              <a:gd name="T5" fmla="*/ 2147483647 h 638"/>
              <a:gd name="T6" fmla="*/ 2147483647 w 580"/>
              <a:gd name="T7" fmla="*/ 2147483647 h 638"/>
              <a:gd name="T8" fmla="*/ 2147483647 w 580"/>
              <a:gd name="T9" fmla="*/ 2147483647 h 638"/>
              <a:gd name="T10" fmla="*/ 2147483647 w 580"/>
              <a:gd name="T11" fmla="*/ 2147483647 h 638"/>
              <a:gd name="T12" fmla="*/ 2147483647 w 580"/>
              <a:gd name="T13" fmla="*/ 2147483647 h 638"/>
              <a:gd name="T14" fmla="*/ 2147483647 w 580"/>
              <a:gd name="T15" fmla="*/ 2147483647 h 638"/>
              <a:gd name="T16" fmla="*/ 2147483647 w 580"/>
              <a:gd name="T17" fmla="*/ 2147483647 h 638"/>
              <a:gd name="T18" fmla="*/ 2147483647 w 580"/>
              <a:gd name="T19" fmla="*/ 2147483647 h 638"/>
              <a:gd name="T20" fmla="*/ 2147483647 w 580"/>
              <a:gd name="T21" fmla="*/ 2147483647 h 63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580"/>
              <a:gd name="T34" fmla="*/ 0 h 638"/>
              <a:gd name="T35" fmla="*/ 580 w 580"/>
              <a:gd name="T36" fmla="*/ 638 h 638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580" h="638">
                <a:moveTo>
                  <a:pt x="35" y="421"/>
                </a:moveTo>
                <a:cubicBezTo>
                  <a:pt x="175" y="365"/>
                  <a:pt x="175" y="365"/>
                  <a:pt x="175" y="365"/>
                </a:cubicBezTo>
                <a:cubicBezTo>
                  <a:pt x="175" y="365"/>
                  <a:pt x="128" y="237"/>
                  <a:pt x="252" y="214"/>
                </a:cubicBezTo>
                <a:cubicBezTo>
                  <a:pt x="376" y="192"/>
                  <a:pt x="386" y="297"/>
                  <a:pt x="378" y="344"/>
                </a:cubicBezTo>
                <a:cubicBezTo>
                  <a:pt x="370" y="390"/>
                  <a:pt x="242" y="488"/>
                  <a:pt x="320" y="638"/>
                </a:cubicBezTo>
                <a:cubicBezTo>
                  <a:pt x="451" y="590"/>
                  <a:pt x="451" y="590"/>
                  <a:pt x="451" y="590"/>
                </a:cubicBezTo>
                <a:cubicBezTo>
                  <a:pt x="451" y="590"/>
                  <a:pt x="411" y="521"/>
                  <a:pt x="476" y="442"/>
                </a:cubicBezTo>
                <a:cubicBezTo>
                  <a:pt x="542" y="364"/>
                  <a:pt x="580" y="224"/>
                  <a:pt x="463" y="126"/>
                </a:cubicBezTo>
                <a:cubicBezTo>
                  <a:pt x="463" y="126"/>
                  <a:pt x="320" y="0"/>
                  <a:pt x="107" y="144"/>
                </a:cubicBezTo>
                <a:cubicBezTo>
                  <a:pt x="107" y="144"/>
                  <a:pt x="72" y="161"/>
                  <a:pt x="43" y="212"/>
                </a:cubicBezTo>
                <a:cubicBezTo>
                  <a:pt x="14" y="262"/>
                  <a:pt x="0" y="341"/>
                  <a:pt x="35" y="421"/>
                </a:cubicBezTo>
                <a:close/>
              </a:path>
            </a:pathLst>
          </a:custGeom>
          <a:solidFill>
            <a:srgbClr val="1CC9EC"/>
          </a:soli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489825" y="4303713"/>
            <a:ext cx="1250950" cy="400050"/>
          </a:xfrm>
          <a:prstGeom prst="rect">
            <a:avLst/>
          </a:prstGeom>
          <a:solidFill>
            <a:srgbClr val="1CC9EC"/>
          </a:soli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733800" y="4406900"/>
            <a:ext cx="855663" cy="27622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ctr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5729288" y="5278438"/>
            <a:ext cx="855663" cy="27781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ctr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7688263" y="4365625"/>
            <a:ext cx="854075" cy="27622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ctr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3"/>
          <p:cNvSpPr/>
          <p:nvPr/>
        </p:nvSpPr>
        <p:spPr bwMode="gray">
          <a:xfrm rot="1448142">
            <a:off x="5059363" y="1560513"/>
            <a:ext cx="2282825" cy="2513013"/>
          </a:xfrm>
          <a:custGeom>
            <a:avLst/>
            <a:gdLst>
              <a:gd name="T0" fmla="*/ 2147483647 w 580"/>
              <a:gd name="T1" fmla="*/ 2147483647 h 638"/>
              <a:gd name="T2" fmla="*/ 2147483647 w 580"/>
              <a:gd name="T3" fmla="*/ 2147483647 h 638"/>
              <a:gd name="T4" fmla="*/ 2147483647 w 580"/>
              <a:gd name="T5" fmla="*/ 2147483647 h 638"/>
              <a:gd name="T6" fmla="*/ 2147483647 w 580"/>
              <a:gd name="T7" fmla="*/ 2147483647 h 638"/>
              <a:gd name="T8" fmla="*/ 2147483647 w 580"/>
              <a:gd name="T9" fmla="*/ 2147483647 h 638"/>
              <a:gd name="T10" fmla="*/ 2147483647 w 580"/>
              <a:gd name="T11" fmla="*/ 2147483647 h 638"/>
              <a:gd name="T12" fmla="*/ 2147483647 w 580"/>
              <a:gd name="T13" fmla="*/ 2147483647 h 638"/>
              <a:gd name="T14" fmla="*/ 2147483647 w 580"/>
              <a:gd name="T15" fmla="*/ 2147483647 h 638"/>
              <a:gd name="T16" fmla="*/ 2147483647 w 580"/>
              <a:gd name="T17" fmla="*/ 2147483647 h 638"/>
              <a:gd name="T18" fmla="*/ 2147483647 w 580"/>
              <a:gd name="T19" fmla="*/ 2147483647 h 638"/>
              <a:gd name="T20" fmla="*/ 2147483647 w 580"/>
              <a:gd name="T21" fmla="*/ 2147483647 h 63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580"/>
              <a:gd name="T34" fmla="*/ 0 h 638"/>
              <a:gd name="T35" fmla="*/ 580 w 580"/>
              <a:gd name="T36" fmla="*/ 638 h 638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580" h="638">
                <a:moveTo>
                  <a:pt x="35" y="421"/>
                </a:moveTo>
                <a:cubicBezTo>
                  <a:pt x="175" y="365"/>
                  <a:pt x="175" y="365"/>
                  <a:pt x="175" y="365"/>
                </a:cubicBezTo>
                <a:cubicBezTo>
                  <a:pt x="175" y="365"/>
                  <a:pt x="128" y="237"/>
                  <a:pt x="252" y="214"/>
                </a:cubicBezTo>
                <a:cubicBezTo>
                  <a:pt x="376" y="192"/>
                  <a:pt x="386" y="297"/>
                  <a:pt x="378" y="344"/>
                </a:cubicBezTo>
                <a:cubicBezTo>
                  <a:pt x="370" y="390"/>
                  <a:pt x="242" y="488"/>
                  <a:pt x="320" y="638"/>
                </a:cubicBezTo>
                <a:cubicBezTo>
                  <a:pt x="451" y="590"/>
                  <a:pt x="451" y="590"/>
                  <a:pt x="451" y="590"/>
                </a:cubicBezTo>
                <a:cubicBezTo>
                  <a:pt x="451" y="590"/>
                  <a:pt x="411" y="521"/>
                  <a:pt x="476" y="442"/>
                </a:cubicBezTo>
                <a:cubicBezTo>
                  <a:pt x="542" y="364"/>
                  <a:pt x="580" y="224"/>
                  <a:pt x="463" y="126"/>
                </a:cubicBezTo>
                <a:cubicBezTo>
                  <a:pt x="463" y="126"/>
                  <a:pt x="320" y="0"/>
                  <a:pt x="107" y="144"/>
                </a:cubicBezTo>
                <a:cubicBezTo>
                  <a:pt x="107" y="144"/>
                  <a:pt x="72" y="161"/>
                  <a:pt x="43" y="212"/>
                </a:cubicBezTo>
                <a:cubicBezTo>
                  <a:pt x="14" y="262"/>
                  <a:pt x="0" y="341"/>
                  <a:pt x="35" y="421"/>
                </a:cubicBezTo>
                <a:close/>
              </a:path>
            </a:pathLst>
          </a:custGeom>
          <a:solidFill>
            <a:srgbClr val="D21914"/>
          </a:soli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1200945" flipV="1">
            <a:off x="9820839" y="4534117"/>
            <a:ext cx="3049315" cy="2520670"/>
          </a:xfrm>
          <a:custGeom>
            <a:avLst/>
            <a:gdLst>
              <a:gd name="connsiteX0" fmla="*/ 0 w 5895111"/>
              <a:gd name="connsiteY0" fmla="*/ 0 h 4873104"/>
              <a:gd name="connsiteX1" fmla="*/ 4268437 w 5895111"/>
              <a:gd name="connsiteY1" fmla="*/ 0 h 4873104"/>
              <a:gd name="connsiteX2" fmla="*/ 4275174 w 5895111"/>
              <a:gd name="connsiteY2" fmla="*/ 209673 h 4873104"/>
              <a:gd name="connsiteX3" fmla="*/ 4417640 w 5895111"/>
              <a:gd name="connsiteY3" fmla="*/ 1230370 h 4873104"/>
              <a:gd name="connsiteX4" fmla="*/ 4543025 w 5895111"/>
              <a:gd name="connsiteY4" fmla="*/ 1714410 h 4873104"/>
              <a:gd name="connsiteX5" fmla="*/ 4600764 w 5895111"/>
              <a:gd name="connsiteY5" fmla="*/ 1894746 h 4873104"/>
              <a:gd name="connsiteX6" fmla="*/ 4653543 w 5895111"/>
              <a:gd name="connsiteY6" fmla="*/ 2170147 h 4873104"/>
              <a:gd name="connsiteX7" fmla="*/ 5367097 w 5895111"/>
              <a:gd name="connsiteY7" fmla="*/ 3530817 h 4873104"/>
              <a:gd name="connsiteX8" fmla="*/ 5470122 w 5895111"/>
              <a:gd name="connsiteY8" fmla="*/ 3439882 h 4873104"/>
              <a:gd name="connsiteX9" fmla="*/ 5480903 w 5895111"/>
              <a:gd name="connsiteY9" fmla="*/ 3415959 h 4873104"/>
              <a:gd name="connsiteX10" fmla="*/ 5572340 w 5895111"/>
              <a:gd name="connsiteY10" fmla="*/ 3485302 h 4873104"/>
              <a:gd name="connsiteX11" fmla="*/ 5880116 w 5895111"/>
              <a:gd name="connsiteY11" fmla="*/ 3597124 h 4873104"/>
              <a:gd name="connsiteX12" fmla="*/ 5895111 w 5895111"/>
              <a:gd name="connsiteY12" fmla="*/ 3595811 h 4873104"/>
              <a:gd name="connsiteX13" fmla="*/ 5895111 w 5895111"/>
              <a:gd name="connsiteY13" fmla="*/ 4873104 h 4873104"/>
              <a:gd name="connsiteX14" fmla="*/ 0 w 5895111"/>
              <a:gd name="connsiteY14" fmla="*/ 4873104 h 4873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895111" h="4873104">
                <a:moveTo>
                  <a:pt x="0" y="0"/>
                </a:moveTo>
                <a:lnTo>
                  <a:pt x="4268437" y="0"/>
                </a:lnTo>
                <a:lnTo>
                  <a:pt x="4275174" y="209673"/>
                </a:lnTo>
                <a:cubicBezTo>
                  <a:pt x="4292519" y="529219"/>
                  <a:pt x="4339236" y="874452"/>
                  <a:pt x="4417640" y="1230370"/>
                </a:cubicBezTo>
                <a:cubicBezTo>
                  <a:pt x="4454392" y="1397207"/>
                  <a:pt x="4496475" y="1558987"/>
                  <a:pt x="4543025" y="1714410"/>
                </a:cubicBezTo>
                <a:lnTo>
                  <a:pt x="4600764" y="1894746"/>
                </a:lnTo>
                <a:lnTo>
                  <a:pt x="4653543" y="2170147"/>
                </a:lnTo>
                <a:cubicBezTo>
                  <a:pt x="4829660" y="2969639"/>
                  <a:pt x="5149129" y="3578832"/>
                  <a:pt x="5367097" y="3530817"/>
                </a:cubicBezTo>
                <a:cubicBezTo>
                  <a:pt x="5407966" y="3521814"/>
                  <a:pt x="5442365" y="3490345"/>
                  <a:pt x="5470122" y="3439882"/>
                </a:cubicBezTo>
                <a:lnTo>
                  <a:pt x="5480903" y="3415959"/>
                </a:lnTo>
                <a:lnTo>
                  <a:pt x="5572340" y="3485302"/>
                </a:lnTo>
                <a:cubicBezTo>
                  <a:pt x="5676570" y="3554457"/>
                  <a:pt x="5780136" y="3593196"/>
                  <a:pt x="5880116" y="3597124"/>
                </a:cubicBezTo>
                <a:lnTo>
                  <a:pt x="5895111" y="3595811"/>
                </a:lnTo>
                <a:lnTo>
                  <a:pt x="5895111" y="4873104"/>
                </a:lnTo>
                <a:lnTo>
                  <a:pt x="0" y="4873104"/>
                </a:lnTo>
                <a:close/>
              </a:path>
            </a:pathLst>
          </a:cu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5400000" flipV="1">
            <a:off x="385113" y="247493"/>
            <a:ext cx="806772" cy="776891"/>
          </a:xfrm>
          <a:custGeom>
            <a:avLst/>
            <a:gdLst>
              <a:gd name="connsiteX0" fmla="*/ 0 w 2057398"/>
              <a:gd name="connsiteY0" fmla="*/ 969589 h 1981198"/>
              <a:gd name="connsiteX1" fmla="*/ 0 w 2057398"/>
              <a:gd name="connsiteY1" fmla="*/ 1981198 h 1981198"/>
              <a:gd name="connsiteX2" fmla="*/ 1359090 w 2057398"/>
              <a:gd name="connsiteY2" fmla="*/ 1981198 h 1981198"/>
              <a:gd name="connsiteX3" fmla="*/ 1342559 w 2057398"/>
              <a:gd name="connsiteY3" fmla="*/ 1957026 h 1981198"/>
              <a:gd name="connsiteX4" fmla="*/ 1295402 w 2057398"/>
              <a:gd name="connsiteY4" fmla="*/ 1771648 h 1981198"/>
              <a:gd name="connsiteX5" fmla="*/ 1895474 w 2057398"/>
              <a:gd name="connsiteY5" fmla="*/ 1295398 h 1981198"/>
              <a:gd name="connsiteX6" fmla="*/ 2016410 w 2057398"/>
              <a:gd name="connsiteY6" fmla="*/ 1305074 h 1981198"/>
              <a:gd name="connsiteX7" fmla="*/ 2057398 w 2057398"/>
              <a:gd name="connsiteY7" fmla="*/ 1315172 h 1981198"/>
              <a:gd name="connsiteX8" fmla="*/ 2057398 w 2057398"/>
              <a:gd name="connsiteY8" fmla="*/ 1022395 h 1981198"/>
              <a:gd name="connsiteX9" fmla="*/ 2004856 w 2057398"/>
              <a:gd name="connsiteY9" fmla="*/ 1007535 h 1981198"/>
              <a:gd name="connsiteX10" fmla="*/ 1743071 w 2057398"/>
              <a:gd name="connsiteY10" fmla="*/ 647699 h 1981198"/>
              <a:gd name="connsiteX11" fmla="*/ 1816274 w 2057398"/>
              <a:gd name="connsiteY11" fmla="*/ 429353 h 1981198"/>
              <a:gd name="connsiteX12" fmla="*/ 1867942 w 2057398"/>
              <a:gd name="connsiteY12" fmla="*/ 372297 h 1981198"/>
              <a:gd name="connsiteX13" fmla="*/ 1823881 w 2057398"/>
              <a:gd name="connsiteY13" fmla="*/ 359836 h 1981198"/>
              <a:gd name="connsiteX14" fmla="*/ 1562096 w 2057398"/>
              <a:gd name="connsiteY14" fmla="*/ 0 h 1981198"/>
              <a:gd name="connsiteX15" fmla="*/ 1284295 w 2057398"/>
              <a:gd name="connsiteY15" fmla="*/ 0 h 1981198"/>
              <a:gd name="connsiteX16" fmla="*/ 1261713 w 2057398"/>
              <a:gd name="connsiteY16" fmla="*/ 66283 h 1981198"/>
              <a:gd name="connsiteX17" fmla="*/ 866771 w 2057398"/>
              <a:gd name="connsiteY17" fmla="*/ 304798 h 1981198"/>
              <a:gd name="connsiteX18" fmla="*/ 563688 w 2057398"/>
              <a:gd name="connsiteY18" fmla="*/ 190416 h 1981198"/>
              <a:gd name="connsiteX19" fmla="*/ 521137 w 2057398"/>
              <a:gd name="connsiteY19" fmla="*/ 143429 h 1981198"/>
              <a:gd name="connsiteX20" fmla="*/ 537027 w 2057398"/>
              <a:gd name="connsiteY20" fmla="*/ 210914 h 1981198"/>
              <a:gd name="connsiteX21" fmla="*/ 552443 w 2057398"/>
              <a:gd name="connsiteY21" fmla="*/ 419099 h 1981198"/>
              <a:gd name="connsiteX22" fmla="*/ 209546 w 2057398"/>
              <a:gd name="connsiteY22" fmla="*/ 1119187 h 1981198"/>
              <a:gd name="connsiteX23" fmla="*/ 17829 w 2057398"/>
              <a:gd name="connsiteY23" fmla="*/ 999623 h 1981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057398" h="1981198">
                <a:moveTo>
                  <a:pt x="0" y="969589"/>
                </a:moveTo>
                <a:lnTo>
                  <a:pt x="0" y="1981198"/>
                </a:lnTo>
                <a:lnTo>
                  <a:pt x="1359090" y="1981198"/>
                </a:lnTo>
                <a:lnTo>
                  <a:pt x="1342559" y="1957026"/>
                </a:lnTo>
                <a:cubicBezTo>
                  <a:pt x="1312193" y="1900049"/>
                  <a:pt x="1295402" y="1837405"/>
                  <a:pt x="1295402" y="1771648"/>
                </a:cubicBezTo>
                <a:cubicBezTo>
                  <a:pt x="1295402" y="1508622"/>
                  <a:pt x="1564063" y="1295398"/>
                  <a:pt x="1895474" y="1295398"/>
                </a:cubicBezTo>
                <a:cubicBezTo>
                  <a:pt x="1936900" y="1295398"/>
                  <a:pt x="1977346" y="1298730"/>
                  <a:pt x="2016410" y="1305074"/>
                </a:cubicBezTo>
                <a:lnTo>
                  <a:pt x="2057398" y="1315172"/>
                </a:lnTo>
                <a:lnTo>
                  <a:pt x="2057398" y="1022395"/>
                </a:lnTo>
                <a:lnTo>
                  <a:pt x="2004856" y="1007535"/>
                </a:lnTo>
                <a:cubicBezTo>
                  <a:pt x="1851016" y="948250"/>
                  <a:pt x="1743071" y="809460"/>
                  <a:pt x="1743071" y="647699"/>
                </a:cubicBezTo>
                <a:cubicBezTo>
                  <a:pt x="1743071" y="566819"/>
                  <a:pt x="1770057" y="491681"/>
                  <a:pt x="1816274" y="429353"/>
                </a:cubicBezTo>
                <a:lnTo>
                  <a:pt x="1867942" y="372297"/>
                </a:lnTo>
                <a:lnTo>
                  <a:pt x="1823881" y="359836"/>
                </a:lnTo>
                <a:cubicBezTo>
                  <a:pt x="1670041" y="300551"/>
                  <a:pt x="1562096" y="161761"/>
                  <a:pt x="1562096" y="0"/>
                </a:cubicBezTo>
                <a:lnTo>
                  <a:pt x="1284295" y="0"/>
                </a:lnTo>
                <a:lnTo>
                  <a:pt x="1261713" y="66283"/>
                </a:lnTo>
                <a:cubicBezTo>
                  <a:pt x="1196644" y="206448"/>
                  <a:pt x="1044313" y="304798"/>
                  <a:pt x="866771" y="304798"/>
                </a:cubicBezTo>
                <a:cubicBezTo>
                  <a:pt x="748410" y="304798"/>
                  <a:pt x="641253" y="261087"/>
                  <a:pt x="563688" y="190416"/>
                </a:cubicBezTo>
                <a:lnTo>
                  <a:pt x="521137" y="143429"/>
                </a:lnTo>
                <a:lnTo>
                  <a:pt x="537027" y="210914"/>
                </a:lnTo>
                <a:cubicBezTo>
                  <a:pt x="547046" y="276680"/>
                  <a:pt x="552443" y="346603"/>
                  <a:pt x="552443" y="419099"/>
                </a:cubicBezTo>
                <a:cubicBezTo>
                  <a:pt x="552443" y="805747"/>
                  <a:pt x="398923" y="1119187"/>
                  <a:pt x="209546" y="1119187"/>
                </a:cubicBezTo>
                <a:cubicBezTo>
                  <a:pt x="138530" y="1119187"/>
                  <a:pt x="72556" y="1075110"/>
                  <a:pt x="17829" y="999623"/>
                </a:cubicBezTo>
                <a:close/>
              </a:path>
            </a:pathLst>
          </a:custGeom>
        </p:spPr>
      </p:pic>
      <p:sp>
        <p:nvSpPr>
          <p:cNvPr id="9219" name="文本框 12"/>
          <p:cNvSpPr txBox="1"/>
          <p:nvPr/>
        </p:nvSpPr>
        <p:spPr>
          <a:xfrm>
            <a:off x="1176338" y="374650"/>
            <a:ext cx="4381500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800" dirty="0">
                <a:solidFill>
                  <a:srgbClr val="7C60AA"/>
                </a:solidFill>
                <a:latin typeface="华康海报体W12(P)" pitchFamily="82" charset="-122"/>
                <a:ea typeface="华康海报体W12(P)" pitchFamily="82" charset="-122"/>
              </a:rPr>
              <a:t>单击此处添加标题</a:t>
            </a:r>
          </a:p>
        </p:txBody>
      </p:sp>
      <p:sp>
        <p:nvSpPr>
          <p:cNvPr id="4" name="Freeform 5"/>
          <p:cNvSpPr/>
          <p:nvPr/>
        </p:nvSpPr>
        <p:spPr bwMode="auto">
          <a:xfrm>
            <a:off x="920750" y="4081463"/>
            <a:ext cx="3673475" cy="1727200"/>
          </a:xfrm>
          <a:custGeom>
            <a:avLst/>
            <a:gdLst>
              <a:gd name="T0" fmla="*/ 2304 w 2304"/>
              <a:gd name="T1" fmla="*/ 792 h 1080"/>
              <a:gd name="T2" fmla="*/ 2302 w 2304"/>
              <a:gd name="T3" fmla="*/ 806 h 1080"/>
              <a:gd name="T4" fmla="*/ 2290 w 2304"/>
              <a:gd name="T5" fmla="*/ 836 h 1080"/>
              <a:gd name="T6" fmla="*/ 2268 w 2304"/>
              <a:gd name="T7" fmla="*/ 864 h 1080"/>
              <a:gd name="T8" fmla="*/ 2234 w 2304"/>
              <a:gd name="T9" fmla="*/ 892 h 1080"/>
              <a:gd name="T10" fmla="*/ 2190 w 2304"/>
              <a:gd name="T11" fmla="*/ 916 h 1080"/>
              <a:gd name="T12" fmla="*/ 2108 w 2304"/>
              <a:gd name="T13" fmla="*/ 954 h 1080"/>
              <a:gd name="T14" fmla="*/ 1966 w 2304"/>
              <a:gd name="T15" fmla="*/ 996 h 1080"/>
              <a:gd name="T16" fmla="*/ 1796 w 2304"/>
              <a:gd name="T17" fmla="*/ 1030 h 1080"/>
              <a:gd name="T18" fmla="*/ 1600 w 2304"/>
              <a:gd name="T19" fmla="*/ 1058 h 1080"/>
              <a:gd name="T20" fmla="*/ 1384 w 2304"/>
              <a:gd name="T21" fmla="*/ 1074 h 1080"/>
              <a:gd name="T22" fmla="*/ 1152 w 2304"/>
              <a:gd name="T23" fmla="*/ 1080 h 1080"/>
              <a:gd name="T24" fmla="*/ 1034 w 2304"/>
              <a:gd name="T25" fmla="*/ 1078 h 1080"/>
              <a:gd name="T26" fmla="*/ 810 w 2304"/>
              <a:gd name="T27" fmla="*/ 1068 h 1080"/>
              <a:gd name="T28" fmla="*/ 602 w 2304"/>
              <a:gd name="T29" fmla="*/ 1046 h 1080"/>
              <a:gd name="T30" fmla="*/ 420 w 2304"/>
              <a:gd name="T31" fmla="*/ 1014 h 1080"/>
              <a:gd name="T32" fmla="*/ 264 w 2304"/>
              <a:gd name="T33" fmla="*/ 976 h 1080"/>
              <a:gd name="T34" fmla="*/ 140 w 2304"/>
              <a:gd name="T35" fmla="*/ 930 h 1080"/>
              <a:gd name="T36" fmla="*/ 90 w 2304"/>
              <a:gd name="T37" fmla="*/ 904 h 1080"/>
              <a:gd name="T38" fmla="*/ 52 w 2304"/>
              <a:gd name="T39" fmla="*/ 878 h 1080"/>
              <a:gd name="T40" fmla="*/ 24 w 2304"/>
              <a:gd name="T41" fmla="*/ 850 h 1080"/>
              <a:gd name="T42" fmla="*/ 6 w 2304"/>
              <a:gd name="T43" fmla="*/ 822 h 1080"/>
              <a:gd name="T44" fmla="*/ 0 w 2304"/>
              <a:gd name="T45" fmla="*/ 792 h 1080"/>
              <a:gd name="T46" fmla="*/ 288 w 2304"/>
              <a:gd name="T47" fmla="*/ 216 h 1080"/>
              <a:gd name="T48" fmla="*/ 292 w 2304"/>
              <a:gd name="T49" fmla="*/ 194 h 1080"/>
              <a:gd name="T50" fmla="*/ 306 w 2304"/>
              <a:gd name="T51" fmla="*/ 172 h 1080"/>
              <a:gd name="T52" fmla="*/ 326 w 2304"/>
              <a:gd name="T53" fmla="*/ 152 h 1080"/>
              <a:gd name="T54" fmla="*/ 356 w 2304"/>
              <a:gd name="T55" fmla="*/ 132 h 1080"/>
              <a:gd name="T56" fmla="*/ 436 w 2304"/>
              <a:gd name="T57" fmla="*/ 96 h 1080"/>
              <a:gd name="T58" fmla="*/ 542 w 2304"/>
              <a:gd name="T59" fmla="*/ 64 h 1080"/>
              <a:gd name="T60" fmla="*/ 668 w 2304"/>
              <a:gd name="T61" fmla="*/ 36 h 1080"/>
              <a:gd name="T62" fmla="*/ 816 w 2304"/>
              <a:gd name="T63" fmla="*/ 16 h 1080"/>
              <a:gd name="T64" fmla="*/ 978 w 2304"/>
              <a:gd name="T65" fmla="*/ 4 h 1080"/>
              <a:gd name="T66" fmla="*/ 1152 w 2304"/>
              <a:gd name="T67" fmla="*/ 0 h 1080"/>
              <a:gd name="T68" fmla="*/ 1240 w 2304"/>
              <a:gd name="T69" fmla="*/ 2 h 1080"/>
              <a:gd name="T70" fmla="*/ 1408 w 2304"/>
              <a:gd name="T71" fmla="*/ 10 h 1080"/>
              <a:gd name="T72" fmla="*/ 1564 w 2304"/>
              <a:gd name="T73" fmla="*/ 26 h 1080"/>
              <a:gd name="T74" fmla="*/ 1702 w 2304"/>
              <a:gd name="T75" fmla="*/ 50 h 1080"/>
              <a:gd name="T76" fmla="*/ 1818 w 2304"/>
              <a:gd name="T77" fmla="*/ 78 h 1080"/>
              <a:gd name="T78" fmla="*/ 1912 w 2304"/>
              <a:gd name="T79" fmla="*/ 114 h 1080"/>
              <a:gd name="T80" fmla="*/ 1964 w 2304"/>
              <a:gd name="T81" fmla="*/ 142 h 1080"/>
              <a:gd name="T82" fmla="*/ 1988 w 2304"/>
              <a:gd name="T83" fmla="*/ 162 h 1080"/>
              <a:gd name="T84" fmla="*/ 2006 w 2304"/>
              <a:gd name="T85" fmla="*/ 184 h 1080"/>
              <a:gd name="T86" fmla="*/ 2014 w 2304"/>
              <a:gd name="T87" fmla="*/ 204 h 1080"/>
              <a:gd name="T88" fmla="*/ 2016 w 2304"/>
              <a:gd name="T89" fmla="*/ 216 h 1080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2304"/>
              <a:gd name="T136" fmla="*/ 0 h 1080"/>
              <a:gd name="T137" fmla="*/ 2304 w 2304"/>
              <a:gd name="T138" fmla="*/ 1080 h 1080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2304" h="1080">
                <a:moveTo>
                  <a:pt x="2016" y="216"/>
                </a:moveTo>
                <a:lnTo>
                  <a:pt x="2304" y="792"/>
                </a:lnTo>
                <a:lnTo>
                  <a:pt x="2302" y="806"/>
                </a:lnTo>
                <a:lnTo>
                  <a:pt x="2298" y="822"/>
                </a:lnTo>
                <a:lnTo>
                  <a:pt x="2290" y="836"/>
                </a:lnTo>
                <a:lnTo>
                  <a:pt x="2280" y="850"/>
                </a:lnTo>
                <a:lnTo>
                  <a:pt x="2268" y="864"/>
                </a:lnTo>
                <a:lnTo>
                  <a:pt x="2252" y="878"/>
                </a:lnTo>
                <a:lnTo>
                  <a:pt x="2234" y="892"/>
                </a:lnTo>
                <a:lnTo>
                  <a:pt x="2214" y="904"/>
                </a:lnTo>
                <a:lnTo>
                  <a:pt x="2190" y="916"/>
                </a:lnTo>
                <a:lnTo>
                  <a:pt x="2164" y="930"/>
                </a:lnTo>
                <a:lnTo>
                  <a:pt x="2108" y="954"/>
                </a:lnTo>
                <a:lnTo>
                  <a:pt x="2040" y="976"/>
                </a:lnTo>
                <a:lnTo>
                  <a:pt x="1966" y="996"/>
                </a:lnTo>
                <a:lnTo>
                  <a:pt x="1884" y="1014"/>
                </a:lnTo>
                <a:lnTo>
                  <a:pt x="1796" y="1030"/>
                </a:lnTo>
                <a:lnTo>
                  <a:pt x="1702" y="1046"/>
                </a:lnTo>
                <a:lnTo>
                  <a:pt x="1600" y="1058"/>
                </a:lnTo>
                <a:lnTo>
                  <a:pt x="1494" y="1068"/>
                </a:lnTo>
                <a:lnTo>
                  <a:pt x="1384" y="1074"/>
                </a:lnTo>
                <a:lnTo>
                  <a:pt x="1270" y="1078"/>
                </a:lnTo>
                <a:lnTo>
                  <a:pt x="1152" y="1080"/>
                </a:lnTo>
                <a:lnTo>
                  <a:pt x="1034" y="1078"/>
                </a:lnTo>
                <a:lnTo>
                  <a:pt x="920" y="1074"/>
                </a:lnTo>
                <a:lnTo>
                  <a:pt x="810" y="1068"/>
                </a:lnTo>
                <a:lnTo>
                  <a:pt x="704" y="1058"/>
                </a:lnTo>
                <a:lnTo>
                  <a:pt x="602" y="1046"/>
                </a:lnTo>
                <a:lnTo>
                  <a:pt x="508" y="1030"/>
                </a:lnTo>
                <a:lnTo>
                  <a:pt x="420" y="1014"/>
                </a:lnTo>
                <a:lnTo>
                  <a:pt x="338" y="996"/>
                </a:lnTo>
                <a:lnTo>
                  <a:pt x="264" y="976"/>
                </a:lnTo>
                <a:lnTo>
                  <a:pt x="196" y="954"/>
                </a:lnTo>
                <a:lnTo>
                  <a:pt x="140" y="930"/>
                </a:lnTo>
                <a:lnTo>
                  <a:pt x="114" y="916"/>
                </a:lnTo>
                <a:lnTo>
                  <a:pt x="90" y="904"/>
                </a:lnTo>
                <a:lnTo>
                  <a:pt x="70" y="892"/>
                </a:lnTo>
                <a:lnTo>
                  <a:pt x="52" y="878"/>
                </a:lnTo>
                <a:lnTo>
                  <a:pt x="36" y="864"/>
                </a:lnTo>
                <a:lnTo>
                  <a:pt x="24" y="850"/>
                </a:lnTo>
                <a:lnTo>
                  <a:pt x="14" y="836"/>
                </a:lnTo>
                <a:lnTo>
                  <a:pt x="6" y="822"/>
                </a:lnTo>
                <a:lnTo>
                  <a:pt x="2" y="806"/>
                </a:lnTo>
                <a:lnTo>
                  <a:pt x="0" y="792"/>
                </a:lnTo>
                <a:lnTo>
                  <a:pt x="288" y="216"/>
                </a:lnTo>
                <a:lnTo>
                  <a:pt x="290" y="204"/>
                </a:lnTo>
                <a:lnTo>
                  <a:pt x="292" y="194"/>
                </a:lnTo>
                <a:lnTo>
                  <a:pt x="298" y="184"/>
                </a:lnTo>
                <a:lnTo>
                  <a:pt x="306" y="172"/>
                </a:lnTo>
                <a:lnTo>
                  <a:pt x="316" y="162"/>
                </a:lnTo>
                <a:lnTo>
                  <a:pt x="326" y="152"/>
                </a:lnTo>
                <a:lnTo>
                  <a:pt x="340" y="142"/>
                </a:lnTo>
                <a:lnTo>
                  <a:pt x="356" y="132"/>
                </a:lnTo>
                <a:lnTo>
                  <a:pt x="392" y="114"/>
                </a:lnTo>
                <a:lnTo>
                  <a:pt x="436" y="96"/>
                </a:lnTo>
                <a:lnTo>
                  <a:pt x="486" y="78"/>
                </a:lnTo>
                <a:lnTo>
                  <a:pt x="542" y="64"/>
                </a:lnTo>
                <a:lnTo>
                  <a:pt x="602" y="50"/>
                </a:lnTo>
                <a:lnTo>
                  <a:pt x="668" y="36"/>
                </a:lnTo>
                <a:lnTo>
                  <a:pt x="740" y="26"/>
                </a:lnTo>
                <a:lnTo>
                  <a:pt x="816" y="16"/>
                </a:lnTo>
                <a:lnTo>
                  <a:pt x="896" y="10"/>
                </a:lnTo>
                <a:lnTo>
                  <a:pt x="978" y="4"/>
                </a:lnTo>
                <a:lnTo>
                  <a:pt x="1064" y="2"/>
                </a:lnTo>
                <a:lnTo>
                  <a:pt x="1152" y="0"/>
                </a:lnTo>
                <a:lnTo>
                  <a:pt x="1240" y="2"/>
                </a:lnTo>
                <a:lnTo>
                  <a:pt x="1326" y="4"/>
                </a:lnTo>
                <a:lnTo>
                  <a:pt x="1408" y="10"/>
                </a:lnTo>
                <a:lnTo>
                  <a:pt x="1488" y="16"/>
                </a:lnTo>
                <a:lnTo>
                  <a:pt x="1564" y="26"/>
                </a:lnTo>
                <a:lnTo>
                  <a:pt x="1636" y="36"/>
                </a:lnTo>
                <a:lnTo>
                  <a:pt x="1702" y="50"/>
                </a:lnTo>
                <a:lnTo>
                  <a:pt x="1762" y="64"/>
                </a:lnTo>
                <a:lnTo>
                  <a:pt x="1818" y="78"/>
                </a:lnTo>
                <a:lnTo>
                  <a:pt x="1868" y="96"/>
                </a:lnTo>
                <a:lnTo>
                  <a:pt x="1912" y="114"/>
                </a:lnTo>
                <a:lnTo>
                  <a:pt x="1948" y="132"/>
                </a:lnTo>
                <a:lnTo>
                  <a:pt x="1964" y="142"/>
                </a:lnTo>
                <a:lnTo>
                  <a:pt x="1978" y="152"/>
                </a:lnTo>
                <a:lnTo>
                  <a:pt x="1988" y="162"/>
                </a:lnTo>
                <a:lnTo>
                  <a:pt x="1998" y="172"/>
                </a:lnTo>
                <a:lnTo>
                  <a:pt x="2006" y="184"/>
                </a:lnTo>
                <a:lnTo>
                  <a:pt x="2012" y="194"/>
                </a:lnTo>
                <a:lnTo>
                  <a:pt x="2014" y="204"/>
                </a:lnTo>
                <a:lnTo>
                  <a:pt x="2016" y="216"/>
                </a:lnTo>
                <a:close/>
              </a:path>
            </a:pathLst>
          </a:custGeom>
          <a:solidFill>
            <a:srgbClr val="1CC9EC"/>
          </a:solidFill>
          <a:ln>
            <a:noFill/>
          </a:ln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5" name="Freeform 6"/>
          <p:cNvSpPr/>
          <p:nvPr/>
        </p:nvSpPr>
        <p:spPr bwMode="auto">
          <a:xfrm>
            <a:off x="1379538" y="4081463"/>
            <a:ext cx="2755900" cy="690563"/>
          </a:xfrm>
          <a:custGeom>
            <a:avLst/>
            <a:gdLst>
              <a:gd name="T0" fmla="*/ 1728 w 1728"/>
              <a:gd name="T1" fmla="*/ 216 h 432"/>
              <a:gd name="T2" fmla="*/ 1724 w 1728"/>
              <a:gd name="T3" fmla="*/ 238 h 432"/>
              <a:gd name="T4" fmla="*/ 1710 w 1728"/>
              <a:gd name="T5" fmla="*/ 260 h 432"/>
              <a:gd name="T6" fmla="*/ 1690 w 1728"/>
              <a:gd name="T7" fmla="*/ 280 h 432"/>
              <a:gd name="T8" fmla="*/ 1660 w 1728"/>
              <a:gd name="T9" fmla="*/ 300 h 432"/>
              <a:gd name="T10" fmla="*/ 1580 w 1728"/>
              <a:gd name="T11" fmla="*/ 336 h 432"/>
              <a:gd name="T12" fmla="*/ 1474 w 1728"/>
              <a:gd name="T13" fmla="*/ 368 h 432"/>
              <a:gd name="T14" fmla="*/ 1348 w 1728"/>
              <a:gd name="T15" fmla="*/ 396 h 432"/>
              <a:gd name="T16" fmla="*/ 1200 w 1728"/>
              <a:gd name="T17" fmla="*/ 416 h 432"/>
              <a:gd name="T18" fmla="*/ 1038 w 1728"/>
              <a:gd name="T19" fmla="*/ 428 h 432"/>
              <a:gd name="T20" fmla="*/ 864 w 1728"/>
              <a:gd name="T21" fmla="*/ 432 h 432"/>
              <a:gd name="T22" fmla="*/ 776 w 1728"/>
              <a:gd name="T23" fmla="*/ 430 h 432"/>
              <a:gd name="T24" fmla="*/ 608 w 1728"/>
              <a:gd name="T25" fmla="*/ 422 h 432"/>
              <a:gd name="T26" fmla="*/ 452 w 1728"/>
              <a:gd name="T27" fmla="*/ 406 h 432"/>
              <a:gd name="T28" fmla="*/ 314 w 1728"/>
              <a:gd name="T29" fmla="*/ 382 h 432"/>
              <a:gd name="T30" fmla="*/ 198 w 1728"/>
              <a:gd name="T31" fmla="*/ 354 h 432"/>
              <a:gd name="T32" fmla="*/ 104 w 1728"/>
              <a:gd name="T33" fmla="*/ 318 h 432"/>
              <a:gd name="T34" fmla="*/ 52 w 1728"/>
              <a:gd name="T35" fmla="*/ 290 h 432"/>
              <a:gd name="T36" fmla="*/ 28 w 1728"/>
              <a:gd name="T37" fmla="*/ 270 h 432"/>
              <a:gd name="T38" fmla="*/ 10 w 1728"/>
              <a:gd name="T39" fmla="*/ 248 h 432"/>
              <a:gd name="T40" fmla="*/ 2 w 1728"/>
              <a:gd name="T41" fmla="*/ 228 h 432"/>
              <a:gd name="T42" fmla="*/ 0 w 1728"/>
              <a:gd name="T43" fmla="*/ 216 h 432"/>
              <a:gd name="T44" fmla="*/ 4 w 1728"/>
              <a:gd name="T45" fmla="*/ 194 h 432"/>
              <a:gd name="T46" fmla="*/ 18 w 1728"/>
              <a:gd name="T47" fmla="*/ 172 h 432"/>
              <a:gd name="T48" fmla="*/ 38 w 1728"/>
              <a:gd name="T49" fmla="*/ 152 h 432"/>
              <a:gd name="T50" fmla="*/ 68 w 1728"/>
              <a:gd name="T51" fmla="*/ 132 h 432"/>
              <a:gd name="T52" fmla="*/ 148 w 1728"/>
              <a:gd name="T53" fmla="*/ 96 h 432"/>
              <a:gd name="T54" fmla="*/ 254 w 1728"/>
              <a:gd name="T55" fmla="*/ 64 h 432"/>
              <a:gd name="T56" fmla="*/ 380 w 1728"/>
              <a:gd name="T57" fmla="*/ 36 h 432"/>
              <a:gd name="T58" fmla="*/ 528 w 1728"/>
              <a:gd name="T59" fmla="*/ 16 h 432"/>
              <a:gd name="T60" fmla="*/ 690 w 1728"/>
              <a:gd name="T61" fmla="*/ 4 h 432"/>
              <a:gd name="T62" fmla="*/ 864 w 1728"/>
              <a:gd name="T63" fmla="*/ 0 h 432"/>
              <a:gd name="T64" fmla="*/ 952 w 1728"/>
              <a:gd name="T65" fmla="*/ 2 h 432"/>
              <a:gd name="T66" fmla="*/ 1120 w 1728"/>
              <a:gd name="T67" fmla="*/ 10 h 432"/>
              <a:gd name="T68" fmla="*/ 1276 w 1728"/>
              <a:gd name="T69" fmla="*/ 26 h 432"/>
              <a:gd name="T70" fmla="*/ 1414 w 1728"/>
              <a:gd name="T71" fmla="*/ 50 h 432"/>
              <a:gd name="T72" fmla="*/ 1530 w 1728"/>
              <a:gd name="T73" fmla="*/ 78 h 432"/>
              <a:gd name="T74" fmla="*/ 1624 w 1728"/>
              <a:gd name="T75" fmla="*/ 114 h 432"/>
              <a:gd name="T76" fmla="*/ 1676 w 1728"/>
              <a:gd name="T77" fmla="*/ 142 h 432"/>
              <a:gd name="T78" fmla="*/ 1700 w 1728"/>
              <a:gd name="T79" fmla="*/ 162 h 432"/>
              <a:gd name="T80" fmla="*/ 1718 w 1728"/>
              <a:gd name="T81" fmla="*/ 184 h 432"/>
              <a:gd name="T82" fmla="*/ 1726 w 1728"/>
              <a:gd name="T83" fmla="*/ 204 h 432"/>
              <a:gd name="T84" fmla="*/ 1728 w 1728"/>
              <a:gd name="T85" fmla="*/ 216 h 432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1728"/>
              <a:gd name="T130" fmla="*/ 0 h 432"/>
              <a:gd name="T131" fmla="*/ 1728 w 1728"/>
              <a:gd name="T132" fmla="*/ 432 h 432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1728" h="432">
                <a:moveTo>
                  <a:pt x="1728" y="216"/>
                </a:moveTo>
                <a:lnTo>
                  <a:pt x="1728" y="216"/>
                </a:lnTo>
                <a:lnTo>
                  <a:pt x="1726" y="228"/>
                </a:lnTo>
                <a:lnTo>
                  <a:pt x="1724" y="238"/>
                </a:lnTo>
                <a:lnTo>
                  <a:pt x="1718" y="248"/>
                </a:lnTo>
                <a:lnTo>
                  <a:pt x="1710" y="260"/>
                </a:lnTo>
                <a:lnTo>
                  <a:pt x="1700" y="270"/>
                </a:lnTo>
                <a:lnTo>
                  <a:pt x="1690" y="280"/>
                </a:lnTo>
                <a:lnTo>
                  <a:pt x="1676" y="290"/>
                </a:lnTo>
                <a:lnTo>
                  <a:pt x="1660" y="300"/>
                </a:lnTo>
                <a:lnTo>
                  <a:pt x="1624" y="318"/>
                </a:lnTo>
                <a:lnTo>
                  <a:pt x="1580" y="336"/>
                </a:lnTo>
                <a:lnTo>
                  <a:pt x="1530" y="354"/>
                </a:lnTo>
                <a:lnTo>
                  <a:pt x="1474" y="368"/>
                </a:lnTo>
                <a:lnTo>
                  <a:pt x="1414" y="382"/>
                </a:lnTo>
                <a:lnTo>
                  <a:pt x="1348" y="396"/>
                </a:lnTo>
                <a:lnTo>
                  <a:pt x="1276" y="406"/>
                </a:lnTo>
                <a:lnTo>
                  <a:pt x="1200" y="416"/>
                </a:lnTo>
                <a:lnTo>
                  <a:pt x="1120" y="422"/>
                </a:lnTo>
                <a:lnTo>
                  <a:pt x="1038" y="428"/>
                </a:lnTo>
                <a:lnTo>
                  <a:pt x="952" y="430"/>
                </a:lnTo>
                <a:lnTo>
                  <a:pt x="864" y="432"/>
                </a:lnTo>
                <a:lnTo>
                  <a:pt x="776" y="430"/>
                </a:lnTo>
                <a:lnTo>
                  <a:pt x="690" y="428"/>
                </a:lnTo>
                <a:lnTo>
                  <a:pt x="608" y="422"/>
                </a:lnTo>
                <a:lnTo>
                  <a:pt x="528" y="416"/>
                </a:lnTo>
                <a:lnTo>
                  <a:pt x="452" y="406"/>
                </a:lnTo>
                <a:lnTo>
                  <a:pt x="380" y="396"/>
                </a:lnTo>
                <a:lnTo>
                  <a:pt x="314" y="382"/>
                </a:lnTo>
                <a:lnTo>
                  <a:pt x="254" y="368"/>
                </a:lnTo>
                <a:lnTo>
                  <a:pt x="198" y="354"/>
                </a:lnTo>
                <a:lnTo>
                  <a:pt x="148" y="336"/>
                </a:lnTo>
                <a:lnTo>
                  <a:pt x="104" y="318"/>
                </a:lnTo>
                <a:lnTo>
                  <a:pt x="68" y="300"/>
                </a:lnTo>
                <a:lnTo>
                  <a:pt x="52" y="290"/>
                </a:lnTo>
                <a:lnTo>
                  <a:pt x="38" y="280"/>
                </a:lnTo>
                <a:lnTo>
                  <a:pt x="28" y="270"/>
                </a:lnTo>
                <a:lnTo>
                  <a:pt x="18" y="260"/>
                </a:lnTo>
                <a:lnTo>
                  <a:pt x="10" y="248"/>
                </a:lnTo>
                <a:lnTo>
                  <a:pt x="4" y="238"/>
                </a:lnTo>
                <a:lnTo>
                  <a:pt x="2" y="228"/>
                </a:lnTo>
                <a:lnTo>
                  <a:pt x="0" y="216"/>
                </a:lnTo>
                <a:lnTo>
                  <a:pt x="2" y="204"/>
                </a:lnTo>
                <a:lnTo>
                  <a:pt x="4" y="194"/>
                </a:lnTo>
                <a:lnTo>
                  <a:pt x="10" y="184"/>
                </a:lnTo>
                <a:lnTo>
                  <a:pt x="18" y="172"/>
                </a:lnTo>
                <a:lnTo>
                  <a:pt x="28" y="162"/>
                </a:lnTo>
                <a:lnTo>
                  <a:pt x="38" y="152"/>
                </a:lnTo>
                <a:lnTo>
                  <a:pt x="52" y="142"/>
                </a:lnTo>
                <a:lnTo>
                  <a:pt x="68" y="132"/>
                </a:lnTo>
                <a:lnTo>
                  <a:pt x="104" y="114"/>
                </a:lnTo>
                <a:lnTo>
                  <a:pt x="148" y="96"/>
                </a:lnTo>
                <a:lnTo>
                  <a:pt x="198" y="78"/>
                </a:lnTo>
                <a:lnTo>
                  <a:pt x="254" y="64"/>
                </a:lnTo>
                <a:lnTo>
                  <a:pt x="314" y="50"/>
                </a:lnTo>
                <a:lnTo>
                  <a:pt x="380" y="36"/>
                </a:lnTo>
                <a:lnTo>
                  <a:pt x="452" y="26"/>
                </a:lnTo>
                <a:lnTo>
                  <a:pt x="528" y="16"/>
                </a:lnTo>
                <a:lnTo>
                  <a:pt x="608" y="10"/>
                </a:lnTo>
                <a:lnTo>
                  <a:pt x="690" y="4"/>
                </a:lnTo>
                <a:lnTo>
                  <a:pt x="776" y="2"/>
                </a:lnTo>
                <a:lnTo>
                  <a:pt x="864" y="0"/>
                </a:lnTo>
                <a:lnTo>
                  <a:pt x="952" y="2"/>
                </a:lnTo>
                <a:lnTo>
                  <a:pt x="1038" y="4"/>
                </a:lnTo>
                <a:lnTo>
                  <a:pt x="1120" y="10"/>
                </a:lnTo>
                <a:lnTo>
                  <a:pt x="1200" y="16"/>
                </a:lnTo>
                <a:lnTo>
                  <a:pt x="1276" y="26"/>
                </a:lnTo>
                <a:lnTo>
                  <a:pt x="1348" y="36"/>
                </a:lnTo>
                <a:lnTo>
                  <a:pt x="1414" y="50"/>
                </a:lnTo>
                <a:lnTo>
                  <a:pt x="1474" y="64"/>
                </a:lnTo>
                <a:lnTo>
                  <a:pt x="1530" y="78"/>
                </a:lnTo>
                <a:lnTo>
                  <a:pt x="1580" y="96"/>
                </a:lnTo>
                <a:lnTo>
                  <a:pt x="1624" y="114"/>
                </a:lnTo>
                <a:lnTo>
                  <a:pt x="1660" y="132"/>
                </a:lnTo>
                <a:lnTo>
                  <a:pt x="1676" y="142"/>
                </a:lnTo>
                <a:lnTo>
                  <a:pt x="1690" y="152"/>
                </a:lnTo>
                <a:lnTo>
                  <a:pt x="1700" y="162"/>
                </a:lnTo>
                <a:lnTo>
                  <a:pt x="1710" y="172"/>
                </a:lnTo>
                <a:lnTo>
                  <a:pt x="1718" y="184"/>
                </a:lnTo>
                <a:lnTo>
                  <a:pt x="1724" y="194"/>
                </a:lnTo>
                <a:lnTo>
                  <a:pt x="1726" y="204"/>
                </a:lnTo>
                <a:lnTo>
                  <a:pt x="1728" y="216"/>
                </a:lnTo>
                <a:close/>
              </a:path>
            </a:pathLst>
          </a:custGeom>
          <a:solidFill>
            <a:srgbClr val="17A2BE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6" name="Freeform 9"/>
          <p:cNvSpPr/>
          <p:nvPr/>
        </p:nvSpPr>
        <p:spPr bwMode="auto">
          <a:xfrm>
            <a:off x="1531938" y="3073400"/>
            <a:ext cx="2484438" cy="1373188"/>
          </a:xfrm>
          <a:custGeom>
            <a:avLst/>
            <a:gdLst>
              <a:gd name="T0" fmla="*/ 1728 w 1728"/>
              <a:gd name="T1" fmla="*/ 720 h 936"/>
              <a:gd name="T2" fmla="*/ 1726 w 1728"/>
              <a:gd name="T3" fmla="*/ 732 h 936"/>
              <a:gd name="T4" fmla="*/ 1718 w 1728"/>
              <a:gd name="T5" fmla="*/ 752 h 936"/>
              <a:gd name="T6" fmla="*/ 1700 w 1728"/>
              <a:gd name="T7" fmla="*/ 774 h 936"/>
              <a:gd name="T8" fmla="*/ 1676 w 1728"/>
              <a:gd name="T9" fmla="*/ 794 h 936"/>
              <a:gd name="T10" fmla="*/ 1624 w 1728"/>
              <a:gd name="T11" fmla="*/ 822 h 936"/>
              <a:gd name="T12" fmla="*/ 1530 w 1728"/>
              <a:gd name="T13" fmla="*/ 858 h 936"/>
              <a:gd name="T14" fmla="*/ 1414 w 1728"/>
              <a:gd name="T15" fmla="*/ 886 h 936"/>
              <a:gd name="T16" fmla="*/ 1276 w 1728"/>
              <a:gd name="T17" fmla="*/ 910 h 936"/>
              <a:gd name="T18" fmla="*/ 1120 w 1728"/>
              <a:gd name="T19" fmla="*/ 926 h 936"/>
              <a:gd name="T20" fmla="*/ 952 w 1728"/>
              <a:gd name="T21" fmla="*/ 934 h 936"/>
              <a:gd name="T22" fmla="*/ 864 w 1728"/>
              <a:gd name="T23" fmla="*/ 936 h 936"/>
              <a:gd name="T24" fmla="*/ 690 w 1728"/>
              <a:gd name="T25" fmla="*/ 932 h 936"/>
              <a:gd name="T26" fmla="*/ 528 w 1728"/>
              <a:gd name="T27" fmla="*/ 920 h 936"/>
              <a:gd name="T28" fmla="*/ 380 w 1728"/>
              <a:gd name="T29" fmla="*/ 900 h 936"/>
              <a:gd name="T30" fmla="*/ 254 w 1728"/>
              <a:gd name="T31" fmla="*/ 872 h 936"/>
              <a:gd name="T32" fmla="*/ 148 w 1728"/>
              <a:gd name="T33" fmla="*/ 840 h 936"/>
              <a:gd name="T34" fmla="*/ 68 w 1728"/>
              <a:gd name="T35" fmla="*/ 804 h 936"/>
              <a:gd name="T36" fmla="*/ 38 w 1728"/>
              <a:gd name="T37" fmla="*/ 784 h 936"/>
              <a:gd name="T38" fmla="*/ 18 w 1728"/>
              <a:gd name="T39" fmla="*/ 764 h 936"/>
              <a:gd name="T40" fmla="*/ 4 w 1728"/>
              <a:gd name="T41" fmla="*/ 742 h 936"/>
              <a:gd name="T42" fmla="*/ 0 w 1728"/>
              <a:gd name="T43" fmla="*/ 720 h 936"/>
              <a:gd name="T44" fmla="*/ 288 w 1728"/>
              <a:gd name="T45" fmla="*/ 144 h 936"/>
              <a:gd name="T46" fmla="*/ 290 w 1728"/>
              <a:gd name="T47" fmla="*/ 130 h 936"/>
              <a:gd name="T48" fmla="*/ 300 w 1728"/>
              <a:gd name="T49" fmla="*/ 114 h 936"/>
              <a:gd name="T50" fmla="*/ 334 w 1728"/>
              <a:gd name="T51" fmla="*/ 88 h 936"/>
              <a:gd name="T52" fmla="*/ 386 w 1728"/>
              <a:gd name="T53" fmla="*/ 64 h 936"/>
              <a:gd name="T54" fmla="*/ 456 w 1728"/>
              <a:gd name="T55" fmla="*/ 42 h 936"/>
              <a:gd name="T56" fmla="*/ 542 w 1728"/>
              <a:gd name="T57" fmla="*/ 24 h 936"/>
              <a:gd name="T58" fmla="*/ 640 w 1728"/>
              <a:gd name="T59" fmla="*/ 12 h 936"/>
              <a:gd name="T60" fmla="*/ 748 w 1728"/>
              <a:gd name="T61" fmla="*/ 2 h 936"/>
              <a:gd name="T62" fmla="*/ 864 w 1728"/>
              <a:gd name="T63" fmla="*/ 0 h 936"/>
              <a:gd name="T64" fmla="*/ 922 w 1728"/>
              <a:gd name="T65" fmla="*/ 0 h 936"/>
              <a:gd name="T66" fmla="*/ 1036 w 1728"/>
              <a:gd name="T67" fmla="*/ 6 h 936"/>
              <a:gd name="T68" fmla="*/ 1138 w 1728"/>
              <a:gd name="T69" fmla="*/ 18 h 936"/>
              <a:gd name="T70" fmla="*/ 1230 w 1728"/>
              <a:gd name="T71" fmla="*/ 32 h 936"/>
              <a:gd name="T72" fmla="*/ 1308 w 1728"/>
              <a:gd name="T73" fmla="*/ 52 h 936"/>
              <a:gd name="T74" fmla="*/ 1370 w 1728"/>
              <a:gd name="T75" fmla="*/ 76 h 936"/>
              <a:gd name="T76" fmla="*/ 1414 w 1728"/>
              <a:gd name="T77" fmla="*/ 102 h 936"/>
              <a:gd name="T78" fmla="*/ 1434 w 1728"/>
              <a:gd name="T79" fmla="*/ 122 h 936"/>
              <a:gd name="T80" fmla="*/ 1440 w 1728"/>
              <a:gd name="T81" fmla="*/ 136 h 936"/>
              <a:gd name="T82" fmla="*/ 1440 w 1728"/>
              <a:gd name="T83" fmla="*/ 144 h 9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728"/>
              <a:gd name="T127" fmla="*/ 0 h 936"/>
              <a:gd name="T128" fmla="*/ 1728 w 1728"/>
              <a:gd name="T129" fmla="*/ 936 h 9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728" h="936">
                <a:moveTo>
                  <a:pt x="1440" y="144"/>
                </a:moveTo>
                <a:lnTo>
                  <a:pt x="1728" y="720"/>
                </a:lnTo>
                <a:lnTo>
                  <a:pt x="1726" y="732"/>
                </a:lnTo>
                <a:lnTo>
                  <a:pt x="1724" y="742"/>
                </a:lnTo>
                <a:lnTo>
                  <a:pt x="1718" y="752"/>
                </a:lnTo>
                <a:lnTo>
                  <a:pt x="1710" y="764"/>
                </a:lnTo>
                <a:lnTo>
                  <a:pt x="1700" y="774"/>
                </a:lnTo>
                <a:lnTo>
                  <a:pt x="1690" y="784"/>
                </a:lnTo>
                <a:lnTo>
                  <a:pt x="1676" y="794"/>
                </a:lnTo>
                <a:lnTo>
                  <a:pt x="1660" y="804"/>
                </a:lnTo>
                <a:lnTo>
                  <a:pt x="1624" y="822"/>
                </a:lnTo>
                <a:lnTo>
                  <a:pt x="1580" y="840"/>
                </a:lnTo>
                <a:lnTo>
                  <a:pt x="1530" y="858"/>
                </a:lnTo>
                <a:lnTo>
                  <a:pt x="1474" y="872"/>
                </a:lnTo>
                <a:lnTo>
                  <a:pt x="1414" y="886"/>
                </a:lnTo>
                <a:lnTo>
                  <a:pt x="1348" y="900"/>
                </a:lnTo>
                <a:lnTo>
                  <a:pt x="1276" y="910"/>
                </a:lnTo>
                <a:lnTo>
                  <a:pt x="1200" y="920"/>
                </a:lnTo>
                <a:lnTo>
                  <a:pt x="1120" y="926"/>
                </a:lnTo>
                <a:lnTo>
                  <a:pt x="1038" y="932"/>
                </a:lnTo>
                <a:lnTo>
                  <a:pt x="952" y="934"/>
                </a:lnTo>
                <a:lnTo>
                  <a:pt x="864" y="936"/>
                </a:lnTo>
                <a:lnTo>
                  <a:pt x="776" y="934"/>
                </a:lnTo>
                <a:lnTo>
                  <a:pt x="690" y="932"/>
                </a:lnTo>
                <a:lnTo>
                  <a:pt x="608" y="926"/>
                </a:lnTo>
                <a:lnTo>
                  <a:pt x="528" y="920"/>
                </a:lnTo>
                <a:lnTo>
                  <a:pt x="452" y="910"/>
                </a:lnTo>
                <a:lnTo>
                  <a:pt x="380" y="900"/>
                </a:lnTo>
                <a:lnTo>
                  <a:pt x="314" y="886"/>
                </a:lnTo>
                <a:lnTo>
                  <a:pt x="254" y="872"/>
                </a:lnTo>
                <a:lnTo>
                  <a:pt x="198" y="858"/>
                </a:lnTo>
                <a:lnTo>
                  <a:pt x="148" y="840"/>
                </a:lnTo>
                <a:lnTo>
                  <a:pt x="104" y="822"/>
                </a:lnTo>
                <a:lnTo>
                  <a:pt x="68" y="804"/>
                </a:lnTo>
                <a:lnTo>
                  <a:pt x="52" y="794"/>
                </a:lnTo>
                <a:lnTo>
                  <a:pt x="38" y="784"/>
                </a:lnTo>
                <a:lnTo>
                  <a:pt x="28" y="774"/>
                </a:lnTo>
                <a:lnTo>
                  <a:pt x="18" y="764"/>
                </a:lnTo>
                <a:lnTo>
                  <a:pt x="10" y="752"/>
                </a:lnTo>
                <a:lnTo>
                  <a:pt x="4" y="742"/>
                </a:lnTo>
                <a:lnTo>
                  <a:pt x="2" y="732"/>
                </a:lnTo>
                <a:lnTo>
                  <a:pt x="0" y="720"/>
                </a:lnTo>
                <a:lnTo>
                  <a:pt x="288" y="144"/>
                </a:lnTo>
                <a:lnTo>
                  <a:pt x="288" y="136"/>
                </a:lnTo>
                <a:lnTo>
                  <a:pt x="290" y="130"/>
                </a:lnTo>
                <a:lnTo>
                  <a:pt x="294" y="122"/>
                </a:lnTo>
                <a:lnTo>
                  <a:pt x="300" y="114"/>
                </a:lnTo>
                <a:lnTo>
                  <a:pt x="314" y="102"/>
                </a:lnTo>
                <a:lnTo>
                  <a:pt x="334" y="88"/>
                </a:lnTo>
                <a:lnTo>
                  <a:pt x="358" y="76"/>
                </a:lnTo>
                <a:lnTo>
                  <a:pt x="386" y="64"/>
                </a:lnTo>
                <a:lnTo>
                  <a:pt x="420" y="52"/>
                </a:lnTo>
                <a:lnTo>
                  <a:pt x="456" y="42"/>
                </a:lnTo>
                <a:lnTo>
                  <a:pt x="498" y="32"/>
                </a:lnTo>
                <a:lnTo>
                  <a:pt x="542" y="24"/>
                </a:lnTo>
                <a:lnTo>
                  <a:pt x="590" y="18"/>
                </a:lnTo>
                <a:lnTo>
                  <a:pt x="640" y="12"/>
                </a:lnTo>
                <a:lnTo>
                  <a:pt x="692" y="6"/>
                </a:lnTo>
                <a:lnTo>
                  <a:pt x="748" y="2"/>
                </a:lnTo>
                <a:lnTo>
                  <a:pt x="806" y="0"/>
                </a:lnTo>
                <a:lnTo>
                  <a:pt x="864" y="0"/>
                </a:lnTo>
                <a:lnTo>
                  <a:pt x="922" y="0"/>
                </a:lnTo>
                <a:lnTo>
                  <a:pt x="980" y="2"/>
                </a:lnTo>
                <a:lnTo>
                  <a:pt x="1036" y="6"/>
                </a:lnTo>
                <a:lnTo>
                  <a:pt x="1088" y="12"/>
                </a:lnTo>
                <a:lnTo>
                  <a:pt x="1138" y="18"/>
                </a:lnTo>
                <a:lnTo>
                  <a:pt x="1186" y="24"/>
                </a:lnTo>
                <a:lnTo>
                  <a:pt x="1230" y="32"/>
                </a:lnTo>
                <a:lnTo>
                  <a:pt x="1272" y="42"/>
                </a:lnTo>
                <a:lnTo>
                  <a:pt x="1308" y="52"/>
                </a:lnTo>
                <a:lnTo>
                  <a:pt x="1342" y="64"/>
                </a:lnTo>
                <a:lnTo>
                  <a:pt x="1370" y="76"/>
                </a:lnTo>
                <a:lnTo>
                  <a:pt x="1394" y="88"/>
                </a:lnTo>
                <a:lnTo>
                  <a:pt x="1414" y="102"/>
                </a:lnTo>
                <a:lnTo>
                  <a:pt x="1428" y="114"/>
                </a:lnTo>
                <a:lnTo>
                  <a:pt x="1434" y="122"/>
                </a:lnTo>
                <a:lnTo>
                  <a:pt x="1438" y="130"/>
                </a:lnTo>
                <a:lnTo>
                  <a:pt x="1440" y="136"/>
                </a:lnTo>
                <a:lnTo>
                  <a:pt x="1440" y="144"/>
                </a:lnTo>
                <a:close/>
              </a:path>
            </a:pathLst>
          </a:custGeom>
          <a:solidFill>
            <a:srgbClr val="ED7E16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7" name="Freeform 10"/>
          <p:cNvSpPr/>
          <p:nvPr/>
        </p:nvSpPr>
        <p:spPr bwMode="auto">
          <a:xfrm>
            <a:off x="1946275" y="3073400"/>
            <a:ext cx="1655763" cy="422275"/>
          </a:xfrm>
          <a:custGeom>
            <a:avLst/>
            <a:gdLst>
              <a:gd name="T0" fmla="*/ 1152 w 1152"/>
              <a:gd name="T1" fmla="*/ 144 h 288"/>
              <a:gd name="T2" fmla="*/ 1150 w 1152"/>
              <a:gd name="T3" fmla="*/ 158 h 288"/>
              <a:gd name="T4" fmla="*/ 1140 w 1152"/>
              <a:gd name="T5" fmla="*/ 174 h 288"/>
              <a:gd name="T6" fmla="*/ 1106 w 1152"/>
              <a:gd name="T7" fmla="*/ 200 h 288"/>
              <a:gd name="T8" fmla="*/ 1054 w 1152"/>
              <a:gd name="T9" fmla="*/ 224 h 288"/>
              <a:gd name="T10" fmla="*/ 984 w 1152"/>
              <a:gd name="T11" fmla="*/ 246 h 288"/>
              <a:gd name="T12" fmla="*/ 898 w 1152"/>
              <a:gd name="T13" fmla="*/ 264 h 288"/>
              <a:gd name="T14" fmla="*/ 800 w 1152"/>
              <a:gd name="T15" fmla="*/ 276 h 288"/>
              <a:gd name="T16" fmla="*/ 692 w 1152"/>
              <a:gd name="T17" fmla="*/ 286 h 288"/>
              <a:gd name="T18" fmla="*/ 576 w 1152"/>
              <a:gd name="T19" fmla="*/ 288 h 288"/>
              <a:gd name="T20" fmla="*/ 518 w 1152"/>
              <a:gd name="T21" fmla="*/ 288 h 288"/>
              <a:gd name="T22" fmla="*/ 404 w 1152"/>
              <a:gd name="T23" fmla="*/ 282 h 288"/>
              <a:gd name="T24" fmla="*/ 302 w 1152"/>
              <a:gd name="T25" fmla="*/ 270 h 288"/>
              <a:gd name="T26" fmla="*/ 210 w 1152"/>
              <a:gd name="T27" fmla="*/ 256 h 288"/>
              <a:gd name="T28" fmla="*/ 132 w 1152"/>
              <a:gd name="T29" fmla="*/ 236 h 288"/>
              <a:gd name="T30" fmla="*/ 70 w 1152"/>
              <a:gd name="T31" fmla="*/ 212 h 288"/>
              <a:gd name="T32" fmla="*/ 26 w 1152"/>
              <a:gd name="T33" fmla="*/ 186 h 288"/>
              <a:gd name="T34" fmla="*/ 6 w 1152"/>
              <a:gd name="T35" fmla="*/ 166 h 288"/>
              <a:gd name="T36" fmla="*/ 0 w 1152"/>
              <a:gd name="T37" fmla="*/ 152 h 288"/>
              <a:gd name="T38" fmla="*/ 0 w 1152"/>
              <a:gd name="T39" fmla="*/ 144 h 288"/>
              <a:gd name="T40" fmla="*/ 2 w 1152"/>
              <a:gd name="T41" fmla="*/ 130 h 288"/>
              <a:gd name="T42" fmla="*/ 12 w 1152"/>
              <a:gd name="T43" fmla="*/ 114 h 288"/>
              <a:gd name="T44" fmla="*/ 46 w 1152"/>
              <a:gd name="T45" fmla="*/ 88 h 288"/>
              <a:gd name="T46" fmla="*/ 98 w 1152"/>
              <a:gd name="T47" fmla="*/ 64 h 288"/>
              <a:gd name="T48" fmla="*/ 168 w 1152"/>
              <a:gd name="T49" fmla="*/ 42 h 288"/>
              <a:gd name="T50" fmla="*/ 254 w 1152"/>
              <a:gd name="T51" fmla="*/ 24 h 288"/>
              <a:gd name="T52" fmla="*/ 352 w 1152"/>
              <a:gd name="T53" fmla="*/ 12 h 288"/>
              <a:gd name="T54" fmla="*/ 460 w 1152"/>
              <a:gd name="T55" fmla="*/ 2 h 288"/>
              <a:gd name="T56" fmla="*/ 576 w 1152"/>
              <a:gd name="T57" fmla="*/ 0 h 288"/>
              <a:gd name="T58" fmla="*/ 634 w 1152"/>
              <a:gd name="T59" fmla="*/ 0 h 288"/>
              <a:gd name="T60" fmla="*/ 748 w 1152"/>
              <a:gd name="T61" fmla="*/ 6 h 288"/>
              <a:gd name="T62" fmla="*/ 850 w 1152"/>
              <a:gd name="T63" fmla="*/ 18 h 288"/>
              <a:gd name="T64" fmla="*/ 942 w 1152"/>
              <a:gd name="T65" fmla="*/ 32 h 288"/>
              <a:gd name="T66" fmla="*/ 1020 w 1152"/>
              <a:gd name="T67" fmla="*/ 52 h 288"/>
              <a:gd name="T68" fmla="*/ 1082 w 1152"/>
              <a:gd name="T69" fmla="*/ 76 h 288"/>
              <a:gd name="T70" fmla="*/ 1126 w 1152"/>
              <a:gd name="T71" fmla="*/ 102 h 288"/>
              <a:gd name="T72" fmla="*/ 1146 w 1152"/>
              <a:gd name="T73" fmla="*/ 122 h 288"/>
              <a:gd name="T74" fmla="*/ 1152 w 1152"/>
              <a:gd name="T75" fmla="*/ 136 h 288"/>
              <a:gd name="T76" fmla="*/ 1152 w 1152"/>
              <a:gd name="T77" fmla="*/ 144 h 288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1152"/>
              <a:gd name="T118" fmla="*/ 0 h 288"/>
              <a:gd name="T119" fmla="*/ 1152 w 1152"/>
              <a:gd name="T120" fmla="*/ 288 h 288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1152" h="288">
                <a:moveTo>
                  <a:pt x="1152" y="144"/>
                </a:moveTo>
                <a:lnTo>
                  <a:pt x="1152" y="144"/>
                </a:lnTo>
                <a:lnTo>
                  <a:pt x="1152" y="152"/>
                </a:lnTo>
                <a:lnTo>
                  <a:pt x="1150" y="158"/>
                </a:lnTo>
                <a:lnTo>
                  <a:pt x="1146" y="166"/>
                </a:lnTo>
                <a:lnTo>
                  <a:pt x="1140" y="174"/>
                </a:lnTo>
                <a:lnTo>
                  <a:pt x="1126" y="186"/>
                </a:lnTo>
                <a:lnTo>
                  <a:pt x="1106" y="200"/>
                </a:lnTo>
                <a:lnTo>
                  <a:pt x="1082" y="212"/>
                </a:lnTo>
                <a:lnTo>
                  <a:pt x="1054" y="224"/>
                </a:lnTo>
                <a:lnTo>
                  <a:pt x="1020" y="236"/>
                </a:lnTo>
                <a:lnTo>
                  <a:pt x="984" y="246"/>
                </a:lnTo>
                <a:lnTo>
                  <a:pt x="942" y="256"/>
                </a:lnTo>
                <a:lnTo>
                  <a:pt x="898" y="264"/>
                </a:lnTo>
                <a:lnTo>
                  <a:pt x="850" y="270"/>
                </a:lnTo>
                <a:lnTo>
                  <a:pt x="800" y="276"/>
                </a:lnTo>
                <a:lnTo>
                  <a:pt x="748" y="282"/>
                </a:lnTo>
                <a:lnTo>
                  <a:pt x="692" y="286"/>
                </a:lnTo>
                <a:lnTo>
                  <a:pt x="634" y="288"/>
                </a:lnTo>
                <a:lnTo>
                  <a:pt x="576" y="288"/>
                </a:lnTo>
                <a:lnTo>
                  <a:pt x="518" y="288"/>
                </a:lnTo>
                <a:lnTo>
                  <a:pt x="460" y="286"/>
                </a:lnTo>
                <a:lnTo>
                  <a:pt x="404" y="282"/>
                </a:lnTo>
                <a:lnTo>
                  <a:pt x="352" y="276"/>
                </a:lnTo>
                <a:lnTo>
                  <a:pt x="302" y="270"/>
                </a:lnTo>
                <a:lnTo>
                  <a:pt x="254" y="264"/>
                </a:lnTo>
                <a:lnTo>
                  <a:pt x="210" y="256"/>
                </a:lnTo>
                <a:lnTo>
                  <a:pt x="168" y="246"/>
                </a:lnTo>
                <a:lnTo>
                  <a:pt x="132" y="236"/>
                </a:lnTo>
                <a:lnTo>
                  <a:pt x="98" y="224"/>
                </a:lnTo>
                <a:lnTo>
                  <a:pt x="70" y="212"/>
                </a:lnTo>
                <a:lnTo>
                  <a:pt x="46" y="200"/>
                </a:lnTo>
                <a:lnTo>
                  <a:pt x="26" y="186"/>
                </a:lnTo>
                <a:lnTo>
                  <a:pt x="12" y="174"/>
                </a:lnTo>
                <a:lnTo>
                  <a:pt x="6" y="166"/>
                </a:lnTo>
                <a:lnTo>
                  <a:pt x="2" y="158"/>
                </a:lnTo>
                <a:lnTo>
                  <a:pt x="0" y="152"/>
                </a:lnTo>
                <a:lnTo>
                  <a:pt x="0" y="144"/>
                </a:lnTo>
                <a:lnTo>
                  <a:pt x="0" y="136"/>
                </a:lnTo>
                <a:lnTo>
                  <a:pt x="2" y="130"/>
                </a:lnTo>
                <a:lnTo>
                  <a:pt x="6" y="122"/>
                </a:lnTo>
                <a:lnTo>
                  <a:pt x="12" y="114"/>
                </a:lnTo>
                <a:lnTo>
                  <a:pt x="26" y="102"/>
                </a:lnTo>
                <a:lnTo>
                  <a:pt x="46" y="88"/>
                </a:lnTo>
                <a:lnTo>
                  <a:pt x="70" y="76"/>
                </a:lnTo>
                <a:lnTo>
                  <a:pt x="98" y="64"/>
                </a:lnTo>
                <a:lnTo>
                  <a:pt x="132" y="52"/>
                </a:lnTo>
                <a:lnTo>
                  <a:pt x="168" y="42"/>
                </a:lnTo>
                <a:lnTo>
                  <a:pt x="210" y="32"/>
                </a:lnTo>
                <a:lnTo>
                  <a:pt x="254" y="24"/>
                </a:lnTo>
                <a:lnTo>
                  <a:pt x="302" y="18"/>
                </a:lnTo>
                <a:lnTo>
                  <a:pt x="352" y="12"/>
                </a:lnTo>
                <a:lnTo>
                  <a:pt x="404" y="6"/>
                </a:lnTo>
                <a:lnTo>
                  <a:pt x="460" y="2"/>
                </a:lnTo>
                <a:lnTo>
                  <a:pt x="518" y="0"/>
                </a:lnTo>
                <a:lnTo>
                  <a:pt x="576" y="0"/>
                </a:lnTo>
                <a:lnTo>
                  <a:pt x="634" y="0"/>
                </a:lnTo>
                <a:lnTo>
                  <a:pt x="692" y="2"/>
                </a:lnTo>
                <a:lnTo>
                  <a:pt x="748" y="6"/>
                </a:lnTo>
                <a:lnTo>
                  <a:pt x="800" y="12"/>
                </a:lnTo>
                <a:lnTo>
                  <a:pt x="850" y="18"/>
                </a:lnTo>
                <a:lnTo>
                  <a:pt x="898" y="24"/>
                </a:lnTo>
                <a:lnTo>
                  <a:pt x="942" y="32"/>
                </a:lnTo>
                <a:lnTo>
                  <a:pt x="984" y="42"/>
                </a:lnTo>
                <a:lnTo>
                  <a:pt x="1020" y="52"/>
                </a:lnTo>
                <a:lnTo>
                  <a:pt x="1054" y="64"/>
                </a:lnTo>
                <a:lnTo>
                  <a:pt x="1082" y="76"/>
                </a:lnTo>
                <a:lnTo>
                  <a:pt x="1106" y="88"/>
                </a:lnTo>
                <a:lnTo>
                  <a:pt x="1126" y="102"/>
                </a:lnTo>
                <a:lnTo>
                  <a:pt x="1140" y="114"/>
                </a:lnTo>
                <a:lnTo>
                  <a:pt x="1146" y="122"/>
                </a:lnTo>
                <a:lnTo>
                  <a:pt x="1150" y="130"/>
                </a:lnTo>
                <a:lnTo>
                  <a:pt x="1152" y="136"/>
                </a:lnTo>
                <a:lnTo>
                  <a:pt x="1152" y="144"/>
                </a:lnTo>
                <a:close/>
              </a:path>
            </a:pathLst>
          </a:custGeom>
          <a:solidFill>
            <a:srgbClr val="BF6512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8" name="Freeform 12"/>
          <p:cNvSpPr/>
          <p:nvPr/>
        </p:nvSpPr>
        <p:spPr bwMode="auto">
          <a:xfrm>
            <a:off x="2058988" y="1752600"/>
            <a:ext cx="1430338" cy="1466850"/>
          </a:xfrm>
          <a:custGeom>
            <a:avLst/>
            <a:gdLst>
              <a:gd name="T0" fmla="*/ 2147483647 w 576"/>
              <a:gd name="T1" fmla="*/ 2147483647 h 648"/>
              <a:gd name="T2" fmla="*/ 2147483647 w 576"/>
              <a:gd name="T3" fmla="*/ 2147483647 h 648"/>
              <a:gd name="T4" fmla="*/ 2147483647 w 576"/>
              <a:gd name="T5" fmla="*/ 2147483647 h 648"/>
              <a:gd name="T6" fmla="*/ 2147483647 w 576"/>
              <a:gd name="T7" fmla="*/ 2147483647 h 648"/>
              <a:gd name="T8" fmla="*/ 2147483647 w 576"/>
              <a:gd name="T9" fmla="*/ 2147483647 h 648"/>
              <a:gd name="T10" fmla="*/ 2147483647 w 576"/>
              <a:gd name="T11" fmla="*/ 2147483647 h 648"/>
              <a:gd name="T12" fmla="*/ 2147483647 w 576"/>
              <a:gd name="T13" fmla="*/ 2147483647 h 648"/>
              <a:gd name="T14" fmla="*/ 2147483647 w 576"/>
              <a:gd name="T15" fmla="*/ 2147483647 h 648"/>
              <a:gd name="T16" fmla="*/ 2147483647 w 576"/>
              <a:gd name="T17" fmla="*/ 2147483647 h 648"/>
              <a:gd name="T18" fmla="*/ 2147483647 w 576"/>
              <a:gd name="T19" fmla="*/ 2147483647 h 648"/>
              <a:gd name="T20" fmla="*/ 2147483647 w 576"/>
              <a:gd name="T21" fmla="*/ 2147483647 h 648"/>
              <a:gd name="T22" fmla="*/ 2133573609 w 576"/>
              <a:gd name="T23" fmla="*/ 2147483647 h 648"/>
              <a:gd name="T24" fmla="*/ 1775924795 w 576"/>
              <a:gd name="T25" fmla="*/ 2147483647 h 648"/>
              <a:gd name="T26" fmla="*/ 1775924795 w 576"/>
              <a:gd name="T27" fmla="*/ 2147483647 h 648"/>
              <a:gd name="T28" fmla="*/ 1418273498 w 576"/>
              <a:gd name="T29" fmla="*/ 2147483647 h 648"/>
              <a:gd name="T30" fmla="*/ 1085285581 w 576"/>
              <a:gd name="T31" fmla="*/ 2147483647 h 648"/>
              <a:gd name="T32" fmla="*/ 776966011 w 576"/>
              <a:gd name="T33" fmla="*/ 2147483647 h 648"/>
              <a:gd name="T34" fmla="*/ 517978169 w 576"/>
              <a:gd name="T35" fmla="*/ 2147483647 h 648"/>
              <a:gd name="T36" fmla="*/ 308319570 w 576"/>
              <a:gd name="T37" fmla="*/ 2147483647 h 648"/>
              <a:gd name="T38" fmla="*/ 209658599 w 576"/>
              <a:gd name="T39" fmla="*/ 2147483647 h 648"/>
              <a:gd name="T40" fmla="*/ 135661008 w 576"/>
              <a:gd name="T41" fmla="*/ 2147483647 h 648"/>
              <a:gd name="T42" fmla="*/ 73997591 w 576"/>
              <a:gd name="T43" fmla="*/ 2147483647 h 648"/>
              <a:gd name="T44" fmla="*/ 36997554 w 576"/>
              <a:gd name="T45" fmla="*/ 2147483647 h 648"/>
              <a:gd name="T46" fmla="*/ 12331690 w 576"/>
              <a:gd name="T47" fmla="*/ 2147483647 h 648"/>
              <a:gd name="T48" fmla="*/ 0 w 576"/>
              <a:gd name="T49" fmla="*/ 2147483647 h 648"/>
              <a:gd name="T50" fmla="*/ 1775924795 w 576"/>
              <a:gd name="T51" fmla="*/ 0 h 648"/>
              <a:gd name="T52" fmla="*/ 2147483647 w 576"/>
              <a:gd name="T53" fmla="*/ 2147483647 h 648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576"/>
              <a:gd name="T82" fmla="*/ 0 h 648"/>
              <a:gd name="T83" fmla="*/ 576 w 576"/>
              <a:gd name="T84" fmla="*/ 648 h 648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576" h="648">
                <a:moveTo>
                  <a:pt x="576" y="576"/>
                </a:moveTo>
                <a:lnTo>
                  <a:pt x="576" y="576"/>
                </a:lnTo>
                <a:lnTo>
                  <a:pt x="574" y="584"/>
                </a:lnTo>
                <a:lnTo>
                  <a:pt x="570" y="590"/>
                </a:lnTo>
                <a:lnTo>
                  <a:pt x="564" y="598"/>
                </a:lnTo>
                <a:lnTo>
                  <a:pt x="554" y="604"/>
                </a:lnTo>
                <a:lnTo>
                  <a:pt x="542" y="610"/>
                </a:lnTo>
                <a:lnTo>
                  <a:pt x="526" y="616"/>
                </a:lnTo>
                <a:lnTo>
                  <a:pt x="492" y="626"/>
                </a:lnTo>
                <a:lnTo>
                  <a:pt x="450" y="636"/>
                </a:lnTo>
                <a:lnTo>
                  <a:pt x="400" y="642"/>
                </a:lnTo>
                <a:lnTo>
                  <a:pt x="346" y="646"/>
                </a:lnTo>
                <a:lnTo>
                  <a:pt x="288" y="648"/>
                </a:lnTo>
                <a:lnTo>
                  <a:pt x="230" y="646"/>
                </a:lnTo>
                <a:lnTo>
                  <a:pt x="176" y="642"/>
                </a:lnTo>
                <a:lnTo>
                  <a:pt x="126" y="636"/>
                </a:lnTo>
                <a:lnTo>
                  <a:pt x="84" y="626"/>
                </a:lnTo>
                <a:lnTo>
                  <a:pt x="50" y="616"/>
                </a:lnTo>
                <a:lnTo>
                  <a:pt x="34" y="610"/>
                </a:lnTo>
                <a:lnTo>
                  <a:pt x="22" y="604"/>
                </a:lnTo>
                <a:lnTo>
                  <a:pt x="12" y="598"/>
                </a:lnTo>
                <a:lnTo>
                  <a:pt x="6" y="590"/>
                </a:lnTo>
                <a:lnTo>
                  <a:pt x="2" y="584"/>
                </a:lnTo>
                <a:lnTo>
                  <a:pt x="0" y="576"/>
                </a:lnTo>
                <a:lnTo>
                  <a:pt x="288" y="0"/>
                </a:lnTo>
                <a:lnTo>
                  <a:pt x="576" y="576"/>
                </a:lnTo>
                <a:close/>
              </a:path>
            </a:pathLst>
          </a:custGeom>
          <a:solidFill>
            <a:srgbClr val="D21914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9" name="Line 20"/>
          <p:cNvSpPr>
            <a:spLocks noChangeShapeType="1"/>
          </p:cNvSpPr>
          <p:nvPr/>
        </p:nvSpPr>
        <p:spPr bwMode="auto">
          <a:xfrm flipH="1">
            <a:off x="4068763" y="4932363"/>
            <a:ext cx="3719513" cy="0"/>
          </a:xfrm>
          <a:prstGeom prst="line">
            <a:avLst/>
          </a:prstGeom>
          <a:noFill/>
          <a:ln w="25400" cap="rnd">
            <a:solidFill>
              <a:srgbClr val="ADBACA"/>
            </a:solidFill>
            <a:prstDash val="sysDot"/>
            <a:round/>
            <a:headEnd type="diamond" w="lg" len="lg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0" name="Line 21"/>
          <p:cNvSpPr>
            <a:spLocks noChangeShapeType="1"/>
          </p:cNvSpPr>
          <p:nvPr/>
        </p:nvSpPr>
        <p:spPr bwMode="auto">
          <a:xfrm flipH="1">
            <a:off x="3121025" y="2724150"/>
            <a:ext cx="4679950" cy="0"/>
          </a:xfrm>
          <a:prstGeom prst="line">
            <a:avLst/>
          </a:prstGeom>
          <a:noFill/>
          <a:ln w="25400" cap="rnd">
            <a:solidFill>
              <a:srgbClr val="ADBACA"/>
            </a:solidFill>
            <a:prstDash val="sysDot"/>
            <a:round/>
            <a:headEnd type="diamond" w="lg" len="lg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1" name="Line 22"/>
          <p:cNvSpPr>
            <a:spLocks noChangeShapeType="1"/>
          </p:cNvSpPr>
          <p:nvPr/>
        </p:nvSpPr>
        <p:spPr bwMode="auto">
          <a:xfrm flipH="1">
            <a:off x="3546475" y="3781425"/>
            <a:ext cx="4241800" cy="0"/>
          </a:xfrm>
          <a:prstGeom prst="line">
            <a:avLst/>
          </a:prstGeom>
          <a:noFill/>
          <a:ln w="25400" cap="rnd">
            <a:solidFill>
              <a:srgbClr val="ADBACA"/>
            </a:solidFill>
            <a:prstDash val="sysDot"/>
            <a:round/>
            <a:headEnd type="diamond" w="lg" len="lg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4" name="Freeform 19"/>
          <p:cNvSpPr>
            <a:spLocks noEditPoints="1"/>
          </p:cNvSpPr>
          <p:nvPr/>
        </p:nvSpPr>
        <p:spPr bwMode="auto">
          <a:xfrm>
            <a:off x="2589213" y="3741738"/>
            <a:ext cx="458788" cy="442913"/>
          </a:xfrm>
          <a:custGeom>
            <a:avLst/>
            <a:gdLst>
              <a:gd name="T0" fmla="*/ 94 w 132"/>
              <a:gd name="T1" fmla="*/ 0 h 128"/>
              <a:gd name="T2" fmla="*/ 56 w 132"/>
              <a:gd name="T3" fmla="*/ 27 h 128"/>
              <a:gd name="T4" fmla="*/ 55 w 132"/>
              <a:gd name="T5" fmla="*/ 27 h 128"/>
              <a:gd name="T6" fmla="*/ 14 w 132"/>
              <a:gd name="T7" fmla="*/ 69 h 128"/>
              <a:gd name="T8" fmla="*/ 1 w 132"/>
              <a:gd name="T9" fmla="*/ 110 h 128"/>
              <a:gd name="T10" fmla="*/ 14 w 132"/>
              <a:gd name="T11" fmla="*/ 128 h 128"/>
              <a:gd name="T12" fmla="*/ 53 w 132"/>
              <a:gd name="T13" fmla="*/ 118 h 128"/>
              <a:gd name="T14" fmla="*/ 120 w 132"/>
              <a:gd name="T15" fmla="*/ 53 h 128"/>
              <a:gd name="T16" fmla="*/ 64 w 132"/>
              <a:gd name="T17" fmla="*/ 95 h 128"/>
              <a:gd name="T18" fmla="*/ 99 w 132"/>
              <a:gd name="T19" fmla="*/ 47 h 128"/>
              <a:gd name="T20" fmla="*/ 95 w 132"/>
              <a:gd name="T21" fmla="*/ 67 h 128"/>
              <a:gd name="T22" fmla="*/ 64 w 132"/>
              <a:gd name="T23" fmla="*/ 98 h 128"/>
              <a:gd name="T24" fmla="*/ 59 w 132"/>
              <a:gd name="T25" fmla="*/ 81 h 128"/>
              <a:gd name="T26" fmla="*/ 46 w 132"/>
              <a:gd name="T27" fmla="*/ 68 h 128"/>
              <a:gd name="T28" fmla="*/ 92 w 132"/>
              <a:gd name="T29" fmla="*/ 36 h 128"/>
              <a:gd name="T30" fmla="*/ 59 w 132"/>
              <a:gd name="T31" fmla="*/ 81 h 128"/>
              <a:gd name="T32" fmla="*/ 30 w 132"/>
              <a:gd name="T33" fmla="*/ 64 h 128"/>
              <a:gd name="T34" fmla="*/ 80 w 132"/>
              <a:gd name="T35" fmla="*/ 29 h 128"/>
              <a:gd name="T36" fmla="*/ 17 w 132"/>
              <a:gd name="T37" fmla="*/ 119 h 128"/>
              <a:gd name="T38" fmla="*/ 8 w 132"/>
              <a:gd name="T39" fmla="*/ 114 h 128"/>
              <a:gd name="T40" fmla="*/ 13 w 132"/>
              <a:gd name="T41" fmla="*/ 96 h 128"/>
              <a:gd name="T42" fmla="*/ 32 w 132"/>
              <a:gd name="T43" fmla="*/ 116 h 128"/>
              <a:gd name="T44" fmla="*/ 35 w 132"/>
              <a:gd name="T45" fmla="*/ 115 h 128"/>
              <a:gd name="T46" fmla="*/ 14 w 132"/>
              <a:gd name="T47" fmla="*/ 92 h 128"/>
              <a:gd name="T48" fmla="*/ 19 w 132"/>
              <a:gd name="T49" fmla="*/ 75 h 128"/>
              <a:gd name="T50" fmla="*/ 52 w 132"/>
              <a:gd name="T51" fmla="*/ 110 h 128"/>
              <a:gd name="T52" fmla="*/ 35 w 132"/>
              <a:gd name="T53" fmla="*/ 115 h 128"/>
              <a:gd name="T54" fmla="*/ 108 w 132"/>
              <a:gd name="T55" fmla="*/ 54 h 128"/>
              <a:gd name="T56" fmla="*/ 98 w 132"/>
              <a:gd name="T57" fmla="*/ 30 h 128"/>
              <a:gd name="T58" fmla="*/ 81 w 132"/>
              <a:gd name="T59" fmla="*/ 13 h 128"/>
              <a:gd name="T60" fmla="*/ 112 w 132"/>
              <a:gd name="T61" fmla="*/ 16 h 128"/>
              <a:gd name="T62" fmla="*/ 115 w 132"/>
              <a:gd name="T63" fmla="*/ 47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2" h="128">
                <a:moveTo>
                  <a:pt x="118" y="10"/>
                </a:moveTo>
                <a:cubicBezTo>
                  <a:pt x="111" y="4"/>
                  <a:pt x="102" y="0"/>
                  <a:pt x="94" y="0"/>
                </a:cubicBezTo>
                <a:cubicBezTo>
                  <a:pt x="87" y="0"/>
                  <a:pt x="80" y="3"/>
                  <a:pt x="75" y="8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14" y="69"/>
                  <a:pt x="14" y="69"/>
                  <a:pt x="14" y="69"/>
                </a:cubicBezTo>
                <a:cubicBezTo>
                  <a:pt x="12" y="71"/>
                  <a:pt x="11" y="73"/>
                  <a:pt x="10" y="76"/>
                </a:cubicBezTo>
                <a:cubicBezTo>
                  <a:pt x="1" y="110"/>
                  <a:pt x="1" y="110"/>
                  <a:pt x="1" y="110"/>
                </a:cubicBezTo>
                <a:cubicBezTo>
                  <a:pt x="1" y="110"/>
                  <a:pt x="0" y="113"/>
                  <a:pt x="0" y="114"/>
                </a:cubicBezTo>
                <a:cubicBezTo>
                  <a:pt x="0" y="122"/>
                  <a:pt x="6" y="128"/>
                  <a:pt x="14" y="128"/>
                </a:cubicBezTo>
                <a:cubicBezTo>
                  <a:pt x="16" y="128"/>
                  <a:pt x="19" y="127"/>
                  <a:pt x="19" y="127"/>
                </a:cubicBezTo>
                <a:cubicBezTo>
                  <a:pt x="53" y="118"/>
                  <a:pt x="53" y="118"/>
                  <a:pt x="53" y="118"/>
                </a:cubicBezTo>
                <a:cubicBezTo>
                  <a:pt x="55" y="118"/>
                  <a:pt x="57" y="116"/>
                  <a:pt x="59" y="114"/>
                </a:cubicBezTo>
                <a:cubicBezTo>
                  <a:pt x="120" y="53"/>
                  <a:pt x="120" y="53"/>
                  <a:pt x="120" y="53"/>
                </a:cubicBezTo>
                <a:cubicBezTo>
                  <a:pt x="132" y="42"/>
                  <a:pt x="130" y="23"/>
                  <a:pt x="118" y="10"/>
                </a:cubicBezTo>
                <a:close/>
                <a:moveTo>
                  <a:pt x="64" y="95"/>
                </a:moveTo>
                <a:cubicBezTo>
                  <a:pt x="64" y="92"/>
                  <a:pt x="63" y="88"/>
                  <a:pt x="61" y="85"/>
                </a:cubicBezTo>
                <a:cubicBezTo>
                  <a:pt x="99" y="47"/>
                  <a:pt x="99" y="47"/>
                  <a:pt x="99" y="47"/>
                </a:cubicBezTo>
                <a:cubicBezTo>
                  <a:pt x="101" y="54"/>
                  <a:pt x="100" y="62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64" y="98"/>
                  <a:pt x="64" y="98"/>
                  <a:pt x="64" y="98"/>
                </a:cubicBezTo>
                <a:cubicBezTo>
                  <a:pt x="64" y="97"/>
                  <a:pt x="64" y="96"/>
                  <a:pt x="64" y="95"/>
                </a:cubicBezTo>
                <a:close/>
                <a:moveTo>
                  <a:pt x="59" y="81"/>
                </a:moveTo>
                <a:cubicBezTo>
                  <a:pt x="58" y="79"/>
                  <a:pt x="56" y="76"/>
                  <a:pt x="54" y="74"/>
                </a:cubicBezTo>
                <a:cubicBezTo>
                  <a:pt x="51" y="72"/>
                  <a:pt x="49" y="70"/>
                  <a:pt x="46" y="68"/>
                </a:cubicBezTo>
                <a:cubicBezTo>
                  <a:pt x="84" y="30"/>
                  <a:pt x="84" y="30"/>
                  <a:pt x="84" y="30"/>
                </a:cubicBezTo>
                <a:cubicBezTo>
                  <a:pt x="87" y="31"/>
                  <a:pt x="90" y="33"/>
                  <a:pt x="92" y="36"/>
                </a:cubicBezTo>
                <a:cubicBezTo>
                  <a:pt x="94" y="38"/>
                  <a:pt x="96" y="40"/>
                  <a:pt x="97" y="43"/>
                </a:cubicBezTo>
                <a:lnTo>
                  <a:pt x="59" y="81"/>
                </a:lnTo>
                <a:close/>
                <a:moveTo>
                  <a:pt x="42" y="66"/>
                </a:moveTo>
                <a:cubicBezTo>
                  <a:pt x="38" y="65"/>
                  <a:pt x="34" y="64"/>
                  <a:pt x="30" y="64"/>
                </a:cubicBezTo>
                <a:cubicBezTo>
                  <a:pt x="61" y="33"/>
                  <a:pt x="61" y="33"/>
                  <a:pt x="61" y="33"/>
                </a:cubicBezTo>
                <a:cubicBezTo>
                  <a:pt x="66" y="28"/>
                  <a:pt x="73" y="27"/>
                  <a:pt x="80" y="29"/>
                </a:cubicBezTo>
                <a:lnTo>
                  <a:pt x="42" y="66"/>
                </a:lnTo>
                <a:close/>
                <a:moveTo>
                  <a:pt x="17" y="119"/>
                </a:moveTo>
                <a:cubicBezTo>
                  <a:pt x="16" y="120"/>
                  <a:pt x="15" y="120"/>
                  <a:pt x="14" y="120"/>
                </a:cubicBezTo>
                <a:cubicBezTo>
                  <a:pt x="11" y="120"/>
                  <a:pt x="8" y="117"/>
                  <a:pt x="8" y="114"/>
                </a:cubicBezTo>
                <a:cubicBezTo>
                  <a:pt x="8" y="113"/>
                  <a:pt x="8" y="112"/>
                  <a:pt x="8" y="112"/>
                </a:cubicBezTo>
                <a:cubicBezTo>
                  <a:pt x="13" y="96"/>
                  <a:pt x="13" y="96"/>
                  <a:pt x="13" y="96"/>
                </a:cubicBezTo>
                <a:cubicBezTo>
                  <a:pt x="17" y="96"/>
                  <a:pt x="22" y="98"/>
                  <a:pt x="26" y="102"/>
                </a:cubicBezTo>
                <a:cubicBezTo>
                  <a:pt x="30" y="106"/>
                  <a:pt x="32" y="111"/>
                  <a:pt x="32" y="116"/>
                </a:cubicBezTo>
                <a:lnTo>
                  <a:pt x="17" y="119"/>
                </a:lnTo>
                <a:close/>
                <a:moveTo>
                  <a:pt x="35" y="115"/>
                </a:moveTo>
                <a:cubicBezTo>
                  <a:pt x="35" y="109"/>
                  <a:pt x="33" y="104"/>
                  <a:pt x="29" y="99"/>
                </a:cubicBezTo>
                <a:cubicBezTo>
                  <a:pt x="25" y="95"/>
                  <a:pt x="19" y="93"/>
                  <a:pt x="14" y="92"/>
                </a:cubicBezTo>
                <a:cubicBezTo>
                  <a:pt x="18" y="78"/>
                  <a:pt x="18" y="78"/>
                  <a:pt x="18" y="78"/>
                </a:cubicBezTo>
                <a:cubicBezTo>
                  <a:pt x="18" y="77"/>
                  <a:pt x="19" y="76"/>
                  <a:pt x="19" y="75"/>
                </a:cubicBezTo>
                <a:cubicBezTo>
                  <a:pt x="27" y="69"/>
                  <a:pt x="40" y="71"/>
                  <a:pt x="48" y="80"/>
                </a:cubicBezTo>
                <a:cubicBezTo>
                  <a:pt x="57" y="89"/>
                  <a:pt x="59" y="102"/>
                  <a:pt x="52" y="110"/>
                </a:cubicBezTo>
                <a:cubicBezTo>
                  <a:pt x="51" y="110"/>
                  <a:pt x="51" y="111"/>
                  <a:pt x="50" y="111"/>
                </a:cubicBezTo>
                <a:lnTo>
                  <a:pt x="35" y="115"/>
                </a:lnTo>
                <a:close/>
                <a:moveTo>
                  <a:pt x="115" y="47"/>
                </a:moveTo>
                <a:cubicBezTo>
                  <a:pt x="108" y="54"/>
                  <a:pt x="108" y="54"/>
                  <a:pt x="108" y="54"/>
                </a:cubicBezTo>
                <a:cubicBezTo>
                  <a:pt x="108" y="53"/>
                  <a:pt x="108" y="52"/>
                  <a:pt x="108" y="51"/>
                </a:cubicBezTo>
                <a:cubicBezTo>
                  <a:pt x="107" y="43"/>
                  <a:pt x="104" y="36"/>
                  <a:pt x="98" y="30"/>
                </a:cubicBezTo>
                <a:cubicBezTo>
                  <a:pt x="91" y="24"/>
                  <a:pt x="83" y="20"/>
                  <a:pt x="74" y="20"/>
                </a:cubicBezTo>
                <a:cubicBezTo>
                  <a:pt x="81" y="13"/>
                  <a:pt x="81" y="13"/>
                  <a:pt x="81" y="13"/>
                </a:cubicBezTo>
                <a:cubicBezTo>
                  <a:pt x="84" y="10"/>
                  <a:pt x="89" y="8"/>
                  <a:pt x="94" y="8"/>
                </a:cubicBezTo>
                <a:cubicBezTo>
                  <a:pt x="100" y="8"/>
                  <a:pt x="107" y="11"/>
                  <a:pt x="112" y="16"/>
                </a:cubicBezTo>
                <a:cubicBezTo>
                  <a:pt x="117" y="21"/>
                  <a:pt x="120" y="27"/>
                  <a:pt x="120" y="33"/>
                </a:cubicBezTo>
                <a:cubicBezTo>
                  <a:pt x="120" y="38"/>
                  <a:pt x="118" y="43"/>
                  <a:pt x="115" y="47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srgbClr val="5C5C5C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5" name="Freeform 11"/>
          <p:cNvSpPr>
            <a:spLocks noChangeAspect="1" noEditPoints="1"/>
          </p:cNvSpPr>
          <p:nvPr/>
        </p:nvSpPr>
        <p:spPr bwMode="auto">
          <a:xfrm>
            <a:off x="2536825" y="2484438"/>
            <a:ext cx="479425" cy="479425"/>
          </a:xfrm>
          <a:custGeom>
            <a:avLst/>
            <a:gdLst>
              <a:gd name="T0" fmla="*/ 360 w 400"/>
              <a:gd name="T1" fmla="*/ 184 h 400"/>
              <a:gd name="T2" fmla="*/ 360 w 400"/>
              <a:gd name="T3" fmla="*/ 216 h 400"/>
              <a:gd name="T4" fmla="*/ 400 w 400"/>
              <a:gd name="T5" fmla="*/ 200 h 400"/>
              <a:gd name="T6" fmla="*/ 200 w 400"/>
              <a:gd name="T7" fmla="*/ 90 h 400"/>
              <a:gd name="T8" fmla="*/ 200 w 400"/>
              <a:gd name="T9" fmla="*/ 310 h 400"/>
              <a:gd name="T10" fmla="*/ 200 w 400"/>
              <a:gd name="T11" fmla="*/ 90 h 400"/>
              <a:gd name="T12" fmla="*/ 120 w 400"/>
              <a:gd name="T13" fmla="*/ 200 h 400"/>
              <a:gd name="T14" fmla="*/ 280 w 400"/>
              <a:gd name="T15" fmla="*/ 200 h 400"/>
              <a:gd name="T16" fmla="*/ 59 w 400"/>
              <a:gd name="T17" fmla="*/ 200 h 400"/>
              <a:gd name="T18" fmla="*/ 20 w 400"/>
              <a:gd name="T19" fmla="*/ 184 h 400"/>
              <a:gd name="T20" fmla="*/ 20 w 400"/>
              <a:gd name="T21" fmla="*/ 216 h 400"/>
              <a:gd name="T22" fmla="*/ 59 w 400"/>
              <a:gd name="T23" fmla="*/ 200 h 400"/>
              <a:gd name="T24" fmla="*/ 216 w 400"/>
              <a:gd name="T25" fmla="*/ 40 h 400"/>
              <a:gd name="T26" fmla="*/ 200 w 400"/>
              <a:gd name="T27" fmla="*/ 0 h 400"/>
              <a:gd name="T28" fmla="*/ 184 w 400"/>
              <a:gd name="T29" fmla="*/ 40 h 400"/>
              <a:gd name="T30" fmla="*/ 200 w 400"/>
              <a:gd name="T31" fmla="*/ 340 h 400"/>
              <a:gd name="T32" fmla="*/ 184 w 400"/>
              <a:gd name="T33" fmla="*/ 380 h 400"/>
              <a:gd name="T34" fmla="*/ 216 w 400"/>
              <a:gd name="T35" fmla="*/ 380 h 400"/>
              <a:gd name="T36" fmla="*/ 200 w 400"/>
              <a:gd name="T37" fmla="*/ 340 h 400"/>
              <a:gd name="T38" fmla="*/ 350 w 400"/>
              <a:gd name="T39" fmla="*/ 50 h 400"/>
              <a:gd name="T40" fmla="*/ 310 w 400"/>
              <a:gd name="T41" fmla="*/ 67 h 400"/>
              <a:gd name="T42" fmla="*/ 333 w 400"/>
              <a:gd name="T43" fmla="*/ 89 h 400"/>
              <a:gd name="T44" fmla="*/ 66 w 400"/>
              <a:gd name="T45" fmla="*/ 311 h 400"/>
              <a:gd name="T46" fmla="*/ 50 w 400"/>
              <a:gd name="T47" fmla="*/ 350 h 400"/>
              <a:gd name="T48" fmla="*/ 89 w 400"/>
              <a:gd name="T49" fmla="*/ 333 h 400"/>
              <a:gd name="T50" fmla="*/ 66 w 400"/>
              <a:gd name="T51" fmla="*/ 311 h 400"/>
              <a:gd name="T52" fmla="*/ 50 w 400"/>
              <a:gd name="T53" fmla="*/ 50 h 400"/>
              <a:gd name="T54" fmla="*/ 66 w 400"/>
              <a:gd name="T55" fmla="*/ 89 h 400"/>
              <a:gd name="T56" fmla="*/ 89 w 400"/>
              <a:gd name="T57" fmla="*/ 67 h 400"/>
              <a:gd name="T58" fmla="*/ 310 w 400"/>
              <a:gd name="T59" fmla="*/ 333 h 400"/>
              <a:gd name="T60" fmla="*/ 350 w 400"/>
              <a:gd name="T61" fmla="*/ 350 h 400"/>
              <a:gd name="T62" fmla="*/ 333 w 400"/>
              <a:gd name="T63" fmla="*/ 311 h 400"/>
              <a:gd name="T64" fmla="*/ 310 w 400"/>
              <a:gd name="T65" fmla="*/ 333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00" h="400">
                <a:moveTo>
                  <a:pt x="380" y="184"/>
                </a:moveTo>
                <a:cubicBezTo>
                  <a:pt x="376" y="184"/>
                  <a:pt x="364" y="184"/>
                  <a:pt x="360" y="184"/>
                </a:cubicBezTo>
                <a:cubicBezTo>
                  <a:pt x="349" y="184"/>
                  <a:pt x="340" y="191"/>
                  <a:pt x="340" y="200"/>
                </a:cubicBezTo>
                <a:cubicBezTo>
                  <a:pt x="340" y="209"/>
                  <a:pt x="349" y="216"/>
                  <a:pt x="360" y="216"/>
                </a:cubicBezTo>
                <a:cubicBezTo>
                  <a:pt x="364" y="216"/>
                  <a:pt x="376" y="216"/>
                  <a:pt x="380" y="216"/>
                </a:cubicBezTo>
                <a:cubicBezTo>
                  <a:pt x="391" y="216"/>
                  <a:pt x="400" y="209"/>
                  <a:pt x="400" y="200"/>
                </a:cubicBezTo>
                <a:cubicBezTo>
                  <a:pt x="400" y="191"/>
                  <a:pt x="391" y="184"/>
                  <a:pt x="380" y="184"/>
                </a:cubicBezTo>
                <a:close/>
                <a:moveTo>
                  <a:pt x="200" y="90"/>
                </a:moveTo>
                <a:cubicBezTo>
                  <a:pt x="139" y="90"/>
                  <a:pt x="90" y="139"/>
                  <a:pt x="90" y="200"/>
                </a:cubicBezTo>
                <a:cubicBezTo>
                  <a:pt x="90" y="261"/>
                  <a:pt x="139" y="310"/>
                  <a:pt x="200" y="310"/>
                </a:cubicBezTo>
                <a:cubicBezTo>
                  <a:pt x="261" y="310"/>
                  <a:pt x="310" y="261"/>
                  <a:pt x="310" y="200"/>
                </a:cubicBezTo>
                <a:cubicBezTo>
                  <a:pt x="310" y="139"/>
                  <a:pt x="261" y="90"/>
                  <a:pt x="200" y="90"/>
                </a:cubicBezTo>
                <a:close/>
                <a:moveTo>
                  <a:pt x="200" y="280"/>
                </a:moveTo>
                <a:cubicBezTo>
                  <a:pt x="156" y="280"/>
                  <a:pt x="120" y="244"/>
                  <a:pt x="120" y="200"/>
                </a:cubicBezTo>
                <a:cubicBezTo>
                  <a:pt x="120" y="156"/>
                  <a:pt x="156" y="120"/>
                  <a:pt x="200" y="120"/>
                </a:cubicBezTo>
                <a:cubicBezTo>
                  <a:pt x="244" y="120"/>
                  <a:pt x="280" y="156"/>
                  <a:pt x="280" y="200"/>
                </a:cubicBezTo>
                <a:cubicBezTo>
                  <a:pt x="280" y="244"/>
                  <a:pt x="244" y="280"/>
                  <a:pt x="200" y="280"/>
                </a:cubicBezTo>
                <a:close/>
                <a:moveTo>
                  <a:pt x="59" y="200"/>
                </a:moveTo>
                <a:cubicBezTo>
                  <a:pt x="59" y="191"/>
                  <a:pt x="51" y="184"/>
                  <a:pt x="40" y="184"/>
                </a:cubicBezTo>
                <a:cubicBezTo>
                  <a:pt x="36" y="184"/>
                  <a:pt x="23" y="184"/>
                  <a:pt x="20" y="184"/>
                </a:cubicBezTo>
                <a:cubicBezTo>
                  <a:pt x="9" y="184"/>
                  <a:pt x="0" y="191"/>
                  <a:pt x="0" y="200"/>
                </a:cubicBezTo>
                <a:cubicBezTo>
                  <a:pt x="0" y="209"/>
                  <a:pt x="9" y="216"/>
                  <a:pt x="20" y="216"/>
                </a:cubicBezTo>
                <a:cubicBezTo>
                  <a:pt x="23" y="216"/>
                  <a:pt x="36" y="216"/>
                  <a:pt x="40" y="216"/>
                </a:cubicBezTo>
                <a:cubicBezTo>
                  <a:pt x="51" y="216"/>
                  <a:pt x="59" y="209"/>
                  <a:pt x="59" y="200"/>
                </a:cubicBezTo>
                <a:close/>
                <a:moveTo>
                  <a:pt x="200" y="60"/>
                </a:moveTo>
                <a:cubicBezTo>
                  <a:pt x="209" y="60"/>
                  <a:pt x="216" y="51"/>
                  <a:pt x="216" y="40"/>
                </a:cubicBezTo>
                <a:cubicBezTo>
                  <a:pt x="216" y="36"/>
                  <a:pt x="216" y="24"/>
                  <a:pt x="216" y="20"/>
                </a:cubicBezTo>
                <a:cubicBezTo>
                  <a:pt x="216" y="9"/>
                  <a:pt x="209" y="0"/>
                  <a:pt x="200" y="0"/>
                </a:cubicBezTo>
                <a:cubicBezTo>
                  <a:pt x="191" y="0"/>
                  <a:pt x="184" y="9"/>
                  <a:pt x="184" y="20"/>
                </a:cubicBezTo>
                <a:cubicBezTo>
                  <a:pt x="184" y="24"/>
                  <a:pt x="184" y="36"/>
                  <a:pt x="184" y="40"/>
                </a:cubicBezTo>
                <a:cubicBezTo>
                  <a:pt x="184" y="51"/>
                  <a:pt x="191" y="60"/>
                  <a:pt x="200" y="60"/>
                </a:cubicBezTo>
                <a:close/>
                <a:moveTo>
                  <a:pt x="200" y="340"/>
                </a:moveTo>
                <a:cubicBezTo>
                  <a:pt x="191" y="340"/>
                  <a:pt x="184" y="349"/>
                  <a:pt x="184" y="360"/>
                </a:cubicBezTo>
                <a:cubicBezTo>
                  <a:pt x="184" y="364"/>
                  <a:pt x="184" y="376"/>
                  <a:pt x="184" y="380"/>
                </a:cubicBezTo>
                <a:cubicBezTo>
                  <a:pt x="184" y="391"/>
                  <a:pt x="191" y="400"/>
                  <a:pt x="200" y="400"/>
                </a:cubicBezTo>
                <a:cubicBezTo>
                  <a:pt x="209" y="400"/>
                  <a:pt x="216" y="391"/>
                  <a:pt x="216" y="380"/>
                </a:cubicBezTo>
                <a:cubicBezTo>
                  <a:pt x="216" y="376"/>
                  <a:pt x="216" y="364"/>
                  <a:pt x="216" y="360"/>
                </a:cubicBezTo>
                <a:cubicBezTo>
                  <a:pt x="216" y="349"/>
                  <a:pt x="209" y="340"/>
                  <a:pt x="200" y="340"/>
                </a:cubicBezTo>
                <a:close/>
                <a:moveTo>
                  <a:pt x="347" y="75"/>
                </a:moveTo>
                <a:cubicBezTo>
                  <a:pt x="355" y="67"/>
                  <a:pt x="356" y="56"/>
                  <a:pt x="350" y="50"/>
                </a:cubicBezTo>
                <a:cubicBezTo>
                  <a:pt x="344" y="44"/>
                  <a:pt x="332" y="45"/>
                  <a:pt x="324" y="53"/>
                </a:cubicBezTo>
                <a:cubicBezTo>
                  <a:pt x="322" y="55"/>
                  <a:pt x="313" y="64"/>
                  <a:pt x="310" y="67"/>
                </a:cubicBezTo>
                <a:cubicBezTo>
                  <a:pt x="303" y="74"/>
                  <a:pt x="301" y="86"/>
                  <a:pt x="308" y="92"/>
                </a:cubicBezTo>
                <a:cubicBezTo>
                  <a:pt x="314" y="98"/>
                  <a:pt x="325" y="97"/>
                  <a:pt x="333" y="89"/>
                </a:cubicBezTo>
                <a:cubicBezTo>
                  <a:pt x="335" y="87"/>
                  <a:pt x="345" y="77"/>
                  <a:pt x="347" y="75"/>
                </a:cubicBezTo>
                <a:close/>
                <a:moveTo>
                  <a:pt x="66" y="311"/>
                </a:moveTo>
                <a:cubicBezTo>
                  <a:pt x="64" y="313"/>
                  <a:pt x="55" y="322"/>
                  <a:pt x="52" y="325"/>
                </a:cubicBezTo>
                <a:cubicBezTo>
                  <a:pt x="45" y="332"/>
                  <a:pt x="43" y="344"/>
                  <a:pt x="50" y="350"/>
                </a:cubicBezTo>
                <a:cubicBezTo>
                  <a:pt x="56" y="356"/>
                  <a:pt x="67" y="355"/>
                  <a:pt x="75" y="347"/>
                </a:cubicBezTo>
                <a:cubicBezTo>
                  <a:pt x="77" y="345"/>
                  <a:pt x="87" y="335"/>
                  <a:pt x="89" y="333"/>
                </a:cubicBezTo>
                <a:cubicBezTo>
                  <a:pt x="97" y="325"/>
                  <a:pt x="98" y="314"/>
                  <a:pt x="92" y="308"/>
                </a:cubicBezTo>
                <a:cubicBezTo>
                  <a:pt x="86" y="302"/>
                  <a:pt x="74" y="303"/>
                  <a:pt x="66" y="311"/>
                </a:cubicBezTo>
                <a:close/>
                <a:moveTo>
                  <a:pt x="75" y="53"/>
                </a:moveTo>
                <a:cubicBezTo>
                  <a:pt x="67" y="45"/>
                  <a:pt x="56" y="44"/>
                  <a:pt x="50" y="50"/>
                </a:cubicBezTo>
                <a:cubicBezTo>
                  <a:pt x="43" y="56"/>
                  <a:pt x="45" y="67"/>
                  <a:pt x="52" y="75"/>
                </a:cubicBezTo>
                <a:cubicBezTo>
                  <a:pt x="55" y="77"/>
                  <a:pt x="64" y="87"/>
                  <a:pt x="66" y="89"/>
                </a:cubicBezTo>
                <a:cubicBezTo>
                  <a:pt x="74" y="97"/>
                  <a:pt x="86" y="98"/>
                  <a:pt x="92" y="92"/>
                </a:cubicBezTo>
                <a:cubicBezTo>
                  <a:pt x="98" y="86"/>
                  <a:pt x="97" y="74"/>
                  <a:pt x="89" y="67"/>
                </a:cubicBezTo>
                <a:cubicBezTo>
                  <a:pt x="87" y="64"/>
                  <a:pt x="77" y="55"/>
                  <a:pt x="75" y="53"/>
                </a:cubicBezTo>
                <a:close/>
                <a:moveTo>
                  <a:pt x="310" y="333"/>
                </a:moveTo>
                <a:cubicBezTo>
                  <a:pt x="313" y="335"/>
                  <a:pt x="322" y="345"/>
                  <a:pt x="324" y="347"/>
                </a:cubicBezTo>
                <a:cubicBezTo>
                  <a:pt x="332" y="355"/>
                  <a:pt x="344" y="356"/>
                  <a:pt x="350" y="350"/>
                </a:cubicBezTo>
                <a:cubicBezTo>
                  <a:pt x="356" y="344"/>
                  <a:pt x="355" y="332"/>
                  <a:pt x="347" y="325"/>
                </a:cubicBezTo>
                <a:cubicBezTo>
                  <a:pt x="345" y="322"/>
                  <a:pt x="335" y="313"/>
                  <a:pt x="333" y="311"/>
                </a:cubicBezTo>
                <a:cubicBezTo>
                  <a:pt x="325" y="303"/>
                  <a:pt x="314" y="302"/>
                  <a:pt x="308" y="308"/>
                </a:cubicBezTo>
                <a:cubicBezTo>
                  <a:pt x="301" y="314"/>
                  <a:pt x="303" y="325"/>
                  <a:pt x="310" y="333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5C5C5C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6" name="Freeform 27"/>
          <p:cNvSpPr>
            <a:spLocks noEditPoints="1"/>
          </p:cNvSpPr>
          <p:nvPr/>
        </p:nvSpPr>
        <p:spPr bwMode="auto">
          <a:xfrm>
            <a:off x="2559050" y="5100638"/>
            <a:ext cx="452438" cy="442913"/>
          </a:xfrm>
          <a:custGeom>
            <a:avLst/>
            <a:gdLst>
              <a:gd name="T0" fmla="*/ 127 w 130"/>
              <a:gd name="T1" fmla="*/ 42 h 128"/>
              <a:gd name="T2" fmla="*/ 87 w 130"/>
              <a:gd name="T3" fmla="*/ 2 h 128"/>
              <a:gd name="T4" fmla="*/ 79 w 130"/>
              <a:gd name="T5" fmla="*/ 0 h 128"/>
              <a:gd name="T6" fmla="*/ 75 w 130"/>
              <a:gd name="T7" fmla="*/ 2 h 128"/>
              <a:gd name="T8" fmla="*/ 73 w 130"/>
              <a:gd name="T9" fmla="*/ 6 h 128"/>
              <a:gd name="T10" fmla="*/ 64 w 130"/>
              <a:gd name="T11" fmla="*/ 21 h 128"/>
              <a:gd name="T12" fmla="*/ 41 w 130"/>
              <a:gd name="T13" fmla="*/ 37 h 128"/>
              <a:gd name="T14" fmla="*/ 15 w 130"/>
              <a:gd name="T15" fmla="*/ 55 h 128"/>
              <a:gd name="T16" fmla="*/ 1 w 130"/>
              <a:gd name="T17" fmla="*/ 78 h 128"/>
              <a:gd name="T18" fmla="*/ 3 w 130"/>
              <a:gd name="T19" fmla="*/ 86 h 128"/>
              <a:gd name="T20" fmla="*/ 43 w 130"/>
              <a:gd name="T21" fmla="*/ 126 h 128"/>
              <a:gd name="T22" fmla="*/ 51 w 130"/>
              <a:gd name="T23" fmla="*/ 128 h 128"/>
              <a:gd name="T24" fmla="*/ 55 w 130"/>
              <a:gd name="T25" fmla="*/ 126 h 128"/>
              <a:gd name="T26" fmla="*/ 57 w 130"/>
              <a:gd name="T27" fmla="*/ 122 h 128"/>
              <a:gd name="T28" fmla="*/ 66 w 130"/>
              <a:gd name="T29" fmla="*/ 107 h 128"/>
              <a:gd name="T30" fmla="*/ 89 w 130"/>
              <a:gd name="T31" fmla="*/ 91 h 128"/>
              <a:gd name="T32" fmla="*/ 115 w 130"/>
              <a:gd name="T33" fmla="*/ 73 h 128"/>
              <a:gd name="T34" fmla="*/ 129 w 130"/>
              <a:gd name="T35" fmla="*/ 50 h 128"/>
              <a:gd name="T36" fmla="*/ 127 w 130"/>
              <a:gd name="T37" fmla="*/ 42 h 128"/>
              <a:gd name="T38" fmla="*/ 49 w 130"/>
              <a:gd name="T39" fmla="*/ 120 h 128"/>
              <a:gd name="T40" fmla="*/ 9 w 130"/>
              <a:gd name="T41" fmla="*/ 80 h 128"/>
              <a:gd name="T42" fmla="*/ 81 w 130"/>
              <a:gd name="T43" fmla="*/ 8 h 128"/>
              <a:gd name="T44" fmla="*/ 121 w 130"/>
              <a:gd name="T45" fmla="*/ 48 h 128"/>
              <a:gd name="T46" fmla="*/ 49 w 130"/>
              <a:gd name="T47" fmla="*/ 12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30" h="128">
                <a:moveTo>
                  <a:pt x="127" y="42"/>
                </a:moveTo>
                <a:cubicBezTo>
                  <a:pt x="87" y="2"/>
                  <a:pt x="87" y="2"/>
                  <a:pt x="87" y="2"/>
                </a:cubicBezTo>
                <a:cubicBezTo>
                  <a:pt x="85" y="0"/>
                  <a:pt x="82" y="0"/>
                  <a:pt x="79" y="0"/>
                </a:cubicBezTo>
                <a:cubicBezTo>
                  <a:pt x="78" y="1"/>
                  <a:pt x="76" y="1"/>
                  <a:pt x="75" y="2"/>
                </a:cubicBezTo>
                <a:cubicBezTo>
                  <a:pt x="74" y="3"/>
                  <a:pt x="74" y="4"/>
                  <a:pt x="73" y="6"/>
                </a:cubicBezTo>
                <a:cubicBezTo>
                  <a:pt x="72" y="12"/>
                  <a:pt x="68" y="17"/>
                  <a:pt x="64" y="21"/>
                </a:cubicBezTo>
                <a:cubicBezTo>
                  <a:pt x="58" y="27"/>
                  <a:pt x="50" y="32"/>
                  <a:pt x="41" y="37"/>
                </a:cubicBezTo>
                <a:cubicBezTo>
                  <a:pt x="32" y="42"/>
                  <a:pt x="23" y="48"/>
                  <a:pt x="15" y="55"/>
                </a:cubicBezTo>
                <a:cubicBezTo>
                  <a:pt x="8" y="62"/>
                  <a:pt x="4" y="69"/>
                  <a:pt x="1" y="78"/>
                </a:cubicBezTo>
                <a:cubicBezTo>
                  <a:pt x="0" y="80"/>
                  <a:pt x="1" y="84"/>
                  <a:pt x="3" y="86"/>
                </a:cubicBezTo>
                <a:cubicBezTo>
                  <a:pt x="43" y="126"/>
                  <a:pt x="43" y="126"/>
                  <a:pt x="43" y="126"/>
                </a:cubicBezTo>
                <a:cubicBezTo>
                  <a:pt x="45" y="128"/>
                  <a:pt x="48" y="128"/>
                  <a:pt x="51" y="128"/>
                </a:cubicBezTo>
                <a:cubicBezTo>
                  <a:pt x="52" y="127"/>
                  <a:pt x="54" y="127"/>
                  <a:pt x="55" y="126"/>
                </a:cubicBezTo>
                <a:cubicBezTo>
                  <a:pt x="56" y="125"/>
                  <a:pt x="56" y="124"/>
                  <a:pt x="57" y="122"/>
                </a:cubicBezTo>
                <a:cubicBezTo>
                  <a:pt x="58" y="116"/>
                  <a:pt x="62" y="111"/>
                  <a:pt x="66" y="107"/>
                </a:cubicBezTo>
                <a:cubicBezTo>
                  <a:pt x="72" y="101"/>
                  <a:pt x="80" y="96"/>
                  <a:pt x="89" y="91"/>
                </a:cubicBezTo>
                <a:cubicBezTo>
                  <a:pt x="98" y="86"/>
                  <a:pt x="107" y="80"/>
                  <a:pt x="115" y="73"/>
                </a:cubicBezTo>
                <a:cubicBezTo>
                  <a:pt x="122" y="66"/>
                  <a:pt x="126" y="59"/>
                  <a:pt x="129" y="50"/>
                </a:cubicBezTo>
                <a:cubicBezTo>
                  <a:pt x="130" y="48"/>
                  <a:pt x="129" y="44"/>
                  <a:pt x="127" y="42"/>
                </a:cubicBezTo>
                <a:close/>
                <a:moveTo>
                  <a:pt x="49" y="120"/>
                </a:moveTo>
                <a:cubicBezTo>
                  <a:pt x="36" y="107"/>
                  <a:pt x="22" y="93"/>
                  <a:pt x="9" y="80"/>
                </a:cubicBezTo>
                <a:cubicBezTo>
                  <a:pt x="20" y="43"/>
                  <a:pt x="70" y="45"/>
                  <a:pt x="81" y="8"/>
                </a:cubicBezTo>
                <a:cubicBezTo>
                  <a:pt x="94" y="21"/>
                  <a:pt x="108" y="35"/>
                  <a:pt x="121" y="48"/>
                </a:cubicBezTo>
                <a:cubicBezTo>
                  <a:pt x="110" y="85"/>
                  <a:pt x="60" y="83"/>
                  <a:pt x="49" y="120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srgbClr val="5C5C5C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7" name="Freeform 28"/>
          <p:cNvSpPr>
            <a:spLocks noEditPoints="1"/>
          </p:cNvSpPr>
          <p:nvPr/>
        </p:nvSpPr>
        <p:spPr bwMode="auto">
          <a:xfrm>
            <a:off x="2722563" y="5256213"/>
            <a:ext cx="122238" cy="123825"/>
          </a:xfrm>
          <a:custGeom>
            <a:avLst/>
            <a:gdLst>
              <a:gd name="T0" fmla="*/ 28 w 35"/>
              <a:gd name="T1" fmla="*/ 12 h 36"/>
              <a:gd name="T2" fmla="*/ 20 w 35"/>
              <a:gd name="T3" fmla="*/ 13 h 36"/>
              <a:gd name="T4" fmla="*/ 10 w 35"/>
              <a:gd name="T5" fmla="*/ 7 h 36"/>
              <a:gd name="T6" fmla="*/ 15 w 35"/>
              <a:gd name="T7" fmla="*/ 6 h 36"/>
              <a:gd name="T8" fmla="*/ 19 w 35"/>
              <a:gd name="T9" fmla="*/ 6 h 36"/>
              <a:gd name="T10" fmla="*/ 20 w 35"/>
              <a:gd name="T11" fmla="*/ 2 h 36"/>
              <a:gd name="T12" fmla="*/ 13 w 35"/>
              <a:gd name="T13" fmla="*/ 1 h 36"/>
              <a:gd name="T14" fmla="*/ 6 w 35"/>
              <a:gd name="T15" fmla="*/ 4 h 36"/>
              <a:gd name="T16" fmla="*/ 5 w 35"/>
              <a:gd name="T17" fmla="*/ 3 h 36"/>
              <a:gd name="T18" fmla="*/ 3 w 35"/>
              <a:gd name="T19" fmla="*/ 5 h 36"/>
              <a:gd name="T20" fmla="*/ 4 w 35"/>
              <a:gd name="T21" fmla="*/ 6 h 36"/>
              <a:gd name="T22" fmla="*/ 1 w 35"/>
              <a:gd name="T23" fmla="*/ 15 h 36"/>
              <a:gd name="T24" fmla="*/ 3 w 35"/>
              <a:gd name="T25" fmla="*/ 22 h 36"/>
              <a:gd name="T26" fmla="*/ 18 w 35"/>
              <a:gd name="T27" fmla="*/ 21 h 36"/>
              <a:gd name="T28" fmla="*/ 23 w 35"/>
              <a:gd name="T29" fmla="*/ 31 h 36"/>
              <a:gd name="T30" fmla="*/ 19 w 35"/>
              <a:gd name="T31" fmla="*/ 30 h 36"/>
              <a:gd name="T32" fmla="*/ 16 w 35"/>
              <a:gd name="T33" fmla="*/ 28 h 36"/>
              <a:gd name="T34" fmla="*/ 13 w 35"/>
              <a:gd name="T35" fmla="*/ 31 h 36"/>
              <a:gd name="T36" fmla="*/ 17 w 35"/>
              <a:gd name="T37" fmla="*/ 35 h 36"/>
              <a:gd name="T38" fmla="*/ 25 w 35"/>
              <a:gd name="T39" fmla="*/ 36 h 36"/>
              <a:gd name="T40" fmla="*/ 31 w 35"/>
              <a:gd name="T41" fmla="*/ 35 h 36"/>
              <a:gd name="T42" fmla="*/ 33 w 35"/>
              <a:gd name="T43" fmla="*/ 34 h 36"/>
              <a:gd name="T44" fmla="*/ 33 w 35"/>
              <a:gd name="T45" fmla="*/ 32 h 36"/>
              <a:gd name="T46" fmla="*/ 34 w 35"/>
              <a:gd name="T47" fmla="*/ 26 h 36"/>
              <a:gd name="T48" fmla="*/ 35 w 35"/>
              <a:gd name="T49" fmla="*/ 18 h 36"/>
              <a:gd name="T50" fmla="*/ 10 w 35"/>
              <a:gd name="T51" fmla="*/ 17 h 36"/>
              <a:gd name="T52" fmla="*/ 6 w 35"/>
              <a:gd name="T53" fmla="*/ 15 h 36"/>
              <a:gd name="T54" fmla="*/ 7 w 35"/>
              <a:gd name="T55" fmla="*/ 11 h 36"/>
              <a:gd name="T56" fmla="*/ 14 w 35"/>
              <a:gd name="T57" fmla="*/ 16 h 36"/>
              <a:gd name="T58" fmla="*/ 29 w 35"/>
              <a:gd name="T59" fmla="*/ 25 h 36"/>
              <a:gd name="T60" fmla="*/ 21 w 35"/>
              <a:gd name="T61" fmla="*/ 20 h 36"/>
              <a:gd name="T62" fmla="*/ 25 w 35"/>
              <a:gd name="T63" fmla="*/ 18 h 36"/>
              <a:gd name="T64" fmla="*/ 28 w 35"/>
              <a:gd name="T65" fmla="*/ 20 h 36"/>
              <a:gd name="T66" fmla="*/ 29 w 35"/>
              <a:gd name="T67" fmla="*/ 23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5" h="36">
                <a:moveTo>
                  <a:pt x="32" y="15"/>
                </a:moveTo>
                <a:cubicBezTo>
                  <a:pt x="31" y="14"/>
                  <a:pt x="30" y="13"/>
                  <a:pt x="28" y="12"/>
                </a:cubicBezTo>
                <a:cubicBezTo>
                  <a:pt x="27" y="12"/>
                  <a:pt x="26" y="12"/>
                  <a:pt x="24" y="12"/>
                </a:cubicBezTo>
                <a:cubicBezTo>
                  <a:pt x="23" y="12"/>
                  <a:pt x="22" y="12"/>
                  <a:pt x="20" y="13"/>
                </a:cubicBezTo>
                <a:cubicBezTo>
                  <a:pt x="19" y="13"/>
                  <a:pt x="18" y="14"/>
                  <a:pt x="16" y="15"/>
                </a:cubicBezTo>
                <a:cubicBezTo>
                  <a:pt x="14" y="12"/>
                  <a:pt x="12" y="10"/>
                  <a:pt x="10" y="7"/>
                </a:cubicBezTo>
                <a:cubicBezTo>
                  <a:pt x="11" y="7"/>
                  <a:pt x="12" y="6"/>
                  <a:pt x="13" y="6"/>
                </a:cubicBezTo>
                <a:cubicBezTo>
                  <a:pt x="14" y="6"/>
                  <a:pt x="14" y="6"/>
                  <a:pt x="15" y="6"/>
                </a:cubicBezTo>
                <a:cubicBezTo>
                  <a:pt x="16" y="7"/>
                  <a:pt x="17" y="7"/>
                  <a:pt x="18" y="7"/>
                </a:cubicBezTo>
                <a:cubicBezTo>
                  <a:pt x="18" y="7"/>
                  <a:pt x="19" y="7"/>
                  <a:pt x="19" y="6"/>
                </a:cubicBezTo>
                <a:cubicBezTo>
                  <a:pt x="20" y="6"/>
                  <a:pt x="20" y="5"/>
                  <a:pt x="20" y="5"/>
                </a:cubicBezTo>
                <a:cubicBezTo>
                  <a:pt x="20" y="4"/>
                  <a:pt x="20" y="3"/>
                  <a:pt x="20" y="2"/>
                </a:cubicBezTo>
                <a:cubicBezTo>
                  <a:pt x="19" y="1"/>
                  <a:pt x="18" y="1"/>
                  <a:pt x="16" y="0"/>
                </a:cubicBezTo>
                <a:cubicBezTo>
                  <a:pt x="15" y="0"/>
                  <a:pt x="14" y="0"/>
                  <a:pt x="13" y="1"/>
                </a:cubicBezTo>
                <a:cubicBezTo>
                  <a:pt x="11" y="1"/>
                  <a:pt x="10" y="1"/>
                  <a:pt x="9" y="2"/>
                </a:cubicBezTo>
                <a:cubicBezTo>
                  <a:pt x="8" y="3"/>
                  <a:pt x="7" y="3"/>
                  <a:pt x="6" y="4"/>
                </a:cubicBezTo>
                <a:cubicBezTo>
                  <a:pt x="6" y="4"/>
                  <a:pt x="6" y="3"/>
                  <a:pt x="6" y="3"/>
                </a:cubicBezTo>
                <a:cubicBezTo>
                  <a:pt x="5" y="3"/>
                  <a:pt x="5" y="3"/>
                  <a:pt x="5" y="3"/>
                </a:cubicBezTo>
                <a:cubicBezTo>
                  <a:pt x="4" y="3"/>
                  <a:pt x="4" y="3"/>
                  <a:pt x="3" y="3"/>
                </a:cubicBezTo>
                <a:cubicBezTo>
                  <a:pt x="3" y="4"/>
                  <a:pt x="3" y="4"/>
                  <a:pt x="3" y="5"/>
                </a:cubicBezTo>
                <a:cubicBezTo>
                  <a:pt x="3" y="5"/>
                  <a:pt x="3" y="5"/>
                  <a:pt x="4" y="6"/>
                </a:cubicBezTo>
                <a:cubicBezTo>
                  <a:pt x="4" y="6"/>
                  <a:pt x="4" y="6"/>
                  <a:pt x="4" y="6"/>
                </a:cubicBezTo>
                <a:cubicBezTo>
                  <a:pt x="3" y="7"/>
                  <a:pt x="2" y="9"/>
                  <a:pt x="2" y="10"/>
                </a:cubicBezTo>
                <a:cubicBezTo>
                  <a:pt x="1" y="12"/>
                  <a:pt x="1" y="13"/>
                  <a:pt x="1" y="15"/>
                </a:cubicBezTo>
                <a:cubicBezTo>
                  <a:pt x="0" y="16"/>
                  <a:pt x="1" y="17"/>
                  <a:pt x="1" y="18"/>
                </a:cubicBezTo>
                <a:cubicBezTo>
                  <a:pt x="1" y="20"/>
                  <a:pt x="2" y="21"/>
                  <a:pt x="3" y="22"/>
                </a:cubicBezTo>
                <a:cubicBezTo>
                  <a:pt x="5" y="23"/>
                  <a:pt x="8" y="24"/>
                  <a:pt x="10" y="24"/>
                </a:cubicBezTo>
                <a:cubicBezTo>
                  <a:pt x="13" y="23"/>
                  <a:pt x="15" y="23"/>
                  <a:pt x="18" y="21"/>
                </a:cubicBezTo>
                <a:cubicBezTo>
                  <a:pt x="21" y="24"/>
                  <a:pt x="23" y="27"/>
                  <a:pt x="25" y="29"/>
                </a:cubicBezTo>
                <a:cubicBezTo>
                  <a:pt x="24" y="30"/>
                  <a:pt x="24" y="30"/>
                  <a:pt x="23" y="31"/>
                </a:cubicBezTo>
                <a:cubicBezTo>
                  <a:pt x="22" y="31"/>
                  <a:pt x="21" y="31"/>
                  <a:pt x="21" y="31"/>
                </a:cubicBezTo>
                <a:cubicBezTo>
                  <a:pt x="20" y="30"/>
                  <a:pt x="20" y="30"/>
                  <a:pt x="19" y="30"/>
                </a:cubicBezTo>
                <a:cubicBezTo>
                  <a:pt x="18" y="29"/>
                  <a:pt x="18" y="29"/>
                  <a:pt x="17" y="29"/>
                </a:cubicBezTo>
                <a:cubicBezTo>
                  <a:pt x="17" y="28"/>
                  <a:pt x="16" y="28"/>
                  <a:pt x="16" y="28"/>
                </a:cubicBezTo>
                <a:cubicBezTo>
                  <a:pt x="15" y="28"/>
                  <a:pt x="15" y="29"/>
                  <a:pt x="14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32"/>
                  <a:pt x="13" y="33"/>
                  <a:pt x="14" y="33"/>
                </a:cubicBezTo>
                <a:cubicBezTo>
                  <a:pt x="15" y="34"/>
                  <a:pt x="16" y="35"/>
                  <a:pt x="17" y="35"/>
                </a:cubicBezTo>
                <a:cubicBezTo>
                  <a:pt x="18" y="36"/>
                  <a:pt x="19" y="36"/>
                  <a:pt x="20" y="36"/>
                </a:cubicBezTo>
                <a:cubicBezTo>
                  <a:pt x="22" y="36"/>
                  <a:pt x="23" y="36"/>
                  <a:pt x="25" y="36"/>
                </a:cubicBezTo>
                <a:cubicBezTo>
                  <a:pt x="26" y="35"/>
                  <a:pt x="27" y="34"/>
                  <a:pt x="29" y="33"/>
                </a:cubicBezTo>
                <a:cubicBezTo>
                  <a:pt x="30" y="33"/>
                  <a:pt x="30" y="34"/>
                  <a:pt x="31" y="35"/>
                </a:cubicBezTo>
                <a:cubicBezTo>
                  <a:pt x="31" y="35"/>
                  <a:pt x="32" y="35"/>
                  <a:pt x="32" y="35"/>
                </a:cubicBezTo>
                <a:cubicBezTo>
                  <a:pt x="33" y="35"/>
                  <a:pt x="33" y="35"/>
                  <a:pt x="33" y="34"/>
                </a:cubicBezTo>
                <a:cubicBezTo>
                  <a:pt x="33" y="34"/>
                  <a:pt x="34" y="34"/>
                  <a:pt x="34" y="33"/>
                </a:cubicBezTo>
                <a:cubicBezTo>
                  <a:pt x="34" y="33"/>
                  <a:pt x="33" y="32"/>
                  <a:pt x="33" y="32"/>
                </a:cubicBezTo>
                <a:cubicBezTo>
                  <a:pt x="32" y="32"/>
                  <a:pt x="32" y="31"/>
                  <a:pt x="31" y="30"/>
                </a:cubicBezTo>
                <a:cubicBezTo>
                  <a:pt x="32" y="29"/>
                  <a:pt x="33" y="27"/>
                  <a:pt x="34" y="26"/>
                </a:cubicBezTo>
                <a:cubicBezTo>
                  <a:pt x="35" y="24"/>
                  <a:pt x="35" y="23"/>
                  <a:pt x="35" y="21"/>
                </a:cubicBezTo>
                <a:cubicBezTo>
                  <a:pt x="35" y="20"/>
                  <a:pt x="35" y="19"/>
                  <a:pt x="35" y="18"/>
                </a:cubicBezTo>
                <a:cubicBezTo>
                  <a:pt x="34" y="17"/>
                  <a:pt x="33" y="16"/>
                  <a:pt x="32" y="15"/>
                </a:cubicBezTo>
                <a:close/>
                <a:moveTo>
                  <a:pt x="10" y="17"/>
                </a:moveTo>
                <a:cubicBezTo>
                  <a:pt x="9" y="17"/>
                  <a:pt x="8" y="17"/>
                  <a:pt x="7" y="16"/>
                </a:cubicBezTo>
                <a:cubicBezTo>
                  <a:pt x="7" y="16"/>
                  <a:pt x="6" y="15"/>
                  <a:pt x="6" y="15"/>
                </a:cubicBezTo>
                <a:cubicBezTo>
                  <a:pt x="6" y="14"/>
                  <a:pt x="6" y="14"/>
                  <a:pt x="6" y="13"/>
                </a:cubicBezTo>
                <a:cubicBezTo>
                  <a:pt x="6" y="13"/>
                  <a:pt x="6" y="12"/>
                  <a:pt x="7" y="11"/>
                </a:cubicBezTo>
                <a:cubicBezTo>
                  <a:pt x="7" y="11"/>
                  <a:pt x="7" y="10"/>
                  <a:pt x="8" y="9"/>
                </a:cubicBezTo>
                <a:cubicBezTo>
                  <a:pt x="10" y="11"/>
                  <a:pt x="12" y="14"/>
                  <a:pt x="14" y="16"/>
                </a:cubicBezTo>
                <a:cubicBezTo>
                  <a:pt x="12" y="17"/>
                  <a:pt x="11" y="17"/>
                  <a:pt x="10" y="17"/>
                </a:cubicBezTo>
                <a:close/>
                <a:moveTo>
                  <a:pt x="29" y="25"/>
                </a:moveTo>
                <a:cubicBezTo>
                  <a:pt x="28" y="26"/>
                  <a:pt x="28" y="27"/>
                  <a:pt x="27" y="27"/>
                </a:cubicBezTo>
                <a:cubicBezTo>
                  <a:pt x="25" y="25"/>
                  <a:pt x="23" y="22"/>
                  <a:pt x="21" y="20"/>
                </a:cubicBezTo>
                <a:cubicBezTo>
                  <a:pt x="21" y="20"/>
                  <a:pt x="22" y="19"/>
                  <a:pt x="23" y="19"/>
                </a:cubicBezTo>
                <a:cubicBezTo>
                  <a:pt x="23" y="19"/>
                  <a:pt x="24" y="19"/>
                  <a:pt x="25" y="18"/>
                </a:cubicBezTo>
                <a:cubicBezTo>
                  <a:pt x="25" y="18"/>
                  <a:pt x="26" y="18"/>
                  <a:pt x="27" y="19"/>
                </a:cubicBezTo>
                <a:cubicBezTo>
                  <a:pt x="27" y="19"/>
                  <a:pt x="28" y="19"/>
                  <a:pt x="28" y="20"/>
                </a:cubicBezTo>
                <a:cubicBezTo>
                  <a:pt x="29" y="20"/>
                  <a:pt x="29" y="21"/>
                  <a:pt x="29" y="21"/>
                </a:cubicBezTo>
                <a:cubicBezTo>
                  <a:pt x="30" y="22"/>
                  <a:pt x="30" y="23"/>
                  <a:pt x="29" y="23"/>
                </a:cubicBezTo>
                <a:cubicBezTo>
                  <a:pt x="29" y="24"/>
                  <a:pt x="29" y="25"/>
                  <a:pt x="29" y="25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srgbClr val="5C5C5C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8" name="Freeform 29"/>
          <p:cNvSpPr/>
          <p:nvPr/>
        </p:nvSpPr>
        <p:spPr bwMode="auto">
          <a:xfrm>
            <a:off x="2713038" y="5405438"/>
            <a:ext cx="65088" cy="71438"/>
          </a:xfrm>
          <a:custGeom>
            <a:avLst/>
            <a:gdLst>
              <a:gd name="T0" fmla="*/ 16 w 19"/>
              <a:gd name="T1" fmla="*/ 1 h 21"/>
              <a:gd name="T2" fmla="*/ 16 w 19"/>
              <a:gd name="T3" fmla="*/ 1 h 21"/>
              <a:gd name="T4" fmla="*/ 9 w 19"/>
              <a:gd name="T5" fmla="*/ 7 h 21"/>
              <a:gd name="T6" fmla="*/ 3 w 19"/>
              <a:gd name="T7" fmla="*/ 14 h 21"/>
              <a:gd name="T8" fmla="*/ 0 w 19"/>
              <a:gd name="T9" fmla="*/ 17 h 21"/>
              <a:gd name="T10" fmla="*/ 0 w 19"/>
              <a:gd name="T11" fmla="*/ 17 h 21"/>
              <a:gd name="T12" fmla="*/ 0 w 19"/>
              <a:gd name="T13" fmla="*/ 20 h 21"/>
              <a:gd name="T14" fmla="*/ 3 w 19"/>
              <a:gd name="T15" fmla="*/ 20 h 21"/>
              <a:gd name="T16" fmla="*/ 3 w 19"/>
              <a:gd name="T17" fmla="*/ 20 h 21"/>
              <a:gd name="T18" fmla="*/ 6 w 19"/>
              <a:gd name="T19" fmla="*/ 16 h 21"/>
              <a:gd name="T20" fmla="*/ 11 w 19"/>
              <a:gd name="T21" fmla="*/ 10 h 21"/>
              <a:gd name="T22" fmla="*/ 18 w 19"/>
              <a:gd name="T23" fmla="*/ 4 h 21"/>
              <a:gd name="T24" fmla="*/ 18 w 19"/>
              <a:gd name="T25" fmla="*/ 4 h 21"/>
              <a:gd name="T26" fmla="*/ 19 w 19"/>
              <a:gd name="T27" fmla="*/ 4 h 21"/>
              <a:gd name="T28" fmla="*/ 19 w 19"/>
              <a:gd name="T29" fmla="*/ 1 h 21"/>
              <a:gd name="T30" fmla="*/ 16 w 19"/>
              <a:gd name="T31" fmla="*/ 1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9" h="21">
                <a:moveTo>
                  <a:pt x="16" y="1"/>
                </a:moveTo>
                <a:cubicBezTo>
                  <a:pt x="16" y="1"/>
                  <a:pt x="16" y="1"/>
                  <a:pt x="16" y="1"/>
                </a:cubicBezTo>
                <a:cubicBezTo>
                  <a:pt x="13" y="3"/>
                  <a:pt x="11" y="5"/>
                  <a:pt x="9" y="7"/>
                </a:cubicBezTo>
                <a:cubicBezTo>
                  <a:pt x="6" y="9"/>
                  <a:pt x="5" y="11"/>
                  <a:pt x="3" y="14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18"/>
                  <a:pt x="0" y="19"/>
                  <a:pt x="0" y="20"/>
                </a:cubicBezTo>
                <a:cubicBezTo>
                  <a:pt x="1" y="21"/>
                  <a:pt x="2" y="21"/>
                  <a:pt x="3" y="20"/>
                </a:cubicBezTo>
                <a:cubicBezTo>
                  <a:pt x="3" y="20"/>
                  <a:pt x="3" y="20"/>
                  <a:pt x="3" y="20"/>
                </a:cubicBezTo>
                <a:cubicBezTo>
                  <a:pt x="6" y="16"/>
                  <a:pt x="6" y="16"/>
                  <a:pt x="6" y="16"/>
                </a:cubicBezTo>
                <a:cubicBezTo>
                  <a:pt x="8" y="14"/>
                  <a:pt x="9" y="12"/>
                  <a:pt x="11" y="10"/>
                </a:cubicBezTo>
                <a:cubicBezTo>
                  <a:pt x="14" y="8"/>
                  <a:pt x="16" y="6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9" y="4"/>
                </a:cubicBezTo>
                <a:cubicBezTo>
                  <a:pt x="19" y="3"/>
                  <a:pt x="19" y="2"/>
                  <a:pt x="19" y="1"/>
                </a:cubicBezTo>
                <a:cubicBezTo>
                  <a:pt x="18" y="0"/>
                  <a:pt x="17" y="0"/>
                  <a:pt x="16" y="1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srgbClr val="5C5C5C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9" name="Freeform 30"/>
          <p:cNvSpPr/>
          <p:nvPr/>
        </p:nvSpPr>
        <p:spPr bwMode="auto">
          <a:xfrm>
            <a:off x="2790825" y="5168900"/>
            <a:ext cx="71438" cy="73025"/>
          </a:xfrm>
          <a:custGeom>
            <a:avLst/>
            <a:gdLst>
              <a:gd name="T0" fmla="*/ 8 w 20"/>
              <a:gd name="T1" fmla="*/ 11 h 21"/>
              <a:gd name="T2" fmla="*/ 1 w 20"/>
              <a:gd name="T3" fmla="*/ 17 h 21"/>
              <a:gd name="T4" fmla="*/ 0 w 20"/>
              <a:gd name="T5" fmla="*/ 17 h 21"/>
              <a:gd name="T6" fmla="*/ 0 w 20"/>
              <a:gd name="T7" fmla="*/ 20 h 21"/>
              <a:gd name="T8" fmla="*/ 3 w 20"/>
              <a:gd name="T9" fmla="*/ 20 h 21"/>
              <a:gd name="T10" fmla="*/ 3 w 20"/>
              <a:gd name="T11" fmla="*/ 20 h 21"/>
              <a:gd name="T12" fmla="*/ 10 w 20"/>
              <a:gd name="T13" fmla="*/ 14 h 21"/>
              <a:gd name="T14" fmla="*/ 16 w 20"/>
              <a:gd name="T15" fmla="*/ 7 h 21"/>
              <a:gd name="T16" fmla="*/ 19 w 20"/>
              <a:gd name="T17" fmla="*/ 3 h 21"/>
              <a:gd name="T18" fmla="*/ 19 w 20"/>
              <a:gd name="T19" fmla="*/ 3 h 21"/>
              <a:gd name="T20" fmla="*/ 19 w 20"/>
              <a:gd name="T21" fmla="*/ 0 h 21"/>
              <a:gd name="T22" fmla="*/ 16 w 20"/>
              <a:gd name="T23" fmla="*/ 0 h 21"/>
              <a:gd name="T24" fmla="*/ 16 w 20"/>
              <a:gd name="T25" fmla="*/ 1 h 21"/>
              <a:gd name="T26" fmla="*/ 13 w 20"/>
              <a:gd name="T27" fmla="*/ 5 h 21"/>
              <a:gd name="T28" fmla="*/ 8 w 20"/>
              <a:gd name="T29" fmla="*/ 11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0" h="21">
                <a:moveTo>
                  <a:pt x="8" y="11"/>
                </a:moveTo>
                <a:cubicBezTo>
                  <a:pt x="5" y="13"/>
                  <a:pt x="3" y="15"/>
                  <a:pt x="1" y="17"/>
                </a:cubicBezTo>
                <a:cubicBezTo>
                  <a:pt x="1" y="17"/>
                  <a:pt x="0" y="17"/>
                  <a:pt x="0" y="17"/>
                </a:cubicBezTo>
                <a:cubicBezTo>
                  <a:pt x="0" y="18"/>
                  <a:pt x="0" y="19"/>
                  <a:pt x="0" y="20"/>
                </a:cubicBezTo>
                <a:cubicBezTo>
                  <a:pt x="1" y="21"/>
                  <a:pt x="2" y="21"/>
                  <a:pt x="3" y="20"/>
                </a:cubicBezTo>
                <a:cubicBezTo>
                  <a:pt x="3" y="20"/>
                  <a:pt x="3" y="20"/>
                  <a:pt x="3" y="20"/>
                </a:cubicBezTo>
                <a:cubicBezTo>
                  <a:pt x="6" y="18"/>
                  <a:pt x="8" y="16"/>
                  <a:pt x="10" y="14"/>
                </a:cubicBezTo>
                <a:cubicBezTo>
                  <a:pt x="13" y="12"/>
                  <a:pt x="14" y="9"/>
                  <a:pt x="16" y="7"/>
                </a:cubicBezTo>
                <a:cubicBezTo>
                  <a:pt x="19" y="3"/>
                  <a:pt x="19" y="3"/>
                  <a:pt x="19" y="3"/>
                </a:cubicBezTo>
                <a:cubicBezTo>
                  <a:pt x="19" y="3"/>
                  <a:pt x="19" y="3"/>
                  <a:pt x="19" y="3"/>
                </a:cubicBezTo>
                <a:cubicBezTo>
                  <a:pt x="20" y="2"/>
                  <a:pt x="20" y="1"/>
                  <a:pt x="19" y="0"/>
                </a:cubicBezTo>
                <a:cubicBezTo>
                  <a:pt x="18" y="0"/>
                  <a:pt x="17" y="0"/>
                  <a:pt x="16" y="0"/>
                </a:cubicBezTo>
                <a:cubicBezTo>
                  <a:pt x="16" y="1"/>
                  <a:pt x="16" y="1"/>
                  <a:pt x="16" y="1"/>
                </a:cubicBezTo>
                <a:cubicBezTo>
                  <a:pt x="13" y="5"/>
                  <a:pt x="13" y="5"/>
                  <a:pt x="13" y="5"/>
                </a:cubicBezTo>
                <a:cubicBezTo>
                  <a:pt x="11" y="7"/>
                  <a:pt x="10" y="9"/>
                  <a:pt x="8" y="11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srgbClr val="5C5C5C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9234" name="矩形 19"/>
          <p:cNvSpPr/>
          <p:nvPr/>
        </p:nvSpPr>
        <p:spPr>
          <a:xfrm>
            <a:off x="8772525" y="2743200"/>
            <a:ext cx="2843213" cy="15509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35" name="TextBox 13"/>
          <p:cNvSpPr txBox="1"/>
          <p:nvPr/>
        </p:nvSpPr>
        <p:spPr>
          <a:xfrm>
            <a:off x="8772525" y="2360613"/>
            <a:ext cx="1293813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36" name="TextBox 13"/>
          <p:cNvSpPr txBox="1"/>
          <p:nvPr/>
        </p:nvSpPr>
        <p:spPr>
          <a:xfrm>
            <a:off x="6281738" y="2338388"/>
            <a:ext cx="1277937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37" name="TextBox 13"/>
          <p:cNvSpPr txBox="1"/>
          <p:nvPr/>
        </p:nvSpPr>
        <p:spPr>
          <a:xfrm>
            <a:off x="4953000" y="2774950"/>
            <a:ext cx="2606675" cy="3683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38" name="TextBox 13"/>
          <p:cNvSpPr txBox="1"/>
          <p:nvPr/>
        </p:nvSpPr>
        <p:spPr>
          <a:xfrm>
            <a:off x="6281738" y="3463925"/>
            <a:ext cx="1277937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39" name="TextBox 13"/>
          <p:cNvSpPr txBox="1"/>
          <p:nvPr/>
        </p:nvSpPr>
        <p:spPr>
          <a:xfrm>
            <a:off x="4953000" y="3848100"/>
            <a:ext cx="2606675" cy="3698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40" name="TextBox 13"/>
          <p:cNvSpPr txBox="1"/>
          <p:nvPr/>
        </p:nvSpPr>
        <p:spPr>
          <a:xfrm>
            <a:off x="6281738" y="4598988"/>
            <a:ext cx="1277937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41" name="TextBox 13"/>
          <p:cNvSpPr txBox="1"/>
          <p:nvPr/>
        </p:nvSpPr>
        <p:spPr>
          <a:xfrm>
            <a:off x="4953000" y="4984750"/>
            <a:ext cx="2606675" cy="3698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1200945" flipV="1">
            <a:off x="9820839" y="4534117"/>
            <a:ext cx="3049315" cy="2520670"/>
          </a:xfrm>
          <a:custGeom>
            <a:avLst/>
            <a:gdLst>
              <a:gd name="connsiteX0" fmla="*/ 0 w 5895111"/>
              <a:gd name="connsiteY0" fmla="*/ 0 h 4873104"/>
              <a:gd name="connsiteX1" fmla="*/ 4268437 w 5895111"/>
              <a:gd name="connsiteY1" fmla="*/ 0 h 4873104"/>
              <a:gd name="connsiteX2" fmla="*/ 4275174 w 5895111"/>
              <a:gd name="connsiteY2" fmla="*/ 209673 h 4873104"/>
              <a:gd name="connsiteX3" fmla="*/ 4417640 w 5895111"/>
              <a:gd name="connsiteY3" fmla="*/ 1230370 h 4873104"/>
              <a:gd name="connsiteX4" fmla="*/ 4543025 w 5895111"/>
              <a:gd name="connsiteY4" fmla="*/ 1714410 h 4873104"/>
              <a:gd name="connsiteX5" fmla="*/ 4600764 w 5895111"/>
              <a:gd name="connsiteY5" fmla="*/ 1894746 h 4873104"/>
              <a:gd name="connsiteX6" fmla="*/ 4653543 w 5895111"/>
              <a:gd name="connsiteY6" fmla="*/ 2170147 h 4873104"/>
              <a:gd name="connsiteX7" fmla="*/ 5367097 w 5895111"/>
              <a:gd name="connsiteY7" fmla="*/ 3530817 h 4873104"/>
              <a:gd name="connsiteX8" fmla="*/ 5470122 w 5895111"/>
              <a:gd name="connsiteY8" fmla="*/ 3439882 h 4873104"/>
              <a:gd name="connsiteX9" fmla="*/ 5480903 w 5895111"/>
              <a:gd name="connsiteY9" fmla="*/ 3415959 h 4873104"/>
              <a:gd name="connsiteX10" fmla="*/ 5572340 w 5895111"/>
              <a:gd name="connsiteY10" fmla="*/ 3485302 h 4873104"/>
              <a:gd name="connsiteX11" fmla="*/ 5880116 w 5895111"/>
              <a:gd name="connsiteY11" fmla="*/ 3597124 h 4873104"/>
              <a:gd name="connsiteX12" fmla="*/ 5895111 w 5895111"/>
              <a:gd name="connsiteY12" fmla="*/ 3595811 h 4873104"/>
              <a:gd name="connsiteX13" fmla="*/ 5895111 w 5895111"/>
              <a:gd name="connsiteY13" fmla="*/ 4873104 h 4873104"/>
              <a:gd name="connsiteX14" fmla="*/ 0 w 5895111"/>
              <a:gd name="connsiteY14" fmla="*/ 4873104 h 4873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895111" h="4873104">
                <a:moveTo>
                  <a:pt x="0" y="0"/>
                </a:moveTo>
                <a:lnTo>
                  <a:pt x="4268437" y="0"/>
                </a:lnTo>
                <a:lnTo>
                  <a:pt x="4275174" y="209673"/>
                </a:lnTo>
                <a:cubicBezTo>
                  <a:pt x="4292519" y="529219"/>
                  <a:pt x="4339236" y="874452"/>
                  <a:pt x="4417640" y="1230370"/>
                </a:cubicBezTo>
                <a:cubicBezTo>
                  <a:pt x="4454392" y="1397207"/>
                  <a:pt x="4496475" y="1558987"/>
                  <a:pt x="4543025" y="1714410"/>
                </a:cubicBezTo>
                <a:lnTo>
                  <a:pt x="4600764" y="1894746"/>
                </a:lnTo>
                <a:lnTo>
                  <a:pt x="4653543" y="2170147"/>
                </a:lnTo>
                <a:cubicBezTo>
                  <a:pt x="4829660" y="2969639"/>
                  <a:pt x="5149129" y="3578832"/>
                  <a:pt x="5367097" y="3530817"/>
                </a:cubicBezTo>
                <a:cubicBezTo>
                  <a:pt x="5407966" y="3521814"/>
                  <a:pt x="5442365" y="3490345"/>
                  <a:pt x="5470122" y="3439882"/>
                </a:cubicBezTo>
                <a:lnTo>
                  <a:pt x="5480903" y="3415959"/>
                </a:lnTo>
                <a:lnTo>
                  <a:pt x="5572340" y="3485302"/>
                </a:lnTo>
                <a:cubicBezTo>
                  <a:pt x="5676570" y="3554457"/>
                  <a:pt x="5780136" y="3593196"/>
                  <a:pt x="5880116" y="3597124"/>
                </a:cubicBezTo>
                <a:lnTo>
                  <a:pt x="5895111" y="3595811"/>
                </a:lnTo>
                <a:lnTo>
                  <a:pt x="5895111" y="4873104"/>
                </a:lnTo>
                <a:lnTo>
                  <a:pt x="0" y="4873104"/>
                </a:lnTo>
                <a:close/>
              </a:path>
            </a:pathLst>
          </a:cu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5400000" flipV="1">
            <a:off x="385113" y="247493"/>
            <a:ext cx="806772" cy="776891"/>
          </a:xfrm>
          <a:custGeom>
            <a:avLst/>
            <a:gdLst>
              <a:gd name="connsiteX0" fmla="*/ 0 w 2057398"/>
              <a:gd name="connsiteY0" fmla="*/ 969589 h 1981198"/>
              <a:gd name="connsiteX1" fmla="*/ 0 w 2057398"/>
              <a:gd name="connsiteY1" fmla="*/ 1981198 h 1981198"/>
              <a:gd name="connsiteX2" fmla="*/ 1359090 w 2057398"/>
              <a:gd name="connsiteY2" fmla="*/ 1981198 h 1981198"/>
              <a:gd name="connsiteX3" fmla="*/ 1342559 w 2057398"/>
              <a:gd name="connsiteY3" fmla="*/ 1957026 h 1981198"/>
              <a:gd name="connsiteX4" fmla="*/ 1295402 w 2057398"/>
              <a:gd name="connsiteY4" fmla="*/ 1771648 h 1981198"/>
              <a:gd name="connsiteX5" fmla="*/ 1895474 w 2057398"/>
              <a:gd name="connsiteY5" fmla="*/ 1295398 h 1981198"/>
              <a:gd name="connsiteX6" fmla="*/ 2016410 w 2057398"/>
              <a:gd name="connsiteY6" fmla="*/ 1305074 h 1981198"/>
              <a:gd name="connsiteX7" fmla="*/ 2057398 w 2057398"/>
              <a:gd name="connsiteY7" fmla="*/ 1315172 h 1981198"/>
              <a:gd name="connsiteX8" fmla="*/ 2057398 w 2057398"/>
              <a:gd name="connsiteY8" fmla="*/ 1022395 h 1981198"/>
              <a:gd name="connsiteX9" fmla="*/ 2004856 w 2057398"/>
              <a:gd name="connsiteY9" fmla="*/ 1007535 h 1981198"/>
              <a:gd name="connsiteX10" fmla="*/ 1743071 w 2057398"/>
              <a:gd name="connsiteY10" fmla="*/ 647699 h 1981198"/>
              <a:gd name="connsiteX11" fmla="*/ 1816274 w 2057398"/>
              <a:gd name="connsiteY11" fmla="*/ 429353 h 1981198"/>
              <a:gd name="connsiteX12" fmla="*/ 1867942 w 2057398"/>
              <a:gd name="connsiteY12" fmla="*/ 372297 h 1981198"/>
              <a:gd name="connsiteX13" fmla="*/ 1823881 w 2057398"/>
              <a:gd name="connsiteY13" fmla="*/ 359836 h 1981198"/>
              <a:gd name="connsiteX14" fmla="*/ 1562096 w 2057398"/>
              <a:gd name="connsiteY14" fmla="*/ 0 h 1981198"/>
              <a:gd name="connsiteX15" fmla="*/ 1284295 w 2057398"/>
              <a:gd name="connsiteY15" fmla="*/ 0 h 1981198"/>
              <a:gd name="connsiteX16" fmla="*/ 1261713 w 2057398"/>
              <a:gd name="connsiteY16" fmla="*/ 66283 h 1981198"/>
              <a:gd name="connsiteX17" fmla="*/ 866771 w 2057398"/>
              <a:gd name="connsiteY17" fmla="*/ 304798 h 1981198"/>
              <a:gd name="connsiteX18" fmla="*/ 563688 w 2057398"/>
              <a:gd name="connsiteY18" fmla="*/ 190416 h 1981198"/>
              <a:gd name="connsiteX19" fmla="*/ 521137 w 2057398"/>
              <a:gd name="connsiteY19" fmla="*/ 143429 h 1981198"/>
              <a:gd name="connsiteX20" fmla="*/ 537027 w 2057398"/>
              <a:gd name="connsiteY20" fmla="*/ 210914 h 1981198"/>
              <a:gd name="connsiteX21" fmla="*/ 552443 w 2057398"/>
              <a:gd name="connsiteY21" fmla="*/ 419099 h 1981198"/>
              <a:gd name="connsiteX22" fmla="*/ 209546 w 2057398"/>
              <a:gd name="connsiteY22" fmla="*/ 1119187 h 1981198"/>
              <a:gd name="connsiteX23" fmla="*/ 17829 w 2057398"/>
              <a:gd name="connsiteY23" fmla="*/ 999623 h 1981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057398" h="1981198">
                <a:moveTo>
                  <a:pt x="0" y="969589"/>
                </a:moveTo>
                <a:lnTo>
                  <a:pt x="0" y="1981198"/>
                </a:lnTo>
                <a:lnTo>
                  <a:pt x="1359090" y="1981198"/>
                </a:lnTo>
                <a:lnTo>
                  <a:pt x="1342559" y="1957026"/>
                </a:lnTo>
                <a:cubicBezTo>
                  <a:pt x="1312193" y="1900049"/>
                  <a:pt x="1295402" y="1837405"/>
                  <a:pt x="1295402" y="1771648"/>
                </a:cubicBezTo>
                <a:cubicBezTo>
                  <a:pt x="1295402" y="1508622"/>
                  <a:pt x="1564063" y="1295398"/>
                  <a:pt x="1895474" y="1295398"/>
                </a:cubicBezTo>
                <a:cubicBezTo>
                  <a:pt x="1936900" y="1295398"/>
                  <a:pt x="1977346" y="1298730"/>
                  <a:pt x="2016410" y="1305074"/>
                </a:cubicBezTo>
                <a:lnTo>
                  <a:pt x="2057398" y="1315172"/>
                </a:lnTo>
                <a:lnTo>
                  <a:pt x="2057398" y="1022395"/>
                </a:lnTo>
                <a:lnTo>
                  <a:pt x="2004856" y="1007535"/>
                </a:lnTo>
                <a:cubicBezTo>
                  <a:pt x="1851016" y="948250"/>
                  <a:pt x="1743071" y="809460"/>
                  <a:pt x="1743071" y="647699"/>
                </a:cubicBezTo>
                <a:cubicBezTo>
                  <a:pt x="1743071" y="566819"/>
                  <a:pt x="1770057" y="491681"/>
                  <a:pt x="1816274" y="429353"/>
                </a:cubicBezTo>
                <a:lnTo>
                  <a:pt x="1867942" y="372297"/>
                </a:lnTo>
                <a:lnTo>
                  <a:pt x="1823881" y="359836"/>
                </a:lnTo>
                <a:cubicBezTo>
                  <a:pt x="1670041" y="300551"/>
                  <a:pt x="1562096" y="161761"/>
                  <a:pt x="1562096" y="0"/>
                </a:cubicBezTo>
                <a:lnTo>
                  <a:pt x="1284295" y="0"/>
                </a:lnTo>
                <a:lnTo>
                  <a:pt x="1261713" y="66283"/>
                </a:lnTo>
                <a:cubicBezTo>
                  <a:pt x="1196644" y="206448"/>
                  <a:pt x="1044313" y="304798"/>
                  <a:pt x="866771" y="304798"/>
                </a:cubicBezTo>
                <a:cubicBezTo>
                  <a:pt x="748410" y="304798"/>
                  <a:pt x="641253" y="261087"/>
                  <a:pt x="563688" y="190416"/>
                </a:cubicBezTo>
                <a:lnTo>
                  <a:pt x="521137" y="143429"/>
                </a:lnTo>
                <a:lnTo>
                  <a:pt x="537027" y="210914"/>
                </a:lnTo>
                <a:cubicBezTo>
                  <a:pt x="547046" y="276680"/>
                  <a:pt x="552443" y="346603"/>
                  <a:pt x="552443" y="419099"/>
                </a:cubicBezTo>
                <a:cubicBezTo>
                  <a:pt x="552443" y="805747"/>
                  <a:pt x="398923" y="1119187"/>
                  <a:pt x="209546" y="1119187"/>
                </a:cubicBezTo>
                <a:cubicBezTo>
                  <a:pt x="138530" y="1119187"/>
                  <a:pt x="72556" y="1075110"/>
                  <a:pt x="17829" y="999623"/>
                </a:cubicBezTo>
                <a:close/>
              </a:path>
            </a:pathLst>
          </a:custGeom>
        </p:spPr>
      </p:pic>
      <p:sp>
        <p:nvSpPr>
          <p:cNvPr id="10243" name="文本框 12"/>
          <p:cNvSpPr txBox="1"/>
          <p:nvPr/>
        </p:nvSpPr>
        <p:spPr>
          <a:xfrm>
            <a:off x="1176338" y="374650"/>
            <a:ext cx="4381500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800" dirty="0">
                <a:solidFill>
                  <a:srgbClr val="7C60AA"/>
                </a:solidFill>
                <a:latin typeface="华康海报体W12(P)" pitchFamily="82" charset="-122"/>
                <a:ea typeface="华康海报体W12(P)" pitchFamily="82" charset="-122"/>
              </a:rPr>
              <a:t>单击此处添加标题</a:t>
            </a:r>
          </a:p>
        </p:txBody>
      </p:sp>
      <p:sp>
        <p:nvSpPr>
          <p:cNvPr id="14" name="Freeform 21"/>
          <p:cNvSpPr/>
          <p:nvPr/>
        </p:nvSpPr>
        <p:spPr bwMode="auto">
          <a:xfrm>
            <a:off x="-84137" y="2393950"/>
            <a:ext cx="9794875" cy="3582988"/>
          </a:xfrm>
          <a:custGeom>
            <a:avLst/>
            <a:gdLst>
              <a:gd name="T0" fmla="*/ 0 w 2828"/>
              <a:gd name="T1" fmla="*/ 856 h 1032"/>
              <a:gd name="T2" fmla="*/ 660 w 2828"/>
              <a:gd name="T3" fmla="*/ 540 h 1032"/>
              <a:gd name="T4" fmla="*/ 1232 w 2828"/>
              <a:gd name="T5" fmla="*/ 720 h 1032"/>
              <a:gd name="T6" fmla="*/ 1772 w 2828"/>
              <a:gd name="T7" fmla="*/ 320 h 1032"/>
              <a:gd name="T8" fmla="*/ 2315 w 2828"/>
              <a:gd name="T9" fmla="*/ 479 h 1032"/>
              <a:gd name="T10" fmla="*/ 2828 w 2828"/>
              <a:gd name="T11" fmla="*/ 0 h 10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28" h="1032">
                <a:moveTo>
                  <a:pt x="0" y="856"/>
                </a:moveTo>
                <a:cubicBezTo>
                  <a:pt x="420" y="1032"/>
                  <a:pt x="464" y="536"/>
                  <a:pt x="660" y="540"/>
                </a:cubicBezTo>
                <a:cubicBezTo>
                  <a:pt x="856" y="544"/>
                  <a:pt x="976" y="736"/>
                  <a:pt x="1232" y="720"/>
                </a:cubicBezTo>
                <a:cubicBezTo>
                  <a:pt x="1488" y="704"/>
                  <a:pt x="1508" y="352"/>
                  <a:pt x="1772" y="320"/>
                </a:cubicBezTo>
                <a:cubicBezTo>
                  <a:pt x="2036" y="288"/>
                  <a:pt x="2063" y="491"/>
                  <a:pt x="2315" y="479"/>
                </a:cubicBezTo>
                <a:cubicBezTo>
                  <a:pt x="2567" y="467"/>
                  <a:pt x="2572" y="84"/>
                  <a:pt x="2828" y="0"/>
                </a:cubicBezTo>
              </a:path>
            </a:pathLst>
          </a:custGeom>
          <a:noFill/>
          <a:ln w="12700">
            <a:solidFill>
              <a:srgbClr val="404040"/>
            </a:solidFill>
            <a:prstDash val="sysDot"/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15" name="Oval 19"/>
          <p:cNvSpPr>
            <a:spLocks noChangeArrowheads="1"/>
          </p:cNvSpPr>
          <p:nvPr/>
        </p:nvSpPr>
        <p:spPr bwMode="auto">
          <a:xfrm>
            <a:off x="3556000" y="4313238"/>
            <a:ext cx="1198563" cy="119697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19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rPr>
              <a:t>B</a:t>
            </a:r>
            <a:endParaRPr kumimoji="0" lang="en-US" sz="319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16" name="Oval 19"/>
          <p:cNvSpPr>
            <a:spLocks noChangeArrowheads="1"/>
          </p:cNvSpPr>
          <p:nvPr/>
        </p:nvSpPr>
        <p:spPr bwMode="auto">
          <a:xfrm>
            <a:off x="5446713" y="2951163"/>
            <a:ext cx="1198563" cy="119538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19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rPr>
              <a:t>C</a:t>
            </a:r>
            <a:endParaRPr kumimoji="0" lang="en-US" sz="319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17" name="Oval 19"/>
          <p:cNvSpPr>
            <a:spLocks noChangeArrowheads="1"/>
          </p:cNvSpPr>
          <p:nvPr/>
        </p:nvSpPr>
        <p:spPr bwMode="auto">
          <a:xfrm>
            <a:off x="7327900" y="3482975"/>
            <a:ext cx="1198563" cy="119697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19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rPr>
              <a:t>D</a:t>
            </a:r>
            <a:endParaRPr kumimoji="0" lang="en-US" sz="319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18" name="Oval 19"/>
          <p:cNvSpPr>
            <a:spLocks noChangeArrowheads="1"/>
          </p:cNvSpPr>
          <p:nvPr/>
        </p:nvSpPr>
        <p:spPr bwMode="auto">
          <a:xfrm>
            <a:off x="1633538" y="3690938"/>
            <a:ext cx="1198563" cy="119697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19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rPr>
              <a:t>A</a:t>
            </a:r>
            <a:endParaRPr kumimoji="0" lang="en-US" sz="319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cxnSp>
        <p:nvCxnSpPr>
          <p:cNvPr id="19" name="Straight Connector 55"/>
          <p:cNvCxnSpPr/>
          <p:nvPr/>
        </p:nvCxnSpPr>
        <p:spPr>
          <a:xfrm flipV="1">
            <a:off x="4170363" y="3979863"/>
            <a:ext cx="0" cy="858838"/>
          </a:xfrm>
          <a:prstGeom prst="line">
            <a:avLst/>
          </a:prstGeom>
          <a:ln>
            <a:solidFill>
              <a:srgbClr val="ADBACA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56"/>
          <p:cNvCxnSpPr/>
          <p:nvPr/>
        </p:nvCxnSpPr>
        <p:spPr>
          <a:xfrm>
            <a:off x="6054725" y="3549650"/>
            <a:ext cx="0" cy="858838"/>
          </a:xfrm>
          <a:prstGeom prst="line">
            <a:avLst/>
          </a:prstGeom>
          <a:ln>
            <a:solidFill>
              <a:srgbClr val="ADBACA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57"/>
          <p:cNvCxnSpPr/>
          <p:nvPr/>
        </p:nvCxnSpPr>
        <p:spPr>
          <a:xfrm flipV="1">
            <a:off x="7939088" y="3267075"/>
            <a:ext cx="0" cy="858838"/>
          </a:xfrm>
          <a:prstGeom prst="line">
            <a:avLst/>
          </a:prstGeom>
          <a:ln>
            <a:solidFill>
              <a:srgbClr val="ADBACA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60"/>
          <p:cNvCxnSpPr/>
          <p:nvPr/>
        </p:nvCxnSpPr>
        <p:spPr>
          <a:xfrm flipV="1">
            <a:off x="2262188" y="3479800"/>
            <a:ext cx="0" cy="860425"/>
          </a:xfrm>
          <a:prstGeom prst="line">
            <a:avLst/>
          </a:prstGeom>
          <a:ln>
            <a:solidFill>
              <a:srgbClr val="ADBACA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19"/>
          <p:cNvSpPr>
            <a:spLocks noChangeArrowheads="1"/>
          </p:cNvSpPr>
          <p:nvPr/>
        </p:nvSpPr>
        <p:spPr bwMode="auto">
          <a:xfrm>
            <a:off x="3657600" y="4408488"/>
            <a:ext cx="996950" cy="993775"/>
          </a:xfrm>
          <a:prstGeom prst="ellipse">
            <a:avLst/>
          </a:prstGeom>
          <a:solidFill>
            <a:srgbClr val="ED7E16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19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rPr>
              <a:t>B</a:t>
            </a:r>
            <a:endParaRPr kumimoji="0" lang="en-US" sz="319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24" name="Oval 19"/>
          <p:cNvSpPr>
            <a:spLocks noChangeArrowheads="1"/>
          </p:cNvSpPr>
          <p:nvPr/>
        </p:nvSpPr>
        <p:spPr bwMode="auto">
          <a:xfrm>
            <a:off x="5556250" y="3052763"/>
            <a:ext cx="996950" cy="993775"/>
          </a:xfrm>
          <a:prstGeom prst="ellipse">
            <a:avLst/>
          </a:prstGeom>
          <a:solidFill>
            <a:srgbClr val="1CC9EC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19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rPr>
              <a:t>C</a:t>
            </a:r>
            <a:endParaRPr kumimoji="0" lang="en-US" sz="319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25" name="Oval 19"/>
          <p:cNvSpPr>
            <a:spLocks noChangeArrowheads="1"/>
          </p:cNvSpPr>
          <p:nvPr/>
        </p:nvSpPr>
        <p:spPr bwMode="auto">
          <a:xfrm>
            <a:off x="7454900" y="3579813"/>
            <a:ext cx="995363" cy="992188"/>
          </a:xfrm>
          <a:prstGeom prst="ellipse">
            <a:avLst/>
          </a:prstGeom>
          <a:solidFill>
            <a:srgbClr val="77448C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19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rPr>
              <a:t>D</a:t>
            </a:r>
            <a:endParaRPr kumimoji="0" lang="en-US" sz="319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26" name="Oval 19"/>
          <p:cNvSpPr>
            <a:spLocks noChangeArrowheads="1"/>
          </p:cNvSpPr>
          <p:nvPr/>
        </p:nvSpPr>
        <p:spPr bwMode="auto">
          <a:xfrm>
            <a:off x="1760538" y="3787775"/>
            <a:ext cx="995363" cy="993775"/>
          </a:xfrm>
          <a:prstGeom prst="ellipse">
            <a:avLst/>
          </a:prstGeom>
          <a:solidFill>
            <a:srgbClr val="D21914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19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rPr>
              <a:t>A</a:t>
            </a:r>
            <a:endParaRPr kumimoji="0" lang="en-US" sz="319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27" name="Freeform 22"/>
          <p:cNvSpPr/>
          <p:nvPr/>
        </p:nvSpPr>
        <p:spPr bwMode="auto">
          <a:xfrm>
            <a:off x="10009188" y="2246313"/>
            <a:ext cx="406400" cy="355600"/>
          </a:xfrm>
          <a:custGeom>
            <a:avLst/>
            <a:gdLst>
              <a:gd name="T0" fmla="*/ 71 w 71"/>
              <a:gd name="T1" fmla="*/ 3 h 62"/>
              <a:gd name="T2" fmla="*/ 0 w 71"/>
              <a:gd name="T3" fmla="*/ 62 h 62"/>
              <a:gd name="T4" fmla="*/ 14 w 71"/>
              <a:gd name="T5" fmla="*/ 0 h 62"/>
              <a:gd name="T6" fmla="*/ 71 w 71"/>
              <a:gd name="T7" fmla="*/ 3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1" h="62">
                <a:moveTo>
                  <a:pt x="71" y="3"/>
                </a:moveTo>
                <a:lnTo>
                  <a:pt x="0" y="62"/>
                </a:lnTo>
                <a:lnTo>
                  <a:pt x="14" y="0"/>
                </a:lnTo>
                <a:lnTo>
                  <a:pt x="71" y="3"/>
                </a:lnTo>
                <a:close/>
              </a:path>
            </a:pathLst>
          </a:custGeom>
          <a:solidFill>
            <a:srgbClr val="56617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Freeform 23"/>
          <p:cNvSpPr/>
          <p:nvPr/>
        </p:nvSpPr>
        <p:spPr bwMode="auto">
          <a:xfrm>
            <a:off x="9655175" y="1811338"/>
            <a:ext cx="1316038" cy="681038"/>
          </a:xfrm>
          <a:custGeom>
            <a:avLst/>
            <a:gdLst>
              <a:gd name="T0" fmla="*/ 230 w 230"/>
              <a:gd name="T1" fmla="*/ 0 h 119"/>
              <a:gd name="T2" fmla="*/ 0 w 230"/>
              <a:gd name="T3" fmla="*/ 26 h 119"/>
              <a:gd name="T4" fmla="*/ 140 w 230"/>
              <a:gd name="T5" fmla="*/ 119 h 119"/>
              <a:gd name="T6" fmla="*/ 230 w 230"/>
              <a:gd name="T7" fmla="*/ 0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0" h="119">
                <a:moveTo>
                  <a:pt x="230" y="0"/>
                </a:moveTo>
                <a:lnTo>
                  <a:pt x="0" y="26"/>
                </a:lnTo>
                <a:lnTo>
                  <a:pt x="140" y="119"/>
                </a:lnTo>
                <a:lnTo>
                  <a:pt x="23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29" name="Freeform 24"/>
          <p:cNvSpPr/>
          <p:nvPr/>
        </p:nvSpPr>
        <p:spPr bwMode="auto">
          <a:xfrm>
            <a:off x="9940925" y="1857375"/>
            <a:ext cx="933450" cy="744538"/>
          </a:xfrm>
          <a:custGeom>
            <a:avLst/>
            <a:gdLst>
              <a:gd name="T0" fmla="*/ 163 w 163"/>
              <a:gd name="T1" fmla="*/ 0 h 130"/>
              <a:gd name="T2" fmla="*/ 0 w 163"/>
              <a:gd name="T3" fmla="*/ 52 h 130"/>
              <a:gd name="T4" fmla="*/ 12 w 163"/>
              <a:gd name="T5" fmla="*/ 130 h 130"/>
              <a:gd name="T6" fmla="*/ 26 w 163"/>
              <a:gd name="T7" fmla="*/ 68 h 130"/>
              <a:gd name="T8" fmla="*/ 163 w 163"/>
              <a:gd name="T9" fmla="*/ 0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3" h="130">
                <a:moveTo>
                  <a:pt x="163" y="0"/>
                </a:moveTo>
                <a:lnTo>
                  <a:pt x="0" y="52"/>
                </a:lnTo>
                <a:lnTo>
                  <a:pt x="12" y="130"/>
                </a:lnTo>
                <a:lnTo>
                  <a:pt x="26" y="68"/>
                </a:lnTo>
                <a:lnTo>
                  <a:pt x="163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30" name="TextBox 72"/>
          <p:cNvSpPr txBox="1"/>
          <p:nvPr/>
        </p:nvSpPr>
        <p:spPr>
          <a:xfrm flipH="1">
            <a:off x="3397250" y="2263775"/>
            <a:ext cx="1573213" cy="49212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A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07474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37%</a:t>
            </a:r>
            <a:endParaRPr kumimoji="0" lang="en-AU" sz="3200" b="1" i="0" u="none" strike="noStrike" kern="1200" cap="none" spc="0" normalizeH="0" baseline="0" noProof="0" dirty="0">
              <a:ln>
                <a:noFill/>
              </a:ln>
              <a:solidFill>
                <a:srgbClr val="F07474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73"/>
          <p:cNvSpPr txBox="1"/>
          <p:nvPr/>
        </p:nvSpPr>
        <p:spPr>
          <a:xfrm flipH="1">
            <a:off x="1476375" y="1782763"/>
            <a:ext cx="1573213" cy="49212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A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BF53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12%</a:t>
            </a:r>
            <a:endParaRPr kumimoji="0" lang="en-AU" sz="3200" b="1" i="0" u="none" strike="noStrike" kern="1200" cap="none" spc="0" normalizeH="0" baseline="0" noProof="0" dirty="0">
              <a:ln>
                <a:noFill/>
              </a:ln>
              <a:solidFill>
                <a:srgbClr val="FFBF53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76"/>
          <p:cNvSpPr txBox="1"/>
          <p:nvPr/>
        </p:nvSpPr>
        <p:spPr>
          <a:xfrm flipH="1">
            <a:off x="5281613" y="4610100"/>
            <a:ext cx="1573213" cy="49212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A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2B3C5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25%</a:t>
            </a:r>
            <a:endParaRPr kumimoji="0" lang="en-AU" sz="3200" b="1" i="0" u="none" strike="noStrike" kern="1200" cap="none" spc="0" normalizeH="0" baseline="0" noProof="0" dirty="0">
              <a:ln>
                <a:noFill/>
              </a:ln>
              <a:solidFill>
                <a:srgbClr val="02B3C5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Box 79"/>
          <p:cNvSpPr txBox="1"/>
          <p:nvPr/>
        </p:nvSpPr>
        <p:spPr>
          <a:xfrm flipH="1">
            <a:off x="7151688" y="1731963"/>
            <a:ext cx="1573213" cy="49212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A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A3C7C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9%</a:t>
            </a:r>
            <a:endParaRPr kumimoji="0" lang="en-AU" sz="3200" b="1" i="0" u="none" strike="noStrike" kern="1200" cap="none" spc="0" normalizeH="0" baseline="0" noProof="0" dirty="0">
              <a:ln>
                <a:noFill/>
              </a:ln>
              <a:solidFill>
                <a:srgbClr val="6A3C7C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1562100" y="2336800"/>
            <a:ext cx="1377950" cy="2460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ctr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1566863" y="2622550"/>
            <a:ext cx="1381125" cy="18573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3432175" y="2778125"/>
            <a:ext cx="1377950" cy="2460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ctr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Box 13"/>
          <p:cNvSpPr txBox="1"/>
          <p:nvPr/>
        </p:nvSpPr>
        <p:spPr>
          <a:xfrm>
            <a:off x="3436938" y="3063875"/>
            <a:ext cx="1381125" cy="18415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13"/>
          <p:cNvSpPr txBox="1"/>
          <p:nvPr/>
        </p:nvSpPr>
        <p:spPr>
          <a:xfrm>
            <a:off x="5349875" y="5156200"/>
            <a:ext cx="1377950" cy="2460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ctr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Box 13"/>
          <p:cNvSpPr txBox="1"/>
          <p:nvPr/>
        </p:nvSpPr>
        <p:spPr>
          <a:xfrm>
            <a:off x="5354638" y="5441950"/>
            <a:ext cx="1381125" cy="18415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Box 13"/>
          <p:cNvSpPr txBox="1"/>
          <p:nvPr/>
        </p:nvSpPr>
        <p:spPr>
          <a:xfrm>
            <a:off x="7250113" y="2263775"/>
            <a:ext cx="1376363" cy="2460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ctr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Box 13"/>
          <p:cNvSpPr txBox="1"/>
          <p:nvPr/>
        </p:nvSpPr>
        <p:spPr>
          <a:xfrm>
            <a:off x="7254875" y="2549525"/>
            <a:ext cx="1381125" cy="18573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42" name="图片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1200945" flipV="1">
            <a:off x="9820839" y="4534117"/>
            <a:ext cx="3049315" cy="2520670"/>
          </a:xfrm>
          <a:custGeom>
            <a:avLst/>
            <a:gdLst>
              <a:gd name="connsiteX0" fmla="*/ 0 w 5895111"/>
              <a:gd name="connsiteY0" fmla="*/ 0 h 4873104"/>
              <a:gd name="connsiteX1" fmla="*/ 4268437 w 5895111"/>
              <a:gd name="connsiteY1" fmla="*/ 0 h 4873104"/>
              <a:gd name="connsiteX2" fmla="*/ 4275174 w 5895111"/>
              <a:gd name="connsiteY2" fmla="*/ 209673 h 4873104"/>
              <a:gd name="connsiteX3" fmla="*/ 4417640 w 5895111"/>
              <a:gd name="connsiteY3" fmla="*/ 1230370 h 4873104"/>
              <a:gd name="connsiteX4" fmla="*/ 4543025 w 5895111"/>
              <a:gd name="connsiteY4" fmla="*/ 1714410 h 4873104"/>
              <a:gd name="connsiteX5" fmla="*/ 4600764 w 5895111"/>
              <a:gd name="connsiteY5" fmla="*/ 1894746 h 4873104"/>
              <a:gd name="connsiteX6" fmla="*/ 4653543 w 5895111"/>
              <a:gd name="connsiteY6" fmla="*/ 2170147 h 4873104"/>
              <a:gd name="connsiteX7" fmla="*/ 5367097 w 5895111"/>
              <a:gd name="connsiteY7" fmla="*/ 3530817 h 4873104"/>
              <a:gd name="connsiteX8" fmla="*/ 5470122 w 5895111"/>
              <a:gd name="connsiteY8" fmla="*/ 3439882 h 4873104"/>
              <a:gd name="connsiteX9" fmla="*/ 5480903 w 5895111"/>
              <a:gd name="connsiteY9" fmla="*/ 3415959 h 4873104"/>
              <a:gd name="connsiteX10" fmla="*/ 5572340 w 5895111"/>
              <a:gd name="connsiteY10" fmla="*/ 3485302 h 4873104"/>
              <a:gd name="connsiteX11" fmla="*/ 5880116 w 5895111"/>
              <a:gd name="connsiteY11" fmla="*/ 3597124 h 4873104"/>
              <a:gd name="connsiteX12" fmla="*/ 5895111 w 5895111"/>
              <a:gd name="connsiteY12" fmla="*/ 3595811 h 4873104"/>
              <a:gd name="connsiteX13" fmla="*/ 5895111 w 5895111"/>
              <a:gd name="connsiteY13" fmla="*/ 4873104 h 4873104"/>
              <a:gd name="connsiteX14" fmla="*/ 0 w 5895111"/>
              <a:gd name="connsiteY14" fmla="*/ 4873104 h 4873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895111" h="4873104">
                <a:moveTo>
                  <a:pt x="0" y="0"/>
                </a:moveTo>
                <a:lnTo>
                  <a:pt x="4268437" y="0"/>
                </a:lnTo>
                <a:lnTo>
                  <a:pt x="4275174" y="209673"/>
                </a:lnTo>
                <a:cubicBezTo>
                  <a:pt x="4292519" y="529219"/>
                  <a:pt x="4339236" y="874452"/>
                  <a:pt x="4417640" y="1230370"/>
                </a:cubicBezTo>
                <a:cubicBezTo>
                  <a:pt x="4454392" y="1397207"/>
                  <a:pt x="4496475" y="1558987"/>
                  <a:pt x="4543025" y="1714410"/>
                </a:cubicBezTo>
                <a:lnTo>
                  <a:pt x="4600764" y="1894746"/>
                </a:lnTo>
                <a:lnTo>
                  <a:pt x="4653543" y="2170147"/>
                </a:lnTo>
                <a:cubicBezTo>
                  <a:pt x="4829660" y="2969639"/>
                  <a:pt x="5149129" y="3578832"/>
                  <a:pt x="5367097" y="3530817"/>
                </a:cubicBezTo>
                <a:cubicBezTo>
                  <a:pt x="5407966" y="3521814"/>
                  <a:pt x="5442365" y="3490345"/>
                  <a:pt x="5470122" y="3439882"/>
                </a:cubicBezTo>
                <a:lnTo>
                  <a:pt x="5480903" y="3415959"/>
                </a:lnTo>
                <a:lnTo>
                  <a:pt x="5572340" y="3485302"/>
                </a:lnTo>
                <a:cubicBezTo>
                  <a:pt x="5676570" y="3554457"/>
                  <a:pt x="5780136" y="3593196"/>
                  <a:pt x="5880116" y="3597124"/>
                </a:cubicBezTo>
                <a:lnTo>
                  <a:pt x="5895111" y="3595811"/>
                </a:lnTo>
                <a:lnTo>
                  <a:pt x="5895111" y="4873104"/>
                </a:lnTo>
                <a:lnTo>
                  <a:pt x="0" y="4873104"/>
                </a:lnTo>
                <a:close/>
              </a:path>
            </a:pathLst>
          </a:cu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5400000" flipV="1">
            <a:off x="385113" y="247493"/>
            <a:ext cx="806772" cy="776891"/>
          </a:xfrm>
          <a:custGeom>
            <a:avLst/>
            <a:gdLst>
              <a:gd name="connsiteX0" fmla="*/ 0 w 2057398"/>
              <a:gd name="connsiteY0" fmla="*/ 969589 h 1981198"/>
              <a:gd name="connsiteX1" fmla="*/ 0 w 2057398"/>
              <a:gd name="connsiteY1" fmla="*/ 1981198 h 1981198"/>
              <a:gd name="connsiteX2" fmla="*/ 1359090 w 2057398"/>
              <a:gd name="connsiteY2" fmla="*/ 1981198 h 1981198"/>
              <a:gd name="connsiteX3" fmla="*/ 1342559 w 2057398"/>
              <a:gd name="connsiteY3" fmla="*/ 1957026 h 1981198"/>
              <a:gd name="connsiteX4" fmla="*/ 1295402 w 2057398"/>
              <a:gd name="connsiteY4" fmla="*/ 1771648 h 1981198"/>
              <a:gd name="connsiteX5" fmla="*/ 1895474 w 2057398"/>
              <a:gd name="connsiteY5" fmla="*/ 1295398 h 1981198"/>
              <a:gd name="connsiteX6" fmla="*/ 2016410 w 2057398"/>
              <a:gd name="connsiteY6" fmla="*/ 1305074 h 1981198"/>
              <a:gd name="connsiteX7" fmla="*/ 2057398 w 2057398"/>
              <a:gd name="connsiteY7" fmla="*/ 1315172 h 1981198"/>
              <a:gd name="connsiteX8" fmla="*/ 2057398 w 2057398"/>
              <a:gd name="connsiteY8" fmla="*/ 1022395 h 1981198"/>
              <a:gd name="connsiteX9" fmla="*/ 2004856 w 2057398"/>
              <a:gd name="connsiteY9" fmla="*/ 1007535 h 1981198"/>
              <a:gd name="connsiteX10" fmla="*/ 1743071 w 2057398"/>
              <a:gd name="connsiteY10" fmla="*/ 647699 h 1981198"/>
              <a:gd name="connsiteX11" fmla="*/ 1816274 w 2057398"/>
              <a:gd name="connsiteY11" fmla="*/ 429353 h 1981198"/>
              <a:gd name="connsiteX12" fmla="*/ 1867942 w 2057398"/>
              <a:gd name="connsiteY12" fmla="*/ 372297 h 1981198"/>
              <a:gd name="connsiteX13" fmla="*/ 1823881 w 2057398"/>
              <a:gd name="connsiteY13" fmla="*/ 359836 h 1981198"/>
              <a:gd name="connsiteX14" fmla="*/ 1562096 w 2057398"/>
              <a:gd name="connsiteY14" fmla="*/ 0 h 1981198"/>
              <a:gd name="connsiteX15" fmla="*/ 1284295 w 2057398"/>
              <a:gd name="connsiteY15" fmla="*/ 0 h 1981198"/>
              <a:gd name="connsiteX16" fmla="*/ 1261713 w 2057398"/>
              <a:gd name="connsiteY16" fmla="*/ 66283 h 1981198"/>
              <a:gd name="connsiteX17" fmla="*/ 866771 w 2057398"/>
              <a:gd name="connsiteY17" fmla="*/ 304798 h 1981198"/>
              <a:gd name="connsiteX18" fmla="*/ 563688 w 2057398"/>
              <a:gd name="connsiteY18" fmla="*/ 190416 h 1981198"/>
              <a:gd name="connsiteX19" fmla="*/ 521137 w 2057398"/>
              <a:gd name="connsiteY19" fmla="*/ 143429 h 1981198"/>
              <a:gd name="connsiteX20" fmla="*/ 537027 w 2057398"/>
              <a:gd name="connsiteY20" fmla="*/ 210914 h 1981198"/>
              <a:gd name="connsiteX21" fmla="*/ 552443 w 2057398"/>
              <a:gd name="connsiteY21" fmla="*/ 419099 h 1981198"/>
              <a:gd name="connsiteX22" fmla="*/ 209546 w 2057398"/>
              <a:gd name="connsiteY22" fmla="*/ 1119187 h 1981198"/>
              <a:gd name="connsiteX23" fmla="*/ 17829 w 2057398"/>
              <a:gd name="connsiteY23" fmla="*/ 999623 h 1981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057398" h="1981198">
                <a:moveTo>
                  <a:pt x="0" y="969589"/>
                </a:moveTo>
                <a:lnTo>
                  <a:pt x="0" y="1981198"/>
                </a:lnTo>
                <a:lnTo>
                  <a:pt x="1359090" y="1981198"/>
                </a:lnTo>
                <a:lnTo>
                  <a:pt x="1342559" y="1957026"/>
                </a:lnTo>
                <a:cubicBezTo>
                  <a:pt x="1312193" y="1900049"/>
                  <a:pt x="1295402" y="1837405"/>
                  <a:pt x="1295402" y="1771648"/>
                </a:cubicBezTo>
                <a:cubicBezTo>
                  <a:pt x="1295402" y="1508622"/>
                  <a:pt x="1564063" y="1295398"/>
                  <a:pt x="1895474" y="1295398"/>
                </a:cubicBezTo>
                <a:cubicBezTo>
                  <a:pt x="1936900" y="1295398"/>
                  <a:pt x="1977346" y="1298730"/>
                  <a:pt x="2016410" y="1305074"/>
                </a:cubicBezTo>
                <a:lnTo>
                  <a:pt x="2057398" y="1315172"/>
                </a:lnTo>
                <a:lnTo>
                  <a:pt x="2057398" y="1022395"/>
                </a:lnTo>
                <a:lnTo>
                  <a:pt x="2004856" y="1007535"/>
                </a:lnTo>
                <a:cubicBezTo>
                  <a:pt x="1851016" y="948250"/>
                  <a:pt x="1743071" y="809460"/>
                  <a:pt x="1743071" y="647699"/>
                </a:cubicBezTo>
                <a:cubicBezTo>
                  <a:pt x="1743071" y="566819"/>
                  <a:pt x="1770057" y="491681"/>
                  <a:pt x="1816274" y="429353"/>
                </a:cubicBezTo>
                <a:lnTo>
                  <a:pt x="1867942" y="372297"/>
                </a:lnTo>
                <a:lnTo>
                  <a:pt x="1823881" y="359836"/>
                </a:lnTo>
                <a:cubicBezTo>
                  <a:pt x="1670041" y="300551"/>
                  <a:pt x="1562096" y="161761"/>
                  <a:pt x="1562096" y="0"/>
                </a:cubicBezTo>
                <a:lnTo>
                  <a:pt x="1284295" y="0"/>
                </a:lnTo>
                <a:lnTo>
                  <a:pt x="1261713" y="66283"/>
                </a:lnTo>
                <a:cubicBezTo>
                  <a:pt x="1196644" y="206448"/>
                  <a:pt x="1044313" y="304798"/>
                  <a:pt x="866771" y="304798"/>
                </a:cubicBezTo>
                <a:cubicBezTo>
                  <a:pt x="748410" y="304798"/>
                  <a:pt x="641253" y="261087"/>
                  <a:pt x="563688" y="190416"/>
                </a:cubicBezTo>
                <a:lnTo>
                  <a:pt x="521137" y="143429"/>
                </a:lnTo>
                <a:lnTo>
                  <a:pt x="537027" y="210914"/>
                </a:lnTo>
                <a:cubicBezTo>
                  <a:pt x="547046" y="276680"/>
                  <a:pt x="552443" y="346603"/>
                  <a:pt x="552443" y="419099"/>
                </a:cubicBezTo>
                <a:cubicBezTo>
                  <a:pt x="552443" y="805747"/>
                  <a:pt x="398923" y="1119187"/>
                  <a:pt x="209546" y="1119187"/>
                </a:cubicBezTo>
                <a:cubicBezTo>
                  <a:pt x="138530" y="1119187"/>
                  <a:pt x="72556" y="1075110"/>
                  <a:pt x="17829" y="999623"/>
                </a:cubicBezTo>
                <a:close/>
              </a:path>
            </a:pathLst>
          </a:custGeom>
        </p:spPr>
      </p:pic>
      <p:sp>
        <p:nvSpPr>
          <p:cNvPr id="11267" name="文本框 12"/>
          <p:cNvSpPr txBox="1"/>
          <p:nvPr/>
        </p:nvSpPr>
        <p:spPr>
          <a:xfrm>
            <a:off x="1176338" y="374650"/>
            <a:ext cx="4381500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800" dirty="0">
                <a:solidFill>
                  <a:srgbClr val="7C60AA"/>
                </a:solidFill>
                <a:latin typeface="华康海报体W12(P)" pitchFamily="82" charset="-122"/>
                <a:ea typeface="华康海报体W12(P)" pitchFamily="82" charset="-122"/>
              </a:rPr>
              <a:t>单击此处添加标题</a:t>
            </a:r>
          </a:p>
        </p:txBody>
      </p:sp>
      <p:sp>
        <p:nvSpPr>
          <p:cNvPr id="4" name="Rectangle 47"/>
          <p:cNvSpPr/>
          <p:nvPr/>
        </p:nvSpPr>
        <p:spPr>
          <a:xfrm>
            <a:off x="2709863" y="3741738"/>
            <a:ext cx="1993900" cy="2160588"/>
          </a:xfrm>
          <a:prstGeom prst="rect">
            <a:avLst/>
          </a:prstGeom>
          <a:solidFill>
            <a:srgbClr val="77448C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Rectangle 59"/>
          <p:cNvSpPr/>
          <p:nvPr/>
        </p:nvSpPr>
        <p:spPr>
          <a:xfrm>
            <a:off x="9237663" y="1519238"/>
            <a:ext cx="1992313" cy="2160588"/>
          </a:xfrm>
          <a:prstGeom prst="rect">
            <a:avLst/>
          </a:prstGeom>
          <a:solidFill>
            <a:srgbClr val="1CC9EC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AU" sz="319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270" name="TextBox 13"/>
          <p:cNvSpPr txBox="1"/>
          <p:nvPr/>
        </p:nvSpPr>
        <p:spPr>
          <a:xfrm>
            <a:off x="2541588" y="4392613"/>
            <a:ext cx="2338387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71" name="TextBox 13"/>
          <p:cNvSpPr txBox="1"/>
          <p:nvPr/>
        </p:nvSpPr>
        <p:spPr>
          <a:xfrm>
            <a:off x="2892425" y="4735513"/>
            <a:ext cx="1635125" cy="5540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72" name="TextBox 13"/>
          <p:cNvSpPr txBox="1"/>
          <p:nvPr/>
        </p:nvSpPr>
        <p:spPr>
          <a:xfrm>
            <a:off x="9029700" y="2144713"/>
            <a:ext cx="2338388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73" name="TextBox 13"/>
          <p:cNvSpPr txBox="1"/>
          <p:nvPr/>
        </p:nvSpPr>
        <p:spPr>
          <a:xfrm>
            <a:off x="9382125" y="2487613"/>
            <a:ext cx="1633538" cy="5540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1274" name="图片 9"/>
          <p:cNvPicPr>
            <a:picLocks noChangeAspect="1"/>
          </p:cNvPicPr>
          <p:nvPr/>
        </p:nvPicPr>
        <p:blipFill>
          <a:blip r:embed="rId4"/>
          <a:srcRect l="20592" r="12500"/>
          <a:stretch>
            <a:fillRect/>
          </a:stretch>
        </p:blipFill>
        <p:spPr>
          <a:xfrm>
            <a:off x="7180263" y="1485900"/>
            <a:ext cx="1944687" cy="21939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75" name="图片 10"/>
          <p:cNvPicPr>
            <a:picLocks noChangeAspect="1"/>
          </p:cNvPicPr>
          <p:nvPr/>
        </p:nvPicPr>
        <p:blipFill>
          <a:blip r:embed="rId5"/>
          <a:srcRect l="20592" r="12500"/>
          <a:stretch>
            <a:fillRect/>
          </a:stretch>
        </p:blipFill>
        <p:spPr>
          <a:xfrm>
            <a:off x="660400" y="3741738"/>
            <a:ext cx="1957388" cy="21939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76" name="图片 13"/>
          <p:cNvPicPr>
            <a:picLocks noChangeAspect="1"/>
          </p:cNvPicPr>
          <p:nvPr/>
        </p:nvPicPr>
        <p:blipFill>
          <a:blip r:embed="rId6"/>
          <a:srcRect b="20392"/>
          <a:stretch>
            <a:fillRect/>
          </a:stretch>
        </p:blipFill>
        <p:spPr>
          <a:xfrm>
            <a:off x="660400" y="1547813"/>
            <a:ext cx="4027488" cy="21320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77" name="图片 14"/>
          <p:cNvPicPr>
            <a:picLocks noChangeAspect="1"/>
          </p:cNvPicPr>
          <p:nvPr/>
        </p:nvPicPr>
        <p:blipFill>
          <a:blip r:embed="rId6"/>
          <a:srcRect b="20392"/>
          <a:stretch>
            <a:fillRect/>
          </a:stretch>
        </p:blipFill>
        <p:spPr>
          <a:xfrm>
            <a:off x="7188200" y="3744913"/>
            <a:ext cx="4027488" cy="21320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78" name="图片 15"/>
          <p:cNvPicPr>
            <a:picLocks noChangeAspect="1"/>
          </p:cNvPicPr>
          <p:nvPr/>
        </p:nvPicPr>
        <p:blipFill>
          <a:blip r:embed="rId7"/>
          <a:srcRect r="9892"/>
          <a:stretch>
            <a:fillRect/>
          </a:stretch>
        </p:blipFill>
        <p:spPr>
          <a:xfrm>
            <a:off x="4759325" y="1547813"/>
            <a:ext cx="2371725" cy="43878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5400000" flipV="1">
            <a:off x="385113" y="247493"/>
            <a:ext cx="806772" cy="776891"/>
          </a:xfrm>
          <a:custGeom>
            <a:avLst/>
            <a:gdLst>
              <a:gd name="connsiteX0" fmla="*/ 0 w 2057398"/>
              <a:gd name="connsiteY0" fmla="*/ 969589 h 1981198"/>
              <a:gd name="connsiteX1" fmla="*/ 0 w 2057398"/>
              <a:gd name="connsiteY1" fmla="*/ 1981198 h 1981198"/>
              <a:gd name="connsiteX2" fmla="*/ 1359090 w 2057398"/>
              <a:gd name="connsiteY2" fmla="*/ 1981198 h 1981198"/>
              <a:gd name="connsiteX3" fmla="*/ 1342559 w 2057398"/>
              <a:gd name="connsiteY3" fmla="*/ 1957026 h 1981198"/>
              <a:gd name="connsiteX4" fmla="*/ 1295402 w 2057398"/>
              <a:gd name="connsiteY4" fmla="*/ 1771648 h 1981198"/>
              <a:gd name="connsiteX5" fmla="*/ 1895474 w 2057398"/>
              <a:gd name="connsiteY5" fmla="*/ 1295398 h 1981198"/>
              <a:gd name="connsiteX6" fmla="*/ 2016410 w 2057398"/>
              <a:gd name="connsiteY6" fmla="*/ 1305074 h 1981198"/>
              <a:gd name="connsiteX7" fmla="*/ 2057398 w 2057398"/>
              <a:gd name="connsiteY7" fmla="*/ 1315172 h 1981198"/>
              <a:gd name="connsiteX8" fmla="*/ 2057398 w 2057398"/>
              <a:gd name="connsiteY8" fmla="*/ 1022395 h 1981198"/>
              <a:gd name="connsiteX9" fmla="*/ 2004856 w 2057398"/>
              <a:gd name="connsiteY9" fmla="*/ 1007535 h 1981198"/>
              <a:gd name="connsiteX10" fmla="*/ 1743071 w 2057398"/>
              <a:gd name="connsiteY10" fmla="*/ 647699 h 1981198"/>
              <a:gd name="connsiteX11" fmla="*/ 1816274 w 2057398"/>
              <a:gd name="connsiteY11" fmla="*/ 429353 h 1981198"/>
              <a:gd name="connsiteX12" fmla="*/ 1867942 w 2057398"/>
              <a:gd name="connsiteY12" fmla="*/ 372297 h 1981198"/>
              <a:gd name="connsiteX13" fmla="*/ 1823881 w 2057398"/>
              <a:gd name="connsiteY13" fmla="*/ 359836 h 1981198"/>
              <a:gd name="connsiteX14" fmla="*/ 1562096 w 2057398"/>
              <a:gd name="connsiteY14" fmla="*/ 0 h 1981198"/>
              <a:gd name="connsiteX15" fmla="*/ 1284295 w 2057398"/>
              <a:gd name="connsiteY15" fmla="*/ 0 h 1981198"/>
              <a:gd name="connsiteX16" fmla="*/ 1261713 w 2057398"/>
              <a:gd name="connsiteY16" fmla="*/ 66283 h 1981198"/>
              <a:gd name="connsiteX17" fmla="*/ 866771 w 2057398"/>
              <a:gd name="connsiteY17" fmla="*/ 304798 h 1981198"/>
              <a:gd name="connsiteX18" fmla="*/ 563688 w 2057398"/>
              <a:gd name="connsiteY18" fmla="*/ 190416 h 1981198"/>
              <a:gd name="connsiteX19" fmla="*/ 521137 w 2057398"/>
              <a:gd name="connsiteY19" fmla="*/ 143429 h 1981198"/>
              <a:gd name="connsiteX20" fmla="*/ 537027 w 2057398"/>
              <a:gd name="connsiteY20" fmla="*/ 210914 h 1981198"/>
              <a:gd name="connsiteX21" fmla="*/ 552443 w 2057398"/>
              <a:gd name="connsiteY21" fmla="*/ 419099 h 1981198"/>
              <a:gd name="connsiteX22" fmla="*/ 209546 w 2057398"/>
              <a:gd name="connsiteY22" fmla="*/ 1119187 h 1981198"/>
              <a:gd name="connsiteX23" fmla="*/ 17829 w 2057398"/>
              <a:gd name="connsiteY23" fmla="*/ 999623 h 1981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057398" h="1981198">
                <a:moveTo>
                  <a:pt x="0" y="969589"/>
                </a:moveTo>
                <a:lnTo>
                  <a:pt x="0" y="1981198"/>
                </a:lnTo>
                <a:lnTo>
                  <a:pt x="1359090" y="1981198"/>
                </a:lnTo>
                <a:lnTo>
                  <a:pt x="1342559" y="1957026"/>
                </a:lnTo>
                <a:cubicBezTo>
                  <a:pt x="1312193" y="1900049"/>
                  <a:pt x="1295402" y="1837405"/>
                  <a:pt x="1295402" y="1771648"/>
                </a:cubicBezTo>
                <a:cubicBezTo>
                  <a:pt x="1295402" y="1508622"/>
                  <a:pt x="1564063" y="1295398"/>
                  <a:pt x="1895474" y="1295398"/>
                </a:cubicBezTo>
                <a:cubicBezTo>
                  <a:pt x="1936900" y="1295398"/>
                  <a:pt x="1977346" y="1298730"/>
                  <a:pt x="2016410" y="1305074"/>
                </a:cubicBezTo>
                <a:lnTo>
                  <a:pt x="2057398" y="1315172"/>
                </a:lnTo>
                <a:lnTo>
                  <a:pt x="2057398" y="1022395"/>
                </a:lnTo>
                <a:lnTo>
                  <a:pt x="2004856" y="1007535"/>
                </a:lnTo>
                <a:cubicBezTo>
                  <a:pt x="1851016" y="948250"/>
                  <a:pt x="1743071" y="809460"/>
                  <a:pt x="1743071" y="647699"/>
                </a:cubicBezTo>
                <a:cubicBezTo>
                  <a:pt x="1743071" y="566819"/>
                  <a:pt x="1770057" y="491681"/>
                  <a:pt x="1816274" y="429353"/>
                </a:cubicBezTo>
                <a:lnTo>
                  <a:pt x="1867942" y="372297"/>
                </a:lnTo>
                <a:lnTo>
                  <a:pt x="1823881" y="359836"/>
                </a:lnTo>
                <a:cubicBezTo>
                  <a:pt x="1670041" y="300551"/>
                  <a:pt x="1562096" y="161761"/>
                  <a:pt x="1562096" y="0"/>
                </a:cubicBezTo>
                <a:lnTo>
                  <a:pt x="1284295" y="0"/>
                </a:lnTo>
                <a:lnTo>
                  <a:pt x="1261713" y="66283"/>
                </a:lnTo>
                <a:cubicBezTo>
                  <a:pt x="1196644" y="206448"/>
                  <a:pt x="1044313" y="304798"/>
                  <a:pt x="866771" y="304798"/>
                </a:cubicBezTo>
                <a:cubicBezTo>
                  <a:pt x="748410" y="304798"/>
                  <a:pt x="641253" y="261087"/>
                  <a:pt x="563688" y="190416"/>
                </a:cubicBezTo>
                <a:lnTo>
                  <a:pt x="521137" y="143429"/>
                </a:lnTo>
                <a:lnTo>
                  <a:pt x="537027" y="210914"/>
                </a:lnTo>
                <a:cubicBezTo>
                  <a:pt x="547046" y="276680"/>
                  <a:pt x="552443" y="346603"/>
                  <a:pt x="552443" y="419099"/>
                </a:cubicBezTo>
                <a:cubicBezTo>
                  <a:pt x="552443" y="805747"/>
                  <a:pt x="398923" y="1119187"/>
                  <a:pt x="209546" y="1119187"/>
                </a:cubicBezTo>
                <a:cubicBezTo>
                  <a:pt x="138530" y="1119187"/>
                  <a:pt x="72556" y="1075110"/>
                  <a:pt x="17829" y="999623"/>
                </a:cubicBezTo>
                <a:close/>
              </a:path>
            </a:pathLst>
          </a:custGeom>
        </p:spPr>
      </p:pic>
      <p:sp>
        <p:nvSpPr>
          <p:cNvPr id="12291" name="文本框 12"/>
          <p:cNvSpPr txBox="1"/>
          <p:nvPr/>
        </p:nvSpPr>
        <p:spPr>
          <a:xfrm>
            <a:off x="1176338" y="374650"/>
            <a:ext cx="4381500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800" dirty="0">
                <a:solidFill>
                  <a:srgbClr val="7C60AA"/>
                </a:solidFill>
                <a:latin typeface="华康海报体W12(P)" pitchFamily="82" charset="-122"/>
                <a:ea typeface="华康海报体W12(P)" pitchFamily="82" charset="-122"/>
              </a:rPr>
              <a:t>单击此处添加标题</a:t>
            </a:r>
          </a:p>
        </p:txBody>
      </p:sp>
      <p:sp>
        <p:nvSpPr>
          <p:cNvPr id="4" name="AutoShape 2"/>
          <p:cNvSpPr/>
          <p:nvPr/>
        </p:nvSpPr>
        <p:spPr bwMode="auto">
          <a:xfrm>
            <a:off x="2244725" y="2198688"/>
            <a:ext cx="2897188" cy="3881438"/>
          </a:xfrm>
          <a:custGeom>
            <a:avLst/>
            <a:gdLst>
              <a:gd name="T0" fmla="*/ 1314450 w 20607"/>
              <a:gd name="T1" fmla="*/ 1805588 h 21337"/>
              <a:gd name="T2" fmla="*/ 1314450 w 20607"/>
              <a:gd name="T3" fmla="*/ 1805588 h 21337"/>
              <a:gd name="T4" fmla="*/ 1314450 w 20607"/>
              <a:gd name="T5" fmla="*/ 1805588 h 21337"/>
              <a:gd name="T6" fmla="*/ 1314450 w 20607"/>
              <a:gd name="T7" fmla="*/ 1805588 h 2133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607" h="21337">
                <a:moveTo>
                  <a:pt x="7457" y="21337"/>
                </a:moveTo>
                <a:cubicBezTo>
                  <a:pt x="7457" y="21337"/>
                  <a:pt x="10109" y="14324"/>
                  <a:pt x="8063" y="12640"/>
                </a:cubicBezTo>
                <a:cubicBezTo>
                  <a:pt x="4425" y="9779"/>
                  <a:pt x="-425" y="9050"/>
                  <a:pt x="29" y="8938"/>
                </a:cubicBezTo>
                <a:cubicBezTo>
                  <a:pt x="2909" y="8377"/>
                  <a:pt x="7532" y="11238"/>
                  <a:pt x="8745" y="10452"/>
                </a:cubicBezTo>
                <a:cubicBezTo>
                  <a:pt x="9730" y="9835"/>
                  <a:pt x="9882" y="6301"/>
                  <a:pt x="9124" y="4954"/>
                </a:cubicBezTo>
                <a:cubicBezTo>
                  <a:pt x="7684" y="2317"/>
                  <a:pt x="4122" y="1364"/>
                  <a:pt x="5334" y="1364"/>
                </a:cubicBezTo>
                <a:cubicBezTo>
                  <a:pt x="7002" y="1364"/>
                  <a:pt x="9276" y="3439"/>
                  <a:pt x="9579" y="3159"/>
                </a:cubicBezTo>
                <a:cubicBezTo>
                  <a:pt x="9958" y="2934"/>
                  <a:pt x="12004" y="-263"/>
                  <a:pt x="12762" y="17"/>
                </a:cubicBezTo>
                <a:cubicBezTo>
                  <a:pt x="12989" y="129"/>
                  <a:pt x="10867" y="1756"/>
                  <a:pt x="10867" y="4169"/>
                </a:cubicBezTo>
                <a:cubicBezTo>
                  <a:pt x="10867" y="6525"/>
                  <a:pt x="11246" y="11294"/>
                  <a:pt x="12534" y="10733"/>
                </a:cubicBezTo>
                <a:cubicBezTo>
                  <a:pt x="14732" y="9723"/>
                  <a:pt x="19052" y="7984"/>
                  <a:pt x="20568" y="8096"/>
                </a:cubicBezTo>
                <a:cubicBezTo>
                  <a:pt x="21175" y="8152"/>
                  <a:pt x="14429" y="10116"/>
                  <a:pt x="12989" y="12528"/>
                </a:cubicBezTo>
                <a:cubicBezTo>
                  <a:pt x="11777" y="14548"/>
                  <a:pt x="12459" y="20663"/>
                  <a:pt x="13065" y="21337"/>
                </a:cubicBezTo>
                <a:lnTo>
                  <a:pt x="7457" y="21337"/>
                </a:lnTo>
                <a:close/>
              </a:path>
            </a:pathLst>
          </a:custGeom>
          <a:solidFill>
            <a:srgbClr val="BECE37"/>
          </a:soli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5" name="AutoShape 3"/>
          <p:cNvSpPr/>
          <p:nvPr/>
        </p:nvSpPr>
        <p:spPr bwMode="auto">
          <a:xfrm>
            <a:off x="4086225" y="3476625"/>
            <a:ext cx="277813" cy="398463"/>
          </a:xfrm>
          <a:custGeom>
            <a:avLst/>
            <a:gdLst>
              <a:gd name="T0" fmla="*/ 125992 w 9894"/>
              <a:gd name="T1" fmla="*/ 180655 h 21600"/>
              <a:gd name="T2" fmla="*/ 125992 w 9894"/>
              <a:gd name="T3" fmla="*/ 180655 h 21600"/>
              <a:gd name="T4" fmla="*/ 125992 w 9894"/>
              <a:gd name="T5" fmla="*/ 180655 h 21600"/>
              <a:gd name="T6" fmla="*/ 125992 w 9894"/>
              <a:gd name="T7" fmla="*/ 180655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894" h="21600">
                <a:moveTo>
                  <a:pt x="5448" y="21599"/>
                </a:moveTo>
                <a:cubicBezTo>
                  <a:pt x="5448" y="21599"/>
                  <a:pt x="-4783" y="19938"/>
                  <a:pt x="2795" y="0"/>
                </a:cubicBezTo>
                <a:cubicBezTo>
                  <a:pt x="2795" y="0"/>
                  <a:pt x="16817" y="14399"/>
                  <a:pt x="5448" y="21599"/>
                </a:cubicBezTo>
                <a:close/>
              </a:path>
            </a:pathLst>
          </a:custGeom>
          <a:solidFill>
            <a:srgbClr val="D21914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6" name="AutoShape 4"/>
          <p:cNvSpPr/>
          <p:nvPr/>
        </p:nvSpPr>
        <p:spPr bwMode="auto">
          <a:xfrm>
            <a:off x="4556125" y="3255963"/>
            <a:ext cx="261938" cy="409575"/>
          </a:xfrm>
          <a:custGeom>
            <a:avLst/>
            <a:gdLst>
              <a:gd name="T0" fmla="*/ 118869 w 9611"/>
              <a:gd name="T1" fmla="*/ 185673 h 21600"/>
              <a:gd name="T2" fmla="*/ 118869 w 9611"/>
              <a:gd name="T3" fmla="*/ 185673 h 21600"/>
              <a:gd name="T4" fmla="*/ 118869 w 9611"/>
              <a:gd name="T5" fmla="*/ 185673 h 21600"/>
              <a:gd name="T6" fmla="*/ 118869 w 9611"/>
              <a:gd name="T7" fmla="*/ 185673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611" h="21600">
                <a:moveTo>
                  <a:pt x="3586" y="21599"/>
                </a:moveTo>
                <a:cubicBezTo>
                  <a:pt x="3586" y="21599"/>
                  <a:pt x="-5446" y="17280"/>
                  <a:pt x="5157" y="0"/>
                </a:cubicBezTo>
                <a:cubicBezTo>
                  <a:pt x="5157" y="0"/>
                  <a:pt x="16153" y="18900"/>
                  <a:pt x="3586" y="21599"/>
                </a:cubicBezTo>
                <a:close/>
              </a:path>
            </a:pathLst>
          </a:custGeom>
          <a:solidFill>
            <a:srgbClr val="D21914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7" name="AutoShape 5"/>
          <p:cNvSpPr/>
          <p:nvPr/>
        </p:nvSpPr>
        <p:spPr bwMode="auto">
          <a:xfrm>
            <a:off x="4929188" y="3068638"/>
            <a:ext cx="309563" cy="481013"/>
          </a:xfrm>
          <a:custGeom>
            <a:avLst/>
            <a:gdLst>
              <a:gd name="T0" fmla="*/ 139912 w 10585"/>
              <a:gd name="T1" fmla="*/ 218292 h 21600"/>
              <a:gd name="T2" fmla="*/ 139912 w 10585"/>
              <a:gd name="T3" fmla="*/ 218292 h 21600"/>
              <a:gd name="T4" fmla="*/ 139912 w 10585"/>
              <a:gd name="T5" fmla="*/ 218292 h 21600"/>
              <a:gd name="T6" fmla="*/ 139912 w 10585"/>
              <a:gd name="T7" fmla="*/ 218292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0585" h="21600">
                <a:moveTo>
                  <a:pt x="2210" y="21599"/>
                </a:moveTo>
                <a:cubicBezTo>
                  <a:pt x="2210" y="21599"/>
                  <a:pt x="-5844" y="11489"/>
                  <a:pt x="8800" y="0"/>
                </a:cubicBezTo>
                <a:cubicBezTo>
                  <a:pt x="8800" y="0"/>
                  <a:pt x="15756" y="19761"/>
                  <a:pt x="2210" y="21599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8" name="AutoShape 6"/>
          <p:cNvSpPr/>
          <p:nvPr/>
        </p:nvSpPr>
        <p:spPr bwMode="auto">
          <a:xfrm>
            <a:off x="5367338" y="3278188"/>
            <a:ext cx="500063" cy="269875"/>
          </a:xfrm>
          <a:custGeom>
            <a:avLst/>
            <a:gdLst>
              <a:gd name="T0" fmla="*/ 227263 w 19937"/>
              <a:gd name="T1" fmla="*/ 192776 h 14258"/>
              <a:gd name="T2" fmla="*/ 227263 w 19937"/>
              <a:gd name="T3" fmla="*/ 192776 h 14258"/>
              <a:gd name="T4" fmla="*/ 227263 w 19937"/>
              <a:gd name="T5" fmla="*/ 192776 h 14258"/>
              <a:gd name="T6" fmla="*/ 227263 w 19937"/>
              <a:gd name="T7" fmla="*/ 192776 h 1425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937" h="14258">
                <a:moveTo>
                  <a:pt x="31" y="8876"/>
                </a:moveTo>
                <a:cubicBezTo>
                  <a:pt x="31" y="8876"/>
                  <a:pt x="-1663" y="-4084"/>
                  <a:pt x="19936" y="1316"/>
                </a:cubicBezTo>
                <a:cubicBezTo>
                  <a:pt x="19936" y="1316"/>
                  <a:pt x="17819" y="4016"/>
                  <a:pt x="14854" y="9416"/>
                </a:cubicBezTo>
                <a:cubicBezTo>
                  <a:pt x="11889" y="14276"/>
                  <a:pt x="2995" y="17515"/>
                  <a:pt x="31" y="8876"/>
                </a:cubicBezTo>
                <a:close/>
              </a:path>
            </a:pathLst>
          </a:custGeom>
          <a:solidFill>
            <a:srgbClr val="D21914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9" name="AutoShape 7"/>
          <p:cNvSpPr/>
          <p:nvPr/>
        </p:nvSpPr>
        <p:spPr bwMode="auto">
          <a:xfrm>
            <a:off x="5205413" y="3741738"/>
            <a:ext cx="431800" cy="247650"/>
          </a:xfrm>
          <a:custGeom>
            <a:avLst/>
            <a:gdLst>
              <a:gd name="T0" fmla="*/ 195655 w 19438"/>
              <a:gd name="T1" fmla="*/ 112138 h 16645"/>
              <a:gd name="T2" fmla="*/ 195655 w 19438"/>
              <a:gd name="T3" fmla="*/ 112138 h 16645"/>
              <a:gd name="T4" fmla="*/ 195655 w 19438"/>
              <a:gd name="T5" fmla="*/ 112138 h 16645"/>
              <a:gd name="T6" fmla="*/ 195655 w 19438"/>
              <a:gd name="T7" fmla="*/ 112138 h 1664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438" h="16645">
                <a:moveTo>
                  <a:pt x="4557" y="0"/>
                </a:moveTo>
                <a:cubicBezTo>
                  <a:pt x="4557" y="0"/>
                  <a:pt x="17038" y="2090"/>
                  <a:pt x="19438" y="13935"/>
                </a:cubicBezTo>
                <a:cubicBezTo>
                  <a:pt x="19438" y="13935"/>
                  <a:pt x="11277" y="21599"/>
                  <a:pt x="2157" y="11148"/>
                </a:cubicBezTo>
                <a:cubicBezTo>
                  <a:pt x="-2162" y="5574"/>
                  <a:pt x="717" y="696"/>
                  <a:pt x="4557" y="0"/>
                </a:cubicBezTo>
                <a:close/>
              </a:path>
            </a:pathLst>
          </a:custGeom>
          <a:solidFill>
            <a:srgbClr val="ED7E16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10" name="AutoShape 8"/>
          <p:cNvSpPr/>
          <p:nvPr/>
        </p:nvSpPr>
        <p:spPr bwMode="auto">
          <a:xfrm>
            <a:off x="4908550" y="3960813"/>
            <a:ext cx="352425" cy="334963"/>
          </a:xfrm>
          <a:custGeom>
            <a:avLst/>
            <a:gdLst>
              <a:gd name="T0" fmla="*/ 160461 w 20049"/>
              <a:gd name="T1" fmla="*/ 199618 h 18650"/>
              <a:gd name="T2" fmla="*/ 160461 w 20049"/>
              <a:gd name="T3" fmla="*/ 199618 h 18650"/>
              <a:gd name="T4" fmla="*/ 160461 w 20049"/>
              <a:gd name="T5" fmla="*/ 199618 h 18650"/>
              <a:gd name="T6" fmla="*/ 160461 w 20049"/>
              <a:gd name="T7" fmla="*/ 199618 h 1865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049" h="18650">
                <a:moveTo>
                  <a:pt x="2048" y="1597"/>
                </a:moveTo>
                <a:cubicBezTo>
                  <a:pt x="2048" y="1597"/>
                  <a:pt x="8649" y="-2950"/>
                  <a:pt x="14648" y="3302"/>
                </a:cubicBezTo>
                <a:cubicBezTo>
                  <a:pt x="20049" y="8986"/>
                  <a:pt x="18848" y="15807"/>
                  <a:pt x="20049" y="18649"/>
                </a:cubicBezTo>
                <a:cubicBezTo>
                  <a:pt x="20049" y="18649"/>
                  <a:pt x="6848" y="16944"/>
                  <a:pt x="1448" y="10123"/>
                </a:cubicBezTo>
                <a:cubicBezTo>
                  <a:pt x="-1551" y="6144"/>
                  <a:pt x="848" y="3302"/>
                  <a:pt x="2048" y="1597"/>
                </a:cubicBezTo>
                <a:close/>
              </a:path>
            </a:pathLst>
          </a:custGeom>
          <a:solidFill>
            <a:srgbClr val="ED7E16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11" name="AutoShape 9"/>
          <p:cNvSpPr/>
          <p:nvPr/>
        </p:nvSpPr>
        <p:spPr bwMode="auto">
          <a:xfrm>
            <a:off x="4598988" y="4181475"/>
            <a:ext cx="374650" cy="315913"/>
          </a:xfrm>
          <a:custGeom>
            <a:avLst/>
            <a:gdLst>
              <a:gd name="T0" fmla="*/ 169489 w 16064"/>
              <a:gd name="T1" fmla="*/ 180436 h 17680"/>
              <a:gd name="T2" fmla="*/ 169489 w 16064"/>
              <a:gd name="T3" fmla="*/ 180436 h 17680"/>
              <a:gd name="T4" fmla="*/ 169489 w 16064"/>
              <a:gd name="T5" fmla="*/ 180436 h 17680"/>
              <a:gd name="T6" fmla="*/ 169489 w 16064"/>
              <a:gd name="T7" fmla="*/ 180436 h 1768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6064" h="17680">
                <a:moveTo>
                  <a:pt x="1357" y="587"/>
                </a:moveTo>
                <a:cubicBezTo>
                  <a:pt x="1357" y="587"/>
                  <a:pt x="8710" y="-2255"/>
                  <a:pt x="12387" y="4566"/>
                </a:cubicBezTo>
                <a:cubicBezTo>
                  <a:pt x="16063" y="10818"/>
                  <a:pt x="14685" y="15366"/>
                  <a:pt x="16063" y="17639"/>
                </a:cubicBezTo>
                <a:cubicBezTo>
                  <a:pt x="16063" y="17639"/>
                  <a:pt x="-5536" y="19345"/>
                  <a:pt x="1357" y="587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14" name="AutoShape 10"/>
          <p:cNvSpPr/>
          <p:nvPr/>
        </p:nvSpPr>
        <p:spPr bwMode="auto">
          <a:xfrm>
            <a:off x="2800350" y="3476625"/>
            <a:ext cx="261938" cy="368300"/>
          </a:xfrm>
          <a:custGeom>
            <a:avLst/>
            <a:gdLst>
              <a:gd name="T0" fmla="*/ 118756 w 12554"/>
              <a:gd name="T1" fmla="*/ 167089 h 19439"/>
              <a:gd name="T2" fmla="*/ 118756 w 12554"/>
              <a:gd name="T3" fmla="*/ 167089 h 19439"/>
              <a:gd name="T4" fmla="*/ 118756 w 12554"/>
              <a:gd name="T5" fmla="*/ 167089 h 19439"/>
              <a:gd name="T6" fmla="*/ 118756 w 12554"/>
              <a:gd name="T7" fmla="*/ 167089 h 1943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2554" h="19439">
                <a:moveTo>
                  <a:pt x="3104" y="18900"/>
                </a:moveTo>
                <a:cubicBezTo>
                  <a:pt x="3104" y="18900"/>
                  <a:pt x="-8210" y="10260"/>
                  <a:pt x="12361" y="0"/>
                </a:cubicBezTo>
                <a:cubicBezTo>
                  <a:pt x="12361" y="0"/>
                  <a:pt x="11847" y="4320"/>
                  <a:pt x="12361" y="9180"/>
                </a:cubicBezTo>
                <a:cubicBezTo>
                  <a:pt x="13389" y="13500"/>
                  <a:pt x="10304" y="21599"/>
                  <a:pt x="3104" y="18900"/>
                </a:cubicBezTo>
                <a:close/>
              </a:path>
            </a:pathLst>
          </a:custGeom>
          <a:solidFill>
            <a:srgbClr val="D21914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15" name="AutoShape 11"/>
          <p:cNvSpPr/>
          <p:nvPr/>
        </p:nvSpPr>
        <p:spPr bwMode="auto">
          <a:xfrm>
            <a:off x="2474913" y="3294063"/>
            <a:ext cx="260350" cy="417513"/>
          </a:xfrm>
          <a:custGeom>
            <a:avLst/>
            <a:gdLst>
              <a:gd name="T0" fmla="*/ 118304 w 13741"/>
              <a:gd name="T1" fmla="*/ 189584 h 20925"/>
              <a:gd name="T2" fmla="*/ 118304 w 13741"/>
              <a:gd name="T3" fmla="*/ 189584 h 20925"/>
              <a:gd name="T4" fmla="*/ 118304 w 13741"/>
              <a:gd name="T5" fmla="*/ 189584 h 20925"/>
              <a:gd name="T6" fmla="*/ 118304 w 13741"/>
              <a:gd name="T7" fmla="*/ 189584 h 2092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3741" h="20925">
                <a:moveTo>
                  <a:pt x="1989" y="18514"/>
                </a:moveTo>
                <a:cubicBezTo>
                  <a:pt x="1989" y="18514"/>
                  <a:pt x="-4263" y="10800"/>
                  <a:pt x="5400" y="3085"/>
                </a:cubicBezTo>
                <a:cubicBezTo>
                  <a:pt x="7673" y="1542"/>
                  <a:pt x="11652" y="0"/>
                  <a:pt x="11652" y="0"/>
                </a:cubicBezTo>
                <a:cubicBezTo>
                  <a:pt x="11652" y="0"/>
                  <a:pt x="17337" y="15942"/>
                  <a:pt x="9947" y="20057"/>
                </a:cubicBezTo>
                <a:cubicBezTo>
                  <a:pt x="7105" y="21599"/>
                  <a:pt x="3694" y="21085"/>
                  <a:pt x="1989" y="18514"/>
                </a:cubicBezTo>
                <a:close/>
              </a:path>
            </a:pathLst>
          </a:custGeom>
          <a:solidFill>
            <a:srgbClr val="D21914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16" name="AutoShape 12"/>
          <p:cNvSpPr/>
          <p:nvPr/>
        </p:nvSpPr>
        <p:spPr bwMode="auto">
          <a:xfrm>
            <a:off x="2046288" y="3233738"/>
            <a:ext cx="271463" cy="427038"/>
          </a:xfrm>
          <a:custGeom>
            <a:avLst/>
            <a:gdLst>
              <a:gd name="T0" fmla="*/ 123193 w 14722"/>
              <a:gd name="T1" fmla="*/ 193849 h 21125"/>
              <a:gd name="T2" fmla="*/ 123193 w 14722"/>
              <a:gd name="T3" fmla="*/ 193849 h 21125"/>
              <a:gd name="T4" fmla="*/ 123193 w 14722"/>
              <a:gd name="T5" fmla="*/ 193849 h 21125"/>
              <a:gd name="T6" fmla="*/ 123193 w 14722"/>
              <a:gd name="T7" fmla="*/ 193849 h 2112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4722" h="21125">
                <a:moveTo>
                  <a:pt x="7999" y="21097"/>
                </a:moveTo>
                <a:cubicBezTo>
                  <a:pt x="2162" y="21600"/>
                  <a:pt x="-3092" y="15069"/>
                  <a:pt x="2162" y="7534"/>
                </a:cubicBezTo>
                <a:cubicBezTo>
                  <a:pt x="6832" y="0"/>
                  <a:pt x="6832" y="0"/>
                  <a:pt x="6832" y="0"/>
                </a:cubicBezTo>
                <a:cubicBezTo>
                  <a:pt x="6832" y="0"/>
                  <a:pt x="9167" y="3516"/>
                  <a:pt x="10918" y="5525"/>
                </a:cubicBezTo>
                <a:cubicBezTo>
                  <a:pt x="14421" y="10046"/>
                  <a:pt x="18507" y="21097"/>
                  <a:pt x="7999" y="21097"/>
                </a:cubicBezTo>
                <a:close/>
              </a:path>
            </a:pathLst>
          </a:custGeom>
          <a:solidFill>
            <a:srgbClr val="ED7E16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17" name="AutoShape 13"/>
          <p:cNvSpPr/>
          <p:nvPr/>
        </p:nvSpPr>
        <p:spPr bwMode="auto">
          <a:xfrm>
            <a:off x="1522413" y="3625850"/>
            <a:ext cx="520700" cy="252413"/>
          </a:xfrm>
          <a:custGeom>
            <a:avLst/>
            <a:gdLst>
              <a:gd name="T0" fmla="*/ 236391 w 21189"/>
              <a:gd name="T1" fmla="*/ 195048 h 15674"/>
              <a:gd name="T2" fmla="*/ 236391 w 21189"/>
              <a:gd name="T3" fmla="*/ 195048 h 15674"/>
              <a:gd name="T4" fmla="*/ 236391 w 21189"/>
              <a:gd name="T5" fmla="*/ 195048 h 15674"/>
              <a:gd name="T6" fmla="*/ 236391 w 21189"/>
              <a:gd name="T7" fmla="*/ 195048 h 1567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189" h="15674">
                <a:moveTo>
                  <a:pt x="21168" y="9758"/>
                </a:moveTo>
                <a:cubicBezTo>
                  <a:pt x="21168" y="9758"/>
                  <a:pt x="12959" y="-5489"/>
                  <a:pt x="3888" y="2134"/>
                </a:cubicBezTo>
                <a:cubicBezTo>
                  <a:pt x="3888" y="2134"/>
                  <a:pt x="1296" y="5311"/>
                  <a:pt x="0" y="6581"/>
                </a:cubicBezTo>
                <a:cubicBezTo>
                  <a:pt x="0" y="6581"/>
                  <a:pt x="4320" y="14840"/>
                  <a:pt x="9935" y="15475"/>
                </a:cubicBezTo>
                <a:cubicBezTo>
                  <a:pt x="15119" y="16111"/>
                  <a:pt x="21599" y="15475"/>
                  <a:pt x="21168" y="9758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18" name="AutoShape 14"/>
          <p:cNvSpPr/>
          <p:nvPr/>
        </p:nvSpPr>
        <p:spPr bwMode="auto">
          <a:xfrm>
            <a:off x="1960563" y="3944938"/>
            <a:ext cx="407988" cy="373063"/>
          </a:xfrm>
          <a:custGeom>
            <a:avLst/>
            <a:gdLst>
              <a:gd name="T0" fmla="*/ 185224 w 20364"/>
              <a:gd name="T1" fmla="*/ 177136 h 21100"/>
              <a:gd name="T2" fmla="*/ 185224 w 20364"/>
              <a:gd name="T3" fmla="*/ 177136 h 21100"/>
              <a:gd name="T4" fmla="*/ 185224 w 20364"/>
              <a:gd name="T5" fmla="*/ 177136 h 21100"/>
              <a:gd name="T6" fmla="*/ 185224 w 20364"/>
              <a:gd name="T7" fmla="*/ 177136 h 211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364" h="21100">
                <a:moveTo>
                  <a:pt x="14751" y="83"/>
                </a:moveTo>
                <a:cubicBezTo>
                  <a:pt x="12117" y="83"/>
                  <a:pt x="4214" y="2418"/>
                  <a:pt x="3687" y="10591"/>
                </a:cubicBezTo>
                <a:cubicBezTo>
                  <a:pt x="2634" y="18181"/>
                  <a:pt x="0" y="21099"/>
                  <a:pt x="0" y="21099"/>
                </a:cubicBezTo>
                <a:cubicBezTo>
                  <a:pt x="0" y="21099"/>
                  <a:pt x="18439" y="19932"/>
                  <a:pt x="20019" y="11175"/>
                </a:cubicBezTo>
                <a:cubicBezTo>
                  <a:pt x="21599" y="1835"/>
                  <a:pt x="17385" y="-500"/>
                  <a:pt x="14751" y="83"/>
                </a:cubicBezTo>
                <a:close/>
              </a:path>
            </a:pathLst>
          </a:custGeom>
          <a:solidFill>
            <a:srgbClr val="ED7E16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19" name="AutoShape 15"/>
          <p:cNvSpPr/>
          <p:nvPr/>
        </p:nvSpPr>
        <p:spPr bwMode="auto">
          <a:xfrm>
            <a:off x="2428875" y="4141788"/>
            <a:ext cx="352425" cy="396875"/>
          </a:xfrm>
          <a:custGeom>
            <a:avLst/>
            <a:gdLst>
              <a:gd name="T0" fmla="*/ 159678 w 11653"/>
              <a:gd name="T1" fmla="*/ 226667 h 19110"/>
              <a:gd name="T2" fmla="*/ 159678 w 11653"/>
              <a:gd name="T3" fmla="*/ 226667 h 19110"/>
              <a:gd name="T4" fmla="*/ 159678 w 11653"/>
              <a:gd name="T5" fmla="*/ 226667 h 19110"/>
              <a:gd name="T6" fmla="*/ 159678 w 11653"/>
              <a:gd name="T7" fmla="*/ 226667 h 1911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1653" h="19110">
                <a:moveTo>
                  <a:pt x="8112" y="946"/>
                </a:moveTo>
                <a:cubicBezTo>
                  <a:pt x="3863" y="-2490"/>
                  <a:pt x="-2510" y="3400"/>
                  <a:pt x="1030" y="19110"/>
                </a:cubicBezTo>
                <a:cubicBezTo>
                  <a:pt x="1030" y="19110"/>
                  <a:pt x="19090" y="10273"/>
                  <a:pt x="8112" y="946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20" name="AutoShape 16"/>
          <p:cNvSpPr/>
          <p:nvPr/>
        </p:nvSpPr>
        <p:spPr bwMode="auto">
          <a:xfrm>
            <a:off x="3990975" y="1652588"/>
            <a:ext cx="314325" cy="468313"/>
          </a:xfrm>
          <a:custGeom>
            <a:avLst/>
            <a:gdLst>
              <a:gd name="T0" fmla="*/ 142667 w 13523"/>
              <a:gd name="T1" fmla="*/ 212539 h 18670"/>
              <a:gd name="T2" fmla="*/ 142667 w 13523"/>
              <a:gd name="T3" fmla="*/ 212539 h 18670"/>
              <a:gd name="T4" fmla="*/ 142667 w 13523"/>
              <a:gd name="T5" fmla="*/ 212539 h 18670"/>
              <a:gd name="T6" fmla="*/ 142667 w 13523"/>
              <a:gd name="T7" fmla="*/ 212539 h 1867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3523" h="18670">
                <a:moveTo>
                  <a:pt x="2888" y="17932"/>
                </a:moveTo>
                <a:cubicBezTo>
                  <a:pt x="2888" y="17932"/>
                  <a:pt x="-7682" y="8558"/>
                  <a:pt x="11620" y="0"/>
                </a:cubicBezTo>
                <a:cubicBezTo>
                  <a:pt x="11620" y="0"/>
                  <a:pt x="12998" y="3260"/>
                  <a:pt x="13458" y="6928"/>
                </a:cubicBezTo>
                <a:cubicBezTo>
                  <a:pt x="13917" y="10596"/>
                  <a:pt x="12079" y="21599"/>
                  <a:pt x="2888" y="17932"/>
                </a:cubicBezTo>
                <a:close/>
              </a:path>
            </a:pathLst>
          </a:custGeom>
          <a:solidFill>
            <a:srgbClr val="D21914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21" name="AutoShape 17"/>
          <p:cNvSpPr/>
          <p:nvPr/>
        </p:nvSpPr>
        <p:spPr bwMode="auto">
          <a:xfrm>
            <a:off x="3605213" y="1808163"/>
            <a:ext cx="282575" cy="442913"/>
          </a:xfrm>
          <a:custGeom>
            <a:avLst/>
            <a:gdLst>
              <a:gd name="T0" fmla="*/ 128060 w 16246"/>
              <a:gd name="T1" fmla="*/ 201400 h 20641"/>
              <a:gd name="T2" fmla="*/ 128060 w 16246"/>
              <a:gd name="T3" fmla="*/ 201400 h 20641"/>
              <a:gd name="T4" fmla="*/ 128060 w 16246"/>
              <a:gd name="T5" fmla="*/ 201400 h 20641"/>
              <a:gd name="T6" fmla="*/ 128060 w 16246"/>
              <a:gd name="T7" fmla="*/ 201400 h 2064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6246" h="20641">
                <a:moveTo>
                  <a:pt x="14468" y="19252"/>
                </a:moveTo>
                <a:cubicBezTo>
                  <a:pt x="14468" y="19252"/>
                  <a:pt x="21257" y="11739"/>
                  <a:pt x="8296" y="5165"/>
                </a:cubicBezTo>
                <a:cubicBezTo>
                  <a:pt x="1508" y="1408"/>
                  <a:pt x="274" y="0"/>
                  <a:pt x="274" y="0"/>
                </a:cubicBezTo>
                <a:cubicBezTo>
                  <a:pt x="274" y="0"/>
                  <a:pt x="-343" y="6573"/>
                  <a:pt x="274" y="8921"/>
                </a:cubicBezTo>
                <a:cubicBezTo>
                  <a:pt x="274" y="11269"/>
                  <a:pt x="-343" y="17843"/>
                  <a:pt x="5828" y="20191"/>
                </a:cubicBezTo>
                <a:cubicBezTo>
                  <a:pt x="10148" y="21600"/>
                  <a:pt x="14468" y="19252"/>
                  <a:pt x="14468" y="19252"/>
                </a:cubicBezTo>
                <a:close/>
              </a:path>
            </a:pathLst>
          </a:custGeom>
          <a:solidFill>
            <a:srgbClr val="1CC9EC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22" name="AutoShape 18"/>
          <p:cNvSpPr/>
          <p:nvPr/>
        </p:nvSpPr>
        <p:spPr bwMode="auto">
          <a:xfrm>
            <a:off x="4110038" y="2211388"/>
            <a:ext cx="458788" cy="250825"/>
          </a:xfrm>
          <a:custGeom>
            <a:avLst/>
            <a:gdLst>
              <a:gd name="T0" fmla="*/ 208292 w 19743"/>
              <a:gd name="T1" fmla="*/ 248925 h 11814"/>
              <a:gd name="T2" fmla="*/ 208292 w 19743"/>
              <a:gd name="T3" fmla="*/ 248925 h 11814"/>
              <a:gd name="T4" fmla="*/ 208292 w 19743"/>
              <a:gd name="T5" fmla="*/ 248925 h 11814"/>
              <a:gd name="T6" fmla="*/ 208292 w 19743"/>
              <a:gd name="T7" fmla="*/ 248925 h 1181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743" h="11814">
                <a:moveTo>
                  <a:pt x="900" y="3077"/>
                </a:moveTo>
                <a:cubicBezTo>
                  <a:pt x="900" y="3077"/>
                  <a:pt x="12389" y="-7002"/>
                  <a:pt x="19742" y="9318"/>
                </a:cubicBezTo>
                <a:cubicBezTo>
                  <a:pt x="19742" y="9318"/>
                  <a:pt x="11011" y="14598"/>
                  <a:pt x="2279" y="9798"/>
                </a:cubicBezTo>
                <a:cubicBezTo>
                  <a:pt x="-1857" y="7878"/>
                  <a:pt x="900" y="4038"/>
                  <a:pt x="900" y="3077"/>
                </a:cubicBezTo>
                <a:close/>
              </a:path>
            </a:pathLst>
          </a:custGeom>
          <a:solidFill>
            <a:srgbClr val="ED7E16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23" name="AutoShape 19"/>
          <p:cNvSpPr/>
          <p:nvPr/>
        </p:nvSpPr>
        <p:spPr bwMode="auto">
          <a:xfrm>
            <a:off x="3886200" y="2605088"/>
            <a:ext cx="492125" cy="234950"/>
          </a:xfrm>
          <a:custGeom>
            <a:avLst/>
            <a:gdLst>
              <a:gd name="T0" fmla="*/ 223400 w 21174"/>
              <a:gd name="T1" fmla="*/ 182909 h 12449"/>
              <a:gd name="T2" fmla="*/ 223400 w 21174"/>
              <a:gd name="T3" fmla="*/ 182909 h 12449"/>
              <a:gd name="T4" fmla="*/ 223400 w 21174"/>
              <a:gd name="T5" fmla="*/ 182909 h 12449"/>
              <a:gd name="T6" fmla="*/ 223400 w 21174"/>
              <a:gd name="T7" fmla="*/ 182909 h 1244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174" h="12449">
                <a:moveTo>
                  <a:pt x="33" y="6385"/>
                </a:moveTo>
                <a:cubicBezTo>
                  <a:pt x="-426" y="3685"/>
                  <a:pt x="3710" y="-4415"/>
                  <a:pt x="21173" y="3144"/>
                </a:cubicBezTo>
                <a:cubicBezTo>
                  <a:pt x="21173" y="3144"/>
                  <a:pt x="17037" y="6925"/>
                  <a:pt x="14739" y="8544"/>
                </a:cubicBezTo>
                <a:cubicBezTo>
                  <a:pt x="12442" y="10704"/>
                  <a:pt x="493" y="17184"/>
                  <a:pt x="33" y="6385"/>
                </a:cubicBezTo>
                <a:close/>
              </a:path>
            </a:pathLst>
          </a:custGeom>
          <a:solidFill>
            <a:srgbClr val="1CC9EC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24" name="AutoShape 20"/>
          <p:cNvSpPr/>
          <p:nvPr/>
        </p:nvSpPr>
        <p:spPr bwMode="auto">
          <a:xfrm>
            <a:off x="3908425" y="2979738"/>
            <a:ext cx="434975" cy="338138"/>
          </a:xfrm>
          <a:custGeom>
            <a:avLst/>
            <a:gdLst>
              <a:gd name="T0" fmla="*/ 197782 w 21180"/>
              <a:gd name="T1" fmla="*/ 153583 h 18889"/>
              <a:gd name="T2" fmla="*/ 197782 w 21180"/>
              <a:gd name="T3" fmla="*/ 153583 h 18889"/>
              <a:gd name="T4" fmla="*/ 197782 w 21180"/>
              <a:gd name="T5" fmla="*/ 153583 h 18889"/>
              <a:gd name="T6" fmla="*/ 197782 w 21180"/>
              <a:gd name="T7" fmla="*/ 153583 h 1888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180" h="18889">
                <a:moveTo>
                  <a:pt x="94" y="10800"/>
                </a:moveTo>
                <a:cubicBezTo>
                  <a:pt x="-420" y="7957"/>
                  <a:pt x="608" y="0"/>
                  <a:pt x="17580" y="0"/>
                </a:cubicBezTo>
                <a:cubicBezTo>
                  <a:pt x="17580" y="0"/>
                  <a:pt x="20151" y="568"/>
                  <a:pt x="21179" y="0"/>
                </a:cubicBezTo>
                <a:cubicBezTo>
                  <a:pt x="21179" y="0"/>
                  <a:pt x="18094" y="13073"/>
                  <a:pt x="11922" y="17621"/>
                </a:cubicBezTo>
                <a:cubicBezTo>
                  <a:pt x="5751" y="21599"/>
                  <a:pt x="608" y="15347"/>
                  <a:pt x="94" y="10800"/>
                </a:cubicBezTo>
                <a:close/>
              </a:path>
            </a:pathLst>
          </a:custGeom>
          <a:solidFill>
            <a:srgbClr val="D21914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25" name="AutoShape 21"/>
          <p:cNvSpPr/>
          <p:nvPr/>
        </p:nvSpPr>
        <p:spPr bwMode="auto">
          <a:xfrm>
            <a:off x="2994025" y="3160713"/>
            <a:ext cx="488950" cy="284163"/>
          </a:xfrm>
          <a:custGeom>
            <a:avLst/>
            <a:gdLst>
              <a:gd name="T0" fmla="*/ 222123 w 20815"/>
              <a:gd name="T1" fmla="*/ 153124 h 18748"/>
              <a:gd name="T2" fmla="*/ 222123 w 20815"/>
              <a:gd name="T3" fmla="*/ 153124 h 18748"/>
              <a:gd name="T4" fmla="*/ 222123 w 20815"/>
              <a:gd name="T5" fmla="*/ 153124 h 18748"/>
              <a:gd name="T6" fmla="*/ 222123 w 20815"/>
              <a:gd name="T7" fmla="*/ 153124 h 1874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815" h="18748">
                <a:moveTo>
                  <a:pt x="20699" y="10353"/>
                </a:moveTo>
                <a:cubicBezTo>
                  <a:pt x="20699" y="10353"/>
                  <a:pt x="19799" y="-1797"/>
                  <a:pt x="6749" y="227"/>
                </a:cubicBezTo>
                <a:cubicBezTo>
                  <a:pt x="6749" y="227"/>
                  <a:pt x="899" y="2252"/>
                  <a:pt x="0" y="1577"/>
                </a:cubicBezTo>
                <a:cubicBezTo>
                  <a:pt x="0" y="1577"/>
                  <a:pt x="4499" y="16428"/>
                  <a:pt x="10800" y="18453"/>
                </a:cubicBezTo>
                <a:cubicBezTo>
                  <a:pt x="17099" y="19803"/>
                  <a:pt x="21600" y="16428"/>
                  <a:pt x="20699" y="10353"/>
                </a:cubicBezTo>
                <a:close/>
              </a:path>
            </a:pathLst>
          </a:custGeom>
          <a:solidFill>
            <a:srgbClr val="D21914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26" name="AutoShape 22"/>
          <p:cNvSpPr/>
          <p:nvPr/>
        </p:nvSpPr>
        <p:spPr bwMode="auto">
          <a:xfrm>
            <a:off x="2768600" y="2752725"/>
            <a:ext cx="444500" cy="220663"/>
          </a:xfrm>
          <a:custGeom>
            <a:avLst/>
            <a:gdLst>
              <a:gd name="T0" fmla="*/ 201640 w 20033"/>
              <a:gd name="T1" fmla="*/ 135607 h 15680"/>
              <a:gd name="T2" fmla="*/ 201640 w 20033"/>
              <a:gd name="T3" fmla="*/ 135607 h 15680"/>
              <a:gd name="T4" fmla="*/ 201640 w 20033"/>
              <a:gd name="T5" fmla="*/ 135607 h 15680"/>
              <a:gd name="T6" fmla="*/ 201640 w 20033"/>
              <a:gd name="T7" fmla="*/ 135607 h 1568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033" h="15680">
                <a:moveTo>
                  <a:pt x="19679" y="5146"/>
                </a:moveTo>
                <a:cubicBezTo>
                  <a:pt x="17760" y="826"/>
                  <a:pt x="10559" y="-2773"/>
                  <a:pt x="3359" y="2986"/>
                </a:cubicBezTo>
                <a:cubicBezTo>
                  <a:pt x="479" y="5866"/>
                  <a:pt x="0" y="10187"/>
                  <a:pt x="0" y="10187"/>
                </a:cubicBezTo>
                <a:cubicBezTo>
                  <a:pt x="0" y="10187"/>
                  <a:pt x="6239" y="12346"/>
                  <a:pt x="9119" y="14507"/>
                </a:cubicBezTo>
                <a:cubicBezTo>
                  <a:pt x="15360" y="18827"/>
                  <a:pt x="21600" y="10187"/>
                  <a:pt x="19679" y="5146"/>
                </a:cubicBezTo>
                <a:close/>
              </a:path>
            </a:pathLst>
          </a:custGeom>
          <a:solidFill>
            <a:srgbClr val="1CC9EC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27" name="AutoShape 23"/>
          <p:cNvSpPr/>
          <p:nvPr/>
        </p:nvSpPr>
        <p:spPr bwMode="auto">
          <a:xfrm>
            <a:off x="2646363" y="2062163"/>
            <a:ext cx="304800" cy="361950"/>
          </a:xfrm>
          <a:custGeom>
            <a:avLst/>
            <a:gdLst>
              <a:gd name="T0" fmla="*/ 138892 w 15070"/>
              <a:gd name="T1" fmla="*/ 164174 h 19631"/>
              <a:gd name="T2" fmla="*/ 138892 w 15070"/>
              <a:gd name="T3" fmla="*/ 164174 h 19631"/>
              <a:gd name="T4" fmla="*/ 138892 w 15070"/>
              <a:gd name="T5" fmla="*/ 164174 h 19631"/>
              <a:gd name="T6" fmla="*/ 138892 w 15070"/>
              <a:gd name="T7" fmla="*/ 164174 h 1963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5070" h="19631">
                <a:moveTo>
                  <a:pt x="13316" y="18830"/>
                </a:moveTo>
                <a:cubicBezTo>
                  <a:pt x="13316" y="18830"/>
                  <a:pt x="19111" y="9415"/>
                  <a:pt x="9629" y="4984"/>
                </a:cubicBezTo>
                <a:cubicBezTo>
                  <a:pt x="2780" y="1661"/>
                  <a:pt x="1726" y="0"/>
                  <a:pt x="1726" y="0"/>
                </a:cubicBezTo>
                <a:cubicBezTo>
                  <a:pt x="1726" y="0"/>
                  <a:pt x="-2488" y="8307"/>
                  <a:pt x="2253" y="14953"/>
                </a:cubicBezTo>
                <a:cubicBezTo>
                  <a:pt x="6994" y="21599"/>
                  <a:pt x="11736" y="19384"/>
                  <a:pt x="13316" y="18830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28" name="AutoShape 24"/>
          <p:cNvSpPr/>
          <p:nvPr/>
        </p:nvSpPr>
        <p:spPr bwMode="auto">
          <a:xfrm>
            <a:off x="3121025" y="2017713"/>
            <a:ext cx="325438" cy="446088"/>
          </a:xfrm>
          <a:custGeom>
            <a:avLst/>
            <a:gdLst>
              <a:gd name="T0" fmla="*/ 147313 w 15376"/>
              <a:gd name="T1" fmla="*/ 202292 h 20489"/>
              <a:gd name="T2" fmla="*/ 147313 w 15376"/>
              <a:gd name="T3" fmla="*/ 202292 h 20489"/>
              <a:gd name="T4" fmla="*/ 147313 w 15376"/>
              <a:gd name="T5" fmla="*/ 202292 h 20489"/>
              <a:gd name="T6" fmla="*/ 147313 w 15376"/>
              <a:gd name="T7" fmla="*/ 202292 h 2048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5376" h="20489">
                <a:moveTo>
                  <a:pt x="3445" y="19252"/>
                </a:moveTo>
                <a:cubicBezTo>
                  <a:pt x="3445" y="19252"/>
                  <a:pt x="-3587" y="13147"/>
                  <a:pt x="2440" y="7982"/>
                </a:cubicBezTo>
                <a:cubicBezTo>
                  <a:pt x="8468" y="2347"/>
                  <a:pt x="11985" y="1878"/>
                  <a:pt x="11985" y="0"/>
                </a:cubicBezTo>
                <a:cubicBezTo>
                  <a:pt x="11985" y="0"/>
                  <a:pt x="18013" y="14086"/>
                  <a:pt x="13994" y="17843"/>
                </a:cubicBezTo>
                <a:cubicBezTo>
                  <a:pt x="10478" y="21599"/>
                  <a:pt x="5957" y="20660"/>
                  <a:pt x="3445" y="19252"/>
                </a:cubicBezTo>
                <a:close/>
              </a:path>
            </a:pathLst>
          </a:custGeom>
          <a:solidFill>
            <a:srgbClr val="ED7E16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29" name="AutoShape 25"/>
          <p:cNvSpPr/>
          <p:nvPr/>
        </p:nvSpPr>
        <p:spPr bwMode="auto">
          <a:xfrm>
            <a:off x="4592638" y="2581275"/>
            <a:ext cx="360363" cy="447675"/>
          </a:xfrm>
          <a:custGeom>
            <a:avLst/>
            <a:gdLst>
              <a:gd name="T0" fmla="*/ 163750 w 16671"/>
              <a:gd name="T1" fmla="*/ 202832 h 20543"/>
              <a:gd name="T2" fmla="*/ 163750 w 16671"/>
              <a:gd name="T3" fmla="*/ 202832 h 20543"/>
              <a:gd name="T4" fmla="*/ 163750 w 16671"/>
              <a:gd name="T5" fmla="*/ 202832 h 20543"/>
              <a:gd name="T6" fmla="*/ 163750 w 16671"/>
              <a:gd name="T7" fmla="*/ 202832 h 2054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6671" h="20543">
                <a:moveTo>
                  <a:pt x="982" y="17843"/>
                </a:moveTo>
                <a:cubicBezTo>
                  <a:pt x="982" y="17843"/>
                  <a:pt x="-2945" y="8921"/>
                  <a:pt x="4909" y="5634"/>
                </a:cubicBezTo>
                <a:cubicBezTo>
                  <a:pt x="13255" y="2347"/>
                  <a:pt x="15709" y="0"/>
                  <a:pt x="15709" y="0"/>
                </a:cubicBezTo>
                <a:cubicBezTo>
                  <a:pt x="15709" y="0"/>
                  <a:pt x="18654" y="15026"/>
                  <a:pt x="14236" y="18313"/>
                </a:cubicBezTo>
                <a:cubicBezTo>
                  <a:pt x="9327" y="21130"/>
                  <a:pt x="3436" y="21599"/>
                  <a:pt x="982" y="17843"/>
                </a:cubicBezTo>
                <a:close/>
              </a:path>
            </a:pathLst>
          </a:custGeom>
          <a:solidFill>
            <a:srgbClr val="D21914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30" name="AutoShape 26"/>
          <p:cNvSpPr/>
          <p:nvPr/>
        </p:nvSpPr>
        <p:spPr bwMode="auto">
          <a:xfrm>
            <a:off x="4598988" y="1946275"/>
            <a:ext cx="273050" cy="419100"/>
          </a:xfrm>
          <a:custGeom>
            <a:avLst/>
            <a:gdLst>
              <a:gd name="T0" fmla="*/ 123809 w 19262"/>
              <a:gd name="T1" fmla="*/ 190691 h 21600"/>
              <a:gd name="T2" fmla="*/ 123809 w 19262"/>
              <a:gd name="T3" fmla="*/ 190691 h 21600"/>
              <a:gd name="T4" fmla="*/ 123809 w 19262"/>
              <a:gd name="T5" fmla="*/ 190691 h 21600"/>
              <a:gd name="T6" fmla="*/ 123809 w 19262"/>
              <a:gd name="T7" fmla="*/ 190691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262" h="21600">
                <a:moveTo>
                  <a:pt x="9083" y="21600"/>
                </a:moveTo>
                <a:cubicBezTo>
                  <a:pt x="9083" y="21600"/>
                  <a:pt x="-1344" y="16331"/>
                  <a:pt x="145" y="11063"/>
                </a:cubicBezTo>
                <a:cubicBezTo>
                  <a:pt x="1635" y="5795"/>
                  <a:pt x="9828" y="1580"/>
                  <a:pt x="9828" y="0"/>
                </a:cubicBezTo>
                <a:cubicBezTo>
                  <a:pt x="9828" y="0"/>
                  <a:pt x="18021" y="6848"/>
                  <a:pt x="18766" y="10536"/>
                </a:cubicBezTo>
                <a:cubicBezTo>
                  <a:pt x="20256" y="13697"/>
                  <a:pt x="18766" y="21073"/>
                  <a:pt x="9083" y="21600"/>
                </a:cubicBezTo>
                <a:close/>
              </a:path>
            </a:pathLst>
          </a:custGeom>
          <a:solidFill>
            <a:srgbClr val="1CC9EC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31" name="AutoShape 27"/>
          <p:cNvSpPr/>
          <p:nvPr/>
        </p:nvSpPr>
        <p:spPr bwMode="auto">
          <a:xfrm>
            <a:off x="2219325" y="2736850"/>
            <a:ext cx="290513" cy="425450"/>
          </a:xfrm>
          <a:custGeom>
            <a:avLst/>
            <a:gdLst>
              <a:gd name="T0" fmla="*/ 131402 w 12174"/>
              <a:gd name="T1" fmla="*/ 193201 h 21600"/>
              <a:gd name="T2" fmla="*/ 131402 w 12174"/>
              <a:gd name="T3" fmla="*/ 193201 h 21600"/>
              <a:gd name="T4" fmla="*/ 131402 w 12174"/>
              <a:gd name="T5" fmla="*/ 193201 h 21600"/>
              <a:gd name="T6" fmla="*/ 131402 w 12174"/>
              <a:gd name="T7" fmla="*/ 193201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2174" h="21600">
                <a:moveTo>
                  <a:pt x="7422" y="21599"/>
                </a:moveTo>
                <a:cubicBezTo>
                  <a:pt x="7422" y="21599"/>
                  <a:pt x="-6528" y="17485"/>
                  <a:pt x="3821" y="0"/>
                </a:cubicBezTo>
                <a:cubicBezTo>
                  <a:pt x="3821" y="0"/>
                  <a:pt x="5622" y="3085"/>
                  <a:pt x="8772" y="5657"/>
                </a:cubicBezTo>
                <a:cubicBezTo>
                  <a:pt x="11921" y="8228"/>
                  <a:pt x="15071" y="21599"/>
                  <a:pt x="7422" y="21599"/>
                </a:cubicBezTo>
                <a:close/>
              </a:path>
            </a:pathLst>
          </a:custGeom>
          <a:solidFill>
            <a:srgbClr val="D21914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32" name="AutoShape 28"/>
          <p:cNvSpPr/>
          <p:nvPr/>
        </p:nvSpPr>
        <p:spPr bwMode="auto">
          <a:xfrm>
            <a:off x="1665288" y="2824163"/>
            <a:ext cx="339725" cy="447675"/>
          </a:xfrm>
          <a:custGeom>
            <a:avLst/>
            <a:gdLst>
              <a:gd name="T0" fmla="*/ 154054 w 11872"/>
              <a:gd name="T1" fmla="*/ 203237 h 21600"/>
              <a:gd name="T2" fmla="*/ 154054 w 11872"/>
              <a:gd name="T3" fmla="*/ 203237 h 21600"/>
              <a:gd name="T4" fmla="*/ 154054 w 11872"/>
              <a:gd name="T5" fmla="*/ 203237 h 21600"/>
              <a:gd name="T6" fmla="*/ 154054 w 11872"/>
              <a:gd name="T7" fmla="*/ 20323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1872" h="21600">
                <a:moveTo>
                  <a:pt x="5050" y="21599"/>
                </a:moveTo>
                <a:cubicBezTo>
                  <a:pt x="5050" y="21599"/>
                  <a:pt x="-4632" y="15218"/>
                  <a:pt x="2816" y="0"/>
                </a:cubicBezTo>
                <a:cubicBezTo>
                  <a:pt x="2816" y="0"/>
                  <a:pt x="4305" y="2454"/>
                  <a:pt x="5795" y="3436"/>
                </a:cubicBezTo>
                <a:cubicBezTo>
                  <a:pt x="10636" y="7363"/>
                  <a:pt x="16968" y="17181"/>
                  <a:pt x="5050" y="21599"/>
                </a:cubicBezTo>
                <a:close/>
              </a:path>
            </a:pathLst>
          </a:custGeom>
          <a:solidFill>
            <a:srgbClr val="1CC9EC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33" name="AutoShape 29"/>
          <p:cNvSpPr/>
          <p:nvPr/>
        </p:nvSpPr>
        <p:spPr bwMode="auto">
          <a:xfrm>
            <a:off x="2270125" y="2205038"/>
            <a:ext cx="280988" cy="387350"/>
          </a:xfrm>
          <a:custGeom>
            <a:avLst/>
            <a:gdLst>
              <a:gd name="T0" fmla="*/ 127722 w 11448"/>
              <a:gd name="T1" fmla="*/ 175636 h 21600"/>
              <a:gd name="T2" fmla="*/ 127722 w 11448"/>
              <a:gd name="T3" fmla="*/ 175636 h 21600"/>
              <a:gd name="T4" fmla="*/ 127722 w 11448"/>
              <a:gd name="T5" fmla="*/ 175636 h 21600"/>
              <a:gd name="T6" fmla="*/ 127722 w 11448"/>
              <a:gd name="T7" fmla="*/ 17563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1448" h="21600">
                <a:moveTo>
                  <a:pt x="7668" y="21599"/>
                </a:moveTo>
                <a:cubicBezTo>
                  <a:pt x="7668" y="21599"/>
                  <a:pt x="-5291" y="21599"/>
                  <a:pt x="2485" y="0"/>
                </a:cubicBezTo>
                <a:cubicBezTo>
                  <a:pt x="2485" y="0"/>
                  <a:pt x="4212" y="3978"/>
                  <a:pt x="5940" y="5115"/>
                </a:cubicBezTo>
                <a:cubicBezTo>
                  <a:pt x="7668" y="6252"/>
                  <a:pt x="16308" y="17621"/>
                  <a:pt x="7668" y="21599"/>
                </a:cubicBezTo>
                <a:close/>
              </a:path>
            </a:pathLst>
          </a:custGeom>
          <a:solidFill>
            <a:srgbClr val="D21914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12320" name="TextBox 13"/>
          <p:cNvSpPr txBox="1"/>
          <p:nvPr/>
        </p:nvSpPr>
        <p:spPr>
          <a:xfrm>
            <a:off x="7488238" y="2124075"/>
            <a:ext cx="1416050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21" name="TextBox 13"/>
          <p:cNvSpPr txBox="1"/>
          <p:nvPr/>
        </p:nvSpPr>
        <p:spPr>
          <a:xfrm>
            <a:off x="7488238" y="2455863"/>
            <a:ext cx="2724150" cy="3683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22" name="TextBox 13"/>
          <p:cNvSpPr txBox="1"/>
          <p:nvPr/>
        </p:nvSpPr>
        <p:spPr>
          <a:xfrm>
            <a:off x="7488238" y="3422650"/>
            <a:ext cx="1416050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23" name="TextBox 13"/>
          <p:cNvSpPr txBox="1"/>
          <p:nvPr/>
        </p:nvSpPr>
        <p:spPr>
          <a:xfrm>
            <a:off x="7488238" y="3754438"/>
            <a:ext cx="2724150" cy="3683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24" name="TextBox 13"/>
          <p:cNvSpPr txBox="1"/>
          <p:nvPr/>
        </p:nvSpPr>
        <p:spPr>
          <a:xfrm>
            <a:off x="7488238" y="4675188"/>
            <a:ext cx="1416050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25" name="TextBox 13"/>
          <p:cNvSpPr txBox="1"/>
          <p:nvPr/>
        </p:nvSpPr>
        <p:spPr>
          <a:xfrm>
            <a:off x="7488238" y="5006975"/>
            <a:ext cx="2724150" cy="3698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AutoShape 29"/>
          <p:cNvSpPr/>
          <p:nvPr/>
        </p:nvSpPr>
        <p:spPr bwMode="auto">
          <a:xfrm>
            <a:off x="7037388" y="1998663"/>
            <a:ext cx="280988" cy="387350"/>
          </a:xfrm>
          <a:custGeom>
            <a:avLst/>
            <a:gdLst>
              <a:gd name="T0" fmla="*/ 127722 w 11448"/>
              <a:gd name="T1" fmla="*/ 175636 h 21600"/>
              <a:gd name="T2" fmla="*/ 127722 w 11448"/>
              <a:gd name="T3" fmla="*/ 175636 h 21600"/>
              <a:gd name="T4" fmla="*/ 127722 w 11448"/>
              <a:gd name="T5" fmla="*/ 175636 h 21600"/>
              <a:gd name="T6" fmla="*/ 127722 w 11448"/>
              <a:gd name="T7" fmla="*/ 17563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1448" h="21600">
                <a:moveTo>
                  <a:pt x="7668" y="21599"/>
                </a:moveTo>
                <a:cubicBezTo>
                  <a:pt x="7668" y="21599"/>
                  <a:pt x="-5291" y="21599"/>
                  <a:pt x="2485" y="0"/>
                </a:cubicBezTo>
                <a:cubicBezTo>
                  <a:pt x="2485" y="0"/>
                  <a:pt x="4212" y="3978"/>
                  <a:pt x="5940" y="5115"/>
                </a:cubicBezTo>
                <a:cubicBezTo>
                  <a:pt x="7668" y="6252"/>
                  <a:pt x="16308" y="17621"/>
                  <a:pt x="7668" y="21599"/>
                </a:cubicBezTo>
                <a:close/>
              </a:path>
            </a:pathLst>
          </a:custGeom>
          <a:solidFill>
            <a:srgbClr val="D21914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41" name="AutoShape 29"/>
          <p:cNvSpPr/>
          <p:nvPr/>
        </p:nvSpPr>
        <p:spPr bwMode="auto">
          <a:xfrm>
            <a:off x="7037388" y="3244850"/>
            <a:ext cx="280988" cy="387350"/>
          </a:xfrm>
          <a:custGeom>
            <a:avLst/>
            <a:gdLst>
              <a:gd name="T0" fmla="*/ 127722 w 11448"/>
              <a:gd name="T1" fmla="*/ 175636 h 21600"/>
              <a:gd name="T2" fmla="*/ 127722 w 11448"/>
              <a:gd name="T3" fmla="*/ 175636 h 21600"/>
              <a:gd name="T4" fmla="*/ 127722 w 11448"/>
              <a:gd name="T5" fmla="*/ 175636 h 21600"/>
              <a:gd name="T6" fmla="*/ 127722 w 11448"/>
              <a:gd name="T7" fmla="*/ 17563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1448" h="21600">
                <a:moveTo>
                  <a:pt x="7668" y="21599"/>
                </a:moveTo>
                <a:cubicBezTo>
                  <a:pt x="7668" y="21599"/>
                  <a:pt x="-5291" y="21599"/>
                  <a:pt x="2485" y="0"/>
                </a:cubicBezTo>
                <a:cubicBezTo>
                  <a:pt x="2485" y="0"/>
                  <a:pt x="4212" y="3978"/>
                  <a:pt x="5940" y="5115"/>
                </a:cubicBezTo>
                <a:cubicBezTo>
                  <a:pt x="7668" y="6252"/>
                  <a:pt x="16308" y="17621"/>
                  <a:pt x="7668" y="21599"/>
                </a:cubicBezTo>
                <a:close/>
              </a:path>
            </a:pathLst>
          </a:custGeom>
          <a:solidFill>
            <a:srgbClr val="ED7E16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42" name="AutoShape 29"/>
          <p:cNvSpPr/>
          <p:nvPr/>
        </p:nvSpPr>
        <p:spPr bwMode="auto">
          <a:xfrm>
            <a:off x="7037388" y="4505325"/>
            <a:ext cx="280988" cy="387350"/>
          </a:xfrm>
          <a:custGeom>
            <a:avLst/>
            <a:gdLst>
              <a:gd name="T0" fmla="*/ 127722 w 11448"/>
              <a:gd name="T1" fmla="*/ 175636 h 21600"/>
              <a:gd name="T2" fmla="*/ 127722 w 11448"/>
              <a:gd name="T3" fmla="*/ 175636 h 21600"/>
              <a:gd name="T4" fmla="*/ 127722 w 11448"/>
              <a:gd name="T5" fmla="*/ 175636 h 21600"/>
              <a:gd name="T6" fmla="*/ 127722 w 11448"/>
              <a:gd name="T7" fmla="*/ 17563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1448" h="21600">
                <a:moveTo>
                  <a:pt x="7668" y="21599"/>
                </a:moveTo>
                <a:cubicBezTo>
                  <a:pt x="7668" y="21599"/>
                  <a:pt x="-5291" y="21599"/>
                  <a:pt x="2485" y="0"/>
                </a:cubicBezTo>
                <a:cubicBezTo>
                  <a:pt x="2485" y="0"/>
                  <a:pt x="4212" y="3978"/>
                  <a:pt x="5940" y="5115"/>
                </a:cubicBezTo>
                <a:cubicBezTo>
                  <a:pt x="7668" y="6252"/>
                  <a:pt x="16308" y="17621"/>
                  <a:pt x="7668" y="21599"/>
                </a:cubicBezTo>
                <a:close/>
              </a:path>
            </a:pathLst>
          </a:custGeom>
          <a:solidFill>
            <a:srgbClr val="1CC9EC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pic>
        <p:nvPicPr>
          <p:cNvPr id="43" name="图片 4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1200945" flipV="1">
            <a:off x="9820839" y="4534117"/>
            <a:ext cx="3049315" cy="2520670"/>
          </a:xfrm>
          <a:custGeom>
            <a:avLst/>
            <a:gdLst>
              <a:gd name="connsiteX0" fmla="*/ 0 w 5895111"/>
              <a:gd name="connsiteY0" fmla="*/ 0 h 4873104"/>
              <a:gd name="connsiteX1" fmla="*/ 4268437 w 5895111"/>
              <a:gd name="connsiteY1" fmla="*/ 0 h 4873104"/>
              <a:gd name="connsiteX2" fmla="*/ 4275174 w 5895111"/>
              <a:gd name="connsiteY2" fmla="*/ 209673 h 4873104"/>
              <a:gd name="connsiteX3" fmla="*/ 4417640 w 5895111"/>
              <a:gd name="connsiteY3" fmla="*/ 1230370 h 4873104"/>
              <a:gd name="connsiteX4" fmla="*/ 4543025 w 5895111"/>
              <a:gd name="connsiteY4" fmla="*/ 1714410 h 4873104"/>
              <a:gd name="connsiteX5" fmla="*/ 4600764 w 5895111"/>
              <a:gd name="connsiteY5" fmla="*/ 1894746 h 4873104"/>
              <a:gd name="connsiteX6" fmla="*/ 4653543 w 5895111"/>
              <a:gd name="connsiteY6" fmla="*/ 2170147 h 4873104"/>
              <a:gd name="connsiteX7" fmla="*/ 5367097 w 5895111"/>
              <a:gd name="connsiteY7" fmla="*/ 3530817 h 4873104"/>
              <a:gd name="connsiteX8" fmla="*/ 5470122 w 5895111"/>
              <a:gd name="connsiteY8" fmla="*/ 3439882 h 4873104"/>
              <a:gd name="connsiteX9" fmla="*/ 5480903 w 5895111"/>
              <a:gd name="connsiteY9" fmla="*/ 3415959 h 4873104"/>
              <a:gd name="connsiteX10" fmla="*/ 5572340 w 5895111"/>
              <a:gd name="connsiteY10" fmla="*/ 3485302 h 4873104"/>
              <a:gd name="connsiteX11" fmla="*/ 5880116 w 5895111"/>
              <a:gd name="connsiteY11" fmla="*/ 3597124 h 4873104"/>
              <a:gd name="connsiteX12" fmla="*/ 5895111 w 5895111"/>
              <a:gd name="connsiteY12" fmla="*/ 3595811 h 4873104"/>
              <a:gd name="connsiteX13" fmla="*/ 5895111 w 5895111"/>
              <a:gd name="connsiteY13" fmla="*/ 4873104 h 4873104"/>
              <a:gd name="connsiteX14" fmla="*/ 0 w 5895111"/>
              <a:gd name="connsiteY14" fmla="*/ 4873104 h 4873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895111" h="4873104">
                <a:moveTo>
                  <a:pt x="0" y="0"/>
                </a:moveTo>
                <a:lnTo>
                  <a:pt x="4268437" y="0"/>
                </a:lnTo>
                <a:lnTo>
                  <a:pt x="4275174" y="209673"/>
                </a:lnTo>
                <a:cubicBezTo>
                  <a:pt x="4292519" y="529219"/>
                  <a:pt x="4339236" y="874452"/>
                  <a:pt x="4417640" y="1230370"/>
                </a:cubicBezTo>
                <a:cubicBezTo>
                  <a:pt x="4454392" y="1397207"/>
                  <a:pt x="4496475" y="1558987"/>
                  <a:pt x="4543025" y="1714410"/>
                </a:cubicBezTo>
                <a:lnTo>
                  <a:pt x="4600764" y="1894746"/>
                </a:lnTo>
                <a:lnTo>
                  <a:pt x="4653543" y="2170147"/>
                </a:lnTo>
                <a:cubicBezTo>
                  <a:pt x="4829660" y="2969639"/>
                  <a:pt x="5149129" y="3578832"/>
                  <a:pt x="5367097" y="3530817"/>
                </a:cubicBezTo>
                <a:cubicBezTo>
                  <a:pt x="5407966" y="3521814"/>
                  <a:pt x="5442365" y="3490345"/>
                  <a:pt x="5470122" y="3439882"/>
                </a:cubicBezTo>
                <a:lnTo>
                  <a:pt x="5480903" y="3415959"/>
                </a:lnTo>
                <a:lnTo>
                  <a:pt x="5572340" y="3485302"/>
                </a:lnTo>
                <a:cubicBezTo>
                  <a:pt x="5676570" y="3554457"/>
                  <a:pt x="5780136" y="3593196"/>
                  <a:pt x="5880116" y="3597124"/>
                </a:cubicBezTo>
                <a:lnTo>
                  <a:pt x="5895111" y="3595811"/>
                </a:lnTo>
                <a:lnTo>
                  <a:pt x="5895111" y="4873104"/>
                </a:lnTo>
                <a:lnTo>
                  <a:pt x="0" y="4873104"/>
                </a:lnTo>
                <a:close/>
              </a:path>
            </a:pathLst>
          </a:cu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5400000" flipV="1">
            <a:off x="385113" y="247493"/>
            <a:ext cx="806772" cy="776891"/>
          </a:xfrm>
          <a:custGeom>
            <a:avLst/>
            <a:gdLst>
              <a:gd name="connsiteX0" fmla="*/ 0 w 2057398"/>
              <a:gd name="connsiteY0" fmla="*/ 969589 h 1981198"/>
              <a:gd name="connsiteX1" fmla="*/ 0 w 2057398"/>
              <a:gd name="connsiteY1" fmla="*/ 1981198 h 1981198"/>
              <a:gd name="connsiteX2" fmla="*/ 1359090 w 2057398"/>
              <a:gd name="connsiteY2" fmla="*/ 1981198 h 1981198"/>
              <a:gd name="connsiteX3" fmla="*/ 1342559 w 2057398"/>
              <a:gd name="connsiteY3" fmla="*/ 1957026 h 1981198"/>
              <a:gd name="connsiteX4" fmla="*/ 1295402 w 2057398"/>
              <a:gd name="connsiteY4" fmla="*/ 1771648 h 1981198"/>
              <a:gd name="connsiteX5" fmla="*/ 1895474 w 2057398"/>
              <a:gd name="connsiteY5" fmla="*/ 1295398 h 1981198"/>
              <a:gd name="connsiteX6" fmla="*/ 2016410 w 2057398"/>
              <a:gd name="connsiteY6" fmla="*/ 1305074 h 1981198"/>
              <a:gd name="connsiteX7" fmla="*/ 2057398 w 2057398"/>
              <a:gd name="connsiteY7" fmla="*/ 1315172 h 1981198"/>
              <a:gd name="connsiteX8" fmla="*/ 2057398 w 2057398"/>
              <a:gd name="connsiteY8" fmla="*/ 1022395 h 1981198"/>
              <a:gd name="connsiteX9" fmla="*/ 2004856 w 2057398"/>
              <a:gd name="connsiteY9" fmla="*/ 1007535 h 1981198"/>
              <a:gd name="connsiteX10" fmla="*/ 1743071 w 2057398"/>
              <a:gd name="connsiteY10" fmla="*/ 647699 h 1981198"/>
              <a:gd name="connsiteX11" fmla="*/ 1816274 w 2057398"/>
              <a:gd name="connsiteY11" fmla="*/ 429353 h 1981198"/>
              <a:gd name="connsiteX12" fmla="*/ 1867942 w 2057398"/>
              <a:gd name="connsiteY12" fmla="*/ 372297 h 1981198"/>
              <a:gd name="connsiteX13" fmla="*/ 1823881 w 2057398"/>
              <a:gd name="connsiteY13" fmla="*/ 359836 h 1981198"/>
              <a:gd name="connsiteX14" fmla="*/ 1562096 w 2057398"/>
              <a:gd name="connsiteY14" fmla="*/ 0 h 1981198"/>
              <a:gd name="connsiteX15" fmla="*/ 1284295 w 2057398"/>
              <a:gd name="connsiteY15" fmla="*/ 0 h 1981198"/>
              <a:gd name="connsiteX16" fmla="*/ 1261713 w 2057398"/>
              <a:gd name="connsiteY16" fmla="*/ 66283 h 1981198"/>
              <a:gd name="connsiteX17" fmla="*/ 866771 w 2057398"/>
              <a:gd name="connsiteY17" fmla="*/ 304798 h 1981198"/>
              <a:gd name="connsiteX18" fmla="*/ 563688 w 2057398"/>
              <a:gd name="connsiteY18" fmla="*/ 190416 h 1981198"/>
              <a:gd name="connsiteX19" fmla="*/ 521137 w 2057398"/>
              <a:gd name="connsiteY19" fmla="*/ 143429 h 1981198"/>
              <a:gd name="connsiteX20" fmla="*/ 537027 w 2057398"/>
              <a:gd name="connsiteY20" fmla="*/ 210914 h 1981198"/>
              <a:gd name="connsiteX21" fmla="*/ 552443 w 2057398"/>
              <a:gd name="connsiteY21" fmla="*/ 419099 h 1981198"/>
              <a:gd name="connsiteX22" fmla="*/ 209546 w 2057398"/>
              <a:gd name="connsiteY22" fmla="*/ 1119187 h 1981198"/>
              <a:gd name="connsiteX23" fmla="*/ 17829 w 2057398"/>
              <a:gd name="connsiteY23" fmla="*/ 999623 h 1981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057398" h="1981198">
                <a:moveTo>
                  <a:pt x="0" y="969589"/>
                </a:moveTo>
                <a:lnTo>
                  <a:pt x="0" y="1981198"/>
                </a:lnTo>
                <a:lnTo>
                  <a:pt x="1359090" y="1981198"/>
                </a:lnTo>
                <a:lnTo>
                  <a:pt x="1342559" y="1957026"/>
                </a:lnTo>
                <a:cubicBezTo>
                  <a:pt x="1312193" y="1900049"/>
                  <a:pt x="1295402" y="1837405"/>
                  <a:pt x="1295402" y="1771648"/>
                </a:cubicBezTo>
                <a:cubicBezTo>
                  <a:pt x="1295402" y="1508622"/>
                  <a:pt x="1564063" y="1295398"/>
                  <a:pt x="1895474" y="1295398"/>
                </a:cubicBezTo>
                <a:cubicBezTo>
                  <a:pt x="1936900" y="1295398"/>
                  <a:pt x="1977346" y="1298730"/>
                  <a:pt x="2016410" y="1305074"/>
                </a:cubicBezTo>
                <a:lnTo>
                  <a:pt x="2057398" y="1315172"/>
                </a:lnTo>
                <a:lnTo>
                  <a:pt x="2057398" y="1022395"/>
                </a:lnTo>
                <a:lnTo>
                  <a:pt x="2004856" y="1007535"/>
                </a:lnTo>
                <a:cubicBezTo>
                  <a:pt x="1851016" y="948250"/>
                  <a:pt x="1743071" y="809460"/>
                  <a:pt x="1743071" y="647699"/>
                </a:cubicBezTo>
                <a:cubicBezTo>
                  <a:pt x="1743071" y="566819"/>
                  <a:pt x="1770057" y="491681"/>
                  <a:pt x="1816274" y="429353"/>
                </a:cubicBezTo>
                <a:lnTo>
                  <a:pt x="1867942" y="372297"/>
                </a:lnTo>
                <a:lnTo>
                  <a:pt x="1823881" y="359836"/>
                </a:lnTo>
                <a:cubicBezTo>
                  <a:pt x="1670041" y="300551"/>
                  <a:pt x="1562096" y="161761"/>
                  <a:pt x="1562096" y="0"/>
                </a:cubicBezTo>
                <a:lnTo>
                  <a:pt x="1284295" y="0"/>
                </a:lnTo>
                <a:lnTo>
                  <a:pt x="1261713" y="66283"/>
                </a:lnTo>
                <a:cubicBezTo>
                  <a:pt x="1196644" y="206448"/>
                  <a:pt x="1044313" y="304798"/>
                  <a:pt x="866771" y="304798"/>
                </a:cubicBezTo>
                <a:cubicBezTo>
                  <a:pt x="748410" y="304798"/>
                  <a:pt x="641253" y="261087"/>
                  <a:pt x="563688" y="190416"/>
                </a:cubicBezTo>
                <a:lnTo>
                  <a:pt x="521137" y="143429"/>
                </a:lnTo>
                <a:lnTo>
                  <a:pt x="537027" y="210914"/>
                </a:lnTo>
                <a:cubicBezTo>
                  <a:pt x="547046" y="276680"/>
                  <a:pt x="552443" y="346603"/>
                  <a:pt x="552443" y="419099"/>
                </a:cubicBezTo>
                <a:cubicBezTo>
                  <a:pt x="552443" y="805747"/>
                  <a:pt x="398923" y="1119187"/>
                  <a:pt x="209546" y="1119187"/>
                </a:cubicBezTo>
                <a:cubicBezTo>
                  <a:pt x="138530" y="1119187"/>
                  <a:pt x="72556" y="1075110"/>
                  <a:pt x="17829" y="999623"/>
                </a:cubicBezTo>
                <a:close/>
              </a:path>
            </a:pathLst>
          </a:custGeom>
        </p:spPr>
      </p:pic>
      <p:sp>
        <p:nvSpPr>
          <p:cNvPr id="13315" name="文本框 12"/>
          <p:cNvSpPr txBox="1"/>
          <p:nvPr/>
        </p:nvSpPr>
        <p:spPr>
          <a:xfrm>
            <a:off x="1176338" y="374650"/>
            <a:ext cx="4381500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800" dirty="0">
                <a:solidFill>
                  <a:srgbClr val="7C60AA"/>
                </a:solidFill>
                <a:latin typeface="华康海报体W12(P)" pitchFamily="82" charset="-122"/>
                <a:ea typeface="华康海报体W12(P)" pitchFamily="82" charset="-122"/>
              </a:rPr>
              <a:t>单击此处添加标题</a:t>
            </a:r>
          </a:p>
        </p:txBody>
      </p:sp>
      <p:sp>
        <p:nvSpPr>
          <p:cNvPr id="4" name="Freeform 5"/>
          <p:cNvSpPr/>
          <p:nvPr/>
        </p:nvSpPr>
        <p:spPr bwMode="auto">
          <a:xfrm>
            <a:off x="5334000" y="1647825"/>
            <a:ext cx="1377950" cy="1976438"/>
          </a:xfrm>
          <a:custGeom>
            <a:avLst/>
            <a:gdLst/>
            <a:ahLst/>
            <a:cxnLst>
              <a:cxn ang="0">
                <a:pos x="224" y="205"/>
              </a:cxn>
              <a:cxn ang="0">
                <a:pos x="207" y="229"/>
              </a:cxn>
              <a:cxn ang="0">
                <a:pos x="201" y="220"/>
              </a:cxn>
              <a:cxn ang="0">
                <a:pos x="179" y="211"/>
              </a:cxn>
              <a:cxn ang="0">
                <a:pos x="156" y="220"/>
              </a:cxn>
              <a:cxn ang="0">
                <a:pos x="147" y="243"/>
              </a:cxn>
              <a:cxn ang="0">
                <a:pos x="156" y="265"/>
              </a:cxn>
              <a:cxn ang="0">
                <a:pos x="175" y="275"/>
              </a:cxn>
              <a:cxn ang="0">
                <a:pos x="141" y="322"/>
              </a:cxn>
              <a:cxn ang="0">
                <a:pos x="122" y="283"/>
              </a:cxn>
              <a:cxn ang="0">
                <a:pos x="102" y="322"/>
              </a:cxn>
              <a:cxn ang="0">
                <a:pos x="63" y="269"/>
              </a:cxn>
              <a:cxn ang="0">
                <a:pos x="54" y="283"/>
              </a:cxn>
              <a:cxn ang="0">
                <a:pos x="32" y="293"/>
              </a:cxn>
              <a:cxn ang="0">
                <a:pos x="9" y="283"/>
              </a:cxn>
              <a:cxn ang="0">
                <a:pos x="0" y="261"/>
              </a:cxn>
              <a:cxn ang="0">
                <a:pos x="9" y="238"/>
              </a:cxn>
              <a:cxn ang="0">
                <a:pos x="32" y="229"/>
              </a:cxn>
              <a:cxn ang="0">
                <a:pos x="33" y="229"/>
              </a:cxn>
              <a:cxn ang="0">
                <a:pos x="15" y="205"/>
              </a:cxn>
              <a:cxn ang="0">
                <a:pos x="122" y="0"/>
              </a:cxn>
              <a:cxn ang="0">
                <a:pos x="224" y="205"/>
              </a:cxn>
            </a:cxnLst>
            <a:rect l="0" t="0" r="r" b="b"/>
            <a:pathLst>
              <a:path w="224" h="322">
                <a:moveTo>
                  <a:pt x="224" y="205"/>
                </a:moveTo>
                <a:cubicBezTo>
                  <a:pt x="207" y="229"/>
                  <a:pt x="207" y="229"/>
                  <a:pt x="207" y="229"/>
                </a:cubicBezTo>
                <a:cubicBezTo>
                  <a:pt x="206" y="226"/>
                  <a:pt x="204" y="223"/>
                  <a:pt x="201" y="220"/>
                </a:cubicBezTo>
                <a:cubicBezTo>
                  <a:pt x="195" y="214"/>
                  <a:pt x="188" y="211"/>
                  <a:pt x="179" y="211"/>
                </a:cubicBezTo>
                <a:cubicBezTo>
                  <a:pt x="170" y="211"/>
                  <a:pt x="163" y="214"/>
                  <a:pt x="156" y="220"/>
                </a:cubicBezTo>
                <a:cubicBezTo>
                  <a:pt x="150" y="227"/>
                  <a:pt x="147" y="234"/>
                  <a:pt x="147" y="243"/>
                </a:cubicBezTo>
                <a:cubicBezTo>
                  <a:pt x="147" y="252"/>
                  <a:pt x="150" y="259"/>
                  <a:pt x="156" y="265"/>
                </a:cubicBezTo>
                <a:cubicBezTo>
                  <a:pt x="162" y="271"/>
                  <a:pt x="168" y="274"/>
                  <a:pt x="175" y="275"/>
                </a:cubicBezTo>
                <a:cubicBezTo>
                  <a:pt x="141" y="322"/>
                  <a:pt x="141" y="322"/>
                  <a:pt x="141" y="322"/>
                </a:cubicBezTo>
                <a:cubicBezTo>
                  <a:pt x="122" y="283"/>
                  <a:pt x="122" y="283"/>
                  <a:pt x="122" y="283"/>
                </a:cubicBezTo>
                <a:cubicBezTo>
                  <a:pt x="102" y="322"/>
                  <a:pt x="102" y="322"/>
                  <a:pt x="102" y="322"/>
                </a:cubicBezTo>
                <a:cubicBezTo>
                  <a:pt x="63" y="269"/>
                  <a:pt x="63" y="269"/>
                  <a:pt x="63" y="269"/>
                </a:cubicBezTo>
                <a:cubicBezTo>
                  <a:pt x="61" y="275"/>
                  <a:pt x="58" y="279"/>
                  <a:pt x="54" y="283"/>
                </a:cubicBezTo>
                <a:cubicBezTo>
                  <a:pt x="48" y="290"/>
                  <a:pt x="41" y="293"/>
                  <a:pt x="32" y="293"/>
                </a:cubicBezTo>
                <a:cubicBezTo>
                  <a:pt x="23" y="293"/>
                  <a:pt x="15" y="290"/>
                  <a:pt x="9" y="283"/>
                </a:cubicBezTo>
                <a:cubicBezTo>
                  <a:pt x="3" y="277"/>
                  <a:pt x="0" y="270"/>
                  <a:pt x="0" y="261"/>
                </a:cubicBezTo>
                <a:cubicBezTo>
                  <a:pt x="0" y="252"/>
                  <a:pt x="3" y="245"/>
                  <a:pt x="9" y="238"/>
                </a:cubicBezTo>
                <a:cubicBezTo>
                  <a:pt x="15" y="232"/>
                  <a:pt x="23" y="229"/>
                  <a:pt x="32" y="229"/>
                </a:cubicBezTo>
                <a:cubicBezTo>
                  <a:pt x="32" y="229"/>
                  <a:pt x="32" y="229"/>
                  <a:pt x="33" y="229"/>
                </a:cubicBezTo>
                <a:cubicBezTo>
                  <a:pt x="15" y="205"/>
                  <a:pt x="15" y="205"/>
                  <a:pt x="15" y="205"/>
                </a:cubicBezTo>
                <a:cubicBezTo>
                  <a:pt x="122" y="0"/>
                  <a:pt x="122" y="0"/>
                  <a:pt x="122" y="0"/>
                </a:cubicBezTo>
                <a:lnTo>
                  <a:pt x="224" y="205"/>
                </a:lnTo>
                <a:close/>
              </a:path>
            </a:pathLst>
          </a:custGeom>
          <a:solidFill>
            <a:srgbClr val="D21914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5" name="Freeform 6"/>
          <p:cNvSpPr/>
          <p:nvPr/>
        </p:nvSpPr>
        <p:spPr bwMode="auto">
          <a:xfrm>
            <a:off x="4025900" y="2906713"/>
            <a:ext cx="1935163" cy="1417638"/>
          </a:xfrm>
          <a:custGeom>
            <a:avLst/>
            <a:gdLst/>
            <a:ahLst/>
            <a:cxnLst>
              <a:cxn ang="0">
                <a:pos x="315" y="117"/>
              </a:cxn>
              <a:cxn ang="0">
                <a:pos x="272" y="124"/>
              </a:cxn>
              <a:cxn ang="0">
                <a:pos x="303" y="156"/>
              </a:cxn>
              <a:cxn ang="0">
                <a:pos x="245" y="176"/>
              </a:cxn>
              <a:cxn ang="0">
                <a:pos x="245" y="176"/>
              </a:cxn>
              <a:cxn ang="0">
                <a:pos x="255" y="199"/>
              </a:cxn>
              <a:cxn ang="0">
                <a:pos x="245" y="221"/>
              </a:cxn>
              <a:cxn ang="0">
                <a:pos x="223" y="231"/>
              </a:cxn>
              <a:cxn ang="0">
                <a:pos x="200" y="221"/>
              </a:cxn>
              <a:cxn ang="0">
                <a:pos x="191" y="199"/>
              </a:cxn>
              <a:cxn ang="0">
                <a:pos x="191" y="195"/>
              </a:cxn>
              <a:cxn ang="0">
                <a:pos x="166" y="204"/>
              </a:cxn>
              <a:cxn ang="0">
                <a:pos x="0" y="36"/>
              </a:cxn>
              <a:cxn ang="0">
                <a:pos x="228" y="0"/>
              </a:cxn>
              <a:cxn ang="0">
                <a:pos x="246" y="24"/>
              </a:cxn>
              <a:cxn ang="0">
                <a:pos x="245" y="24"/>
              </a:cxn>
              <a:cxn ang="0">
                <a:pos x="222" y="33"/>
              </a:cxn>
              <a:cxn ang="0">
                <a:pos x="213" y="56"/>
              </a:cxn>
              <a:cxn ang="0">
                <a:pos x="222" y="78"/>
              </a:cxn>
              <a:cxn ang="0">
                <a:pos x="245" y="88"/>
              </a:cxn>
              <a:cxn ang="0">
                <a:pos x="267" y="78"/>
              </a:cxn>
              <a:cxn ang="0">
                <a:pos x="276" y="64"/>
              </a:cxn>
              <a:cxn ang="0">
                <a:pos x="315" y="117"/>
              </a:cxn>
            </a:cxnLst>
            <a:rect l="0" t="0" r="r" b="b"/>
            <a:pathLst>
              <a:path w="315" h="231">
                <a:moveTo>
                  <a:pt x="315" y="117"/>
                </a:moveTo>
                <a:cubicBezTo>
                  <a:pt x="272" y="124"/>
                  <a:pt x="272" y="124"/>
                  <a:pt x="272" y="124"/>
                </a:cubicBezTo>
                <a:cubicBezTo>
                  <a:pt x="303" y="156"/>
                  <a:pt x="303" y="156"/>
                  <a:pt x="303" y="156"/>
                </a:cubicBezTo>
                <a:cubicBezTo>
                  <a:pt x="245" y="176"/>
                  <a:pt x="245" y="176"/>
                  <a:pt x="245" y="176"/>
                </a:cubicBezTo>
                <a:cubicBezTo>
                  <a:pt x="245" y="176"/>
                  <a:pt x="245" y="176"/>
                  <a:pt x="245" y="176"/>
                </a:cubicBezTo>
                <a:cubicBezTo>
                  <a:pt x="251" y="182"/>
                  <a:pt x="255" y="190"/>
                  <a:pt x="255" y="199"/>
                </a:cubicBezTo>
                <a:cubicBezTo>
                  <a:pt x="255" y="208"/>
                  <a:pt x="251" y="215"/>
                  <a:pt x="245" y="221"/>
                </a:cubicBezTo>
                <a:cubicBezTo>
                  <a:pt x="239" y="227"/>
                  <a:pt x="232" y="231"/>
                  <a:pt x="223" y="231"/>
                </a:cubicBezTo>
                <a:cubicBezTo>
                  <a:pt x="214" y="231"/>
                  <a:pt x="206" y="227"/>
                  <a:pt x="200" y="221"/>
                </a:cubicBezTo>
                <a:cubicBezTo>
                  <a:pt x="194" y="215"/>
                  <a:pt x="191" y="208"/>
                  <a:pt x="191" y="199"/>
                </a:cubicBezTo>
                <a:cubicBezTo>
                  <a:pt x="191" y="198"/>
                  <a:pt x="191" y="196"/>
                  <a:pt x="191" y="195"/>
                </a:cubicBezTo>
                <a:cubicBezTo>
                  <a:pt x="166" y="204"/>
                  <a:pt x="166" y="204"/>
                  <a:pt x="166" y="204"/>
                </a:cubicBezTo>
                <a:cubicBezTo>
                  <a:pt x="0" y="36"/>
                  <a:pt x="0" y="36"/>
                  <a:pt x="0" y="36"/>
                </a:cubicBezTo>
                <a:cubicBezTo>
                  <a:pt x="228" y="0"/>
                  <a:pt x="228" y="0"/>
                  <a:pt x="228" y="0"/>
                </a:cubicBezTo>
                <a:cubicBezTo>
                  <a:pt x="246" y="24"/>
                  <a:pt x="246" y="24"/>
                  <a:pt x="246" y="24"/>
                </a:cubicBezTo>
                <a:cubicBezTo>
                  <a:pt x="245" y="24"/>
                  <a:pt x="245" y="24"/>
                  <a:pt x="245" y="24"/>
                </a:cubicBezTo>
                <a:cubicBezTo>
                  <a:pt x="236" y="24"/>
                  <a:pt x="228" y="27"/>
                  <a:pt x="222" y="33"/>
                </a:cubicBezTo>
                <a:cubicBezTo>
                  <a:pt x="216" y="40"/>
                  <a:pt x="213" y="47"/>
                  <a:pt x="213" y="56"/>
                </a:cubicBezTo>
                <a:cubicBezTo>
                  <a:pt x="213" y="65"/>
                  <a:pt x="216" y="72"/>
                  <a:pt x="222" y="78"/>
                </a:cubicBezTo>
                <a:cubicBezTo>
                  <a:pt x="228" y="85"/>
                  <a:pt x="236" y="88"/>
                  <a:pt x="245" y="88"/>
                </a:cubicBezTo>
                <a:cubicBezTo>
                  <a:pt x="254" y="88"/>
                  <a:pt x="261" y="85"/>
                  <a:pt x="267" y="78"/>
                </a:cubicBezTo>
                <a:cubicBezTo>
                  <a:pt x="271" y="74"/>
                  <a:pt x="274" y="70"/>
                  <a:pt x="276" y="64"/>
                </a:cubicBezTo>
                <a:lnTo>
                  <a:pt x="315" y="117"/>
                </a:lnTo>
                <a:close/>
              </a:path>
            </a:pathLst>
          </a:custGeom>
          <a:solidFill>
            <a:srgbClr val="ED7E16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6" name="Freeform 7"/>
          <p:cNvSpPr/>
          <p:nvPr/>
        </p:nvSpPr>
        <p:spPr bwMode="auto">
          <a:xfrm>
            <a:off x="4725988" y="3863975"/>
            <a:ext cx="1647825" cy="1804988"/>
          </a:xfrm>
          <a:custGeom>
            <a:avLst/>
            <a:gdLst/>
            <a:ahLst/>
            <a:cxnLst>
              <a:cxn ang="0">
                <a:pos x="189" y="0"/>
              </a:cxn>
              <a:cxn ang="0">
                <a:pos x="179" y="46"/>
              </a:cxn>
              <a:cxn ang="0">
                <a:pos x="221" y="24"/>
              </a:cxn>
              <a:cxn ang="0">
                <a:pos x="219" y="89"/>
              </a:cxn>
              <a:cxn ang="0">
                <a:pos x="236" y="84"/>
              </a:cxn>
              <a:cxn ang="0">
                <a:pos x="258" y="93"/>
              </a:cxn>
              <a:cxn ang="0">
                <a:pos x="268" y="116"/>
              </a:cxn>
              <a:cxn ang="0">
                <a:pos x="258" y="138"/>
              </a:cxn>
              <a:cxn ang="0">
                <a:pos x="236" y="148"/>
              </a:cxn>
              <a:cxn ang="0">
                <a:pos x="218" y="142"/>
              </a:cxn>
              <a:cxn ang="0">
                <a:pos x="218" y="176"/>
              </a:cxn>
              <a:cxn ang="0">
                <a:pos x="0" y="294"/>
              </a:cxn>
              <a:cxn ang="0">
                <a:pos x="52" y="48"/>
              </a:cxn>
              <a:cxn ang="0">
                <a:pos x="77" y="39"/>
              </a:cxn>
              <a:cxn ang="0">
                <a:pos x="77" y="43"/>
              </a:cxn>
              <a:cxn ang="0">
                <a:pos x="86" y="65"/>
              </a:cxn>
              <a:cxn ang="0">
                <a:pos x="109" y="75"/>
              </a:cxn>
              <a:cxn ang="0">
                <a:pos x="131" y="65"/>
              </a:cxn>
              <a:cxn ang="0">
                <a:pos x="141" y="43"/>
              </a:cxn>
              <a:cxn ang="0">
                <a:pos x="131" y="20"/>
              </a:cxn>
              <a:cxn ang="0">
                <a:pos x="131" y="20"/>
              </a:cxn>
              <a:cxn ang="0">
                <a:pos x="189" y="0"/>
              </a:cxn>
            </a:cxnLst>
            <a:rect l="0" t="0" r="r" b="b"/>
            <a:pathLst>
              <a:path w="268" h="294">
                <a:moveTo>
                  <a:pt x="189" y="0"/>
                </a:moveTo>
                <a:cubicBezTo>
                  <a:pt x="179" y="46"/>
                  <a:pt x="179" y="46"/>
                  <a:pt x="179" y="46"/>
                </a:cubicBezTo>
                <a:cubicBezTo>
                  <a:pt x="221" y="24"/>
                  <a:pt x="221" y="24"/>
                  <a:pt x="221" y="24"/>
                </a:cubicBezTo>
                <a:cubicBezTo>
                  <a:pt x="219" y="89"/>
                  <a:pt x="219" y="89"/>
                  <a:pt x="219" y="89"/>
                </a:cubicBezTo>
                <a:cubicBezTo>
                  <a:pt x="224" y="86"/>
                  <a:pt x="230" y="84"/>
                  <a:pt x="236" y="84"/>
                </a:cubicBezTo>
                <a:cubicBezTo>
                  <a:pt x="245" y="84"/>
                  <a:pt x="252" y="87"/>
                  <a:pt x="258" y="93"/>
                </a:cubicBezTo>
                <a:cubicBezTo>
                  <a:pt x="265" y="99"/>
                  <a:pt x="268" y="107"/>
                  <a:pt x="268" y="116"/>
                </a:cubicBezTo>
                <a:cubicBezTo>
                  <a:pt x="268" y="125"/>
                  <a:pt x="265" y="132"/>
                  <a:pt x="258" y="138"/>
                </a:cubicBezTo>
                <a:cubicBezTo>
                  <a:pt x="252" y="144"/>
                  <a:pt x="245" y="148"/>
                  <a:pt x="236" y="148"/>
                </a:cubicBezTo>
                <a:cubicBezTo>
                  <a:pt x="229" y="148"/>
                  <a:pt x="224" y="146"/>
                  <a:pt x="218" y="142"/>
                </a:cubicBezTo>
                <a:cubicBezTo>
                  <a:pt x="218" y="176"/>
                  <a:pt x="218" y="176"/>
                  <a:pt x="218" y="176"/>
                </a:cubicBezTo>
                <a:cubicBezTo>
                  <a:pt x="0" y="294"/>
                  <a:pt x="0" y="294"/>
                  <a:pt x="0" y="294"/>
                </a:cubicBezTo>
                <a:cubicBezTo>
                  <a:pt x="52" y="48"/>
                  <a:pt x="52" y="48"/>
                  <a:pt x="52" y="48"/>
                </a:cubicBezTo>
                <a:cubicBezTo>
                  <a:pt x="77" y="39"/>
                  <a:pt x="77" y="39"/>
                  <a:pt x="77" y="39"/>
                </a:cubicBezTo>
                <a:cubicBezTo>
                  <a:pt x="77" y="40"/>
                  <a:pt x="77" y="42"/>
                  <a:pt x="77" y="43"/>
                </a:cubicBezTo>
                <a:cubicBezTo>
                  <a:pt x="77" y="52"/>
                  <a:pt x="80" y="59"/>
                  <a:pt x="86" y="65"/>
                </a:cubicBezTo>
                <a:cubicBezTo>
                  <a:pt x="92" y="71"/>
                  <a:pt x="100" y="75"/>
                  <a:pt x="109" y="75"/>
                </a:cubicBezTo>
                <a:cubicBezTo>
                  <a:pt x="118" y="75"/>
                  <a:pt x="125" y="71"/>
                  <a:pt x="131" y="65"/>
                </a:cubicBezTo>
                <a:cubicBezTo>
                  <a:pt x="137" y="59"/>
                  <a:pt x="141" y="52"/>
                  <a:pt x="141" y="43"/>
                </a:cubicBezTo>
                <a:cubicBezTo>
                  <a:pt x="141" y="34"/>
                  <a:pt x="137" y="26"/>
                  <a:pt x="131" y="20"/>
                </a:cubicBezTo>
                <a:cubicBezTo>
                  <a:pt x="131" y="20"/>
                  <a:pt x="131" y="20"/>
                  <a:pt x="131" y="20"/>
                </a:cubicBezTo>
                <a:lnTo>
                  <a:pt x="189" y="0"/>
                </a:lnTo>
                <a:close/>
              </a:path>
            </a:pathLst>
          </a:custGeom>
          <a:solidFill>
            <a:srgbClr val="1CC9EC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7" name="Freeform 8"/>
          <p:cNvSpPr/>
          <p:nvPr/>
        </p:nvSpPr>
        <p:spPr bwMode="auto">
          <a:xfrm>
            <a:off x="6065838" y="3784600"/>
            <a:ext cx="1357313" cy="1871663"/>
          </a:xfrm>
          <a:custGeom>
            <a:avLst/>
            <a:gdLst/>
            <a:ahLst/>
            <a:cxnLst>
              <a:cxn ang="0">
                <a:pos x="3" y="37"/>
              </a:cxn>
              <a:cxn ang="0">
                <a:pos x="44" y="59"/>
              </a:cxn>
              <a:cxn ang="0">
                <a:pos x="35" y="12"/>
              </a:cxn>
              <a:cxn ang="0">
                <a:pos x="94" y="32"/>
              </a:cxn>
              <a:cxn ang="0">
                <a:pos x="94" y="32"/>
              </a:cxn>
              <a:cxn ang="0">
                <a:pos x="103" y="9"/>
              </a:cxn>
              <a:cxn ang="0">
                <a:pos x="126" y="0"/>
              </a:cxn>
              <a:cxn ang="0">
                <a:pos x="148" y="9"/>
              </a:cxn>
              <a:cxn ang="0">
                <a:pos x="158" y="32"/>
              </a:cxn>
              <a:cxn ang="0">
                <a:pos x="151" y="51"/>
              </a:cxn>
              <a:cxn ang="0">
                <a:pos x="173" y="59"/>
              </a:cxn>
              <a:cxn ang="0">
                <a:pos x="174" y="59"/>
              </a:cxn>
              <a:cxn ang="0">
                <a:pos x="221" y="304"/>
              </a:cxn>
              <a:cxn ang="0">
                <a:pos x="220" y="305"/>
              </a:cxn>
              <a:cxn ang="0">
                <a:pos x="0" y="189"/>
              </a:cxn>
              <a:cxn ang="0">
                <a:pos x="0" y="155"/>
              </a:cxn>
              <a:cxn ang="0">
                <a:pos x="18" y="161"/>
              </a:cxn>
              <a:cxn ang="0">
                <a:pos x="40" y="151"/>
              </a:cxn>
              <a:cxn ang="0">
                <a:pos x="50" y="129"/>
              </a:cxn>
              <a:cxn ang="0">
                <a:pos x="40" y="106"/>
              </a:cxn>
              <a:cxn ang="0">
                <a:pos x="18" y="97"/>
              </a:cxn>
              <a:cxn ang="0">
                <a:pos x="1" y="102"/>
              </a:cxn>
              <a:cxn ang="0">
                <a:pos x="3" y="37"/>
              </a:cxn>
            </a:cxnLst>
            <a:rect l="0" t="0" r="r" b="b"/>
            <a:pathLst>
              <a:path w="221" h="305">
                <a:moveTo>
                  <a:pt x="3" y="37"/>
                </a:moveTo>
                <a:cubicBezTo>
                  <a:pt x="44" y="59"/>
                  <a:pt x="44" y="59"/>
                  <a:pt x="44" y="59"/>
                </a:cubicBezTo>
                <a:cubicBezTo>
                  <a:pt x="35" y="12"/>
                  <a:pt x="35" y="12"/>
                  <a:pt x="35" y="12"/>
                </a:cubicBezTo>
                <a:cubicBezTo>
                  <a:pt x="94" y="32"/>
                  <a:pt x="94" y="32"/>
                  <a:pt x="94" y="32"/>
                </a:cubicBezTo>
                <a:cubicBezTo>
                  <a:pt x="94" y="32"/>
                  <a:pt x="94" y="32"/>
                  <a:pt x="94" y="32"/>
                </a:cubicBezTo>
                <a:cubicBezTo>
                  <a:pt x="94" y="23"/>
                  <a:pt x="97" y="15"/>
                  <a:pt x="103" y="9"/>
                </a:cubicBezTo>
                <a:cubicBezTo>
                  <a:pt x="110" y="3"/>
                  <a:pt x="117" y="0"/>
                  <a:pt x="126" y="0"/>
                </a:cubicBezTo>
                <a:cubicBezTo>
                  <a:pt x="135" y="0"/>
                  <a:pt x="142" y="3"/>
                  <a:pt x="148" y="9"/>
                </a:cubicBezTo>
                <a:cubicBezTo>
                  <a:pt x="155" y="15"/>
                  <a:pt x="158" y="23"/>
                  <a:pt x="158" y="32"/>
                </a:cubicBezTo>
                <a:cubicBezTo>
                  <a:pt x="158" y="39"/>
                  <a:pt x="155" y="46"/>
                  <a:pt x="151" y="51"/>
                </a:cubicBezTo>
                <a:cubicBezTo>
                  <a:pt x="173" y="59"/>
                  <a:pt x="173" y="59"/>
                  <a:pt x="173" y="59"/>
                </a:cubicBezTo>
                <a:cubicBezTo>
                  <a:pt x="174" y="59"/>
                  <a:pt x="174" y="59"/>
                  <a:pt x="174" y="59"/>
                </a:cubicBezTo>
                <a:cubicBezTo>
                  <a:pt x="221" y="304"/>
                  <a:pt x="221" y="304"/>
                  <a:pt x="221" y="304"/>
                </a:cubicBezTo>
                <a:cubicBezTo>
                  <a:pt x="220" y="305"/>
                  <a:pt x="220" y="305"/>
                  <a:pt x="220" y="305"/>
                </a:cubicBezTo>
                <a:cubicBezTo>
                  <a:pt x="0" y="189"/>
                  <a:pt x="0" y="189"/>
                  <a:pt x="0" y="189"/>
                </a:cubicBezTo>
                <a:cubicBezTo>
                  <a:pt x="0" y="155"/>
                  <a:pt x="0" y="155"/>
                  <a:pt x="0" y="155"/>
                </a:cubicBezTo>
                <a:cubicBezTo>
                  <a:pt x="6" y="159"/>
                  <a:pt x="11" y="161"/>
                  <a:pt x="18" y="161"/>
                </a:cubicBezTo>
                <a:cubicBezTo>
                  <a:pt x="27" y="161"/>
                  <a:pt x="34" y="157"/>
                  <a:pt x="40" y="151"/>
                </a:cubicBezTo>
                <a:cubicBezTo>
                  <a:pt x="47" y="145"/>
                  <a:pt x="50" y="138"/>
                  <a:pt x="50" y="129"/>
                </a:cubicBezTo>
                <a:cubicBezTo>
                  <a:pt x="50" y="120"/>
                  <a:pt x="47" y="112"/>
                  <a:pt x="40" y="106"/>
                </a:cubicBezTo>
                <a:cubicBezTo>
                  <a:pt x="34" y="100"/>
                  <a:pt x="27" y="97"/>
                  <a:pt x="18" y="97"/>
                </a:cubicBezTo>
                <a:cubicBezTo>
                  <a:pt x="12" y="97"/>
                  <a:pt x="6" y="99"/>
                  <a:pt x="1" y="102"/>
                </a:cubicBezTo>
                <a:lnTo>
                  <a:pt x="3" y="37"/>
                </a:lnTo>
                <a:close/>
              </a:path>
            </a:pathLst>
          </a:custGeom>
          <a:solidFill>
            <a:srgbClr val="77448C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8" name="Freeform 9"/>
          <p:cNvSpPr/>
          <p:nvPr/>
        </p:nvSpPr>
        <p:spPr bwMode="auto">
          <a:xfrm>
            <a:off x="6200775" y="2906713"/>
            <a:ext cx="1954213" cy="1239838"/>
          </a:xfrm>
          <a:custGeom>
            <a:avLst/>
            <a:gdLst/>
            <a:ahLst/>
            <a:cxnLst>
              <a:cxn ang="0">
                <a:pos x="13" y="155"/>
              </a:cxn>
              <a:cxn ang="0">
                <a:pos x="45" y="124"/>
              </a:cxn>
              <a:cxn ang="0">
                <a:pos x="0" y="117"/>
              </a:cxn>
              <a:cxn ang="0">
                <a:pos x="34" y="70"/>
              </a:cxn>
              <a:cxn ang="0">
                <a:pos x="15" y="60"/>
              </a:cxn>
              <a:cxn ang="0">
                <a:pos x="6" y="38"/>
              </a:cxn>
              <a:cxn ang="0">
                <a:pos x="15" y="15"/>
              </a:cxn>
              <a:cxn ang="0">
                <a:pos x="38" y="6"/>
              </a:cxn>
              <a:cxn ang="0">
                <a:pos x="60" y="15"/>
              </a:cxn>
              <a:cxn ang="0">
                <a:pos x="66" y="24"/>
              </a:cxn>
              <a:cxn ang="0">
                <a:pos x="83" y="0"/>
              </a:cxn>
              <a:cxn ang="0">
                <a:pos x="318" y="36"/>
              </a:cxn>
              <a:cxn ang="0">
                <a:pos x="151" y="202"/>
              </a:cxn>
              <a:cxn ang="0">
                <a:pos x="129" y="194"/>
              </a:cxn>
              <a:cxn ang="0">
                <a:pos x="136" y="175"/>
              </a:cxn>
              <a:cxn ang="0">
                <a:pos x="126" y="152"/>
              </a:cxn>
              <a:cxn ang="0">
                <a:pos x="104" y="143"/>
              </a:cxn>
              <a:cxn ang="0">
                <a:pos x="81" y="152"/>
              </a:cxn>
              <a:cxn ang="0">
                <a:pos x="72" y="175"/>
              </a:cxn>
              <a:cxn ang="0">
                <a:pos x="72" y="175"/>
              </a:cxn>
              <a:cxn ang="0">
                <a:pos x="13" y="155"/>
              </a:cxn>
            </a:cxnLst>
            <a:rect l="0" t="0" r="r" b="b"/>
            <a:pathLst>
              <a:path w="318" h="202">
                <a:moveTo>
                  <a:pt x="13" y="155"/>
                </a:moveTo>
                <a:cubicBezTo>
                  <a:pt x="45" y="124"/>
                  <a:pt x="45" y="124"/>
                  <a:pt x="45" y="124"/>
                </a:cubicBezTo>
                <a:cubicBezTo>
                  <a:pt x="0" y="117"/>
                  <a:pt x="0" y="117"/>
                  <a:pt x="0" y="117"/>
                </a:cubicBezTo>
                <a:cubicBezTo>
                  <a:pt x="34" y="70"/>
                  <a:pt x="34" y="70"/>
                  <a:pt x="34" y="70"/>
                </a:cubicBezTo>
                <a:cubicBezTo>
                  <a:pt x="27" y="69"/>
                  <a:pt x="21" y="66"/>
                  <a:pt x="15" y="60"/>
                </a:cubicBezTo>
                <a:cubicBezTo>
                  <a:pt x="9" y="54"/>
                  <a:pt x="6" y="47"/>
                  <a:pt x="6" y="38"/>
                </a:cubicBezTo>
                <a:cubicBezTo>
                  <a:pt x="6" y="29"/>
                  <a:pt x="9" y="22"/>
                  <a:pt x="15" y="15"/>
                </a:cubicBezTo>
                <a:cubicBezTo>
                  <a:pt x="22" y="9"/>
                  <a:pt x="29" y="6"/>
                  <a:pt x="38" y="6"/>
                </a:cubicBezTo>
                <a:cubicBezTo>
                  <a:pt x="47" y="6"/>
                  <a:pt x="54" y="9"/>
                  <a:pt x="60" y="15"/>
                </a:cubicBezTo>
                <a:cubicBezTo>
                  <a:pt x="63" y="18"/>
                  <a:pt x="65" y="21"/>
                  <a:pt x="66" y="24"/>
                </a:cubicBezTo>
                <a:cubicBezTo>
                  <a:pt x="83" y="0"/>
                  <a:pt x="83" y="0"/>
                  <a:pt x="83" y="0"/>
                </a:cubicBezTo>
                <a:cubicBezTo>
                  <a:pt x="318" y="36"/>
                  <a:pt x="318" y="36"/>
                  <a:pt x="318" y="36"/>
                </a:cubicBezTo>
                <a:cubicBezTo>
                  <a:pt x="151" y="202"/>
                  <a:pt x="151" y="202"/>
                  <a:pt x="151" y="202"/>
                </a:cubicBezTo>
                <a:cubicBezTo>
                  <a:pt x="129" y="194"/>
                  <a:pt x="129" y="194"/>
                  <a:pt x="129" y="194"/>
                </a:cubicBezTo>
                <a:cubicBezTo>
                  <a:pt x="133" y="189"/>
                  <a:pt x="136" y="182"/>
                  <a:pt x="136" y="175"/>
                </a:cubicBezTo>
                <a:cubicBezTo>
                  <a:pt x="136" y="166"/>
                  <a:pt x="133" y="158"/>
                  <a:pt x="126" y="152"/>
                </a:cubicBezTo>
                <a:cubicBezTo>
                  <a:pt x="120" y="146"/>
                  <a:pt x="113" y="143"/>
                  <a:pt x="104" y="143"/>
                </a:cubicBezTo>
                <a:cubicBezTo>
                  <a:pt x="95" y="143"/>
                  <a:pt x="88" y="146"/>
                  <a:pt x="81" y="152"/>
                </a:cubicBezTo>
                <a:cubicBezTo>
                  <a:pt x="75" y="158"/>
                  <a:pt x="72" y="166"/>
                  <a:pt x="72" y="175"/>
                </a:cubicBezTo>
                <a:cubicBezTo>
                  <a:pt x="72" y="175"/>
                  <a:pt x="72" y="175"/>
                  <a:pt x="72" y="175"/>
                </a:cubicBezTo>
                <a:lnTo>
                  <a:pt x="13" y="155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cxnSp>
        <p:nvCxnSpPr>
          <p:cNvPr id="13321" name="Straight Connector 9"/>
          <p:cNvCxnSpPr/>
          <p:nvPr/>
        </p:nvCxnSpPr>
        <p:spPr>
          <a:xfrm flipH="1">
            <a:off x="4275138" y="5257800"/>
            <a:ext cx="319087" cy="287338"/>
          </a:xfrm>
          <a:prstGeom prst="line">
            <a:avLst/>
          </a:prstGeom>
          <a:ln w="12700" cap="rnd" cmpd="sng">
            <a:solidFill>
              <a:srgbClr val="ADBACA"/>
            </a:solidFill>
            <a:prstDash val="solid"/>
            <a:headEnd type="oval" w="med" len="med"/>
            <a:tailEnd type="oval" w="med" len="med"/>
          </a:ln>
        </p:spPr>
      </p:cxnSp>
      <p:cxnSp>
        <p:nvCxnSpPr>
          <p:cNvPr id="13322" name="Straight Connector 10"/>
          <p:cNvCxnSpPr/>
          <p:nvPr/>
        </p:nvCxnSpPr>
        <p:spPr>
          <a:xfrm flipH="1">
            <a:off x="3987800" y="5546725"/>
            <a:ext cx="287338" cy="0"/>
          </a:xfrm>
          <a:prstGeom prst="line">
            <a:avLst/>
          </a:prstGeom>
          <a:ln w="12700" cap="rnd" cmpd="sng">
            <a:solidFill>
              <a:srgbClr val="ADBACA"/>
            </a:solidFill>
            <a:prstDash val="solid"/>
            <a:headEnd type="oval" w="med" len="med"/>
            <a:tailEnd type="oval" w="med" len="med"/>
          </a:ln>
        </p:spPr>
      </p:cxnSp>
      <p:cxnSp>
        <p:nvCxnSpPr>
          <p:cNvPr id="13323" name="Straight Connector 24"/>
          <p:cNvCxnSpPr/>
          <p:nvPr/>
        </p:nvCxnSpPr>
        <p:spPr>
          <a:xfrm flipH="1">
            <a:off x="4275138" y="3856038"/>
            <a:ext cx="319087" cy="288925"/>
          </a:xfrm>
          <a:prstGeom prst="line">
            <a:avLst/>
          </a:prstGeom>
          <a:ln w="12700" cap="rnd" cmpd="sng">
            <a:solidFill>
              <a:srgbClr val="ADBACA"/>
            </a:solidFill>
            <a:prstDash val="solid"/>
            <a:headEnd type="oval" w="med" len="med"/>
            <a:tailEnd type="oval" w="med" len="med"/>
          </a:ln>
        </p:spPr>
      </p:cxnSp>
      <p:cxnSp>
        <p:nvCxnSpPr>
          <p:cNvPr id="13324" name="Straight Connector 25"/>
          <p:cNvCxnSpPr/>
          <p:nvPr/>
        </p:nvCxnSpPr>
        <p:spPr>
          <a:xfrm flipH="1">
            <a:off x="3987800" y="4146550"/>
            <a:ext cx="287338" cy="0"/>
          </a:xfrm>
          <a:prstGeom prst="line">
            <a:avLst/>
          </a:prstGeom>
          <a:ln w="12700" cap="rnd" cmpd="sng">
            <a:solidFill>
              <a:srgbClr val="ADBACA"/>
            </a:solidFill>
            <a:prstDash val="solid"/>
            <a:headEnd type="oval" w="med" len="med"/>
            <a:tailEnd type="oval" w="med" len="med"/>
          </a:ln>
        </p:spPr>
      </p:cxnSp>
      <p:cxnSp>
        <p:nvCxnSpPr>
          <p:cNvPr id="13325" name="Straight Connector 30"/>
          <p:cNvCxnSpPr/>
          <p:nvPr/>
        </p:nvCxnSpPr>
        <p:spPr>
          <a:xfrm>
            <a:off x="7548563" y="5257800"/>
            <a:ext cx="317500" cy="287338"/>
          </a:xfrm>
          <a:prstGeom prst="line">
            <a:avLst/>
          </a:prstGeom>
          <a:ln w="12700" cap="rnd" cmpd="sng">
            <a:solidFill>
              <a:srgbClr val="ADBACA"/>
            </a:solidFill>
            <a:prstDash val="solid"/>
            <a:headEnd type="oval" w="med" len="med"/>
            <a:tailEnd type="oval" w="med" len="med"/>
          </a:ln>
        </p:spPr>
      </p:cxnSp>
      <p:cxnSp>
        <p:nvCxnSpPr>
          <p:cNvPr id="13326" name="Straight Connector 31"/>
          <p:cNvCxnSpPr/>
          <p:nvPr/>
        </p:nvCxnSpPr>
        <p:spPr>
          <a:xfrm>
            <a:off x="7866063" y="5546725"/>
            <a:ext cx="288925" cy="0"/>
          </a:xfrm>
          <a:prstGeom prst="line">
            <a:avLst/>
          </a:prstGeom>
          <a:ln w="12700" cap="rnd" cmpd="sng">
            <a:solidFill>
              <a:srgbClr val="ADBACA"/>
            </a:solidFill>
            <a:prstDash val="solid"/>
            <a:headEnd type="oval" w="med" len="med"/>
            <a:tailEnd type="oval" w="med" len="med"/>
          </a:ln>
        </p:spPr>
      </p:cxnSp>
      <p:cxnSp>
        <p:nvCxnSpPr>
          <p:cNvPr id="13327" name="Straight Connector 33"/>
          <p:cNvCxnSpPr/>
          <p:nvPr/>
        </p:nvCxnSpPr>
        <p:spPr>
          <a:xfrm>
            <a:off x="7548563" y="3856038"/>
            <a:ext cx="317500" cy="288925"/>
          </a:xfrm>
          <a:prstGeom prst="line">
            <a:avLst/>
          </a:prstGeom>
          <a:ln w="12700" cap="rnd" cmpd="sng">
            <a:solidFill>
              <a:srgbClr val="ADBACA"/>
            </a:solidFill>
            <a:prstDash val="solid"/>
            <a:headEnd type="oval" w="med" len="med"/>
            <a:tailEnd type="oval" w="med" len="med"/>
          </a:ln>
        </p:spPr>
      </p:cxnSp>
      <p:cxnSp>
        <p:nvCxnSpPr>
          <p:cNvPr id="13328" name="Straight Connector 34"/>
          <p:cNvCxnSpPr/>
          <p:nvPr/>
        </p:nvCxnSpPr>
        <p:spPr>
          <a:xfrm>
            <a:off x="7866063" y="4146550"/>
            <a:ext cx="288925" cy="0"/>
          </a:xfrm>
          <a:prstGeom prst="line">
            <a:avLst/>
          </a:prstGeom>
          <a:ln w="12700" cap="rnd" cmpd="sng">
            <a:solidFill>
              <a:srgbClr val="ADBACA"/>
            </a:solidFill>
            <a:prstDash val="solid"/>
            <a:headEnd type="oval" w="med" len="med"/>
            <a:tailEnd type="oval" w="med" len="med"/>
          </a:ln>
        </p:spPr>
      </p:cxnSp>
      <p:cxnSp>
        <p:nvCxnSpPr>
          <p:cNvPr id="13329" name="Straight Connector 36"/>
          <p:cNvCxnSpPr/>
          <p:nvPr/>
        </p:nvCxnSpPr>
        <p:spPr>
          <a:xfrm flipH="1" flipV="1">
            <a:off x="5232400" y="2052638"/>
            <a:ext cx="317500" cy="288925"/>
          </a:xfrm>
          <a:prstGeom prst="line">
            <a:avLst/>
          </a:prstGeom>
          <a:ln w="12700" cap="rnd" cmpd="sng">
            <a:solidFill>
              <a:srgbClr val="ADBACA"/>
            </a:solidFill>
            <a:prstDash val="solid"/>
            <a:headEnd type="oval" w="med" len="med"/>
            <a:tailEnd type="oval" w="med" len="med"/>
          </a:ln>
        </p:spPr>
      </p:cxnSp>
      <p:cxnSp>
        <p:nvCxnSpPr>
          <p:cNvPr id="13330" name="Straight Connector 37"/>
          <p:cNvCxnSpPr/>
          <p:nvPr/>
        </p:nvCxnSpPr>
        <p:spPr>
          <a:xfrm flipH="1" flipV="1">
            <a:off x="4945063" y="2051050"/>
            <a:ext cx="287337" cy="0"/>
          </a:xfrm>
          <a:prstGeom prst="line">
            <a:avLst/>
          </a:prstGeom>
          <a:ln w="12700" cap="rnd" cmpd="sng">
            <a:solidFill>
              <a:srgbClr val="ADBACA"/>
            </a:solidFill>
            <a:prstDash val="solid"/>
            <a:headEnd type="oval" w="med" len="med"/>
            <a:tailEnd type="oval" w="med" len="med"/>
          </a:ln>
        </p:spPr>
      </p:cxnSp>
      <p:sp>
        <p:nvSpPr>
          <p:cNvPr id="21" name="Freeform 181"/>
          <p:cNvSpPr/>
          <p:nvPr/>
        </p:nvSpPr>
        <p:spPr bwMode="auto">
          <a:xfrm>
            <a:off x="5921375" y="2341563"/>
            <a:ext cx="304800" cy="574675"/>
          </a:xfrm>
          <a:custGeom>
            <a:avLst/>
            <a:gdLst/>
            <a:ahLst/>
            <a:cxnLst>
              <a:cxn ang="0">
                <a:pos x="22" y="60"/>
              </a:cxn>
              <a:cxn ang="0">
                <a:pos x="22" y="67"/>
              </a:cxn>
              <a:cxn ang="0">
                <a:pos x="21" y="68"/>
              </a:cxn>
              <a:cxn ang="0">
                <a:pos x="16" y="68"/>
              </a:cxn>
              <a:cxn ang="0">
                <a:pos x="15" y="67"/>
              </a:cxn>
              <a:cxn ang="0">
                <a:pos x="15" y="60"/>
              </a:cxn>
              <a:cxn ang="0">
                <a:pos x="1" y="53"/>
              </a:cxn>
              <a:cxn ang="0">
                <a:pos x="1" y="52"/>
              </a:cxn>
              <a:cxn ang="0">
                <a:pos x="5" y="46"/>
              </a:cxn>
              <a:cxn ang="0">
                <a:pos x="6" y="46"/>
              </a:cxn>
              <a:cxn ang="0">
                <a:pos x="6" y="46"/>
              </a:cxn>
              <a:cxn ang="0">
                <a:pos x="19" y="51"/>
              </a:cxn>
              <a:cxn ang="0">
                <a:pos x="26" y="45"/>
              </a:cxn>
              <a:cxn ang="0">
                <a:pos x="17" y="38"/>
              </a:cxn>
              <a:cxn ang="0">
                <a:pos x="1" y="22"/>
              </a:cxn>
              <a:cxn ang="0">
                <a:pos x="15" y="8"/>
              </a:cxn>
              <a:cxn ang="0">
                <a:pos x="15" y="1"/>
              </a:cxn>
              <a:cxn ang="0">
                <a:pos x="16" y="0"/>
              </a:cxn>
              <a:cxn ang="0">
                <a:pos x="21" y="0"/>
              </a:cxn>
              <a:cxn ang="0">
                <a:pos x="22" y="1"/>
              </a:cxn>
              <a:cxn ang="0">
                <a:pos x="22" y="8"/>
              </a:cxn>
              <a:cxn ang="0">
                <a:pos x="34" y="13"/>
              </a:cxn>
              <a:cxn ang="0">
                <a:pos x="34" y="14"/>
              </a:cxn>
              <a:cxn ang="0">
                <a:pos x="31" y="20"/>
              </a:cxn>
              <a:cxn ang="0">
                <a:pos x="30" y="20"/>
              </a:cxn>
              <a:cxn ang="0">
                <a:pos x="29" y="20"/>
              </a:cxn>
              <a:cxn ang="0">
                <a:pos x="19" y="16"/>
              </a:cxn>
              <a:cxn ang="0">
                <a:pos x="11" y="22"/>
              </a:cxn>
              <a:cxn ang="0">
                <a:pos x="21" y="30"/>
              </a:cxn>
              <a:cxn ang="0">
                <a:pos x="36" y="45"/>
              </a:cxn>
              <a:cxn ang="0">
                <a:pos x="22" y="60"/>
              </a:cxn>
            </a:cxnLst>
            <a:rect l="0" t="0" r="r" b="b"/>
            <a:pathLst>
              <a:path w="36" h="68">
                <a:moveTo>
                  <a:pt x="22" y="60"/>
                </a:moveTo>
                <a:cubicBezTo>
                  <a:pt x="22" y="67"/>
                  <a:pt x="22" y="67"/>
                  <a:pt x="22" y="67"/>
                </a:cubicBezTo>
                <a:cubicBezTo>
                  <a:pt x="22" y="67"/>
                  <a:pt x="22" y="68"/>
                  <a:pt x="21" y="68"/>
                </a:cubicBezTo>
                <a:cubicBezTo>
                  <a:pt x="16" y="68"/>
                  <a:pt x="16" y="68"/>
                  <a:pt x="16" y="68"/>
                </a:cubicBezTo>
                <a:cubicBezTo>
                  <a:pt x="15" y="68"/>
                  <a:pt x="15" y="67"/>
                  <a:pt x="15" y="67"/>
                </a:cubicBezTo>
                <a:cubicBezTo>
                  <a:pt x="15" y="60"/>
                  <a:pt x="15" y="60"/>
                  <a:pt x="15" y="60"/>
                </a:cubicBezTo>
                <a:cubicBezTo>
                  <a:pt x="6" y="59"/>
                  <a:pt x="1" y="53"/>
                  <a:pt x="1" y="53"/>
                </a:cubicBezTo>
                <a:cubicBezTo>
                  <a:pt x="0" y="53"/>
                  <a:pt x="0" y="52"/>
                  <a:pt x="1" y="52"/>
                </a:cubicBezTo>
                <a:cubicBezTo>
                  <a:pt x="5" y="46"/>
                  <a:pt x="5" y="46"/>
                  <a:pt x="5" y="46"/>
                </a:cubicBezTo>
                <a:cubicBezTo>
                  <a:pt x="5" y="46"/>
                  <a:pt x="5" y="46"/>
                  <a:pt x="6" y="46"/>
                </a:cubicBezTo>
                <a:cubicBezTo>
                  <a:pt x="6" y="46"/>
                  <a:pt x="6" y="46"/>
                  <a:pt x="6" y="46"/>
                </a:cubicBezTo>
                <a:cubicBezTo>
                  <a:pt x="7" y="46"/>
                  <a:pt x="12" y="51"/>
                  <a:pt x="19" y="51"/>
                </a:cubicBezTo>
                <a:cubicBezTo>
                  <a:pt x="22" y="51"/>
                  <a:pt x="26" y="49"/>
                  <a:pt x="26" y="45"/>
                </a:cubicBezTo>
                <a:cubicBezTo>
                  <a:pt x="26" y="41"/>
                  <a:pt x="22" y="40"/>
                  <a:pt x="17" y="38"/>
                </a:cubicBezTo>
                <a:cubicBezTo>
                  <a:pt x="10" y="35"/>
                  <a:pt x="1" y="32"/>
                  <a:pt x="1" y="22"/>
                </a:cubicBezTo>
                <a:cubicBezTo>
                  <a:pt x="1" y="15"/>
                  <a:pt x="7" y="9"/>
                  <a:pt x="15" y="8"/>
                </a:cubicBezTo>
                <a:cubicBezTo>
                  <a:pt x="15" y="1"/>
                  <a:pt x="15" y="1"/>
                  <a:pt x="15" y="1"/>
                </a:cubicBezTo>
                <a:cubicBezTo>
                  <a:pt x="15" y="0"/>
                  <a:pt x="15" y="0"/>
                  <a:pt x="16" y="0"/>
                </a:cubicBezTo>
                <a:cubicBezTo>
                  <a:pt x="21" y="0"/>
                  <a:pt x="21" y="0"/>
                  <a:pt x="21" y="0"/>
                </a:cubicBezTo>
                <a:cubicBezTo>
                  <a:pt x="22" y="0"/>
                  <a:pt x="22" y="0"/>
                  <a:pt x="22" y="1"/>
                </a:cubicBezTo>
                <a:cubicBezTo>
                  <a:pt x="22" y="8"/>
                  <a:pt x="22" y="8"/>
                  <a:pt x="22" y="8"/>
                </a:cubicBezTo>
                <a:cubicBezTo>
                  <a:pt x="30" y="8"/>
                  <a:pt x="34" y="13"/>
                  <a:pt x="34" y="13"/>
                </a:cubicBezTo>
                <a:cubicBezTo>
                  <a:pt x="35" y="13"/>
                  <a:pt x="35" y="14"/>
                  <a:pt x="34" y="14"/>
                </a:cubicBezTo>
                <a:cubicBezTo>
                  <a:pt x="31" y="20"/>
                  <a:pt x="31" y="20"/>
                  <a:pt x="31" y="20"/>
                </a:cubicBezTo>
                <a:cubicBezTo>
                  <a:pt x="31" y="20"/>
                  <a:pt x="31" y="20"/>
                  <a:pt x="30" y="20"/>
                </a:cubicBezTo>
                <a:cubicBezTo>
                  <a:pt x="30" y="20"/>
                  <a:pt x="30" y="20"/>
                  <a:pt x="29" y="20"/>
                </a:cubicBezTo>
                <a:cubicBezTo>
                  <a:pt x="29" y="20"/>
                  <a:pt x="25" y="16"/>
                  <a:pt x="19" y="16"/>
                </a:cubicBezTo>
                <a:cubicBezTo>
                  <a:pt x="14" y="16"/>
                  <a:pt x="11" y="18"/>
                  <a:pt x="11" y="22"/>
                </a:cubicBezTo>
                <a:cubicBezTo>
                  <a:pt x="11" y="26"/>
                  <a:pt x="16" y="28"/>
                  <a:pt x="21" y="30"/>
                </a:cubicBezTo>
                <a:cubicBezTo>
                  <a:pt x="28" y="32"/>
                  <a:pt x="36" y="36"/>
                  <a:pt x="36" y="45"/>
                </a:cubicBezTo>
                <a:cubicBezTo>
                  <a:pt x="36" y="52"/>
                  <a:pt x="30" y="59"/>
                  <a:pt x="22" y="6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2" name="Freeform 91"/>
          <p:cNvSpPr>
            <a:spLocks noEditPoints="1"/>
          </p:cNvSpPr>
          <p:nvPr/>
        </p:nvSpPr>
        <p:spPr bwMode="auto">
          <a:xfrm>
            <a:off x="4725988" y="3208338"/>
            <a:ext cx="438150" cy="438150"/>
          </a:xfrm>
          <a:custGeom>
            <a:avLst/>
            <a:gdLst/>
            <a:ahLst/>
            <a:cxnLst>
              <a:cxn ang="0">
                <a:pos x="0" y="31"/>
              </a:cxn>
              <a:cxn ang="0">
                <a:pos x="41" y="22"/>
              </a:cxn>
              <a:cxn ang="0">
                <a:pos x="45" y="20"/>
              </a:cxn>
              <a:cxn ang="0">
                <a:pos x="49" y="19"/>
              </a:cxn>
              <a:cxn ang="0">
                <a:pos x="48" y="17"/>
              </a:cxn>
              <a:cxn ang="0">
                <a:pos x="45" y="15"/>
              </a:cxn>
              <a:cxn ang="0">
                <a:pos x="43" y="15"/>
              </a:cxn>
              <a:cxn ang="0">
                <a:pos x="42" y="14"/>
              </a:cxn>
              <a:cxn ang="0">
                <a:pos x="38" y="12"/>
              </a:cxn>
              <a:cxn ang="0">
                <a:pos x="38" y="16"/>
              </a:cxn>
              <a:cxn ang="0">
                <a:pos x="37" y="19"/>
              </a:cxn>
              <a:cxn ang="0">
                <a:pos x="33" y="17"/>
              </a:cxn>
              <a:cxn ang="0">
                <a:pos x="29" y="15"/>
              </a:cxn>
              <a:cxn ang="0">
                <a:pos x="30" y="11"/>
              </a:cxn>
              <a:cxn ang="0">
                <a:pos x="35" y="10"/>
              </a:cxn>
              <a:cxn ang="0">
                <a:pos x="34" y="8"/>
              </a:cxn>
              <a:cxn ang="0">
                <a:pos x="31" y="9"/>
              </a:cxn>
              <a:cxn ang="0">
                <a:pos x="27" y="6"/>
              </a:cxn>
              <a:cxn ang="0">
                <a:pos x="28" y="9"/>
              </a:cxn>
              <a:cxn ang="0">
                <a:pos x="26" y="9"/>
              </a:cxn>
              <a:cxn ang="0">
                <a:pos x="23" y="7"/>
              </a:cxn>
              <a:cxn ang="0">
                <a:pos x="21" y="8"/>
              </a:cxn>
              <a:cxn ang="0">
                <a:pos x="23" y="9"/>
              </a:cxn>
              <a:cxn ang="0">
                <a:pos x="22" y="10"/>
              </a:cxn>
              <a:cxn ang="0">
                <a:pos x="10" y="18"/>
              </a:cxn>
              <a:cxn ang="0">
                <a:pos x="11" y="19"/>
              </a:cxn>
              <a:cxn ang="0">
                <a:pos x="13" y="22"/>
              </a:cxn>
              <a:cxn ang="0">
                <a:pos x="12" y="26"/>
              </a:cxn>
              <a:cxn ang="0">
                <a:pos x="15" y="30"/>
              </a:cxn>
              <a:cxn ang="0">
                <a:pos x="18" y="35"/>
              </a:cxn>
              <a:cxn ang="0">
                <a:pos x="19" y="37"/>
              </a:cxn>
              <a:cxn ang="0">
                <a:pos x="17" y="32"/>
              </a:cxn>
              <a:cxn ang="0">
                <a:pos x="21" y="37"/>
              </a:cxn>
              <a:cxn ang="0">
                <a:pos x="25" y="41"/>
              </a:cxn>
              <a:cxn ang="0">
                <a:pos x="30" y="44"/>
              </a:cxn>
              <a:cxn ang="0">
                <a:pos x="35" y="47"/>
              </a:cxn>
              <a:cxn ang="0">
                <a:pos x="36" y="47"/>
              </a:cxn>
              <a:cxn ang="0">
                <a:pos x="34" y="43"/>
              </a:cxn>
              <a:cxn ang="0">
                <a:pos x="32" y="42"/>
              </a:cxn>
              <a:cxn ang="0">
                <a:pos x="32" y="39"/>
              </a:cxn>
              <a:cxn ang="0">
                <a:pos x="28" y="41"/>
              </a:cxn>
              <a:cxn ang="0">
                <a:pos x="27" y="34"/>
              </a:cxn>
              <a:cxn ang="0">
                <a:pos x="30" y="34"/>
              </a:cxn>
              <a:cxn ang="0">
                <a:pos x="32" y="33"/>
              </a:cxn>
              <a:cxn ang="0">
                <a:pos x="35" y="34"/>
              </a:cxn>
              <a:cxn ang="0">
                <a:pos x="36" y="33"/>
              </a:cxn>
              <a:cxn ang="0">
                <a:pos x="38" y="29"/>
              </a:cxn>
              <a:cxn ang="0">
                <a:pos x="38" y="28"/>
              </a:cxn>
              <a:cxn ang="0">
                <a:pos x="41" y="26"/>
              </a:cxn>
              <a:cxn ang="0">
                <a:pos x="43" y="23"/>
              </a:cxn>
              <a:cxn ang="0">
                <a:pos x="44" y="22"/>
              </a:cxn>
              <a:cxn ang="0">
                <a:pos x="41" y="22"/>
              </a:cxn>
              <a:cxn ang="0">
                <a:pos x="48" y="48"/>
              </a:cxn>
              <a:cxn ang="0">
                <a:pos x="44" y="47"/>
              </a:cxn>
              <a:cxn ang="0">
                <a:pos x="41" y="47"/>
              </a:cxn>
              <a:cxn ang="0">
                <a:pos x="38" y="46"/>
              </a:cxn>
              <a:cxn ang="0">
                <a:pos x="37" y="50"/>
              </a:cxn>
              <a:cxn ang="0">
                <a:pos x="36" y="54"/>
              </a:cxn>
              <a:cxn ang="0">
                <a:pos x="50" y="49"/>
              </a:cxn>
            </a:cxnLst>
            <a:rect l="0" t="0" r="r" b="b"/>
            <a:pathLst>
              <a:path w="62" h="62">
                <a:moveTo>
                  <a:pt x="62" y="31"/>
                </a:moveTo>
                <a:cubicBezTo>
                  <a:pt x="62" y="48"/>
                  <a:pt x="48" y="62"/>
                  <a:pt x="31" y="62"/>
                </a:cubicBezTo>
                <a:cubicBezTo>
                  <a:pt x="14" y="62"/>
                  <a:pt x="0" y="48"/>
                  <a:pt x="0" y="31"/>
                </a:cubicBezTo>
                <a:cubicBezTo>
                  <a:pt x="0" y="14"/>
                  <a:pt x="14" y="0"/>
                  <a:pt x="31" y="0"/>
                </a:cubicBezTo>
                <a:cubicBezTo>
                  <a:pt x="48" y="0"/>
                  <a:pt x="62" y="14"/>
                  <a:pt x="62" y="31"/>
                </a:cubicBezTo>
                <a:close/>
                <a:moveTo>
                  <a:pt x="41" y="22"/>
                </a:moveTo>
                <a:cubicBezTo>
                  <a:pt x="42" y="22"/>
                  <a:pt x="42" y="21"/>
                  <a:pt x="42" y="21"/>
                </a:cubicBezTo>
                <a:cubicBezTo>
                  <a:pt x="42" y="21"/>
                  <a:pt x="42" y="21"/>
                  <a:pt x="43" y="21"/>
                </a:cubicBezTo>
                <a:cubicBezTo>
                  <a:pt x="43" y="20"/>
                  <a:pt x="44" y="20"/>
                  <a:pt x="45" y="20"/>
                </a:cubicBezTo>
                <a:cubicBezTo>
                  <a:pt x="46" y="20"/>
                  <a:pt x="46" y="20"/>
                  <a:pt x="47" y="21"/>
                </a:cubicBezTo>
                <a:cubicBezTo>
                  <a:pt x="47" y="20"/>
                  <a:pt x="48" y="20"/>
                  <a:pt x="48" y="20"/>
                </a:cubicBezTo>
                <a:cubicBezTo>
                  <a:pt x="48" y="19"/>
                  <a:pt x="49" y="19"/>
                  <a:pt x="49" y="19"/>
                </a:cubicBezTo>
                <a:cubicBezTo>
                  <a:pt x="49" y="19"/>
                  <a:pt x="49" y="18"/>
                  <a:pt x="49" y="18"/>
                </a:cubicBezTo>
                <a:cubicBezTo>
                  <a:pt x="49" y="18"/>
                  <a:pt x="48" y="18"/>
                  <a:pt x="48" y="17"/>
                </a:cubicBezTo>
                <a:cubicBezTo>
                  <a:pt x="48" y="17"/>
                  <a:pt x="48" y="17"/>
                  <a:pt x="48" y="17"/>
                </a:cubicBezTo>
                <a:cubicBezTo>
                  <a:pt x="48" y="17"/>
                  <a:pt x="47" y="17"/>
                  <a:pt x="47" y="17"/>
                </a:cubicBezTo>
                <a:cubicBezTo>
                  <a:pt x="46" y="17"/>
                  <a:pt x="46" y="16"/>
                  <a:pt x="46" y="16"/>
                </a:cubicBezTo>
                <a:cubicBezTo>
                  <a:pt x="46" y="15"/>
                  <a:pt x="45" y="15"/>
                  <a:pt x="45" y="15"/>
                </a:cubicBezTo>
                <a:cubicBezTo>
                  <a:pt x="45" y="15"/>
                  <a:pt x="45" y="14"/>
                  <a:pt x="45" y="14"/>
                </a:cubicBezTo>
                <a:cubicBezTo>
                  <a:pt x="44" y="14"/>
                  <a:pt x="44" y="15"/>
                  <a:pt x="44" y="15"/>
                </a:cubicBezTo>
                <a:cubicBezTo>
                  <a:pt x="43" y="15"/>
                  <a:pt x="43" y="15"/>
                  <a:pt x="43" y="15"/>
                </a:cubicBezTo>
                <a:cubicBezTo>
                  <a:pt x="43" y="15"/>
                  <a:pt x="43" y="15"/>
                  <a:pt x="42" y="15"/>
                </a:cubicBezTo>
                <a:cubicBezTo>
                  <a:pt x="43" y="15"/>
                  <a:pt x="42" y="15"/>
                  <a:pt x="42" y="15"/>
                </a:cubicBezTo>
                <a:cubicBezTo>
                  <a:pt x="42" y="14"/>
                  <a:pt x="42" y="14"/>
                  <a:pt x="42" y="14"/>
                </a:cubicBezTo>
                <a:cubicBezTo>
                  <a:pt x="42" y="14"/>
                  <a:pt x="42" y="14"/>
                  <a:pt x="42" y="14"/>
                </a:cubicBezTo>
                <a:cubicBezTo>
                  <a:pt x="42" y="13"/>
                  <a:pt x="41" y="13"/>
                  <a:pt x="40" y="13"/>
                </a:cubicBezTo>
                <a:cubicBezTo>
                  <a:pt x="40" y="12"/>
                  <a:pt x="38" y="12"/>
                  <a:pt x="38" y="12"/>
                </a:cubicBezTo>
                <a:cubicBezTo>
                  <a:pt x="37" y="13"/>
                  <a:pt x="38" y="13"/>
                  <a:pt x="38" y="14"/>
                </a:cubicBezTo>
                <a:cubicBezTo>
                  <a:pt x="38" y="14"/>
                  <a:pt x="37" y="14"/>
                  <a:pt x="37" y="15"/>
                </a:cubicBezTo>
                <a:cubicBezTo>
                  <a:pt x="37" y="15"/>
                  <a:pt x="38" y="15"/>
                  <a:pt x="38" y="16"/>
                </a:cubicBezTo>
                <a:cubicBezTo>
                  <a:pt x="38" y="17"/>
                  <a:pt x="37" y="17"/>
                  <a:pt x="37" y="17"/>
                </a:cubicBezTo>
                <a:cubicBezTo>
                  <a:pt x="37" y="18"/>
                  <a:pt x="37" y="18"/>
                  <a:pt x="37" y="19"/>
                </a:cubicBezTo>
                <a:cubicBezTo>
                  <a:pt x="38" y="19"/>
                  <a:pt x="37" y="19"/>
                  <a:pt x="37" y="19"/>
                </a:cubicBezTo>
                <a:cubicBezTo>
                  <a:pt x="36" y="20"/>
                  <a:pt x="35" y="19"/>
                  <a:pt x="35" y="18"/>
                </a:cubicBezTo>
                <a:cubicBezTo>
                  <a:pt x="35" y="18"/>
                  <a:pt x="35" y="17"/>
                  <a:pt x="34" y="17"/>
                </a:cubicBezTo>
                <a:cubicBezTo>
                  <a:pt x="34" y="17"/>
                  <a:pt x="33" y="17"/>
                  <a:pt x="33" y="17"/>
                </a:cubicBezTo>
                <a:cubicBezTo>
                  <a:pt x="33" y="16"/>
                  <a:pt x="32" y="16"/>
                  <a:pt x="32" y="16"/>
                </a:cubicBezTo>
                <a:cubicBezTo>
                  <a:pt x="31" y="16"/>
                  <a:pt x="30" y="16"/>
                  <a:pt x="29" y="16"/>
                </a:cubicBezTo>
                <a:cubicBezTo>
                  <a:pt x="30" y="16"/>
                  <a:pt x="29" y="15"/>
                  <a:pt x="29" y="15"/>
                </a:cubicBezTo>
                <a:cubicBezTo>
                  <a:pt x="29" y="14"/>
                  <a:pt x="29" y="14"/>
                  <a:pt x="29" y="14"/>
                </a:cubicBezTo>
                <a:cubicBezTo>
                  <a:pt x="29" y="13"/>
                  <a:pt x="29" y="13"/>
                  <a:pt x="29" y="13"/>
                </a:cubicBezTo>
                <a:cubicBezTo>
                  <a:pt x="29" y="12"/>
                  <a:pt x="30" y="11"/>
                  <a:pt x="30" y="11"/>
                </a:cubicBezTo>
                <a:cubicBezTo>
                  <a:pt x="31" y="12"/>
                  <a:pt x="31" y="12"/>
                  <a:pt x="32" y="11"/>
                </a:cubicBezTo>
                <a:cubicBezTo>
                  <a:pt x="32" y="11"/>
                  <a:pt x="32" y="10"/>
                  <a:pt x="33" y="10"/>
                </a:cubicBezTo>
                <a:cubicBezTo>
                  <a:pt x="33" y="9"/>
                  <a:pt x="34" y="10"/>
                  <a:pt x="35" y="10"/>
                </a:cubicBezTo>
                <a:cubicBezTo>
                  <a:pt x="35" y="10"/>
                  <a:pt x="35" y="9"/>
                  <a:pt x="35" y="9"/>
                </a:cubicBezTo>
                <a:cubicBezTo>
                  <a:pt x="35" y="9"/>
                  <a:pt x="35" y="8"/>
                  <a:pt x="35" y="8"/>
                </a:cubicBezTo>
                <a:cubicBezTo>
                  <a:pt x="34" y="7"/>
                  <a:pt x="33" y="8"/>
                  <a:pt x="34" y="8"/>
                </a:cubicBezTo>
                <a:cubicBezTo>
                  <a:pt x="34" y="8"/>
                  <a:pt x="33" y="10"/>
                  <a:pt x="32" y="9"/>
                </a:cubicBezTo>
                <a:cubicBezTo>
                  <a:pt x="32" y="9"/>
                  <a:pt x="32" y="8"/>
                  <a:pt x="31" y="8"/>
                </a:cubicBezTo>
                <a:cubicBezTo>
                  <a:pt x="31" y="8"/>
                  <a:pt x="31" y="8"/>
                  <a:pt x="31" y="9"/>
                </a:cubicBezTo>
                <a:cubicBezTo>
                  <a:pt x="31" y="8"/>
                  <a:pt x="30" y="8"/>
                  <a:pt x="29" y="8"/>
                </a:cubicBezTo>
                <a:cubicBezTo>
                  <a:pt x="30" y="7"/>
                  <a:pt x="29" y="7"/>
                  <a:pt x="29" y="7"/>
                </a:cubicBezTo>
                <a:cubicBezTo>
                  <a:pt x="29" y="6"/>
                  <a:pt x="28" y="6"/>
                  <a:pt x="27" y="6"/>
                </a:cubicBezTo>
                <a:cubicBezTo>
                  <a:pt x="27" y="7"/>
                  <a:pt x="28" y="8"/>
                  <a:pt x="29" y="8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28" y="9"/>
                  <a:pt x="28" y="9"/>
                </a:cubicBezTo>
                <a:cubicBezTo>
                  <a:pt x="28" y="9"/>
                  <a:pt x="28" y="10"/>
                  <a:pt x="28" y="10"/>
                </a:cubicBezTo>
                <a:cubicBezTo>
                  <a:pt x="27" y="10"/>
                  <a:pt x="27" y="9"/>
                  <a:pt x="27" y="9"/>
                </a:cubicBezTo>
                <a:cubicBezTo>
                  <a:pt x="28" y="9"/>
                  <a:pt x="26" y="9"/>
                  <a:pt x="26" y="9"/>
                </a:cubicBezTo>
                <a:cubicBezTo>
                  <a:pt x="25" y="9"/>
                  <a:pt x="24" y="9"/>
                  <a:pt x="24" y="9"/>
                </a:cubicBezTo>
                <a:cubicBezTo>
                  <a:pt x="24" y="8"/>
                  <a:pt x="24" y="7"/>
                  <a:pt x="24" y="8"/>
                </a:cubicBezTo>
                <a:cubicBezTo>
                  <a:pt x="24" y="7"/>
                  <a:pt x="23" y="7"/>
                  <a:pt x="23" y="7"/>
                </a:cubicBezTo>
                <a:cubicBezTo>
                  <a:pt x="22" y="7"/>
                  <a:pt x="21" y="8"/>
                  <a:pt x="19" y="9"/>
                </a:cubicBezTo>
                <a:cubicBezTo>
                  <a:pt x="19" y="9"/>
                  <a:pt x="20" y="9"/>
                  <a:pt x="20" y="9"/>
                </a:cubicBezTo>
                <a:cubicBezTo>
                  <a:pt x="20" y="8"/>
                  <a:pt x="20" y="8"/>
                  <a:pt x="21" y="8"/>
                </a:cubicBezTo>
                <a:cubicBezTo>
                  <a:pt x="21" y="8"/>
                  <a:pt x="22" y="7"/>
                  <a:pt x="22" y="8"/>
                </a:cubicBezTo>
                <a:cubicBezTo>
                  <a:pt x="22" y="8"/>
                  <a:pt x="23" y="8"/>
                  <a:pt x="23" y="8"/>
                </a:cubicBezTo>
                <a:cubicBezTo>
                  <a:pt x="23" y="8"/>
                  <a:pt x="23" y="8"/>
                  <a:pt x="23" y="9"/>
                </a:cubicBezTo>
                <a:cubicBezTo>
                  <a:pt x="23" y="8"/>
                  <a:pt x="23" y="9"/>
                  <a:pt x="22" y="9"/>
                </a:cubicBezTo>
                <a:cubicBezTo>
                  <a:pt x="22" y="9"/>
                  <a:pt x="21" y="9"/>
                  <a:pt x="21" y="9"/>
                </a:cubicBezTo>
                <a:cubicBezTo>
                  <a:pt x="21" y="9"/>
                  <a:pt x="22" y="10"/>
                  <a:pt x="22" y="10"/>
                </a:cubicBezTo>
                <a:cubicBezTo>
                  <a:pt x="21" y="9"/>
                  <a:pt x="21" y="9"/>
                  <a:pt x="20" y="9"/>
                </a:cubicBezTo>
                <a:cubicBezTo>
                  <a:pt x="20" y="9"/>
                  <a:pt x="19" y="9"/>
                  <a:pt x="19" y="9"/>
                </a:cubicBezTo>
                <a:cubicBezTo>
                  <a:pt x="15" y="11"/>
                  <a:pt x="12" y="14"/>
                  <a:pt x="10" y="18"/>
                </a:cubicBezTo>
                <a:cubicBezTo>
                  <a:pt x="10" y="18"/>
                  <a:pt x="10" y="18"/>
                  <a:pt x="10" y="18"/>
                </a:cubicBezTo>
                <a:cubicBezTo>
                  <a:pt x="10" y="18"/>
                  <a:pt x="10" y="19"/>
                  <a:pt x="11" y="19"/>
                </a:cubicBezTo>
                <a:cubicBezTo>
                  <a:pt x="11" y="19"/>
                  <a:pt x="11" y="19"/>
                  <a:pt x="11" y="19"/>
                </a:cubicBezTo>
                <a:cubicBezTo>
                  <a:pt x="11" y="19"/>
                  <a:pt x="13" y="20"/>
                  <a:pt x="13" y="21"/>
                </a:cubicBezTo>
                <a:cubicBezTo>
                  <a:pt x="13" y="21"/>
                  <a:pt x="13" y="21"/>
                  <a:pt x="14" y="21"/>
                </a:cubicBezTo>
                <a:cubicBezTo>
                  <a:pt x="14" y="22"/>
                  <a:pt x="13" y="22"/>
                  <a:pt x="13" y="22"/>
                </a:cubicBezTo>
                <a:cubicBezTo>
                  <a:pt x="13" y="22"/>
                  <a:pt x="12" y="21"/>
                  <a:pt x="12" y="22"/>
                </a:cubicBezTo>
                <a:cubicBezTo>
                  <a:pt x="12" y="22"/>
                  <a:pt x="12" y="23"/>
                  <a:pt x="13" y="23"/>
                </a:cubicBezTo>
                <a:cubicBezTo>
                  <a:pt x="12" y="23"/>
                  <a:pt x="12" y="25"/>
                  <a:pt x="12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6"/>
                  <a:pt x="13" y="28"/>
                  <a:pt x="13" y="28"/>
                </a:cubicBezTo>
                <a:cubicBezTo>
                  <a:pt x="13" y="28"/>
                  <a:pt x="14" y="30"/>
                  <a:pt x="15" y="30"/>
                </a:cubicBezTo>
                <a:cubicBezTo>
                  <a:pt x="15" y="30"/>
                  <a:pt x="16" y="31"/>
                  <a:pt x="16" y="31"/>
                </a:cubicBezTo>
                <a:cubicBezTo>
                  <a:pt x="17" y="32"/>
                  <a:pt x="17" y="33"/>
                  <a:pt x="17" y="33"/>
                </a:cubicBezTo>
                <a:cubicBezTo>
                  <a:pt x="17" y="34"/>
                  <a:pt x="18" y="34"/>
                  <a:pt x="18" y="35"/>
                </a:cubicBezTo>
                <a:cubicBezTo>
                  <a:pt x="18" y="35"/>
                  <a:pt x="18" y="35"/>
                  <a:pt x="18" y="35"/>
                </a:cubicBezTo>
                <a:cubicBezTo>
                  <a:pt x="18" y="35"/>
                  <a:pt x="19" y="35"/>
                  <a:pt x="19" y="36"/>
                </a:cubicBezTo>
                <a:cubicBezTo>
                  <a:pt x="19" y="36"/>
                  <a:pt x="19" y="37"/>
                  <a:pt x="19" y="37"/>
                </a:cubicBezTo>
                <a:cubicBezTo>
                  <a:pt x="20" y="36"/>
                  <a:pt x="19" y="35"/>
                  <a:pt x="18" y="34"/>
                </a:cubicBezTo>
                <a:cubicBezTo>
                  <a:pt x="18" y="34"/>
                  <a:pt x="18" y="34"/>
                  <a:pt x="18" y="33"/>
                </a:cubicBezTo>
                <a:cubicBezTo>
                  <a:pt x="18" y="33"/>
                  <a:pt x="18" y="32"/>
                  <a:pt x="17" y="32"/>
                </a:cubicBezTo>
                <a:cubicBezTo>
                  <a:pt x="18" y="32"/>
                  <a:pt x="18" y="32"/>
                  <a:pt x="18" y="33"/>
                </a:cubicBezTo>
                <a:cubicBezTo>
                  <a:pt x="18" y="33"/>
                  <a:pt x="20" y="35"/>
                  <a:pt x="20" y="35"/>
                </a:cubicBezTo>
                <a:cubicBezTo>
                  <a:pt x="20" y="35"/>
                  <a:pt x="21" y="37"/>
                  <a:pt x="21" y="37"/>
                </a:cubicBezTo>
                <a:cubicBezTo>
                  <a:pt x="21" y="37"/>
                  <a:pt x="22" y="37"/>
                  <a:pt x="22" y="38"/>
                </a:cubicBezTo>
                <a:cubicBezTo>
                  <a:pt x="22" y="38"/>
                  <a:pt x="22" y="39"/>
                  <a:pt x="23" y="40"/>
                </a:cubicBezTo>
                <a:cubicBezTo>
                  <a:pt x="23" y="41"/>
                  <a:pt x="24" y="41"/>
                  <a:pt x="25" y="41"/>
                </a:cubicBezTo>
                <a:cubicBezTo>
                  <a:pt x="25" y="42"/>
                  <a:pt x="26" y="42"/>
                  <a:pt x="26" y="42"/>
                </a:cubicBezTo>
                <a:cubicBezTo>
                  <a:pt x="27" y="43"/>
                  <a:pt x="27" y="42"/>
                  <a:pt x="28" y="42"/>
                </a:cubicBezTo>
                <a:cubicBezTo>
                  <a:pt x="29" y="42"/>
                  <a:pt x="29" y="43"/>
                  <a:pt x="30" y="44"/>
                </a:cubicBezTo>
                <a:cubicBezTo>
                  <a:pt x="31" y="44"/>
                  <a:pt x="32" y="44"/>
                  <a:pt x="32" y="44"/>
                </a:cubicBezTo>
                <a:cubicBezTo>
                  <a:pt x="32" y="44"/>
                  <a:pt x="33" y="46"/>
                  <a:pt x="33" y="46"/>
                </a:cubicBezTo>
                <a:cubicBezTo>
                  <a:pt x="34" y="46"/>
                  <a:pt x="34" y="47"/>
                  <a:pt x="35" y="47"/>
                </a:cubicBezTo>
                <a:cubicBezTo>
                  <a:pt x="35" y="47"/>
                  <a:pt x="35" y="47"/>
                  <a:pt x="35" y="47"/>
                </a:cubicBezTo>
                <a:cubicBezTo>
                  <a:pt x="35" y="47"/>
                  <a:pt x="36" y="48"/>
                  <a:pt x="36" y="48"/>
                </a:cubicBezTo>
                <a:cubicBezTo>
                  <a:pt x="36" y="48"/>
                  <a:pt x="36" y="47"/>
                  <a:pt x="36" y="47"/>
                </a:cubicBezTo>
                <a:cubicBezTo>
                  <a:pt x="36" y="47"/>
                  <a:pt x="35" y="47"/>
                  <a:pt x="34" y="46"/>
                </a:cubicBezTo>
                <a:cubicBezTo>
                  <a:pt x="34" y="46"/>
                  <a:pt x="34" y="45"/>
                  <a:pt x="34" y="45"/>
                </a:cubicBezTo>
                <a:cubicBezTo>
                  <a:pt x="35" y="45"/>
                  <a:pt x="35" y="44"/>
                  <a:pt x="34" y="43"/>
                </a:cubicBezTo>
                <a:cubicBezTo>
                  <a:pt x="34" y="43"/>
                  <a:pt x="34" y="43"/>
                  <a:pt x="34" y="42"/>
                </a:cubicBezTo>
                <a:cubicBezTo>
                  <a:pt x="33" y="43"/>
                  <a:pt x="33" y="42"/>
                  <a:pt x="32" y="42"/>
                </a:cubicBezTo>
                <a:cubicBezTo>
                  <a:pt x="32" y="42"/>
                  <a:pt x="32" y="42"/>
                  <a:pt x="32" y="42"/>
                </a:cubicBezTo>
                <a:cubicBezTo>
                  <a:pt x="32" y="42"/>
                  <a:pt x="32" y="43"/>
                  <a:pt x="32" y="42"/>
                </a:cubicBezTo>
                <a:cubicBezTo>
                  <a:pt x="32" y="42"/>
                  <a:pt x="32" y="41"/>
                  <a:pt x="32" y="41"/>
                </a:cubicBezTo>
                <a:cubicBezTo>
                  <a:pt x="32" y="40"/>
                  <a:pt x="33" y="39"/>
                  <a:pt x="32" y="39"/>
                </a:cubicBezTo>
                <a:cubicBezTo>
                  <a:pt x="31" y="39"/>
                  <a:pt x="31" y="39"/>
                  <a:pt x="31" y="40"/>
                </a:cubicBezTo>
                <a:cubicBezTo>
                  <a:pt x="30" y="40"/>
                  <a:pt x="30" y="40"/>
                  <a:pt x="30" y="41"/>
                </a:cubicBezTo>
                <a:cubicBezTo>
                  <a:pt x="30" y="41"/>
                  <a:pt x="28" y="41"/>
                  <a:pt x="28" y="41"/>
                </a:cubicBezTo>
                <a:cubicBezTo>
                  <a:pt x="27" y="40"/>
                  <a:pt x="27" y="39"/>
                  <a:pt x="27" y="38"/>
                </a:cubicBezTo>
                <a:cubicBezTo>
                  <a:pt x="27" y="37"/>
                  <a:pt x="27" y="36"/>
                  <a:pt x="27" y="35"/>
                </a:cubicBezTo>
                <a:cubicBezTo>
                  <a:pt x="27" y="35"/>
                  <a:pt x="27" y="34"/>
                  <a:pt x="27" y="34"/>
                </a:cubicBezTo>
                <a:cubicBezTo>
                  <a:pt x="28" y="34"/>
                  <a:pt x="28" y="34"/>
                  <a:pt x="28" y="34"/>
                </a:cubicBezTo>
                <a:cubicBezTo>
                  <a:pt x="28" y="34"/>
                  <a:pt x="28" y="34"/>
                  <a:pt x="28" y="34"/>
                </a:cubicBezTo>
                <a:cubicBezTo>
                  <a:pt x="28" y="34"/>
                  <a:pt x="29" y="33"/>
                  <a:pt x="30" y="34"/>
                </a:cubicBezTo>
                <a:cubicBezTo>
                  <a:pt x="30" y="34"/>
                  <a:pt x="31" y="34"/>
                  <a:pt x="31" y="33"/>
                </a:cubicBezTo>
                <a:cubicBezTo>
                  <a:pt x="31" y="33"/>
                  <a:pt x="31" y="33"/>
                  <a:pt x="31" y="33"/>
                </a:cubicBezTo>
                <a:cubicBezTo>
                  <a:pt x="31" y="33"/>
                  <a:pt x="31" y="33"/>
                  <a:pt x="32" y="33"/>
                </a:cubicBezTo>
                <a:cubicBezTo>
                  <a:pt x="32" y="33"/>
                  <a:pt x="33" y="33"/>
                  <a:pt x="33" y="33"/>
                </a:cubicBezTo>
                <a:cubicBezTo>
                  <a:pt x="34" y="34"/>
                  <a:pt x="34" y="34"/>
                  <a:pt x="34" y="33"/>
                </a:cubicBezTo>
                <a:cubicBezTo>
                  <a:pt x="35" y="34"/>
                  <a:pt x="35" y="34"/>
                  <a:pt x="35" y="34"/>
                </a:cubicBezTo>
                <a:cubicBezTo>
                  <a:pt x="35" y="35"/>
                  <a:pt x="35" y="36"/>
                  <a:pt x="36" y="36"/>
                </a:cubicBezTo>
                <a:cubicBezTo>
                  <a:pt x="36" y="37"/>
                  <a:pt x="36" y="35"/>
                  <a:pt x="36" y="35"/>
                </a:cubicBezTo>
                <a:cubicBezTo>
                  <a:pt x="36" y="35"/>
                  <a:pt x="36" y="33"/>
                  <a:pt x="36" y="33"/>
                </a:cubicBezTo>
                <a:cubicBezTo>
                  <a:pt x="35" y="33"/>
                  <a:pt x="35" y="32"/>
                  <a:pt x="36" y="31"/>
                </a:cubicBezTo>
                <a:cubicBezTo>
                  <a:pt x="36" y="31"/>
                  <a:pt x="37" y="31"/>
                  <a:pt x="37" y="31"/>
                </a:cubicBezTo>
                <a:cubicBezTo>
                  <a:pt x="38" y="30"/>
                  <a:pt x="38" y="30"/>
                  <a:pt x="38" y="29"/>
                </a:cubicBezTo>
                <a:cubicBezTo>
                  <a:pt x="38" y="29"/>
                  <a:pt x="38" y="29"/>
                  <a:pt x="38" y="29"/>
                </a:cubicBezTo>
                <a:cubicBezTo>
                  <a:pt x="38" y="29"/>
                  <a:pt x="38" y="28"/>
                  <a:pt x="38" y="29"/>
                </a:cubicBezTo>
                <a:cubicBezTo>
                  <a:pt x="38" y="28"/>
                  <a:pt x="38" y="28"/>
                  <a:pt x="38" y="28"/>
                </a:cubicBezTo>
                <a:cubicBezTo>
                  <a:pt x="38" y="28"/>
                  <a:pt x="38" y="27"/>
                  <a:pt x="38" y="27"/>
                </a:cubicBezTo>
                <a:cubicBezTo>
                  <a:pt x="39" y="28"/>
                  <a:pt x="40" y="27"/>
                  <a:pt x="39" y="26"/>
                </a:cubicBezTo>
                <a:cubicBezTo>
                  <a:pt x="40" y="26"/>
                  <a:pt x="41" y="26"/>
                  <a:pt x="41" y="26"/>
                </a:cubicBezTo>
                <a:cubicBezTo>
                  <a:pt x="41" y="26"/>
                  <a:pt x="41" y="25"/>
                  <a:pt x="41" y="25"/>
                </a:cubicBezTo>
                <a:cubicBezTo>
                  <a:pt x="42" y="24"/>
                  <a:pt x="42" y="24"/>
                  <a:pt x="42" y="24"/>
                </a:cubicBezTo>
                <a:cubicBezTo>
                  <a:pt x="42" y="24"/>
                  <a:pt x="43" y="24"/>
                  <a:pt x="43" y="23"/>
                </a:cubicBezTo>
                <a:cubicBezTo>
                  <a:pt x="44" y="24"/>
                  <a:pt x="45" y="23"/>
                  <a:pt x="44" y="22"/>
                </a:cubicBezTo>
                <a:cubicBezTo>
                  <a:pt x="44" y="22"/>
                  <a:pt x="44" y="22"/>
                  <a:pt x="43" y="22"/>
                </a:cubicBezTo>
                <a:cubicBezTo>
                  <a:pt x="44" y="22"/>
                  <a:pt x="44" y="22"/>
                  <a:pt x="44" y="22"/>
                </a:cubicBezTo>
                <a:cubicBezTo>
                  <a:pt x="45" y="21"/>
                  <a:pt x="44" y="21"/>
                  <a:pt x="44" y="21"/>
                </a:cubicBezTo>
                <a:cubicBezTo>
                  <a:pt x="43" y="21"/>
                  <a:pt x="43" y="21"/>
                  <a:pt x="42" y="21"/>
                </a:cubicBezTo>
                <a:cubicBezTo>
                  <a:pt x="42" y="22"/>
                  <a:pt x="42" y="22"/>
                  <a:pt x="41" y="22"/>
                </a:cubicBezTo>
                <a:close/>
                <a:moveTo>
                  <a:pt x="50" y="49"/>
                </a:moveTo>
                <a:cubicBezTo>
                  <a:pt x="50" y="49"/>
                  <a:pt x="49" y="49"/>
                  <a:pt x="49" y="49"/>
                </a:cubicBezTo>
                <a:cubicBezTo>
                  <a:pt x="49" y="49"/>
                  <a:pt x="48" y="48"/>
                  <a:pt x="48" y="48"/>
                </a:cubicBezTo>
                <a:cubicBezTo>
                  <a:pt x="48" y="48"/>
                  <a:pt x="47" y="47"/>
                  <a:pt x="47" y="47"/>
                </a:cubicBezTo>
                <a:cubicBezTo>
                  <a:pt x="46" y="46"/>
                  <a:pt x="46" y="46"/>
                  <a:pt x="45" y="46"/>
                </a:cubicBezTo>
                <a:cubicBezTo>
                  <a:pt x="45" y="46"/>
                  <a:pt x="44" y="47"/>
                  <a:pt x="44" y="47"/>
                </a:cubicBezTo>
                <a:cubicBezTo>
                  <a:pt x="44" y="46"/>
                  <a:pt x="43" y="46"/>
                  <a:pt x="43" y="46"/>
                </a:cubicBezTo>
                <a:cubicBezTo>
                  <a:pt x="42" y="46"/>
                  <a:pt x="42" y="45"/>
                  <a:pt x="41" y="46"/>
                </a:cubicBezTo>
                <a:cubicBezTo>
                  <a:pt x="41" y="46"/>
                  <a:pt x="41" y="46"/>
                  <a:pt x="41" y="47"/>
                </a:cubicBezTo>
                <a:cubicBezTo>
                  <a:pt x="40" y="46"/>
                  <a:pt x="41" y="46"/>
                  <a:pt x="41" y="45"/>
                </a:cubicBezTo>
                <a:cubicBezTo>
                  <a:pt x="40" y="45"/>
                  <a:pt x="39" y="46"/>
                  <a:pt x="39" y="46"/>
                </a:cubicBezTo>
                <a:cubicBezTo>
                  <a:pt x="39" y="46"/>
                  <a:pt x="39" y="46"/>
                  <a:pt x="38" y="46"/>
                </a:cubicBezTo>
                <a:cubicBezTo>
                  <a:pt x="38" y="47"/>
                  <a:pt x="38" y="47"/>
                  <a:pt x="38" y="47"/>
                </a:cubicBezTo>
                <a:cubicBezTo>
                  <a:pt x="38" y="47"/>
                  <a:pt x="37" y="47"/>
                  <a:pt x="37" y="47"/>
                </a:cubicBezTo>
                <a:cubicBezTo>
                  <a:pt x="37" y="48"/>
                  <a:pt x="37" y="49"/>
                  <a:pt x="37" y="50"/>
                </a:cubicBezTo>
                <a:cubicBezTo>
                  <a:pt x="38" y="50"/>
                  <a:pt x="37" y="51"/>
                  <a:pt x="37" y="52"/>
                </a:cubicBezTo>
                <a:cubicBezTo>
                  <a:pt x="37" y="52"/>
                  <a:pt x="36" y="53"/>
                  <a:pt x="36" y="53"/>
                </a:cubicBezTo>
                <a:cubicBezTo>
                  <a:pt x="36" y="54"/>
                  <a:pt x="36" y="54"/>
                  <a:pt x="36" y="54"/>
                </a:cubicBezTo>
                <a:cubicBezTo>
                  <a:pt x="36" y="55"/>
                  <a:pt x="36" y="55"/>
                  <a:pt x="36" y="56"/>
                </a:cubicBezTo>
                <a:cubicBezTo>
                  <a:pt x="36" y="56"/>
                  <a:pt x="36" y="56"/>
                  <a:pt x="36" y="57"/>
                </a:cubicBezTo>
                <a:cubicBezTo>
                  <a:pt x="41" y="56"/>
                  <a:pt x="46" y="53"/>
                  <a:pt x="50" y="4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3" name="Freeform 57"/>
          <p:cNvSpPr>
            <a:spLocks noEditPoints="1"/>
          </p:cNvSpPr>
          <p:nvPr/>
        </p:nvSpPr>
        <p:spPr bwMode="auto">
          <a:xfrm>
            <a:off x="5251450" y="4592638"/>
            <a:ext cx="415925" cy="368300"/>
          </a:xfrm>
          <a:custGeom>
            <a:avLst/>
            <a:gdLst/>
            <a:ahLst/>
            <a:cxnLst>
              <a:cxn ang="0">
                <a:pos x="7" y="9"/>
              </a:cxn>
              <a:cxn ang="0">
                <a:pos x="7" y="57"/>
              </a:cxn>
              <a:cxn ang="0">
                <a:pos x="6" y="58"/>
              </a:cxn>
              <a:cxn ang="0">
                <a:pos x="4" y="58"/>
              </a:cxn>
              <a:cxn ang="0">
                <a:pos x="2" y="57"/>
              </a:cxn>
              <a:cxn ang="0">
                <a:pos x="2" y="9"/>
              </a:cxn>
              <a:cxn ang="0">
                <a:pos x="0" y="4"/>
              </a:cxn>
              <a:cxn ang="0">
                <a:pos x="5" y="0"/>
              </a:cxn>
              <a:cxn ang="0">
                <a:pos x="10" y="4"/>
              </a:cxn>
              <a:cxn ang="0">
                <a:pos x="7" y="9"/>
              </a:cxn>
              <a:cxn ang="0">
                <a:pos x="65" y="36"/>
              </a:cxn>
              <a:cxn ang="0">
                <a:pos x="63" y="38"/>
              </a:cxn>
              <a:cxn ang="0">
                <a:pos x="49" y="43"/>
              </a:cxn>
              <a:cxn ang="0">
                <a:pos x="31" y="37"/>
              </a:cxn>
              <a:cxn ang="0">
                <a:pos x="13" y="43"/>
              </a:cxn>
              <a:cxn ang="0">
                <a:pos x="12" y="43"/>
              </a:cxn>
              <a:cxn ang="0">
                <a:pos x="10" y="41"/>
              </a:cxn>
              <a:cxn ang="0">
                <a:pos x="10" y="13"/>
              </a:cxn>
              <a:cxn ang="0">
                <a:pos x="11" y="11"/>
              </a:cxn>
              <a:cxn ang="0">
                <a:pos x="14" y="9"/>
              </a:cxn>
              <a:cxn ang="0">
                <a:pos x="30" y="4"/>
              </a:cxn>
              <a:cxn ang="0">
                <a:pos x="46" y="9"/>
              </a:cxn>
              <a:cxn ang="0">
                <a:pos x="49" y="10"/>
              </a:cxn>
              <a:cxn ang="0">
                <a:pos x="63" y="4"/>
              </a:cxn>
              <a:cxn ang="0">
                <a:pos x="65" y="7"/>
              </a:cxn>
              <a:cxn ang="0">
                <a:pos x="65" y="36"/>
              </a:cxn>
            </a:cxnLst>
            <a:rect l="0" t="0" r="r" b="b"/>
            <a:pathLst>
              <a:path w="65" h="58">
                <a:moveTo>
                  <a:pt x="7" y="9"/>
                </a:moveTo>
                <a:cubicBezTo>
                  <a:pt x="7" y="57"/>
                  <a:pt x="7" y="57"/>
                  <a:pt x="7" y="57"/>
                </a:cubicBezTo>
                <a:cubicBezTo>
                  <a:pt x="7" y="57"/>
                  <a:pt x="7" y="58"/>
                  <a:pt x="6" y="58"/>
                </a:cubicBezTo>
                <a:cubicBezTo>
                  <a:pt x="4" y="58"/>
                  <a:pt x="4" y="58"/>
                  <a:pt x="4" y="58"/>
                </a:cubicBezTo>
                <a:cubicBezTo>
                  <a:pt x="3" y="58"/>
                  <a:pt x="2" y="57"/>
                  <a:pt x="2" y="57"/>
                </a:cubicBezTo>
                <a:cubicBezTo>
                  <a:pt x="2" y="9"/>
                  <a:pt x="2" y="9"/>
                  <a:pt x="2" y="9"/>
                </a:cubicBezTo>
                <a:cubicBezTo>
                  <a:pt x="1" y="8"/>
                  <a:pt x="0" y="6"/>
                  <a:pt x="0" y="4"/>
                </a:cubicBezTo>
                <a:cubicBezTo>
                  <a:pt x="0" y="2"/>
                  <a:pt x="2" y="0"/>
                  <a:pt x="5" y="0"/>
                </a:cubicBezTo>
                <a:cubicBezTo>
                  <a:pt x="7" y="0"/>
                  <a:pt x="10" y="2"/>
                  <a:pt x="10" y="4"/>
                </a:cubicBezTo>
                <a:cubicBezTo>
                  <a:pt x="10" y="6"/>
                  <a:pt x="9" y="8"/>
                  <a:pt x="7" y="9"/>
                </a:cubicBezTo>
                <a:close/>
                <a:moveTo>
                  <a:pt x="65" y="36"/>
                </a:moveTo>
                <a:cubicBezTo>
                  <a:pt x="65" y="37"/>
                  <a:pt x="65" y="38"/>
                  <a:pt x="63" y="38"/>
                </a:cubicBezTo>
                <a:cubicBezTo>
                  <a:pt x="59" y="41"/>
                  <a:pt x="54" y="43"/>
                  <a:pt x="49" y="43"/>
                </a:cubicBezTo>
                <a:cubicBezTo>
                  <a:pt x="43" y="43"/>
                  <a:pt x="39" y="37"/>
                  <a:pt x="31" y="37"/>
                </a:cubicBezTo>
                <a:cubicBezTo>
                  <a:pt x="25" y="37"/>
                  <a:pt x="19" y="40"/>
                  <a:pt x="13" y="43"/>
                </a:cubicBezTo>
                <a:cubicBezTo>
                  <a:pt x="13" y="43"/>
                  <a:pt x="12" y="43"/>
                  <a:pt x="12" y="43"/>
                </a:cubicBezTo>
                <a:cubicBezTo>
                  <a:pt x="11" y="43"/>
                  <a:pt x="10" y="42"/>
                  <a:pt x="10" y="41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2"/>
                  <a:pt x="10" y="11"/>
                  <a:pt x="11" y="11"/>
                </a:cubicBezTo>
                <a:cubicBezTo>
                  <a:pt x="12" y="10"/>
                  <a:pt x="13" y="9"/>
                  <a:pt x="14" y="9"/>
                </a:cubicBezTo>
                <a:cubicBezTo>
                  <a:pt x="19" y="7"/>
                  <a:pt x="24" y="4"/>
                  <a:pt x="30" y="4"/>
                </a:cubicBezTo>
                <a:cubicBezTo>
                  <a:pt x="36" y="4"/>
                  <a:pt x="40" y="6"/>
                  <a:pt x="46" y="9"/>
                </a:cubicBezTo>
                <a:cubicBezTo>
                  <a:pt x="47" y="9"/>
                  <a:pt x="48" y="10"/>
                  <a:pt x="49" y="10"/>
                </a:cubicBezTo>
                <a:cubicBezTo>
                  <a:pt x="55" y="10"/>
                  <a:pt x="61" y="4"/>
                  <a:pt x="63" y="4"/>
                </a:cubicBezTo>
                <a:cubicBezTo>
                  <a:pt x="64" y="4"/>
                  <a:pt x="65" y="6"/>
                  <a:pt x="65" y="7"/>
                </a:cubicBezTo>
                <a:lnTo>
                  <a:pt x="65" y="36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4" name="Freeform 83"/>
          <p:cNvSpPr>
            <a:spLocks noEditPoints="1"/>
          </p:cNvSpPr>
          <p:nvPr/>
        </p:nvSpPr>
        <p:spPr bwMode="auto">
          <a:xfrm>
            <a:off x="6535738" y="4354513"/>
            <a:ext cx="339725" cy="508000"/>
          </a:xfrm>
          <a:custGeom>
            <a:avLst/>
            <a:gdLst/>
            <a:ahLst/>
            <a:cxnLst>
              <a:cxn ang="0">
                <a:pos x="38" y="26"/>
              </a:cxn>
              <a:cxn ang="0">
                <a:pos x="24" y="55"/>
              </a:cxn>
              <a:cxn ang="0">
                <a:pos x="20" y="58"/>
              </a:cxn>
              <a:cxn ang="0">
                <a:pos x="16" y="55"/>
              </a:cxn>
              <a:cxn ang="0">
                <a:pos x="2" y="26"/>
              </a:cxn>
              <a:cxn ang="0">
                <a:pos x="0" y="19"/>
              </a:cxn>
              <a:cxn ang="0">
                <a:pos x="20" y="0"/>
              </a:cxn>
              <a:cxn ang="0">
                <a:pos x="39" y="19"/>
              </a:cxn>
              <a:cxn ang="0">
                <a:pos x="38" y="26"/>
              </a:cxn>
              <a:cxn ang="0">
                <a:pos x="20" y="9"/>
              </a:cxn>
              <a:cxn ang="0">
                <a:pos x="10" y="19"/>
              </a:cxn>
              <a:cxn ang="0">
                <a:pos x="20" y="29"/>
              </a:cxn>
              <a:cxn ang="0">
                <a:pos x="30" y="19"/>
              </a:cxn>
              <a:cxn ang="0">
                <a:pos x="20" y="9"/>
              </a:cxn>
            </a:cxnLst>
            <a:rect l="0" t="0" r="r" b="b"/>
            <a:pathLst>
              <a:path w="39" h="58">
                <a:moveTo>
                  <a:pt x="38" y="26"/>
                </a:moveTo>
                <a:cubicBezTo>
                  <a:pt x="24" y="55"/>
                  <a:pt x="24" y="55"/>
                  <a:pt x="24" y="55"/>
                </a:cubicBezTo>
                <a:cubicBezTo>
                  <a:pt x="23" y="57"/>
                  <a:pt x="22" y="58"/>
                  <a:pt x="20" y="58"/>
                </a:cubicBezTo>
                <a:cubicBezTo>
                  <a:pt x="18" y="58"/>
                  <a:pt x="16" y="57"/>
                  <a:pt x="16" y="55"/>
                </a:cubicBezTo>
                <a:cubicBezTo>
                  <a:pt x="2" y="26"/>
                  <a:pt x="2" y="26"/>
                  <a:pt x="2" y="26"/>
                </a:cubicBezTo>
                <a:cubicBezTo>
                  <a:pt x="1" y="24"/>
                  <a:pt x="0" y="21"/>
                  <a:pt x="0" y="19"/>
                </a:cubicBezTo>
                <a:cubicBezTo>
                  <a:pt x="0" y="8"/>
                  <a:pt x="9" y="0"/>
                  <a:pt x="20" y="0"/>
                </a:cubicBezTo>
                <a:cubicBezTo>
                  <a:pt x="31" y="0"/>
                  <a:pt x="39" y="8"/>
                  <a:pt x="39" y="19"/>
                </a:cubicBezTo>
                <a:cubicBezTo>
                  <a:pt x="39" y="21"/>
                  <a:pt x="39" y="24"/>
                  <a:pt x="38" y="26"/>
                </a:cubicBezTo>
                <a:close/>
                <a:moveTo>
                  <a:pt x="20" y="9"/>
                </a:moveTo>
                <a:cubicBezTo>
                  <a:pt x="15" y="9"/>
                  <a:pt x="10" y="14"/>
                  <a:pt x="10" y="19"/>
                </a:cubicBezTo>
                <a:cubicBezTo>
                  <a:pt x="10" y="24"/>
                  <a:pt x="15" y="29"/>
                  <a:pt x="20" y="29"/>
                </a:cubicBezTo>
                <a:cubicBezTo>
                  <a:pt x="25" y="29"/>
                  <a:pt x="30" y="24"/>
                  <a:pt x="30" y="19"/>
                </a:cubicBezTo>
                <a:cubicBezTo>
                  <a:pt x="30" y="14"/>
                  <a:pt x="25" y="9"/>
                  <a:pt x="20" y="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5" name="Freeform 148"/>
          <p:cNvSpPr>
            <a:spLocks noEditPoints="1"/>
          </p:cNvSpPr>
          <p:nvPr/>
        </p:nvSpPr>
        <p:spPr bwMode="auto">
          <a:xfrm>
            <a:off x="6711950" y="3168650"/>
            <a:ext cx="495300" cy="477838"/>
          </a:xfrm>
          <a:custGeom>
            <a:avLst/>
            <a:gdLst/>
            <a:ahLst/>
            <a:cxnLst>
              <a:cxn ang="0">
                <a:pos x="16" y="54"/>
              </a:cxn>
              <a:cxn ang="0">
                <a:pos x="14" y="57"/>
              </a:cxn>
              <a:cxn ang="0">
                <a:pos x="2" y="57"/>
              </a:cxn>
              <a:cxn ang="0">
                <a:pos x="0" y="54"/>
              </a:cxn>
              <a:cxn ang="0">
                <a:pos x="0" y="29"/>
              </a:cxn>
              <a:cxn ang="0">
                <a:pos x="2" y="26"/>
              </a:cxn>
              <a:cxn ang="0">
                <a:pos x="14" y="26"/>
              </a:cxn>
              <a:cxn ang="0">
                <a:pos x="16" y="29"/>
              </a:cxn>
              <a:cxn ang="0">
                <a:pos x="16" y="54"/>
              </a:cxn>
              <a:cxn ang="0">
                <a:pos x="7" y="47"/>
              </a:cxn>
              <a:cxn ang="0">
                <a:pos x="5" y="49"/>
              </a:cxn>
              <a:cxn ang="0">
                <a:pos x="7" y="52"/>
              </a:cxn>
              <a:cxn ang="0">
                <a:pos x="10" y="49"/>
              </a:cxn>
              <a:cxn ang="0">
                <a:pos x="7" y="47"/>
              </a:cxn>
              <a:cxn ang="0">
                <a:pos x="62" y="35"/>
              </a:cxn>
              <a:cxn ang="0">
                <a:pos x="62" y="38"/>
              </a:cxn>
              <a:cxn ang="0">
                <a:pos x="61" y="43"/>
              </a:cxn>
              <a:cxn ang="0">
                <a:pos x="61" y="48"/>
              </a:cxn>
              <a:cxn ang="0">
                <a:pos x="59" y="52"/>
              </a:cxn>
              <a:cxn ang="0">
                <a:pos x="57" y="59"/>
              </a:cxn>
              <a:cxn ang="0">
                <a:pos x="49" y="62"/>
              </a:cxn>
              <a:cxn ang="0">
                <a:pos x="47" y="62"/>
              </a:cxn>
              <a:cxn ang="0">
                <a:pos x="44" y="62"/>
              </a:cxn>
              <a:cxn ang="0">
                <a:pos x="43" y="62"/>
              </a:cxn>
              <a:cxn ang="0">
                <a:pos x="28" y="59"/>
              </a:cxn>
              <a:cxn ang="0">
                <a:pos x="22" y="57"/>
              </a:cxn>
              <a:cxn ang="0">
                <a:pos x="19" y="54"/>
              </a:cxn>
              <a:cxn ang="0">
                <a:pos x="19" y="29"/>
              </a:cxn>
              <a:cxn ang="0">
                <a:pos x="21" y="26"/>
              </a:cxn>
              <a:cxn ang="0">
                <a:pos x="29" y="19"/>
              </a:cxn>
              <a:cxn ang="0">
                <a:pos x="33" y="14"/>
              </a:cxn>
              <a:cxn ang="0">
                <a:pos x="35" y="8"/>
              </a:cxn>
              <a:cxn ang="0">
                <a:pos x="38" y="1"/>
              </a:cxn>
              <a:cxn ang="0">
                <a:pos x="40" y="0"/>
              </a:cxn>
              <a:cxn ang="0">
                <a:pos x="49" y="11"/>
              </a:cxn>
              <a:cxn ang="0">
                <a:pos x="46" y="18"/>
              </a:cxn>
              <a:cxn ang="0">
                <a:pos x="45" y="21"/>
              </a:cxn>
              <a:cxn ang="0">
                <a:pos x="56" y="21"/>
              </a:cxn>
              <a:cxn ang="0">
                <a:pos x="64" y="29"/>
              </a:cxn>
              <a:cxn ang="0">
                <a:pos x="62" y="35"/>
              </a:cxn>
            </a:cxnLst>
            <a:rect l="0" t="0" r="r" b="b"/>
            <a:pathLst>
              <a:path w="64" h="62">
                <a:moveTo>
                  <a:pt x="16" y="54"/>
                </a:moveTo>
                <a:cubicBezTo>
                  <a:pt x="16" y="56"/>
                  <a:pt x="15" y="57"/>
                  <a:pt x="14" y="57"/>
                </a:cubicBezTo>
                <a:cubicBezTo>
                  <a:pt x="2" y="57"/>
                  <a:pt x="2" y="57"/>
                  <a:pt x="2" y="57"/>
                </a:cubicBezTo>
                <a:cubicBezTo>
                  <a:pt x="1" y="57"/>
                  <a:pt x="0" y="56"/>
                  <a:pt x="0" y="54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27"/>
                  <a:pt x="1" y="26"/>
                  <a:pt x="2" y="26"/>
                </a:cubicBezTo>
                <a:cubicBezTo>
                  <a:pt x="14" y="26"/>
                  <a:pt x="14" y="26"/>
                  <a:pt x="14" y="26"/>
                </a:cubicBezTo>
                <a:cubicBezTo>
                  <a:pt x="15" y="26"/>
                  <a:pt x="16" y="27"/>
                  <a:pt x="16" y="29"/>
                </a:cubicBezTo>
                <a:lnTo>
                  <a:pt x="16" y="54"/>
                </a:lnTo>
                <a:close/>
                <a:moveTo>
                  <a:pt x="7" y="47"/>
                </a:moveTo>
                <a:cubicBezTo>
                  <a:pt x="6" y="47"/>
                  <a:pt x="5" y="48"/>
                  <a:pt x="5" y="49"/>
                </a:cubicBezTo>
                <a:cubicBezTo>
                  <a:pt x="5" y="51"/>
                  <a:pt x="6" y="52"/>
                  <a:pt x="7" y="52"/>
                </a:cubicBezTo>
                <a:cubicBezTo>
                  <a:pt x="9" y="52"/>
                  <a:pt x="10" y="51"/>
                  <a:pt x="10" y="49"/>
                </a:cubicBezTo>
                <a:cubicBezTo>
                  <a:pt x="10" y="48"/>
                  <a:pt x="9" y="47"/>
                  <a:pt x="7" y="47"/>
                </a:cubicBezTo>
                <a:close/>
                <a:moveTo>
                  <a:pt x="62" y="35"/>
                </a:moveTo>
                <a:cubicBezTo>
                  <a:pt x="62" y="36"/>
                  <a:pt x="62" y="37"/>
                  <a:pt x="62" y="38"/>
                </a:cubicBezTo>
                <a:cubicBezTo>
                  <a:pt x="62" y="40"/>
                  <a:pt x="62" y="42"/>
                  <a:pt x="61" y="43"/>
                </a:cubicBezTo>
                <a:cubicBezTo>
                  <a:pt x="61" y="45"/>
                  <a:pt x="61" y="46"/>
                  <a:pt x="61" y="48"/>
                </a:cubicBezTo>
                <a:cubicBezTo>
                  <a:pt x="60" y="49"/>
                  <a:pt x="60" y="51"/>
                  <a:pt x="59" y="52"/>
                </a:cubicBezTo>
                <a:cubicBezTo>
                  <a:pt x="59" y="55"/>
                  <a:pt x="58" y="57"/>
                  <a:pt x="57" y="59"/>
                </a:cubicBezTo>
                <a:cubicBezTo>
                  <a:pt x="55" y="61"/>
                  <a:pt x="52" y="62"/>
                  <a:pt x="49" y="62"/>
                </a:cubicBezTo>
                <a:cubicBezTo>
                  <a:pt x="48" y="62"/>
                  <a:pt x="48" y="62"/>
                  <a:pt x="47" y="62"/>
                </a:cubicBezTo>
                <a:cubicBezTo>
                  <a:pt x="44" y="62"/>
                  <a:pt x="44" y="62"/>
                  <a:pt x="44" y="62"/>
                </a:cubicBezTo>
                <a:cubicBezTo>
                  <a:pt x="43" y="62"/>
                  <a:pt x="43" y="62"/>
                  <a:pt x="43" y="62"/>
                </a:cubicBezTo>
                <a:cubicBezTo>
                  <a:pt x="38" y="62"/>
                  <a:pt x="32" y="60"/>
                  <a:pt x="28" y="59"/>
                </a:cubicBezTo>
                <a:cubicBezTo>
                  <a:pt x="25" y="58"/>
                  <a:pt x="23" y="57"/>
                  <a:pt x="22" y="57"/>
                </a:cubicBezTo>
                <a:cubicBezTo>
                  <a:pt x="20" y="57"/>
                  <a:pt x="19" y="56"/>
                  <a:pt x="19" y="54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7"/>
                  <a:pt x="20" y="26"/>
                  <a:pt x="21" y="26"/>
                </a:cubicBezTo>
                <a:cubicBezTo>
                  <a:pt x="23" y="26"/>
                  <a:pt x="27" y="21"/>
                  <a:pt x="29" y="19"/>
                </a:cubicBezTo>
                <a:cubicBezTo>
                  <a:pt x="30" y="17"/>
                  <a:pt x="31" y="15"/>
                  <a:pt x="33" y="14"/>
                </a:cubicBezTo>
                <a:cubicBezTo>
                  <a:pt x="34" y="13"/>
                  <a:pt x="35" y="10"/>
                  <a:pt x="35" y="8"/>
                </a:cubicBezTo>
                <a:cubicBezTo>
                  <a:pt x="36" y="5"/>
                  <a:pt x="36" y="3"/>
                  <a:pt x="38" y="1"/>
                </a:cubicBezTo>
                <a:cubicBezTo>
                  <a:pt x="38" y="1"/>
                  <a:pt x="39" y="0"/>
                  <a:pt x="40" y="0"/>
                </a:cubicBezTo>
                <a:cubicBezTo>
                  <a:pt x="49" y="0"/>
                  <a:pt x="49" y="8"/>
                  <a:pt x="49" y="11"/>
                </a:cubicBezTo>
                <a:cubicBezTo>
                  <a:pt x="49" y="14"/>
                  <a:pt x="47" y="16"/>
                  <a:pt x="46" y="18"/>
                </a:cubicBezTo>
                <a:cubicBezTo>
                  <a:pt x="46" y="19"/>
                  <a:pt x="46" y="20"/>
                  <a:pt x="45" y="21"/>
                </a:cubicBezTo>
                <a:cubicBezTo>
                  <a:pt x="56" y="21"/>
                  <a:pt x="56" y="21"/>
                  <a:pt x="56" y="21"/>
                </a:cubicBezTo>
                <a:cubicBezTo>
                  <a:pt x="60" y="21"/>
                  <a:pt x="64" y="25"/>
                  <a:pt x="64" y="29"/>
                </a:cubicBezTo>
                <a:cubicBezTo>
                  <a:pt x="64" y="31"/>
                  <a:pt x="63" y="33"/>
                  <a:pt x="62" y="35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3336" name="TextBox 13"/>
          <p:cNvSpPr txBox="1"/>
          <p:nvPr/>
        </p:nvSpPr>
        <p:spPr>
          <a:xfrm>
            <a:off x="8289925" y="3894138"/>
            <a:ext cx="760413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37" name="TextBox 13"/>
          <p:cNvSpPr txBox="1"/>
          <p:nvPr/>
        </p:nvSpPr>
        <p:spPr>
          <a:xfrm>
            <a:off x="8385175" y="4160838"/>
            <a:ext cx="2060575" cy="3698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38" name="TextBox 13"/>
          <p:cNvSpPr txBox="1"/>
          <p:nvPr/>
        </p:nvSpPr>
        <p:spPr>
          <a:xfrm>
            <a:off x="4040188" y="1819275"/>
            <a:ext cx="803275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39" name="TextBox 13"/>
          <p:cNvSpPr txBox="1"/>
          <p:nvPr/>
        </p:nvSpPr>
        <p:spPr>
          <a:xfrm>
            <a:off x="2851150" y="2138363"/>
            <a:ext cx="1992313" cy="3698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40" name="TextBox 13"/>
          <p:cNvSpPr txBox="1"/>
          <p:nvPr/>
        </p:nvSpPr>
        <p:spPr>
          <a:xfrm>
            <a:off x="8289925" y="5197475"/>
            <a:ext cx="760413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41" name="TextBox 13"/>
          <p:cNvSpPr txBox="1"/>
          <p:nvPr/>
        </p:nvSpPr>
        <p:spPr>
          <a:xfrm>
            <a:off x="8385175" y="5464175"/>
            <a:ext cx="2060575" cy="3683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42" name="TextBox 13"/>
          <p:cNvSpPr txBox="1"/>
          <p:nvPr/>
        </p:nvSpPr>
        <p:spPr>
          <a:xfrm>
            <a:off x="2986088" y="3863975"/>
            <a:ext cx="803275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43" name="TextBox 13"/>
          <p:cNvSpPr txBox="1"/>
          <p:nvPr/>
        </p:nvSpPr>
        <p:spPr>
          <a:xfrm>
            <a:off x="1797050" y="4183063"/>
            <a:ext cx="1992313" cy="3698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44" name="TextBox 13"/>
          <p:cNvSpPr txBox="1"/>
          <p:nvPr/>
        </p:nvSpPr>
        <p:spPr>
          <a:xfrm>
            <a:off x="3008313" y="5257800"/>
            <a:ext cx="803275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45" name="TextBox 13"/>
          <p:cNvSpPr txBox="1"/>
          <p:nvPr/>
        </p:nvSpPr>
        <p:spPr>
          <a:xfrm>
            <a:off x="1819275" y="5576888"/>
            <a:ext cx="1992313" cy="3698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1200945" flipV="1">
            <a:off x="9820839" y="4534117"/>
            <a:ext cx="3049315" cy="2520670"/>
          </a:xfrm>
          <a:custGeom>
            <a:avLst/>
            <a:gdLst>
              <a:gd name="connsiteX0" fmla="*/ 0 w 5895111"/>
              <a:gd name="connsiteY0" fmla="*/ 0 h 4873104"/>
              <a:gd name="connsiteX1" fmla="*/ 4268437 w 5895111"/>
              <a:gd name="connsiteY1" fmla="*/ 0 h 4873104"/>
              <a:gd name="connsiteX2" fmla="*/ 4275174 w 5895111"/>
              <a:gd name="connsiteY2" fmla="*/ 209673 h 4873104"/>
              <a:gd name="connsiteX3" fmla="*/ 4417640 w 5895111"/>
              <a:gd name="connsiteY3" fmla="*/ 1230370 h 4873104"/>
              <a:gd name="connsiteX4" fmla="*/ 4543025 w 5895111"/>
              <a:gd name="connsiteY4" fmla="*/ 1714410 h 4873104"/>
              <a:gd name="connsiteX5" fmla="*/ 4600764 w 5895111"/>
              <a:gd name="connsiteY5" fmla="*/ 1894746 h 4873104"/>
              <a:gd name="connsiteX6" fmla="*/ 4653543 w 5895111"/>
              <a:gd name="connsiteY6" fmla="*/ 2170147 h 4873104"/>
              <a:gd name="connsiteX7" fmla="*/ 5367097 w 5895111"/>
              <a:gd name="connsiteY7" fmla="*/ 3530817 h 4873104"/>
              <a:gd name="connsiteX8" fmla="*/ 5470122 w 5895111"/>
              <a:gd name="connsiteY8" fmla="*/ 3439882 h 4873104"/>
              <a:gd name="connsiteX9" fmla="*/ 5480903 w 5895111"/>
              <a:gd name="connsiteY9" fmla="*/ 3415959 h 4873104"/>
              <a:gd name="connsiteX10" fmla="*/ 5572340 w 5895111"/>
              <a:gd name="connsiteY10" fmla="*/ 3485302 h 4873104"/>
              <a:gd name="connsiteX11" fmla="*/ 5880116 w 5895111"/>
              <a:gd name="connsiteY11" fmla="*/ 3597124 h 4873104"/>
              <a:gd name="connsiteX12" fmla="*/ 5895111 w 5895111"/>
              <a:gd name="connsiteY12" fmla="*/ 3595811 h 4873104"/>
              <a:gd name="connsiteX13" fmla="*/ 5895111 w 5895111"/>
              <a:gd name="connsiteY13" fmla="*/ 4873104 h 4873104"/>
              <a:gd name="connsiteX14" fmla="*/ 0 w 5895111"/>
              <a:gd name="connsiteY14" fmla="*/ 4873104 h 4873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895111" h="4873104">
                <a:moveTo>
                  <a:pt x="0" y="0"/>
                </a:moveTo>
                <a:lnTo>
                  <a:pt x="4268437" y="0"/>
                </a:lnTo>
                <a:lnTo>
                  <a:pt x="4275174" y="209673"/>
                </a:lnTo>
                <a:cubicBezTo>
                  <a:pt x="4292519" y="529219"/>
                  <a:pt x="4339236" y="874452"/>
                  <a:pt x="4417640" y="1230370"/>
                </a:cubicBezTo>
                <a:cubicBezTo>
                  <a:pt x="4454392" y="1397207"/>
                  <a:pt x="4496475" y="1558987"/>
                  <a:pt x="4543025" y="1714410"/>
                </a:cubicBezTo>
                <a:lnTo>
                  <a:pt x="4600764" y="1894746"/>
                </a:lnTo>
                <a:lnTo>
                  <a:pt x="4653543" y="2170147"/>
                </a:lnTo>
                <a:cubicBezTo>
                  <a:pt x="4829660" y="2969639"/>
                  <a:pt x="5149129" y="3578832"/>
                  <a:pt x="5367097" y="3530817"/>
                </a:cubicBezTo>
                <a:cubicBezTo>
                  <a:pt x="5407966" y="3521814"/>
                  <a:pt x="5442365" y="3490345"/>
                  <a:pt x="5470122" y="3439882"/>
                </a:cubicBezTo>
                <a:lnTo>
                  <a:pt x="5480903" y="3415959"/>
                </a:lnTo>
                <a:lnTo>
                  <a:pt x="5572340" y="3485302"/>
                </a:lnTo>
                <a:cubicBezTo>
                  <a:pt x="5676570" y="3554457"/>
                  <a:pt x="5780136" y="3593196"/>
                  <a:pt x="5880116" y="3597124"/>
                </a:cubicBezTo>
                <a:lnTo>
                  <a:pt x="5895111" y="3595811"/>
                </a:lnTo>
                <a:lnTo>
                  <a:pt x="5895111" y="4873104"/>
                </a:lnTo>
                <a:lnTo>
                  <a:pt x="0" y="4873104"/>
                </a:lnTo>
                <a:close/>
              </a:path>
            </a:pathLst>
          </a:cu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文本框 3"/>
          <p:cNvSpPr txBox="1"/>
          <p:nvPr/>
        </p:nvSpPr>
        <p:spPr>
          <a:xfrm>
            <a:off x="630238" y="420688"/>
            <a:ext cx="4381500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dirty="0">
                <a:solidFill>
                  <a:srgbClr val="7C60AA"/>
                </a:solidFill>
                <a:latin typeface="华康海报体W12(P)" pitchFamily="82" charset="-122"/>
                <a:ea typeface="华康海报体W12(P)" pitchFamily="82" charset="-122"/>
              </a:rPr>
              <a:t>过渡页</a:t>
            </a:r>
          </a:p>
        </p:txBody>
      </p:sp>
      <p:sp>
        <p:nvSpPr>
          <p:cNvPr id="14339" name="矩形 29"/>
          <p:cNvSpPr/>
          <p:nvPr/>
        </p:nvSpPr>
        <p:spPr>
          <a:xfrm>
            <a:off x="1489075" y="2960688"/>
            <a:ext cx="4090988" cy="10334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1216025"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400" dirty="0">
                <a:solidFill>
                  <a:srgbClr val="7C60A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7C60A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40" name="TextBox 13"/>
          <p:cNvSpPr txBox="1"/>
          <p:nvPr/>
        </p:nvSpPr>
        <p:spPr>
          <a:xfrm>
            <a:off x="1508125" y="2471738"/>
            <a:ext cx="2752725" cy="3079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1216025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2000" b="1" dirty="0">
                <a:solidFill>
                  <a:srgbClr val="7C60AA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2000" b="1" dirty="0">
              <a:solidFill>
                <a:srgbClr val="7C60AA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41" name="文本框 7"/>
          <p:cNvSpPr txBox="1"/>
          <p:nvPr/>
        </p:nvSpPr>
        <p:spPr>
          <a:xfrm>
            <a:off x="7429500" y="2117725"/>
            <a:ext cx="1550988" cy="1323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8000" dirty="0">
                <a:solidFill>
                  <a:srgbClr val="7C60AA"/>
                </a:solidFill>
                <a:latin typeface="华康海报体W12(P)" pitchFamily="82" charset="-122"/>
                <a:ea typeface="华康海报体W12(P)" pitchFamily="82" charset="-122"/>
              </a:rPr>
              <a:t>2</a:t>
            </a:r>
            <a:endParaRPr lang="zh-CN" altLang="en-US" sz="8000" dirty="0">
              <a:solidFill>
                <a:srgbClr val="7C60AA"/>
              </a:solidFill>
              <a:latin typeface="华康海报体W12(P)" pitchFamily="82" charset="-122"/>
              <a:ea typeface="华康海报体W12(P)" pitchFamily="82" charset="-122"/>
            </a:endParaRPr>
          </a:p>
        </p:txBody>
      </p:sp>
      <p:sp>
        <p:nvSpPr>
          <p:cNvPr id="14342" name="文本框 8"/>
          <p:cNvSpPr txBox="1"/>
          <p:nvPr/>
        </p:nvSpPr>
        <p:spPr>
          <a:xfrm>
            <a:off x="6961188" y="3392488"/>
            <a:ext cx="2489200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dirty="0">
                <a:solidFill>
                  <a:srgbClr val="7C60AA"/>
                </a:solidFill>
                <a:latin typeface="华康海报体W12(P)" pitchFamily="82" charset="-122"/>
                <a:ea typeface="华康海报体W12(P)" pitchFamily="82" charset="-122"/>
              </a:rPr>
              <a:t>PART TWO</a:t>
            </a:r>
            <a:endParaRPr lang="zh-CN" altLang="en-US" dirty="0">
              <a:solidFill>
                <a:srgbClr val="7C60AA"/>
              </a:solidFill>
              <a:latin typeface="华康海报体W12(P)" pitchFamily="82" charset="-122"/>
              <a:ea typeface="华康海报体W12(P)" pitchFamily="82" charset="-122"/>
            </a:endParaRPr>
          </a:p>
        </p:txBody>
      </p:sp>
      <p:pic>
        <p:nvPicPr>
          <p:cNvPr id="14343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34202">
            <a:off x="6207125" y="1655763"/>
            <a:ext cx="3306763" cy="17954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344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0338" y="5118100"/>
            <a:ext cx="5681662" cy="17399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5400000" flipV="1">
            <a:off x="385113" y="247493"/>
            <a:ext cx="806772" cy="776891"/>
          </a:xfrm>
          <a:custGeom>
            <a:avLst/>
            <a:gdLst>
              <a:gd name="connsiteX0" fmla="*/ 0 w 2057398"/>
              <a:gd name="connsiteY0" fmla="*/ 969589 h 1981198"/>
              <a:gd name="connsiteX1" fmla="*/ 0 w 2057398"/>
              <a:gd name="connsiteY1" fmla="*/ 1981198 h 1981198"/>
              <a:gd name="connsiteX2" fmla="*/ 1359090 w 2057398"/>
              <a:gd name="connsiteY2" fmla="*/ 1981198 h 1981198"/>
              <a:gd name="connsiteX3" fmla="*/ 1342559 w 2057398"/>
              <a:gd name="connsiteY3" fmla="*/ 1957026 h 1981198"/>
              <a:gd name="connsiteX4" fmla="*/ 1295402 w 2057398"/>
              <a:gd name="connsiteY4" fmla="*/ 1771648 h 1981198"/>
              <a:gd name="connsiteX5" fmla="*/ 1895474 w 2057398"/>
              <a:gd name="connsiteY5" fmla="*/ 1295398 h 1981198"/>
              <a:gd name="connsiteX6" fmla="*/ 2016410 w 2057398"/>
              <a:gd name="connsiteY6" fmla="*/ 1305074 h 1981198"/>
              <a:gd name="connsiteX7" fmla="*/ 2057398 w 2057398"/>
              <a:gd name="connsiteY7" fmla="*/ 1315172 h 1981198"/>
              <a:gd name="connsiteX8" fmla="*/ 2057398 w 2057398"/>
              <a:gd name="connsiteY8" fmla="*/ 1022395 h 1981198"/>
              <a:gd name="connsiteX9" fmla="*/ 2004856 w 2057398"/>
              <a:gd name="connsiteY9" fmla="*/ 1007535 h 1981198"/>
              <a:gd name="connsiteX10" fmla="*/ 1743071 w 2057398"/>
              <a:gd name="connsiteY10" fmla="*/ 647699 h 1981198"/>
              <a:gd name="connsiteX11" fmla="*/ 1816274 w 2057398"/>
              <a:gd name="connsiteY11" fmla="*/ 429353 h 1981198"/>
              <a:gd name="connsiteX12" fmla="*/ 1867942 w 2057398"/>
              <a:gd name="connsiteY12" fmla="*/ 372297 h 1981198"/>
              <a:gd name="connsiteX13" fmla="*/ 1823881 w 2057398"/>
              <a:gd name="connsiteY13" fmla="*/ 359836 h 1981198"/>
              <a:gd name="connsiteX14" fmla="*/ 1562096 w 2057398"/>
              <a:gd name="connsiteY14" fmla="*/ 0 h 1981198"/>
              <a:gd name="connsiteX15" fmla="*/ 1284295 w 2057398"/>
              <a:gd name="connsiteY15" fmla="*/ 0 h 1981198"/>
              <a:gd name="connsiteX16" fmla="*/ 1261713 w 2057398"/>
              <a:gd name="connsiteY16" fmla="*/ 66283 h 1981198"/>
              <a:gd name="connsiteX17" fmla="*/ 866771 w 2057398"/>
              <a:gd name="connsiteY17" fmla="*/ 304798 h 1981198"/>
              <a:gd name="connsiteX18" fmla="*/ 563688 w 2057398"/>
              <a:gd name="connsiteY18" fmla="*/ 190416 h 1981198"/>
              <a:gd name="connsiteX19" fmla="*/ 521137 w 2057398"/>
              <a:gd name="connsiteY19" fmla="*/ 143429 h 1981198"/>
              <a:gd name="connsiteX20" fmla="*/ 537027 w 2057398"/>
              <a:gd name="connsiteY20" fmla="*/ 210914 h 1981198"/>
              <a:gd name="connsiteX21" fmla="*/ 552443 w 2057398"/>
              <a:gd name="connsiteY21" fmla="*/ 419099 h 1981198"/>
              <a:gd name="connsiteX22" fmla="*/ 209546 w 2057398"/>
              <a:gd name="connsiteY22" fmla="*/ 1119187 h 1981198"/>
              <a:gd name="connsiteX23" fmla="*/ 17829 w 2057398"/>
              <a:gd name="connsiteY23" fmla="*/ 999623 h 1981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057398" h="1981198">
                <a:moveTo>
                  <a:pt x="0" y="969589"/>
                </a:moveTo>
                <a:lnTo>
                  <a:pt x="0" y="1981198"/>
                </a:lnTo>
                <a:lnTo>
                  <a:pt x="1359090" y="1981198"/>
                </a:lnTo>
                <a:lnTo>
                  <a:pt x="1342559" y="1957026"/>
                </a:lnTo>
                <a:cubicBezTo>
                  <a:pt x="1312193" y="1900049"/>
                  <a:pt x="1295402" y="1837405"/>
                  <a:pt x="1295402" y="1771648"/>
                </a:cubicBezTo>
                <a:cubicBezTo>
                  <a:pt x="1295402" y="1508622"/>
                  <a:pt x="1564063" y="1295398"/>
                  <a:pt x="1895474" y="1295398"/>
                </a:cubicBezTo>
                <a:cubicBezTo>
                  <a:pt x="1936900" y="1295398"/>
                  <a:pt x="1977346" y="1298730"/>
                  <a:pt x="2016410" y="1305074"/>
                </a:cubicBezTo>
                <a:lnTo>
                  <a:pt x="2057398" y="1315172"/>
                </a:lnTo>
                <a:lnTo>
                  <a:pt x="2057398" y="1022395"/>
                </a:lnTo>
                <a:lnTo>
                  <a:pt x="2004856" y="1007535"/>
                </a:lnTo>
                <a:cubicBezTo>
                  <a:pt x="1851016" y="948250"/>
                  <a:pt x="1743071" y="809460"/>
                  <a:pt x="1743071" y="647699"/>
                </a:cubicBezTo>
                <a:cubicBezTo>
                  <a:pt x="1743071" y="566819"/>
                  <a:pt x="1770057" y="491681"/>
                  <a:pt x="1816274" y="429353"/>
                </a:cubicBezTo>
                <a:lnTo>
                  <a:pt x="1867942" y="372297"/>
                </a:lnTo>
                <a:lnTo>
                  <a:pt x="1823881" y="359836"/>
                </a:lnTo>
                <a:cubicBezTo>
                  <a:pt x="1670041" y="300551"/>
                  <a:pt x="1562096" y="161761"/>
                  <a:pt x="1562096" y="0"/>
                </a:cubicBezTo>
                <a:lnTo>
                  <a:pt x="1284295" y="0"/>
                </a:lnTo>
                <a:lnTo>
                  <a:pt x="1261713" y="66283"/>
                </a:lnTo>
                <a:cubicBezTo>
                  <a:pt x="1196644" y="206448"/>
                  <a:pt x="1044313" y="304798"/>
                  <a:pt x="866771" y="304798"/>
                </a:cubicBezTo>
                <a:cubicBezTo>
                  <a:pt x="748410" y="304798"/>
                  <a:pt x="641253" y="261087"/>
                  <a:pt x="563688" y="190416"/>
                </a:cubicBezTo>
                <a:lnTo>
                  <a:pt x="521137" y="143429"/>
                </a:lnTo>
                <a:lnTo>
                  <a:pt x="537027" y="210914"/>
                </a:lnTo>
                <a:cubicBezTo>
                  <a:pt x="547046" y="276680"/>
                  <a:pt x="552443" y="346603"/>
                  <a:pt x="552443" y="419099"/>
                </a:cubicBezTo>
                <a:cubicBezTo>
                  <a:pt x="552443" y="805747"/>
                  <a:pt x="398923" y="1119187"/>
                  <a:pt x="209546" y="1119187"/>
                </a:cubicBezTo>
                <a:cubicBezTo>
                  <a:pt x="138530" y="1119187"/>
                  <a:pt x="72556" y="1075110"/>
                  <a:pt x="17829" y="999623"/>
                </a:cubicBezTo>
                <a:close/>
              </a:path>
            </a:pathLst>
          </a:custGeom>
        </p:spPr>
      </p:pic>
      <p:sp>
        <p:nvSpPr>
          <p:cNvPr id="15363" name="文本框 12"/>
          <p:cNvSpPr txBox="1"/>
          <p:nvPr/>
        </p:nvSpPr>
        <p:spPr>
          <a:xfrm>
            <a:off x="1176338" y="374650"/>
            <a:ext cx="4381500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800" dirty="0">
                <a:solidFill>
                  <a:srgbClr val="7C60AA"/>
                </a:solidFill>
                <a:latin typeface="华康海报体W12(P)" pitchFamily="82" charset="-122"/>
                <a:ea typeface="华康海报体W12(P)" pitchFamily="82" charset="-122"/>
              </a:rPr>
              <a:t>单击此处添加标题</a:t>
            </a:r>
          </a:p>
        </p:txBody>
      </p:sp>
      <p:sp>
        <p:nvSpPr>
          <p:cNvPr id="4" name="椭圆 3"/>
          <p:cNvSpPr/>
          <p:nvPr/>
        </p:nvSpPr>
        <p:spPr>
          <a:xfrm>
            <a:off x="4359275" y="1966913"/>
            <a:ext cx="922338" cy="92233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6770688" y="1966913"/>
            <a:ext cx="922338" cy="92233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9212263" y="1966913"/>
            <a:ext cx="922338" cy="92233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3140075" y="4002088"/>
            <a:ext cx="922338" cy="92233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5554663" y="4008438"/>
            <a:ext cx="922338" cy="92233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7993063" y="4008438"/>
            <a:ext cx="922338" cy="92233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1920875" y="1966913"/>
            <a:ext cx="922338" cy="92233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Oval 9"/>
          <p:cNvSpPr/>
          <p:nvPr/>
        </p:nvSpPr>
        <p:spPr>
          <a:xfrm>
            <a:off x="1976438" y="2024063"/>
            <a:ext cx="812800" cy="812800"/>
          </a:xfrm>
          <a:prstGeom prst="ellipse">
            <a:avLst/>
          </a:prstGeom>
          <a:solidFill>
            <a:srgbClr val="ED7E16"/>
          </a:soli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14" name="Oval 22"/>
          <p:cNvSpPr/>
          <p:nvPr/>
        </p:nvSpPr>
        <p:spPr>
          <a:xfrm>
            <a:off x="4413250" y="2024063"/>
            <a:ext cx="812800" cy="812800"/>
          </a:xfrm>
          <a:prstGeom prst="ellipse">
            <a:avLst/>
          </a:prstGeom>
          <a:solidFill>
            <a:srgbClr val="1CC9EC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15" name="Oval 34"/>
          <p:cNvSpPr/>
          <p:nvPr/>
        </p:nvSpPr>
        <p:spPr>
          <a:xfrm>
            <a:off x="6829425" y="2024063"/>
            <a:ext cx="812800" cy="812800"/>
          </a:xfrm>
          <a:prstGeom prst="ellipse">
            <a:avLst/>
          </a:prstGeom>
          <a:solidFill>
            <a:srgbClr val="77448C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16" name="Oval 38"/>
          <p:cNvSpPr/>
          <p:nvPr/>
        </p:nvSpPr>
        <p:spPr>
          <a:xfrm>
            <a:off x="9285288" y="2024063"/>
            <a:ext cx="812800" cy="812800"/>
          </a:xfrm>
          <a:prstGeom prst="ellipse">
            <a:avLst/>
          </a:prstGeom>
          <a:solidFill>
            <a:srgbClr val="D21914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17" name="Oval 42"/>
          <p:cNvSpPr/>
          <p:nvPr/>
        </p:nvSpPr>
        <p:spPr>
          <a:xfrm>
            <a:off x="3194050" y="4056063"/>
            <a:ext cx="812800" cy="812800"/>
          </a:xfrm>
          <a:prstGeom prst="ellipse">
            <a:avLst/>
          </a:prstGeom>
          <a:solidFill>
            <a:srgbClr val="77448C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19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rPr>
              <a:t> </a:t>
            </a:r>
          </a:p>
        </p:txBody>
      </p:sp>
      <p:sp>
        <p:nvSpPr>
          <p:cNvPr id="18" name="Oval 46"/>
          <p:cNvSpPr/>
          <p:nvPr/>
        </p:nvSpPr>
        <p:spPr>
          <a:xfrm>
            <a:off x="5610225" y="4056063"/>
            <a:ext cx="812800" cy="812800"/>
          </a:xfrm>
          <a:prstGeom prst="ellipse">
            <a:avLst/>
          </a:prstGeom>
          <a:solidFill>
            <a:srgbClr val="ED7E16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19" name="Oval 50"/>
          <p:cNvSpPr/>
          <p:nvPr/>
        </p:nvSpPr>
        <p:spPr>
          <a:xfrm>
            <a:off x="8048625" y="4056063"/>
            <a:ext cx="812800" cy="812800"/>
          </a:xfrm>
          <a:prstGeom prst="ellipse">
            <a:avLst/>
          </a:prstGeom>
          <a:solidFill>
            <a:srgbClr val="1CC9EC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15378" name="Freeform 10"/>
          <p:cNvSpPr>
            <a:spLocks noEditPoints="1"/>
          </p:cNvSpPr>
          <p:nvPr/>
        </p:nvSpPr>
        <p:spPr>
          <a:xfrm>
            <a:off x="5840413" y="4291013"/>
            <a:ext cx="352425" cy="309562"/>
          </a:xfrm>
          <a:custGeom>
            <a:avLst/>
            <a:gdLst/>
            <a:ahLst/>
            <a:cxnLst>
              <a:cxn ang="0">
                <a:pos x="176034" y="0"/>
              </a:cxn>
              <a:cxn ang="0">
                <a:pos x="195065" y="9470"/>
              </a:cxn>
              <a:cxn ang="0">
                <a:pos x="341363" y="177570"/>
              </a:cxn>
              <a:cxn ang="0">
                <a:pos x="330658" y="201246"/>
              </a:cxn>
              <a:cxn ang="0">
                <a:pos x="269998" y="201246"/>
              </a:cxn>
              <a:cxn ang="0">
                <a:pos x="240263" y="201246"/>
              </a:cxn>
              <a:cxn ang="0">
                <a:pos x="240263" y="280560"/>
              </a:cxn>
              <a:cxn ang="0">
                <a:pos x="210527" y="310155"/>
              </a:cxn>
              <a:cxn ang="0">
                <a:pos x="141541" y="310155"/>
              </a:cxn>
              <a:cxn ang="0">
                <a:pos x="111805" y="280560"/>
              </a:cxn>
              <a:cxn ang="0">
                <a:pos x="111805" y="201246"/>
              </a:cxn>
              <a:cxn ang="0">
                <a:pos x="80880" y="201246"/>
              </a:cxn>
              <a:cxn ang="0">
                <a:pos x="21410" y="201246"/>
              </a:cxn>
              <a:cxn ang="0">
                <a:pos x="10705" y="177570"/>
              </a:cxn>
              <a:cxn ang="0">
                <a:pos x="157003" y="9470"/>
              </a:cxn>
              <a:cxn ang="0">
                <a:pos x="176034" y="0"/>
              </a:cxn>
              <a:cxn ang="0">
                <a:pos x="176034" y="22492"/>
              </a:cxn>
              <a:cxn ang="0">
                <a:pos x="173655" y="23676"/>
              </a:cxn>
              <a:cxn ang="0">
                <a:pos x="173655" y="24860"/>
              </a:cxn>
              <a:cxn ang="0">
                <a:pos x="39251" y="178753"/>
              </a:cxn>
              <a:cxn ang="0">
                <a:pos x="80880" y="178753"/>
              </a:cxn>
              <a:cxn ang="0">
                <a:pos x="111805" y="178753"/>
              </a:cxn>
              <a:cxn ang="0">
                <a:pos x="133215" y="201246"/>
              </a:cxn>
              <a:cxn ang="0">
                <a:pos x="133215" y="280560"/>
              </a:cxn>
              <a:cxn ang="0">
                <a:pos x="141541" y="288847"/>
              </a:cxn>
              <a:cxn ang="0">
                <a:pos x="210527" y="288847"/>
              </a:cxn>
              <a:cxn ang="0">
                <a:pos x="217664" y="280560"/>
              </a:cxn>
              <a:cxn ang="0">
                <a:pos x="217664" y="201246"/>
              </a:cxn>
              <a:cxn ang="0">
                <a:pos x="240263" y="178753"/>
              </a:cxn>
              <a:cxn ang="0">
                <a:pos x="269998" y="178753"/>
              </a:cxn>
              <a:cxn ang="0">
                <a:pos x="312817" y="178753"/>
              </a:cxn>
              <a:cxn ang="0">
                <a:pos x="178413" y="24860"/>
              </a:cxn>
              <a:cxn ang="0">
                <a:pos x="178413" y="23676"/>
              </a:cxn>
              <a:cxn ang="0">
                <a:pos x="176034" y="22492"/>
              </a:cxn>
            </a:cxnLst>
            <a:rect l="0" t="0" r="0" b="0"/>
            <a:pathLst>
              <a:path w="296" h="262">
                <a:moveTo>
                  <a:pt x="148" y="0"/>
                </a:moveTo>
                <a:cubicBezTo>
                  <a:pt x="154" y="0"/>
                  <a:pt x="160" y="3"/>
                  <a:pt x="164" y="8"/>
                </a:cubicBezTo>
                <a:cubicBezTo>
                  <a:pt x="287" y="150"/>
                  <a:pt x="287" y="150"/>
                  <a:pt x="287" y="150"/>
                </a:cubicBezTo>
                <a:cubicBezTo>
                  <a:pt x="296" y="161"/>
                  <a:pt x="292" y="170"/>
                  <a:pt x="278" y="170"/>
                </a:cubicBezTo>
                <a:cubicBezTo>
                  <a:pt x="227" y="170"/>
                  <a:pt x="227" y="170"/>
                  <a:pt x="227" y="170"/>
                </a:cubicBezTo>
                <a:cubicBezTo>
                  <a:pt x="220" y="170"/>
                  <a:pt x="211" y="170"/>
                  <a:pt x="202" y="170"/>
                </a:cubicBezTo>
                <a:cubicBezTo>
                  <a:pt x="202" y="237"/>
                  <a:pt x="202" y="237"/>
                  <a:pt x="202" y="237"/>
                </a:cubicBezTo>
                <a:cubicBezTo>
                  <a:pt x="202" y="251"/>
                  <a:pt x="190" y="262"/>
                  <a:pt x="177" y="262"/>
                </a:cubicBezTo>
                <a:cubicBezTo>
                  <a:pt x="119" y="262"/>
                  <a:pt x="119" y="262"/>
                  <a:pt x="119" y="262"/>
                </a:cubicBezTo>
                <a:cubicBezTo>
                  <a:pt x="105" y="262"/>
                  <a:pt x="94" y="251"/>
                  <a:pt x="94" y="237"/>
                </a:cubicBezTo>
                <a:cubicBezTo>
                  <a:pt x="94" y="170"/>
                  <a:pt x="94" y="170"/>
                  <a:pt x="94" y="170"/>
                </a:cubicBezTo>
                <a:cubicBezTo>
                  <a:pt x="85" y="170"/>
                  <a:pt x="75" y="170"/>
                  <a:pt x="68" y="170"/>
                </a:cubicBezTo>
                <a:cubicBezTo>
                  <a:pt x="18" y="170"/>
                  <a:pt x="18" y="170"/>
                  <a:pt x="18" y="170"/>
                </a:cubicBezTo>
                <a:cubicBezTo>
                  <a:pt x="4" y="170"/>
                  <a:pt x="0" y="161"/>
                  <a:pt x="9" y="150"/>
                </a:cubicBezTo>
                <a:cubicBezTo>
                  <a:pt x="132" y="8"/>
                  <a:pt x="132" y="8"/>
                  <a:pt x="132" y="8"/>
                </a:cubicBezTo>
                <a:cubicBezTo>
                  <a:pt x="136" y="3"/>
                  <a:pt x="142" y="0"/>
                  <a:pt x="148" y="0"/>
                </a:cubicBezTo>
                <a:moveTo>
                  <a:pt x="148" y="19"/>
                </a:moveTo>
                <a:cubicBezTo>
                  <a:pt x="147" y="19"/>
                  <a:pt x="147" y="20"/>
                  <a:pt x="146" y="20"/>
                </a:cubicBezTo>
                <a:cubicBezTo>
                  <a:pt x="146" y="21"/>
                  <a:pt x="146" y="21"/>
                  <a:pt x="146" y="21"/>
                </a:cubicBezTo>
                <a:cubicBezTo>
                  <a:pt x="33" y="151"/>
                  <a:pt x="33" y="151"/>
                  <a:pt x="33" y="151"/>
                </a:cubicBezTo>
                <a:cubicBezTo>
                  <a:pt x="68" y="151"/>
                  <a:pt x="68" y="151"/>
                  <a:pt x="68" y="151"/>
                </a:cubicBezTo>
                <a:cubicBezTo>
                  <a:pt x="94" y="151"/>
                  <a:pt x="94" y="151"/>
                  <a:pt x="94" y="151"/>
                </a:cubicBezTo>
                <a:cubicBezTo>
                  <a:pt x="104" y="151"/>
                  <a:pt x="112" y="159"/>
                  <a:pt x="112" y="170"/>
                </a:cubicBezTo>
                <a:cubicBezTo>
                  <a:pt x="112" y="237"/>
                  <a:pt x="112" y="237"/>
                  <a:pt x="112" y="237"/>
                </a:cubicBezTo>
                <a:cubicBezTo>
                  <a:pt x="112" y="241"/>
                  <a:pt x="115" y="244"/>
                  <a:pt x="119" y="244"/>
                </a:cubicBezTo>
                <a:cubicBezTo>
                  <a:pt x="177" y="244"/>
                  <a:pt x="177" y="244"/>
                  <a:pt x="177" y="244"/>
                </a:cubicBezTo>
                <a:cubicBezTo>
                  <a:pt x="180" y="244"/>
                  <a:pt x="183" y="241"/>
                  <a:pt x="183" y="237"/>
                </a:cubicBezTo>
                <a:cubicBezTo>
                  <a:pt x="183" y="170"/>
                  <a:pt x="183" y="170"/>
                  <a:pt x="183" y="170"/>
                </a:cubicBezTo>
                <a:cubicBezTo>
                  <a:pt x="183" y="159"/>
                  <a:pt x="192" y="151"/>
                  <a:pt x="202" y="151"/>
                </a:cubicBezTo>
                <a:cubicBezTo>
                  <a:pt x="227" y="151"/>
                  <a:pt x="227" y="151"/>
                  <a:pt x="227" y="151"/>
                </a:cubicBezTo>
                <a:cubicBezTo>
                  <a:pt x="263" y="151"/>
                  <a:pt x="263" y="151"/>
                  <a:pt x="263" y="151"/>
                </a:cubicBezTo>
                <a:cubicBezTo>
                  <a:pt x="150" y="21"/>
                  <a:pt x="150" y="21"/>
                  <a:pt x="150" y="21"/>
                </a:cubicBezTo>
                <a:cubicBezTo>
                  <a:pt x="150" y="21"/>
                  <a:pt x="150" y="21"/>
                  <a:pt x="150" y="20"/>
                </a:cubicBezTo>
                <a:cubicBezTo>
                  <a:pt x="149" y="19"/>
                  <a:pt x="148" y="19"/>
                  <a:pt x="148" y="19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79" name="Freeform 91"/>
          <p:cNvSpPr/>
          <p:nvPr/>
        </p:nvSpPr>
        <p:spPr>
          <a:xfrm>
            <a:off x="7145338" y="2260600"/>
            <a:ext cx="171450" cy="341313"/>
          </a:xfrm>
          <a:custGeom>
            <a:avLst/>
            <a:gdLst/>
            <a:ahLst/>
            <a:cxnLst>
              <a:cxn ang="0">
                <a:pos x="171843" y="85398"/>
              </a:cxn>
              <a:cxn ang="0">
                <a:pos x="85922" y="0"/>
              </a:cxn>
              <a:cxn ang="0">
                <a:pos x="0" y="85398"/>
              </a:cxn>
              <a:cxn ang="0">
                <a:pos x="42961" y="158935"/>
              </a:cxn>
              <a:cxn ang="0">
                <a:pos x="0" y="341591"/>
              </a:cxn>
              <a:cxn ang="0">
                <a:pos x="171843" y="341591"/>
              </a:cxn>
              <a:cxn ang="0">
                <a:pos x="130076" y="158935"/>
              </a:cxn>
              <a:cxn ang="0">
                <a:pos x="171843" y="85398"/>
              </a:cxn>
            </a:cxnLst>
            <a:rect l="0" t="0" r="0" b="0"/>
            <a:pathLst>
              <a:path w="144" h="288">
                <a:moveTo>
                  <a:pt x="144" y="72"/>
                </a:moveTo>
                <a:cubicBezTo>
                  <a:pt x="144" y="32"/>
                  <a:pt x="112" y="0"/>
                  <a:pt x="72" y="0"/>
                </a:cubicBezTo>
                <a:cubicBezTo>
                  <a:pt x="33" y="0"/>
                  <a:pt x="0" y="32"/>
                  <a:pt x="0" y="72"/>
                </a:cubicBezTo>
                <a:cubicBezTo>
                  <a:pt x="0" y="98"/>
                  <a:pt x="14" y="121"/>
                  <a:pt x="36" y="134"/>
                </a:cubicBezTo>
                <a:cubicBezTo>
                  <a:pt x="0" y="288"/>
                  <a:pt x="0" y="288"/>
                  <a:pt x="0" y="288"/>
                </a:cubicBezTo>
                <a:cubicBezTo>
                  <a:pt x="144" y="288"/>
                  <a:pt x="144" y="288"/>
                  <a:pt x="144" y="288"/>
                </a:cubicBezTo>
                <a:cubicBezTo>
                  <a:pt x="109" y="134"/>
                  <a:pt x="109" y="134"/>
                  <a:pt x="109" y="134"/>
                </a:cubicBezTo>
                <a:cubicBezTo>
                  <a:pt x="130" y="121"/>
                  <a:pt x="144" y="98"/>
                  <a:pt x="144" y="72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80" name="Freeform 93"/>
          <p:cNvSpPr>
            <a:spLocks noEditPoints="1"/>
          </p:cNvSpPr>
          <p:nvPr/>
        </p:nvSpPr>
        <p:spPr>
          <a:xfrm>
            <a:off x="2254250" y="2257425"/>
            <a:ext cx="255588" cy="344488"/>
          </a:xfrm>
          <a:custGeom>
            <a:avLst/>
            <a:gdLst/>
            <a:ahLst/>
            <a:cxnLst>
              <a:cxn ang="0">
                <a:pos x="222527" y="150363"/>
              </a:cxn>
              <a:cxn ang="0">
                <a:pos x="222527" y="94275"/>
              </a:cxn>
              <a:cxn ang="0">
                <a:pos x="129018" y="0"/>
              </a:cxn>
              <a:cxn ang="0">
                <a:pos x="127835" y="0"/>
              </a:cxn>
              <a:cxn ang="0">
                <a:pos x="125467" y="0"/>
              </a:cxn>
              <a:cxn ang="0">
                <a:pos x="33142" y="94275"/>
              </a:cxn>
              <a:cxn ang="0">
                <a:pos x="33142" y="150363"/>
              </a:cxn>
              <a:cxn ang="0">
                <a:pos x="0" y="150363"/>
              </a:cxn>
              <a:cxn ang="0">
                <a:pos x="0" y="343686"/>
              </a:cxn>
              <a:cxn ang="0">
                <a:pos x="255669" y="343686"/>
              </a:cxn>
              <a:cxn ang="0">
                <a:pos x="255669" y="150363"/>
              </a:cxn>
              <a:cxn ang="0">
                <a:pos x="222527" y="150363"/>
              </a:cxn>
              <a:cxn ang="0">
                <a:pos x="157426" y="309079"/>
              </a:cxn>
              <a:cxn ang="0">
                <a:pos x="99427" y="309079"/>
              </a:cxn>
              <a:cxn ang="0">
                <a:pos x="113631" y="245831"/>
              </a:cxn>
              <a:cxn ang="0">
                <a:pos x="99427" y="220771"/>
              </a:cxn>
              <a:cxn ang="0">
                <a:pos x="127835" y="192130"/>
              </a:cxn>
              <a:cxn ang="0">
                <a:pos x="157426" y="220771"/>
              </a:cxn>
              <a:cxn ang="0">
                <a:pos x="142038" y="245831"/>
              </a:cxn>
              <a:cxn ang="0">
                <a:pos x="157426" y="309079"/>
              </a:cxn>
              <a:cxn ang="0">
                <a:pos x="175181" y="150363"/>
              </a:cxn>
              <a:cxn ang="0">
                <a:pos x="79305" y="150363"/>
              </a:cxn>
              <a:cxn ang="0">
                <a:pos x="79305" y="94275"/>
              </a:cxn>
              <a:cxn ang="0">
                <a:pos x="125467" y="47734"/>
              </a:cxn>
              <a:cxn ang="0">
                <a:pos x="127835" y="47734"/>
              </a:cxn>
              <a:cxn ang="0">
                <a:pos x="129018" y="47734"/>
              </a:cxn>
              <a:cxn ang="0">
                <a:pos x="175181" y="94275"/>
              </a:cxn>
              <a:cxn ang="0">
                <a:pos x="175181" y="150363"/>
              </a:cxn>
            </a:cxnLst>
            <a:rect l="0" t="0" r="0" b="0"/>
            <a:pathLst>
              <a:path w="216" h="288">
                <a:moveTo>
                  <a:pt x="188" y="126"/>
                </a:moveTo>
                <a:cubicBezTo>
                  <a:pt x="188" y="79"/>
                  <a:pt x="188" y="79"/>
                  <a:pt x="188" y="79"/>
                </a:cubicBezTo>
                <a:cubicBezTo>
                  <a:pt x="188" y="36"/>
                  <a:pt x="152" y="0"/>
                  <a:pt x="109" y="0"/>
                </a:cubicBezTo>
                <a:cubicBezTo>
                  <a:pt x="109" y="0"/>
                  <a:pt x="108" y="0"/>
                  <a:pt x="108" y="0"/>
                </a:cubicBezTo>
                <a:cubicBezTo>
                  <a:pt x="107" y="0"/>
                  <a:pt x="107" y="0"/>
                  <a:pt x="106" y="0"/>
                </a:cubicBezTo>
                <a:cubicBezTo>
                  <a:pt x="63" y="0"/>
                  <a:pt x="28" y="36"/>
                  <a:pt x="28" y="79"/>
                </a:cubicBezTo>
                <a:cubicBezTo>
                  <a:pt x="28" y="126"/>
                  <a:pt x="28" y="126"/>
                  <a:pt x="28" y="126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288"/>
                  <a:pt x="0" y="288"/>
                  <a:pt x="0" y="288"/>
                </a:cubicBezTo>
                <a:cubicBezTo>
                  <a:pt x="216" y="288"/>
                  <a:pt x="216" y="288"/>
                  <a:pt x="216" y="288"/>
                </a:cubicBezTo>
                <a:cubicBezTo>
                  <a:pt x="216" y="126"/>
                  <a:pt x="216" y="126"/>
                  <a:pt x="216" y="126"/>
                </a:cubicBezTo>
                <a:lnTo>
                  <a:pt x="188" y="126"/>
                </a:lnTo>
                <a:close/>
                <a:moveTo>
                  <a:pt x="133" y="259"/>
                </a:moveTo>
                <a:cubicBezTo>
                  <a:pt x="84" y="259"/>
                  <a:pt x="84" y="259"/>
                  <a:pt x="84" y="259"/>
                </a:cubicBezTo>
                <a:cubicBezTo>
                  <a:pt x="96" y="206"/>
                  <a:pt x="96" y="206"/>
                  <a:pt x="96" y="206"/>
                </a:cubicBezTo>
                <a:cubicBezTo>
                  <a:pt x="88" y="202"/>
                  <a:pt x="84" y="194"/>
                  <a:pt x="84" y="185"/>
                </a:cubicBezTo>
                <a:cubicBezTo>
                  <a:pt x="84" y="172"/>
                  <a:pt x="95" y="161"/>
                  <a:pt x="108" y="161"/>
                </a:cubicBezTo>
                <a:cubicBezTo>
                  <a:pt x="122" y="161"/>
                  <a:pt x="133" y="172"/>
                  <a:pt x="133" y="185"/>
                </a:cubicBezTo>
                <a:cubicBezTo>
                  <a:pt x="133" y="194"/>
                  <a:pt x="128" y="202"/>
                  <a:pt x="120" y="206"/>
                </a:cubicBezTo>
                <a:lnTo>
                  <a:pt x="133" y="259"/>
                </a:lnTo>
                <a:close/>
                <a:moveTo>
                  <a:pt x="148" y="126"/>
                </a:moveTo>
                <a:cubicBezTo>
                  <a:pt x="67" y="126"/>
                  <a:pt x="67" y="126"/>
                  <a:pt x="67" y="126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57"/>
                  <a:pt x="85" y="40"/>
                  <a:pt x="106" y="40"/>
                </a:cubicBezTo>
                <a:cubicBezTo>
                  <a:pt x="107" y="40"/>
                  <a:pt x="108" y="40"/>
                  <a:pt x="108" y="40"/>
                </a:cubicBezTo>
                <a:cubicBezTo>
                  <a:pt x="108" y="40"/>
                  <a:pt x="109" y="40"/>
                  <a:pt x="109" y="40"/>
                </a:cubicBezTo>
                <a:cubicBezTo>
                  <a:pt x="131" y="40"/>
                  <a:pt x="148" y="57"/>
                  <a:pt x="148" y="79"/>
                </a:cubicBezTo>
                <a:lnTo>
                  <a:pt x="148" y="126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81" name="Freeform 94"/>
          <p:cNvSpPr>
            <a:spLocks noEditPoints="1"/>
          </p:cNvSpPr>
          <p:nvPr/>
        </p:nvSpPr>
        <p:spPr>
          <a:xfrm>
            <a:off x="4652963" y="2257425"/>
            <a:ext cx="341312" cy="319088"/>
          </a:xfrm>
          <a:custGeom>
            <a:avLst/>
            <a:gdLst/>
            <a:ahLst/>
            <a:cxnLst>
              <a:cxn ang="0">
                <a:pos x="255007" y="0"/>
              </a:cxn>
              <a:cxn ang="0">
                <a:pos x="252635" y="0"/>
              </a:cxn>
              <a:cxn ang="0">
                <a:pos x="251449" y="0"/>
              </a:cxn>
              <a:cxn ang="0">
                <a:pos x="164865" y="86443"/>
              </a:cxn>
              <a:cxn ang="0">
                <a:pos x="164865" y="138546"/>
              </a:cxn>
              <a:cxn ang="0">
                <a:pos x="0" y="138546"/>
              </a:cxn>
              <a:cxn ang="0">
                <a:pos x="0" y="318538"/>
              </a:cxn>
              <a:cxn ang="0">
                <a:pos x="239588" y="318538"/>
              </a:cxn>
              <a:cxn ang="0">
                <a:pos x="239588" y="138546"/>
              </a:cxn>
              <a:cxn ang="0">
                <a:pos x="207564" y="138546"/>
              </a:cxn>
              <a:cxn ang="0">
                <a:pos x="207564" y="86443"/>
              </a:cxn>
              <a:cxn ang="0">
                <a:pos x="251449" y="42630"/>
              </a:cxn>
              <a:cxn ang="0">
                <a:pos x="253821" y="42630"/>
              </a:cxn>
              <a:cxn ang="0">
                <a:pos x="255007" y="42630"/>
              </a:cxn>
              <a:cxn ang="0">
                <a:pos x="297706" y="86443"/>
              </a:cxn>
              <a:cxn ang="0">
                <a:pos x="297706" y="107758"/>
              </a:cxn>
              <a:cxn ang="0">
                <a:pos x="313125" y="107758"/>
              </a:cxn>
              <a:cxn ang="0">
                <a:pos x="313125" y="112495"/>
              </a:cxn>
              <a:cxn ang="0">
                <a:pos x="297706" y="126705"/>
              </a:cxn>
              <a:cxn ang="0">
                <a:pos x="297706" y="138546"/>
              </a:cxn>
              <a:cxn ang="0">
                <a:pos x="341591" y="138546"/>
              </a:cxn>
              <a:cxn ang="0">
                <a:pos x="341591" y="86443"/>
              </a:cxn>
              <a:cxn ang="0">
                <a:pos x="255007" y="0"/>
              </a:cxn>
              <a:cxn ang="0">
                <a:pos x="147074" y="285382"/>
              </a:cxn>
              <a:cxn ang="0">
                <a:pos x="92514" y="285382"/>
              </a:cxn>
              <a:cxn ang="0">
                <a:pos x="105561" y="227358"/>
              </a:cxn>
              <a:cxn ang="0">
                <a:pos x="92514" y="203675"/>
              </a:cxn>
              <a:cxn ang="0">
                <a:pos x="119794" y="176439"/>
              </a:cxn>
              <a:cxn ang="0">
                <a:pos x="147074" y="203675"/>
              </a:cxn>
              <a:cxn ang="0">
                <a:pos x="132841" y="227358"/>
              </a:cxn>
              <a:cxn ang="0">
                <a:pos x="147074" y="285382"/>
              </a:cxn>
            </a:cxnLst>
            <a:rect l="0" t="0" r="0" b="0"/>
            <a:pathLst>
              <a:path w="288" h="269">
                <a:moveTo>
                  <a:pt x="215" y="0"/>
                </a:moveTo>
                <a:cubicBezTo>
                  <a:pt x="214" y="0"/>
                  <a:pt x="214" y="0"/>
                  <a:pt x="213" y="0"/>
                </a:cubicBezTo>
                <a:cubicBezTo>
                  <a:pt x="213" y="0"/>
                  <a:pt x="212" y="0"/>
                  <a:pt x="212" y="0"/>
                </a:cubicBezTo>
                <a:cubicBezTo>
                  <a:pt x="172" y="0"/>
                  <a:pt x="139" y="33"/>
                  <a:pt x="139" y="73"/>
                </a:cubicBezTo>
                <a:cubicBezTo>
                  <a:pt x="139" y="73"/>
                  <a:pt x="139" y="99"/>
                  <a:pt x="139" y="117"/>
                </a:cubicBezTo>
                <a:cubicBezTo>
                  <a:pt x="0" y="117"/>
                  <a:pt x="0" y="117"/>
                  <a:pt x="0" y="117"/>
                </a:cubicBezTo>
                <a:cubicBezTo>
                  <a:pt x="0" y="269"/>
                  <a:pt x="0" y="269"/>
                  <a:pt x="0" y="269"/>
                </a:cubicBezTo>
                <a:cubicBezTo>
                  <a:pt x="202" y="269"/>
                  <a:pt x="202" y="269"/>
                  <a:pt x="202" y="269"/>
                </a:cubicBezTo>
                <a:cubicBezTo>
                  <a:pt x="202" y="117"/>
                  <a:pt x="202" y="117"/>
                  <a:pt x="202" y="117"/>
                </a:cubicBezTo>
                <a:cubicBezTo>
                  <a:pt x="175" y="117"/>
                  <a:pt x="175" y="117"/>
                  <a:pt x="175" y="117"/>
                </a:cubicBezTo>
                <a:cubicBezTo>
                  <a:pt x="175" y="99"/>
                  <a:pt x="175" y="73"/>
                  <a:pt x="175" y="73"/>
                </a:cubicBezTo>
                <a:cubicBezTo>
                  <a:pt x="175" y="53"/>
                  <a:pt x="192" y="36"/>
                  <a:pt x="212" y="36"/>
                </a:cubicBezTo>
                <a:cubicBezTo>
                  <a:pt x="213" y="36"/>
                  <a:pt x="214" y="36"/>
                  <a:pt x="214" y="36"/>
                </a:cubicBezTo>
                <a:cubicBezTo>
                  <a:pt x="214" y="36"/>
                  <a:pt x="214" y="36"/>
                  <a:pt x="215" y="36"/>
                </a:cubicBezTo>
                <a:cubicBezTo>
                  <a:pt x="235" y="36"/>
                  <a:pt x="251" y="53"/>
                  <a:pt x="251" y="73"/>
                </a:cubicBezTo>
                <a:cubicBezTo>
                  <a:pt x="251" y="73"/>
                  <a:pt x="251" y="81"/>
                  <a:pt x="251" y="91"/>
                </a:cubicBezTo>
                <a:cubicBezTo>
                  <a:pt x="264" y="91"/>
                  <a:pt x="264" y="91"/>
                  <a:pt x="264" y="91"/>
                </a:cubicBezTo>
                <a:cubicBezTo>
                  <a:pt x="264" y="95"/>
                  <a:pt x="264" y="95"/>
                  <a:pt x="264" y="95"/>
                </a:cubicBezTo>
                <a:cubicBezTo>
                  <a:pt x="251" y="107"/>
                  <a:pt x="251" y="107"/>
                  <a:pt x="251" y="107"/>
                </a:cubicBezTo>
                <a:cubicBezTo>
                  <a:pt x="251" y="111"/>
                  <a:pt x="251" y="114"/>
                  <a:pt x="251" y="117"/>
                </a:cubicBezTo>
                <a:cubicBezTo>
                  <a:pt x="288" y="117"/>
                  <a:pt x="288" y="117"/>
                  <a:pt x="288" y="117"/>
                </a:cubicBezTo>
                <a:cubicBezTo>
                  <a:pt x="288" y="99"/>
                  <a:pt x="288" y="73"/>
                  <a:pt x="288" y="73"/>
                </a:cubicBezTo>
                <a:cubicBezTo>
                  <a:pt x="288" y="33"/>
                  <a:pt x="255" y="0"/>
                  <a:pt x="215" y="0"/>
                </a:cubicBezTo>
                <a:close/>
                <a:moveTo>
                  <a:pt x="124" y="241"/>
                </a:moveTo>
                <a:cubicBezTo>
                  <a:pt x="78" y="241"/>
                  <a:pt x="78" y="241"/>
                  <a:pt x="78" y="241"/>
                </a:cubicBezTo>
                <a:cubicBezTo>
                  <a:pt x="89" y="192"/>
                  <a:pt x="89" y="192"/>
                  <a:pt x="89" y="192"/>
                </a:cubicBezTo>
                <a:cubicBezTo>
                  <a:pt x="82" y="188"/>
                  <a:pt x="78" y="181"/>
                  <a:pt x="78" y="172"/>
                </a:cubicBezTo>
                <a:cubicBezTo>
                  <a:pt x="78" y="160"/>
                  <a:pt x="88" y="149"/>
                  <a:pt x="101" y="149"/>
                </a:cubicBezTo>
                <a:cubicBezTo>
                  <a:pt x="113" y="149"/>
                  <a:pt x="124" y="160"/>
                  <a:pt x="124" y="172"/>
                </a:cubicBezTo>
                <a:cubicBezTo>
                  <a:pt x="124" y="181"/>
                  <a:pt x="119" y="188"/>
                  <a:pt x="112" y="192"/>
                </a:cubicBezTo>
                <a:lnTo>
                  <a:pt x="124" y="241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82" name="Freeform 112"/>
          <p:cNvSpPr>
            <a:spLocks noEditPoints="1"/>
          </p:cNvSpPr>
          <p:nvPr/>
        </p:nvSpPr>
        <p:spPr>
          <a:xfrm>
            <a:off x="9502775" y="2246313"/>
            <a:ext cx="341313" cy="342900"/>
          </a:xfrm>
          <a:custGeom>
            <a:avLst/>
            <a:gdLst/>
            <a:ahLst/>
            <a:cxnLst>
              <a:cxn ang="0">
                <a:pos x="212308" y="143203"/>
              </a:cxn>
              <a:cxn ang="0">
                <a:pos x="217053" y="109789"/>
              </a:cxn>
              <a:cxn ang="0">
                <a:pos x="109119" y="0"/>
              </a:cxn>
              <a:cxn ang="0">
                <a:pos x="0" y="109789"/>
              </a:cxn>
              <a:cxn ang="0">
                <a:pos x="109119" y="218384"/>
              </a:cxn>
              <a:cxn ang="0">
                <a:pos x="143516" y="212417"/>
              </a:cxn>
              <a:cxn ang="0">
                <a:pos x="168423" y="237477"/>
              </a:cxn>
              <a:cxn ang="0">
                <a:pos x="220611" y="237477"/>
              </a:cxn>
              <a:cxn ang="0">
                <a:pos x="220611" y="291178"/>
              </a:cxn>
              <a:cxn ang="0">
                <a:pos x="220611" y="291178"/>
              </a:cxn>
              <a:cxn ang="0">
                <a:pos x="272798" y="291178"/>
              </a:cxn>
              <a:cxn ang="0">
                <a:pos x="272798" y="343686"/>
              </a:cxn>
              <a:cxn ang="0">
                <a:pos x="272798" y="343686"/>
              </a:cxn>
              <a:cxn ang="0">
                <a:pos x="341591" y="343686"/>
              </a:cxn>
              <a:cxn ang="0">
                <a:pos x="341591" y="343686"/>
              </a:cxn>
              <a:cxn ang="0">
                <a:pos x="341591" y="343686"/>
              </a:cxn>
              <a:cxn ang="0">
                <a:pos x="341591" y="274471"/>
              </a:cxn>
              <a:cxn ang="0">
                <a:pos x="212308" y="143203"/>
              </a:cxn>
              <a:cxn ang="0">
                <a:pos x="86584" y="122915"/>
              </a:cxn>
              <a:cxn ang="0">
                <a:pos x="49815" y="85922"/>
              </a:cxn>
              <a:cxn ang="0">
                <a:pos x="86584" y="48928"/>
              </a:cxn>
              <a:cxn ang="0">
                <a:pos x="123352" y="85922"/>
              </a:cxn>
              <a:cxn ang="0">
                <a:pos x="86584" y="122915"/>
              </a:cxn>
            </a:cxnLst>
            <a:rect l="0" t="0" r="0" b="0"/>
            <a:pathLst>
              <a:path w="288" h="288">
                <a:moveTo>
                  <a:pt x="179" y="120"/>
                </a:moveTo>
                <a:cubicBezTo>
                  <a:pt x="182" y="111"/>
                  <a:pt x="183" y="102"/>
                  <a:pt x="183" y="92"/>
                </a:cubicBezTo>
                <a:cubicBezTo>
                  <a:pt x="183" y="41"/>
                  <a:pt x="142" y="0"/>
                  <a:pt x="92" y="0"/>
                </a:cubicBezTo>
                <a:cubicBezTo>
                  <a:pt x="41" y="0"/>
                  <a:pt x="0" y="41"/>
                  <a:pt x="0" y="92"/>
                </a:cubicBezTo>
                <a:cubicBezTo>
                  <a:pt x="0" y="142"/>
                  <a:pt x="41" y="183"/>
                  <a:pt x="92" y="183"/>
                </a:cubicBezTo>
                <a:cubicBezTo>
                  <a:pt x="102" y="183"/>
                  <a:pt x="112" y="181"/>
                  <a:pt x="121" y="178"/>
                </a:cubicBezTo>
                <a:cubicBezTo>
                  <a:pt x="142" y="199"/>
                  <a:pt x="142" y="199"/>
                  <a:pt x="142" y="199"/>
                </a:cubicBezTo>
                <a:cubicBezTo>
                  <a:pt x="186" y="199"/>
                  <a:pt x="186" y="199"/>
                  <a:pt x="186" y="199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230" y="244"/>
                  <a:pt x="230" y="244"/>
                  <a:pt x="230" y="244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30"/>
                  <a:pt x="288" y="230"/>
                  <a:pt x="288" y="230"/>
                </a:cubicBezTo>
                <a:lnTo>
                  <a:pt x="179" y="120"/>
                </a:lnTo>
                <a:close/>
                <a:moveTo>
                  <a:pt x="73" y="103"/>
                </a:moveTo>
                <a:cubicBezTo>
                  <a:pt x="56" y="103"/>
                  <a:pt x="42" y="89"/>
                  <a:pt x="42" y="72"/>
                </a:cubicBezTo>
                <a:cubicBezTo>
                  <a:pt x="42" y="55"/>
                  <a:pt x="56" y="41"/>
                  <a:pt x="73" y="41"/>
                </a:cubicBezTo>
                <a:cubicBezTo>
                  <a:pt x="90" y="41"/>
                  <a:pt x="104" y="55"/>
                  <a:pt x="104" y="72"/>
                </a:cubicBezTo>
                <a:cubicBezTo>
                  <a:pt x="104" y="89"/>
                  <a:pt x="90" y="103"/>
                  <a:pt x="73" y="103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83" name="Freeform 113"/>
          <p:cNvSpPr>
            <a:spLocks noEditPoints="1"/>
          </p:cNvSpPr>
          <p:nvPr/>
        </p:nvSpPr>
        <p:spPr>
          <a:xfrm>
            <a:off x="3475038" y="4291013"/>
            <a:ext cx="228600" cy="344487"/>
          </a:xfrm>
          <a:custGeom>
            <a:avLst/>
            <a:gdLst/>
            <a:ahLst/>
            <a:cxnLst>
              <a:cxn ang="0">
                <a:pos x="207011" y="127247"/>
              </a:cxn>
              <a:cxn ang="0">
                <a:pos x="222477" y="89192"/>
              </a:cxn>
              <a:cxn ang="0">
                <a:pos x="196304" y="27352"/>
              </a:cxn>
              <a:cxn ang="0">
                <a:pos x="123731" y="0"/>
              </a:cxn>
              <a:cxn ang="0">
                <a:pos x="29743" y="72543"/>
              </a:cxn>
              <a:cxn ang="0">
                <a:pos x="42830" y="118922"/>
              </a:cxn>
              <a:cxn ang="0">
                <a:pos x="40450" y="195033"/>
              </a:cxn>
              <a:cxn ang="0">
                <a:pos x="42830" y="239034"/>
              </a:cxn>
              <a:cxn ang="0">
                <a:pos x="16656" y="249737"/>
              </a:cxn>
              <a:cxn ang="0">
                <a:pos x="0" y="286603"/>
              </a:cxn>
              <a:cxn ang="0">
                <a:pos x="13087" y="321091"/>
              </a:cxn>
              <a:cxn ang="0">
                <a:pos x="13087" y="321091"/>
              </a:cxn>
              <a:cxn ang="0">
                <a:pos x="78521" y="241413"/>
              </a:cxn>
              <a:cxn ang="0">
                <a:pos x="76142" y="233088"/>
              </a:cxn>
              <a:cxn ang="0">
                <a:pos x="65435" y="214060"/>
              </a:cxn>
              <a:cxn ang="0">
                <a:pos x="65435" y="108219"/>
              </a:cxn>
              <a:cxn ang="0">
                <a:pos x="65435" y="102273"/>
              </a:cxn>
              <a:cxn ang="0">
                <a:pos x="53537" y="78489"/>
              </a:cxn>
              <a:cxn ang="0">
                <a:pos x="74952" y="39244"/>
              </a:cxn>
              <a:cxn ang="0">
                <a:pos x="123731" y="23784"/>
              </a:cxn>
              <a:cxn ang="0">
                <a:pos x="180837" y="44001"/>
              </a:cxn>
              <a:cxn ang="0">
                <a:pos x="199873" y="86813"/>
              </a:cxn>
              <a:cxn ang="0">
                <a:pos x="187976" y="112976"/>
              </a:cxn>
              <a:cxn ang="0">
                <a:pos x="170130" y="108219"/>
              </a:cxn>
              <a:cxn ang="0">
                <a:pos x="178458" y="122490"/>
              </a:cxn>
              <a:cxn ang="0">
                <a:pos x="159422" y="120112"/>
              </a:cxn>
              <a:cxn ang="0">
                <a:pos x="76142" y="120112"/>
              </a:cxn>
              <a:cxn ang="0">
                <a:pos x="91608" y="214060"/>
              </a:cxn>
              <a:cxn ang="0">
                <a:pos x="111834" y="253305"/>
              </a:cxn>
              <a:cxn ang="0">
                <a:pos x="91608" y="273522"/>
              </a:cxn>
              <a:cxn ang="0">
                <a:pos x="91608" y="313955"/>
              </a:cxn>
              <a:cxn ang="0">
                <a:pos x="117782" y="341308"/>
              </a:cxn>
              <a:cxn ang="0">
                <a:pos x="117782" y="341308"/>
              </a:cxn>
              <a:cxn ang="0">
                <a:pos x="143956" y="214060"/>
              </a:cxn>
              <a:cxn ang="0">
                <a:pos x="176078" y="151032"/>
              </a:cxn>
              <a:cxn ang="0">
                <a:pos x="192734" y="161735"/>
              </a:cxn>
              <a:cxn ang="0">
                <a:pos x="159422" y="223574"/>
              </a:cxn>
              <a:cxn ang="0">
                <a:pos x="167750" y="322280"/>
              </a:cxn>
              <a:cxn ang="0">
                <a:pos x="198683" y="343686"/>
              </a:cxn>
              <a:cxn ang="0">
                <a:pos x="218908" y="312766"/>
              </a:cxn>
              <a:cxn ang="0">
                <a:pos x="195114" y="296117"/>
              </a:cxn>
              <a:cxn ang="0">
                <a:pos x="211770" y="272333"/>
              </a:cxn>
              <a:cxn ang="0">
                <a:pos x="203442" y="233088"/>
              </a:cxn>
              <a:cxn ang="0">
                <a:pos x="212960" y="200979"/>
              </a:cxn>
              <a:cxn ang="0">
                <a:pos x="117782" y="164113"/>
              </a:cxn>
              <a:cxn ang="0">
                <a:pos x="103506" y="129626"/>
              </a:cxn>
              <a:cxn ang="0">
                <a:pos x="132059" y="129626"/>
              </a:cxn>
            </a:cxnLst>
            <a:rect l="0" t="0" r="0" b="0"/>
            <a:pathLst>
              <a:path w="192" h="289">
                <a:moveTo>
                  <a:pt x="179" y="169"/>
                </a:moveTo>
                <a:cubicBezTo>
                  <a:pt x="192" y="149"/>
                  <a:pt x="190" y="123"/>
                  <a:pt x="174" y="107"/>
                </a:cubicBezTo>
                <a:cubicBezTo>
                  <a:pt x="181" y="98"/>
                  <a:pt x="186" y="87"/>
                  <a:pt x="187" y="75"/>
                </a:cubicBezTo>
                <a:cubicBezTo>
                  <a:pt x="187" y="75"/>
                  <a:pt x="187" y="75"/>
                  <a:pt x="187" y="75"/>
                </a:cubicBezTo>
                <a:cubicBezTo>
                  <a:pt x="187" y="73"/>
                  <a:pt x="187" y="72"/>
                  <a:pt x="187" y="70"/>
                </a:cubicBezTo>
                <a:cubicBezTo>
                  <a:pt x="187" y="52"/>
                  <a:pt x="179" y="35"/>
                  <a:pt x="165" y="23"/>
                </a:cubicBezTo>
                <a:cubicBezTo>
                  <a:pt x="151" y="10"/>
                  <a:pt x="133" y="2"/>
                  <a:pt x="112" y="1"/>
                </a:cubicBezTo>
                <a:cubicBezTo>
                  <a:pt x="109" y="0"/>
                  <a:pt x="106" y="0"/>
                  <a:pt x="104" y="0"/>
                </a:cubicBezTo>
                <a:cubicBezTo>
                  <a:pt x="84" y="0"/>
                  <a:pt x="65" y="6"/>
                  <a:pt x="51" y="17"/>
                </a:cubicBezTo>
                <a:cubicBezTo>
                  <a:pt x="37" y="28"/>
                  <a:pt x="27" y="43"/>
                  <a:pt x="25" y="61"/>
                </a:cubicBezTo>
                <a:cubicBezTo>
                  <a:pt x="25" y="63"/>
                  <a:pt x="25" y="65"/>
                  <a:pt x="25" y="66"/>
                </a:cubicBezTo>
                <a:cubicBezTo>
                  <a:pt x="25" y="78"/>
                  <a:pt x="29" y="90"/>
                  <a:pt x="36" y="100"/>
                </a:cubicBezTo>
                <a:cubicBezTo>
                  <a:pt x="24" y="113"/>
                  <a:pt x="19" y="132"/>
                  <a:pt x="26" y="150"/>
                </a:cubicBezTo>
                <a:cubicBezTo>
                  <a:pt x="28" y="155"/>
                  <a:pt x="31" y="160"/>
                  <a:pt x="34" y="164"/>
                </a:cubicBezTo>
                <a:cubicBezTo>
                  <a:pt x="28" y="179"/>
                  <a:pt x="28" y="179"/>
                  <a:pt x="28" y="179"/>
                </a:cubicBezTo>
                <a:cubicBezTo>
                  <a:pt x="36" y="201"/>
                  <a:pt x="36" y="201"/>
                  <a:pt x="36" y="201"/>
                </a:cubicBezTo>
                <a:cubicBezTo>
                  <a:pt x="14" y="210"/>
                  <a:pt x="14" y="210"/>
                  <a:pt x="14" y="210"/>
                </a:cubicBezTo>
                <a:cubicBezTo>
                  <a:pt x="14" y="210"/>
                  <a:pt x="14" y="210"/>
                  <a:pt x="14" y="210"/>
                </a:cubicBezTo>
                <a:cubicBezTo>
                  <a:pt x="23" y="232"/>
                  <a:pt x="23" y="232"/>
                  <a:pt x="23" y="232"/>
                </a:cubicBezTo>
                <a:cubicBezTo>
                  <a:pt x="0" y="241"/>
                  <a:pt x="0" y="241"/>
                  <a:pt x="0" y="241"/>
                </a:cubicBezTo>
                <a:cubicBezTo>
                  <a:pt x="0" y="241"/>
                  <a:pt x="0" y="241"/>
                  <a:pt x="0" y="241"/>
                </a:cubicBezTo>
                <a:cubicBezTo>
                  <a:pt x="11" y="270"/>
                  <a:pt x="11" y="270"/>
                  <a:pt x="11" y="270"/>
                </a:cubicBezTo>
                <a:cubicBezTo>
                  <a:pt x="11" y="270"/>
                  <a:pt x="11" y="270"/>
                  <a:pt x="11" y="270"/>
                </a:cubicBezTo>
                <a:cubicBezTo>
                  <a:pt x="11" y="270"/>
                  <a:pt x="11" y="270"/>
                  <a:pt x="11" y="270"/>
                </a:cubicBezTo>
                <a:cubicBezTo>
                  <a:pt x="41" y="259"/>
                  <a:pt x="41" y="259"/>
                  <a:pt x="41" y="259"/>
                </a:cubicBezTo>
                <a:cubicBezTo>
                  <a:pt x="66" y="203"/>
                  <a:pt x="66" y="203"/>
                  <a:pt x="66" y="203"/>
                </a:cubicBezTo>
                <a:cubicBezTo>
                  <a:pt x="64" y="202"/>
                  <a:pt x="64" y="202"/>
                  <a:pt x="64" y="202"/>
                </a:cubicBezTo>
                <a:cubicBezTo>
                  <a:pt x="64" y="196"/>
                  <a:pt x="64" y="196"/>
                  <a:pt x="64" y="196"/>
                </a:cubicBezTo>
                <a:cubicBezTo>
                  <a:pt x="64" y="188"/>
                  <a:pt x="64" y="188"/>
                  <a:pt x="64" y="188"/>
                </a:cubicBezTo>
                <a:cubicBezTo>
                  <a:pt x="61" y="185"/>
                  <a:pt x="57" y="183"/>
                  <a:pt x="55" y="180"/>
                </a:cubicBezTo>
                <a:cubicBezTo>
                  <a:pt x="43" y="168"/>
                  <a:pt x="36" y="153"/>
                  <a:pt x="36" y="136"/>
                </a:cubicBezTo>
                <a:cubicBezTo>
                  <a:pt x="36" y="119"/>
                  <a:pt x="43" y="103"/>
                  <a:pt x="55" y="91"/>
                </a:cubicBezTo>
                <a:cubicBezTo>
                  <a:pt x="58" y="88"/>
                  <a:pt x="61" y="86"/>
                  <a:pt x="65" y="83"/>
                </a:cubicBezTo>
                <a:cubicBezTo>
                  <a:pt x="61" y="84"/>
                  <a:pt x="58" y="85"/>
                  <a:pt x="55" y="86"/>
                </a:cubicBezTo>
                <a:cubicBezTo>
                  <a:pt x="54" y="87"/>
                  <a:pt x="52" y="87"/>
                  <a:pt x="51" y="88"/>
                </a:cubicBezTo>
                <a:cubicBezTo>
                  <a:pt x="47" y="81"/>
                  <a:pt x="45" y="74"/>
                  <a:pt x="45" y="66"/>
                </a:cubicBezTo>
                <a:cubicBezTo>
                  <a:pt x="45" y="65"/>
                  <a:pt x="45" y="64"/>
                  <a:pt x="45" y="63"/>
                </a:cubicBezTo>
                <a:cubicBezTo>
                  <a:pt x="46" y="51"/>
                  <a:pt x="52" y="41"/>
                  <a:pt x="63" y="33"/>
                </a:cubicBezTo>
                <a:cubicBezTo>
                  <a:pt x="73" y="25"/>
                  <a:pt x="88" y="20"/>
                  <a:pt x="104" y="20"/>
                </a:cubicBezTo>
                <a:cubicBezTo>
                  <a:pt x="104" y="20"/>
                  <a:pt x="104" y="20"/>
                  <a:pt x="104" y="20"/>
                </a:cubicBezTo>
                <a:cubicBezTo>
                  <a:pt x="106" y="20"/>
                  <a:pt x="108" y="20"/>
                  <a:pt x="110" y="20"/>
                </a:cubicBezTo>
                <a:cubicBezTo>
                  <a:pt x="127" y="22"/>
                  <a:pt x="142" y="28"/>
                  <a:pt x="152" y="37"/>
                </a:cubicBezTo>
                <a:cubicBezTo>
                  <a:pt x="162" y="47"/>
                  <a:pt x="168" y="58"/>
                  <a:pt x="168" y="70"/>
                </a:cubicBezTo>
                <a:cubicBezTo>
                  <a:pt x="168" y="71"/>
                  <a:pt x="168" y="72"/>
                  <a:pt x="168" y="73"/>
                </a:cubicBezTo>
                <a:cubicBezTo>
                  <a:pt x="168" y="73"/>
                  <a:pt x="168" y="73"/>
                  <a:pt x="168" y="73"/>
                </a:cubicBezTo>
                <a:cubicBezTo>
                  <a:pt x="167" y="81"/>
                  <a:pt x="164" y="89"/>
                  <a:pt x="158" y="95"/>
                </a:cubicBezTo>
                <a:cubicBezTo>
                  <a:pt x="153" y="93"/>
                  <a:pt x="148" y="92"/>
                  <a:pt x="143" y="91"/>
                </a:cubicBezTo>
                <a:cubicBezTo>
                  <a:pt x="143" y="91"/>
                  <a:pt x="143" y="91"/>
                  <a:pt x="143" y="91"/>
                </a:cubicBezTo>
                <a:cubicBezTo>
                  <a:pt x="147" y="95"/>
                  <a:pt x="149" y="98"/>
                  <a:pt x="152" y="102"/>
                </a:cubicBezTo>
                <a:cubicBezTo>
                  <a:pt x="151" y="102"/>
                  <a:pt x="151" y="103"/>
                  <a:pt x="150" y="103"/>
                </a:cubicBezTo>
                <a:cubicBezTo>
                  <a:pt x="147" y="105"/>
                  <a:pt x="144" y="107"/>
                  <a:pt x="141" y="109"/>
                </a:cubicBezTo>
                <a:cubicBezTo>
                  <a:pt x="139" y="106"/>
                  <a:pt x="137" y="103"/>
                  <a:pt x="134" y="101"/>
                </a:cubicBezTo>
                <a:cubicBezTo>
                  <a:pt x="125" y="91"/>
                  <a:pt x="112" y="86"/>
                  <a:pt x="99" y="86"/>
                </a:cubicBezTo>
                <a:cubicBezTo>
                  <a:pt x="86" y="86"/>
                  <a:pt x="74" y="91"/>
                  <a:pt x="64" y="101"/>
                </a:cubicBezTo>
                <a:cubicBezTo>
                  <a:pt x="45" y="120"/>
                  <a:pt x="45" y="152"/>
                  <a:pt x="64" y="171"/>
                </a:cubicBezTo>
                <a:cubicBezTo>
                  <a:pt x="68" y="175"/>
                  <a:pt x="72" y="178"/>
                  <a:pt x="77" y="180"/>
                </a:cubicBezTo>
                <a:cubicBezTo>
                  <a:pt x="77" y="196"/>
                  <a:pt x="77" y="196"/>
                  <a:pt x="77" y="196"/>
                </a:cubicBezTo>
                <a:cubicBezTo>
                  <a:pt x="94" y="213"/>
                  <a:pt x="94" y="213"/>
                  <a:pt x="94" y="213"/>
                </a:cubicBezTo>
                <a:cubicBezTo>
                  <a:pt x="77" y="230"/>
                  <a:pt x="77" y="230"/>
                  <a:pt x="77" y="230"/>
                </a:cubicBezTo>
                <a:cubicBezTo>
                  <a:pt x="77" y="230"/>
                  <a:pt x="77" y="230"/>
                  <a:pt x="77" y="230"/>
                </a:cubicBezTo>
                <a:cubicBezTo>
                  <a:pt x="94" y="247"/>
                  <a:pt x="94" y="247"/>
                  <a:pt x="94" y="247"/>
                </a:cubicBezTo>
                <a:cubicBezTo>
                  <a:pt x="77" y="264"/>
                  <a:pt x="77" y="264"/>
                  <a:pt x="77" y="264"/>
                </a:cubicBezTo>
                <a:cubicBezTo>
                  <a:pt x="77" y="264"/>
                  <a:pt x="77" y="264"/>
                  <a:pt x="77" y="264"/>
                </a:cubicBezTo>
                <a:cubicBezTo>
                  <a:pt x="99" y="287"/>
                  <a:pt x="99" y="287"/>
                  <a:pt x="99" y="287"/>
                </a:cubicBezTo>
                <a:cubicBezTo>
                  <a:pt x="99" y="287"/>
                  <a:pt x="99" y="287"/>
                  <a:pt x="99" y="287"/>
                </a:cubicBezTo>
                <a:cubicBezTo>
                  <a:pt x="99" y="287"/>
                  <a:pt x="99" y="287"/>
                  <a:pt x="99" y="287"/>
                </a:cubicBezTo>
                <a:cubicBezTo>
                  <a:pt x="121" y="264"/>
                  <a:pt x="121" y="264"/>
                  <a:pt x="121" y="264"/>
                </a:cubicBezTo>
                <a:cubicBezTo>
                  <a:pt x="121" y="180"/>
                  <a:pt x="121" y="180"/>
                  <a:pt x="121" y="180"/>
                </a:cubicBezTo>
                <a:cubicBezTo>
                  <a:pt x="126" y="178"/>
                  <a:pt x="130" y="175"/>
                  <a:pt x="134" y="171"/>
                </a:cubicBezTo>
                <a:cubicBezTo>
                  <a:pt x="146" y="159"/>
                  <a:pt x="151" y="143"/>
                  <a:pt x="148" y="127"/>
                </a:cubicBezTo>
                <a:cubicBezTo>
                  <a:pt x="152" y="125"/>
                  <a:pt x="156" y="123"/>
                  <a:pt x="160" y="120"/>
                </a:cubicBezTo>
                <a:cubicBezTo>
                  <a:pt x="161" y="125"/>
                  <a:pt x="162" y="131"/>
                  <a:pt x="162" y="136"/>
                </a:cubicBezTo>
                <a:cubicBezTo>
                  <a:pt x="162" y="153"/>
                  <a:pt x="155" y="168"/>
                  <a:pt x="143" y="180"/>
                </a:cubicBezTo>
                <a:cubicBezTo>
                  <a:pt x="141" y="183"/>
                  <a:pt x="138" y="185"/>
                  <a:pt x="134" y="188"/>
                </a:cubicBezTo>
                <a:cubicBezTo>
                  <a:pt x="134" y="239"/>
                  <a:pt x="134" y="239"/>
                  <a:pt x="134" y="239"/>
                </a:cubicBezTo>
                <a:cubicBezTo>
                  <a:pt x="141" y="271"/>
                  <a:pt x="141" y="271"/>
                  <a:pt x="141" y="271"/>
                </a:cubicBezTo>
                <a:cubicBezTo>
                  <a:pt x="167" y="289"/>
                  <a:pt x="167" y="289"/>
                  <a:pt x="167" y="289"/>
                </a:cubicBezTo>
                <a:cubicBezTo>
                  <a:pt x="167" y="289"/>
                  <a:pt x="167" y="289"/>
                  <a:pt x="167" y="289"/>
                </a:cubicBezTo>
                <a:cubicBezTo>
                  <a:pt x="167" y="289"/>
                  <a:pt x="167" y="289"/>
                  <a:pt x="167" y="289"/>
                </a:cubicBezTo>
                <a:cubicBezTo>
                  <a:pt x="184" y="263"/>
                  <a:pt x="184" y="263"/>
                  <a:pt x="184" y="263"/>
                </a:cubicBezTo>
                <a:cubicBezTo>
                  <a:pt x="184" y="263"/>
                  <a:pt x="184" y="263"/>
                  <a:pt x="184" y="263"/>
                </a:cubicBezTo>
                <a:cubicBezTo>
                  <a:pt x="164" y="249"/>
                  <a:pt x="164" y="249"/>
                  <a:pt x="164" y="249"/>
                </a:cubicBezTo>
                <a:cubicBezTo>
                  <a:pt x="178" y="229"/>
                  <a:pt x="178" y="229"/>
                  <a:pt x="178" y="229"/>
                </a:cubicBezTo>
                <a:cubicBezTo>
                  <a:pt x="178" y="229"/>
                  <a:pt x="178" y="229"/>
                  <a:pt x="178" y="229"/>
                </a:cubicBezTo>
                <a:cubicBezTo>
                  <a:pt x="158" y="216"/>
                  <a:pt x="158" y="216"/>
                  <a:pt x="158" y="216"/>
                </a:cubicBezTo>
                <a:cubicBezTo>
                  <a:pt x="171" y="196"/>
                  <a:pt x="171" y="196"/>
                  <a:pt x="171" y="196"/>
                </a:cubicBezTo>
                <a:cubicBezTo>
                  <a:pt x="168" y="180"/>
                  <a:pt x="168" y="180"/>
                  <a:pt x="168" y="180"/>
                </a:cubicBezTo>
                <a:cubicBezTo>
                  <a:pt x="172" y="177"/>
                  <a:pt x="176" y="173"/>
                  <a:pt x="179" y="169"/>
                </a:cubicBezTo>
                <a:close/>
                <a:moveTo>
                  <a:pt x="111" y="133"/>
                </a:moveTo>
                <a:cubicBezTo>
                  <a:pt x="108" y="136"/>
                  <a:pt x="104" y="138"/>
                  <a:pt x="99" y="138"/>
                </a:cubicBezTo>
                <a:cubicBezTo>
                  <a:pt x="95" y="138"/>
                  <a:pt x="91" y="136"/>
                  <a:pt x="87" y="133"/>
                </a:cubicBezTo>
                <a:cubicBezTo>
                  <a:pt x="81" y="126"/>
                  <a:pt x="81" y="116"/>
                  <a:pt x="87" y="109"/>
                </a:cubicBezTo>
                <a:cubicBezTo>
                  <a:pt x="91" y="106"/>
                  <a:pt x="95" y="104"/>
                  <a:pt x="99" y="104"/>
                </a:cubicBezTo>
                <a:cubicBezTo>
                  <a:pt x="104" y="104"/>
                  <a:pt x="108" y="106"/>
                  <a:pt x="111" y="109"/>
                </a:cubicBezTo>
                <a:cubicBezTo>
                  <a:pt x="118" y="116"/>
                  <a:pt x="118" y="126"/>
                  <a:pt x="111" y="133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84" name="Freeform 354"/>
          <p:cNvSpPr>
            <a:spLocks noEditPoints="1"/>
          </p:cNvSpPr>
          <p:nvPr/>
        </p:nvSpPr>
        <p:spPr>
          <a:xfrm>
            <a:off x="8291513" y="4291013"/>
            <a:ext cx="325437" cy="344487"/>
          </a:xfrm>
          <a:custGeom>
            <a:avLst/>
            <a:gdLst/>
            <a:ahLst/>
            <a:cxnLst>
              <a:cxn ang="0">
                <a:pos x="279777" y="143203"/>
              </a:cxn>
              <a:cxn ang="0">
                <a:pos x="324826" y="110982"/>
              </a:cxn>
              <a:cxn ang="0">
                <a:pos x="296374" y="60861"/>
              </a:cxn>
              <a:cxn ang="0">
                <a:pos x="244212" y="83535"/>
              </a:cxn>
              <a:cxn ang="0">
                <a:pos x="196792" y="56088"/>
              </a:cxn>
              <a:cxn ang="0">
                <a:pos x="190865" y="0"/>
              </a:cxn>
              <a:cxn ang="0">
                <a:pos x="133961" y="0"/>
              </a:cxn>
              <a:cxn ang="0">
                <a:pos x="128034" y="56088"/>
              </a:cxn>
              <a:cxn ang="0">
                <a:pos x="79428" y="83535"/>
              </a:cxn>
              <a:cxn ang="0">
                <a:pos x="28452" y="60861"/>
              </a:cxn>
              <a:cxn ang="0">
                <a:pos x="0" y="110982"/>
              </a:cxn>
              <a:cxn ang="0">
                <a:pos x="45049" y="143203"/>
              </a:cxn>
              <a:cxn ang="0">
                <a:pos x="45049" y="200484"/>
              </a:cxn>
              <a:cxn ang="0">
                <a:pos x="0" y="232704"/>
              </a:cxn>
              <a:cxn ang="0">
                <a:pos x="28452" y="282825"/>
              </a:cxn>
              <a:cxn ang="0">
                <a:pos x="80614" y="260151"/>
              </a:cxn>
              <a:cxn ang="0">
                <a:pos x="128034" y="287598"/>
              </a:cxn>
              <a:cxn ang="0">
                <a:pos x="133961" y="343686"/>
              </a:cxn>
              <a:cxn ang="0">
                <a:pos x="190865" y="343686"/>
              </a:cxn>
              <a:cxn ang="0">
                <a:pos x="196792" y="287598"/>
              </a:cxn>
              <a:cxn ang="0">
                <a:pos x="244212" y="260151"/>
              </a:cxn>
              <a:cxn ang="0">
                <a:pos x="296374" y="282825"/>
              </a:cxn>
              <a:cxn ang="0">
                <a:pos x="324826" y="232704"/>
              </a:cxn>
              <a:cxn ang="0">
                <a:pos x="279777" y="200484"/>
              </a:cxn>
              <a:cxn ang="0">
                <a:pos x="279777" y="143203"/>
              </a:cxn>
              <a:cxn ang="0">
                <a:pos x="187308" y="214804"/>
              </a:cxn>
              <a:cxn ang="0">
                <a:pos x="137518" y="214804"/>
              </a:cxn>
              <a:cxn ang="0">
                <a:pos x="113808" y="171843"/>
              </a:cxn>
              <a:cxn ang="0">
                <a:pos x="137518" y="128882"/>
              </a:cxn>
              <a:cxn ang="0">
                <a:pos x="187308" y="128882"/>
              </a:cxn>
              <a:cxn ang="0">
                <a:pos x="212204" y="171843"/>
              </a:cxn>
              <a:cxn ang="0">
                <a:pos x="187308" y="214804"/>
              </a:cxn>
            </a:cxnLst>
            <a:rect l="0" t="0" r="0" b="0"/>
            <a:pathLst>
              <a:path w="274" h="288">
                <a:moveTo>
                  <a:pt x="236" y="120"/>
                </a:moveTo>
                <a:cubicBezTo>
                  <a:pt x="274" y="93"/>
                  <a:pt x="274" y="93"/>
                  <a:pt x="274" y="93"/>
                </a:cubicBezTo>
                <a:cubicBezTo>
                  <a:pt x="250" y="51"/>
                  <a:pt x="250" y="51"/>
                  <a:pt x="250" y="51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166" y="47"/>
                  <a:pt x="166" y="47"/>
                  <a:pt x="166" y="47"/>
                </a:cubicBezTo>
                <a:cubicBezTo>
                  <a:pt x="161" y="0"/>
                  <a:pt x="161" y="0"/>
                  <a:pt x="161" y="0"/>
                </a:cubicBezTo>
                <a:cubicBezTo>
                  <a:pt x="113" y="0"/>
                  <a:pt x="113" y="0"/>
                  <a:pt x="113" y="0"/>
                </a:cubicBezTo>
                <a:cubicBezTo>
                  <a:pt x="108" y="47"/>
                  <a:pt x="108" y="47"/>
                  <a:pt x="108" y="47"/>
                </a:cubicBezTo>
                <a:cubicBezTo>
                  <a:pt x="67" y="70"/>
                  <a:pt x="67" y="70"/>
                  <a:pt x="67" y="70"/>
                </a:cubicBezTo>
                <a:cubicBezTo>
                  <a:pt x="24" y="51"/>
                  <a:pt x="24" y="51"/>
                  <a:pt x="24" y="51"/>
                </a:cubicBezTo>
                <a:cubicBezTo>
                  <a:pt x="0" y="93"/>
                  <a:pt x="0" y="93"/>
                  <a:pt x="0" y="93"/>
                </a:cubicBezTo>
                <a:cubicBezTo>
                  <a:pt x="38" y="120"/>
                  <a:pt x="38" y="120"/>
                  <a:pt x="38" y="120"/>
                </a:cubicBezTo>
                <a:cubicBezTo>
                  <a:pt x="38" y="168"/>
                  <a:pt x="38" y="168"/>
                  <a:pt x="38" y="168"/>
                </a:cubicBezTo>
                <a:cubicBezTo>
                  <a:pt x="18" y="182"/>
                  <a:pt x="0" y="195"/>
                  <a:pt x="0" y="195"/>
                </a:cubicBezTo>
                <a:cubicBezTo>
                  <a:pt x="24" y="237"/>
                  <a:pt x="24" y="237"/>
                  <a:pt x="24" y="237"/>
                </a:cubicBezTo>
                <a:cubicBezTo>
                  <a:pt x="68" y="218"/>
                  <a:pt x="68" y="218"/>
                  <a:pt x="68" y="218"/>
                </a:cubicBezTo>
                <a:cubicBezTo>
                  <a:pt x="108" y="241"/>
                  <a:pt x="108" y="241"/>
                  <a:pt x="108" y="241"/>
                </a:cubicBezTo>
                <a:cubicBezTo>
                  <a:pt x="113" y="288"/>
                  <a:pt x="113" y="288"/>
                  <a:pt x="113" y="288"/>
                </a:cubicBezTo>
                <a:cubicBezTo>
                  <a:pt x="161" y="288"/>
                  <a:pt x="161" y="288"/>
                  <a:pt x="161" y="288"/>
                </a:cubicBezTo>
                <a:cubicBezTo>
                  <a:pt x="161" y="288"/>
                  <a:pt x="163" y="266"/>
                  <a:pt x="166" y="241"/>
                </a:cubicBezTo>
                <a:cubicBezTo>
                  <a:pt x="206" y="218"/>
                  <a:pt x="206" y="218"/>
                  <a:pt x="206" y="218"/>
                </a:cubicBezTo>
                <a:cubicBezTo>
                  <a:pt x="250" y="237"/>
                  <a:pt x="250" y="237"/>
                  <a:pt x="250" y="237"/>
                </a:cubicBezTo>
                <a:cubicBezTo>
                  <a:pt x="274" y="195"/>
                  <a:pt x="274" y="195"/>
                  <a:pt x="274" y="195"/>
                </a:cubicBezTo>
                <a:cubicBezTo>
                  <a:pt x="274" y="195"/>
                  <a:pt x="256" y="182"/>
                  <a:pt x="236" y="168"/>
                </a:cubicBezTo>
                <a:lnTo>
                  <a:pt x="236" y="120"/>
                </a:lnTo>
                <a:close/>
                <a:moveTo>
                  <a:pt x="158" y="180"/>
                </a:moveTo>
                <a:cubicBezTo>
                  <a:pt x="116" y="180"/>
                  <a:pt x="116" y="180"/>
                  <a:pt x="116" y="180"/>
                </a:cubicBezTo>
                <a:cubicBezTo>
                  <a:pt x="96" y="144"/>
                  <a:pt x="96" y="144"/>
                  <a:pt x="96" y="144"/>
                </a:cubicBezTo>
                <a:cubicBezTo>
                  <a:pt x="116" y="108"/>
                  <a:pt x="116" y="108"/>
                  <a:pt x="116" y="108"/>
                </a:cubicBezTo>
                <a:cubicBezTo>
                  <a:pt x="158" y="108"/>
                  <a:pt x="158" y="108"/>
                  <a:pt x="158" y="108"/>
                </a:cubicBezTo>
                <a:cubicBezTo>
                  <a:pt x="179" y="144"/>
                  <a:pt x="179" y="144"/>
                  <a:pt x="179" y="144"/>
                </a:cubicBezTo>
                <a:lnTo>
                  <a:pt x="158" y="180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85" name="TextBox 13"/>
          <p:cNvSpPr txBox="1"/>
          <p:nvPr/>
        </p:nvSpPr>
        <p:spPr>
          <a:xfrm>
            <a:off x="1631950" y="3013075"/>
            <a:ext cx="1371600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86" name="TextBox 13"/>
          <p:cNvSpPr txBox="1"/>
          <p:nvPr/>
        </p:nvSpPr>
        <p:spPr>
          <a:xfrm>
            <a:off x="1635125" y="3287713"/>
            <a:ext cx="1558925" cy="184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87" name="TextBox 13"/>
          <p:cNvSpPr txBox="1"/>
          <p:nvPr/>
        </p:nvSpPr>
        <p:spPr>
          <a:xfrm>
            <a:off x="4038600" y="3013075"/>
            <a:ext cx="1373188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88" name="TextBox 13"/>
          <p:cNvSpPr txBox="1"/>
          <p:nvPr/>
        </p:nvSpPr>
        <p:spPr>
          <a:xfrm>
            <a:off x="4041775" y="3287713"/>
            <a:ext cx="1560513" cy="184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89" name="TextBox 13"/>
          <p:cNvSpPr txBox="1"/>
          <p:nvPr/>
        </p:nvSpPr>
        <p:spPr>
          <a:xfrm>
            <a:off x="6450013" y="3013075"/>
            <a:ext cx="1371600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90" name="TextBox 13"/>
          <p:cNvSpPr txBox="1"/>
          <p:nvPr/>
        </p:nvSpPr>
        <p:spPr>
          <a:xfrm>
            <a:off x="6453188" y="3287713"/>
            <a:ext cx="1558925" cy="184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91" name="TextBox 13"/>
          <p:cNvSpPr txBox="1"/>
          <p:nvPr/>
        </p:nvSpPr>
        <p:spPr>
          <a:xfrm>
            <a:off x="8891588" y="3013075"/>
            <a:ext cx="1373187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92" name="TextBox 13"/>
          <p:cNvSpPr txBox="1"/>
          <p:nvPr/>
        </p:nvSpPr>
        <p:spPr>
          <a:xfrm>
            <a:off x="8896350" y="3287713"/>
            <a:ext cx="1558925" cy="184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93" name="TextBox 13"/>
          <p:cNvSpPr txBox="1"/>
          <p:nvPr/>
        </p:nvSpPr>
        <p:spPr>
          <a:xfrm>
            <a:off x="2849563" y="4994275"/>
            <a:ext cx="1373187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94" name="TextBox 13"/>
          <p:cNvSpPr txBox="1"/>
          <p:nvPr/>
        </p:nvSpPr>
        <p:spPr>
          <a:xfrm>
            <a:off x="2854325" y="5268913"/>
            <a:ext cx="1558925" cy="184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95" name="TextBox 13"/>
          <p:cNvSpPr txBox="1"/>
          <p:nvPr/>
        </p:nvSpPr>
        <p:spPr>
          <a:xfrm>
            <a:off x="5334000" y="4994275"/>
            <a:ext cx="1373188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96" name="TextBox 13"/>
          <p:cNvSpPr txBox="1"/>
          <p:nvPr/>
        </p:nvSpPr>
        <p:spPr>
          <a:xfrm>
            <a:off x="5338763" y="5268913"/>
            <a:ext cx="1558925" cy="184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97" name="TextBox 13"/>
          <p:cNvSpPr txBox="1"/>
          <p:nvPr/>
        </p:nvSpPr>
        <p:spPr>
          <a:xfrm>
            <a:off x="7821613" y="4994275"/>
            <a:ext cx="1373187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98" name="TextBox 13"/>
          <p:cNvSpPr txBox="1"/>
          <p:nvPr/>
        </p:nvSpPr>
        <p:spPr>
          <a:xfrm>
            <a:off x="7826375" y="5268913"/>
            <a:ext cx="1558925" cy="184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41" name="图片 4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1200945" flipV="1">
            <a:off x="9820839" y="4534117"/>
            <a:ext cx="3049315" cy="2520670"/>
          </a:xfrm>
          <a:custGeom>
            <a:avLst/>
            <a:gdLst>
              <a:gd name="connsiteX0" fmla="*/ 0 w 5895111"/>
              <a:gd name="connsiteY0" fmla="*/ 0 h 4873104"/>
              <a:gd name="connsiteX1" fmla="*/ 4268437 w 5895111"/>
              <a:gd name="connsiteY1" fmla="*/ 0 h 4873104"/>
              <a:gd name="connsiteX2" fmla="*/ 4275174 w 5895111"/>
              <a:gd name="connsiteY2" fmla="*/ 209673 h 4873104"/>
              <a:gd name="connsiteX3" fmla="*/ 4417640 w 5895111"/>
              <a:gd name="connsiteY3" fmla="*/ 1230370 h 4873104"/>
              <a:gd name="connsiteX4" fmla="*/ 4543025 w 5895111"/>
              <a:gd name="connsiteY4" fmla="*/ 1714410 h 4873104"/>
              <a:gd name="connsiteX5" fmla="*/ 4600764 w 5895111"/>
              <a:gd name="connsiteY5" fmla="*/ 1894746 h 4873104"/>
              <a:gd name="connsiteX6" fmla="*/ 4653543 w 5895111"/>
              <a:gd name="connsiteY6" fmla="*/ 2170147 h 4873104"/>
              <a:gd name="connsiteX7" fmla="*/ 5367097 w 5895111"/>
              <a:gd name="connsiteY7" fmla="*/ 3530817 h 4873104"/>
              <a:gd name="connsiteX8" fmla="*/ 5470122 w 5895111"/>
              <a:gd name="connsiteY8" fmla="*/ 3439882 h 4873104"/>
              <a:gd name="connsiteX9" fmla="*/ 5480903 w 5895111"/>
              <a:gd name="connsiteY9" fmla="*/ 3415959 h 4873104"/>
              <a:gd name="connsiteX10" fmla="*/ 5572340 w 5895111"/>
              <a:gd name="connsiteY10" fmla="*/ 3485302 h 4873104"/>
              <a:gd name="connsiteX11" fmla="*/ 5880116 w 5895111"/>
              <a:gd name="connsiteY11" fmla="*/ 3597124 h 4873104"/>
              <a:gd name="connsiteX12" fmla="*/ 5895111 w 5895111"/>
              <a:gd name="connsiteY12" fmla="*/ 3595811 h 4873104"/>
              <a:gd name="connsiteX13" fmla="*/ 5895111 w 5895111"/>
              <a:gd name="connsiteY13" fmla="*/ 4873104 h 4873104"/>
              <a:gd name="connsiteX14" fmla="*/ 0 w 5895111"/>
              <a:gd name="connsiteY14" fmla="*/ 4873104 h 4873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895111" h="4873104">
                <a:moveTo>
                  <a:pt x="0" y="0"/>
                </a:moveTo>
                <a:lnTo>
                  <a:pt x="4268437" y="0"/>
                </a:lnTo>
                <a:lnTo>
                  <a:pt x="4275174" y="209673"/>
                </a:lnTo>
                <a:cubicBezTo>
                  <a:pt x="4292519" y="529219"/>
                  <a:pt x="4339236" y="874452"/>
                  <a:pt x="4417640" y="1230370"/>
                </a:cubicBezTo>
                <a:cubicBezTo>
                  <a:pt x="4454392" y="1397207"/>
                  <a:pt x="4496475" y="1558987"/>
                  <a:pt x="4543025" y="1714410"/>
                </a:cubicBezTo>
                <a:lnTo>
                  <a:pt x="4600764" y="1894746"/>
                </a:lnTo>
                <a:lnTo>
                  <a:pt x="4653543" y="2170147"/>
                </a:lnTo>
                <a:cubicBezTo>
                  <a:pt x="4829660" y="2969639"/>
                  <a:pt x="5149129" y="3578832"/>
                  <a:pt x="5367097" y="3530817"/>
                </a:cubicBezTo>
                <a:cubicBezTo>
                  <a:pt x="5407966" y="3521814"/>
                  <a:pt x="5442365" y="3490345"/>
                  <a:pt x="5470122" y="3439882"/>
                </a:cubicBezTo>
                <a:lnTo>
                  <a:pt x="5480903" y="3415959"/>
                </a:lnTo>
                <a:lnTo>
                  <a:pt x="5572340" y="3485302"/>
                </a:lnTo>
                <a:cubicBezTo>
                  <a:pt x="5676570" y="3554457"/>
                  <a:pt x="5780136" y="3593196"/>
                  <a:pt x="5880116" y="3597124"/>
                </a:cubicBezTo>
                <a:lnTo>
                  <a:pt x="5895111" y="3595811"/>
                </a:lnTo>
                <a:lnTo>
                  <a:pt x="5895111" y="4873104"/>
                </a:lnTo>
                <a:lnTo>
                  <a:pt x="0" y="4873104"/>
                </a:lnTo>
                <a:close/>
              </a:path>
            </a:pathLst>
          </a:cu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5400000" flipV="1">
            <a:off x="385113" y="247493"/>
            <a:ext cx="806772" cy="776891"/>
          </a:xfrm>
          <a:custGeom>
            <a:avLst/>
            <a:gdLst>
              <a:gd name="connsiteX0" fmla="*/ 0 w 2057398"/>
              <a:gd name="connsiteY0" fmla="*/ 969589 h 1981198"/>
              <a:gd name="connsiteX1" fmla="*/ 0 w 2057398"/>
              <a:gd name="connsiteY1" fmla="*/ 1981198 h 1981198"/>
              <a:gd name="connsiteX2" fmla="*/ 1359090 w 2057398"/>
              <a:gd name="connsiteY2" fmla="*/ 1981198 h 1981198"/>
              <a:gd name="connsiteX3" fmla="*/ 1342559 w 2057398"/>
              <a:gd name="connsiteY3" fmla="*/ 1957026 h 1981198"/>
              <a:gd name="connsiteX4" fmla="*/ 1295402 w 2057398"/>
              <a:gd name="connsiteY4" fmla="*/ 1771648 h 1981198"/>
              <a:gd name="connsiteX5" fmla="*/ 1895474 w 2057398"/>
              <a:gd name="connsiteY5" fmla="*/ 1295398 h 1981198"/>
              <a:gd name="connsiteX6" fmla="*/ 2016410 w 2057398"/>
              <a:gd name="connsiteY6" fmla="*/ 1305074 h 1981198"/>
              <a:gd name="connsiteX7" fmla="*/ 2057398 w 2057398"/>
              <a:gd name="connsiteY7" fmla="*/ 1315172 h 1981198"/>
              <a:gd name="connsiteX8" fmla="*/ 2057398 w 2057398"/>
              <a:gd name="connsiteY8" fmla="*/ 1022395 h 1981198"/>
              <a:gd name="connsiteX9" fmla="*/ 2004856 w 2057398"/>
              <a:gd name="connsiteY9" fmla="*/ 1007535 h 1981198"/>
              <a:gd name="connsiteX10" fmla="*/ 1743071 w 2057398"/>
              <a:gd name="connsiteY10" fmla="*/ 647699 h 1981198"/>
              <a:gd name="connsiteX11" fmla="*/ 1816274 w 2057398"/>
              <a:gd name="connsiteY11" fmla="*/ 429353 h 1981198"/>
              <a:gd name="connsiteX12" fmla="*/ 1867942 w 2057398"/>
              <a:gd name="connsiteY12" fmla="*/ 372297 h 1981198"/>
              <a:gd name="connsiteX13" fmla="*/ 1823881 w 2057398"/>
              <a:gd name="connsiteY13" fmla="*/ 359836 h 1981198"/>
              <a:gd name="connsiteX14" fmla="*/ 1562096 w 2057398"/>
              <a:gd name="connsiteY14" fmla="*/ 0 h 1981198"/>
              <a:gd name="connsiteX15" fmla="*/ 1284295 w 2057398"/>
              <a:gd name="connsiteY15" fmla="*/ 0 h 1981198"/>
              <a:gd name="connsiteX16" fmla="*/ 1261713 w 2057398"/>
              <a:gd name="connsiteY16" fmla="*/ 66283 h 1981198"/>
              <a:gd name="connsiteX17" fmla="*/ 866771 w 2057398"/>
              <a:gd name="connsiteY17" fmla="*/ 304798 h 1981198"/>
              <a:gd name="connsiteX18" fmla="*/ 563688 w 2057398"/>
              <a:gd name="connsiteY18" fmla="*/ 190416 h 1981198"/>
              <a:gd name="connsiteX19" fmla="*/ 521137 w 2057398"/>
              <a:gd name="connsiteY19" fmla="*/ 143429 h 1981198"/>
              <a:gd name="connsiteX20" fmla="*/ 537027 w 2057398"/>
              <a:gd name="connsiteY20" fmla="*/ 210914 h 1981198"/>
              <a:gd name="connsiteX21" fmla="*/ 552443 w 2057398"/>
              <a:gd name="connsiteY21" fmla="*/ 419099 h 1981198"/>
              <a:gd name="connsiteX22" fmla="*/ 209546 w 2057398"/>
              <a:gd name="connsiteY22" fmla="*/ 1119187 h 1981198"/>
              <a:gd name="connsiteX23" fmla="*/ 17829 w 2057398"/>
              <a:gd name="connsiteY23" fmla="*/ 999623 h 1981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057398" h="1981198">
                <a:moveTo>
                  <a:pt x="0" y="969589"/>
                </a:moveTo>
                <a:lnTo>
                  <a:pt x="0" y="1981198"/>
                </a:lnTo>
                <a:lnTo>
                  <a:pt x="1359090" y="1981198"/>
                </a:lnTo>
                <a:lnTo>
                  <a:pt x="1342559" y="1957026"/>
                </a:lnTo>
                <a:cubicBezTo>
                  <a:pt x="1312193" y="1900049"/>
                  <a:pt x="1295402" y="1837405"/>
                  <a:pt x="1295402" y="1771648"/>
                </a:cubicBezTo>
                <a:cubicBezTo>
                  <a:pt x="1295402" y="1508622"/>
                  <a:pt x="1564063" y="1295398"/>
                  <a:pt x="1895474" y="1295398"/>
                </a:cubicBezTo>
                <a:cubicBezTo>
                  <a:pt x="1936900" y="1295398"/>
                  <a:pt x="1977346" y="1298730"/>
                  <a:pt x="2016410" y="1305074"/>
                </a:cubicBezTo>
                <a:lnTo>
                  <a:pt x="2057398" y="1315172"/>
                </a:lnTo>
                <a:lnTo>
                  <a:pt x="2057398" y="1022395"/>
                </a:lnTo>
                <a:lnTo>
                  <a:pt x="2004856" y="1007535"/>
                </a:lnTo>
                <a:cubicBezTo>
                  <a:pt x="1851016" y="948250"/>
                  <a:pt x="1743071" y="809460"/>
                  <a:pt x="1743071" y="647699"/>
                </a:cubicBezTo>
                <a:cubicBezTo>
                  <a:pt x="1743071" y="566819"/>
                  <a:pt x="1770057" y="491681"/>
                  <a:pt x="1816274" y="429353"/>
                </a:cubicBezTo>
                <a:lnTo>
                  <a:pt x="1867942" y="372297"/>
                </a:lnTo>
                <a:lnTo>
                  <a:pt x="1823881" y="359836"/>
                </a:lnTo>
                <a:cubicBezTo>
                  <a:pt x="1670041" y="300551"/>
                  <a:pt x="1562096" y="161761"/>
                  <a:pt x="1562096" y="0"/>
                </a:cubicBezTo>
                <a:lnTo>
                  <a:pt x="1284295" y="0"/>
                </a:lnTo>
                <a:lnTo>
                  <a:pt x="1261713" y="66283"/>
                </a:lnTo>
                <a:cubicBezTo>
                  <a:pt x="1196644" y="206448"/>
                  <a:pt x="1044313" y="304798"/>
                  <a:pt x="866771" y="304798"/>
                </a:cubicBezTo>
                <a:cubicBezTo>
                  <a:pt x="748410" y="304798"/>
                  <a:pt x="641253" y="261087"/>
                  <a:pt x="563688" y="190416"/>
                </a:cubicBezTo>
                <a:lnTo>
                  <a:pt x="521137" y="143429"/>
                </a:lnTo>
                <a:lnTo>
                  <a:pt x="537027" y="210914"/>
                </a:lnTo>
                <a:cubicBezTo>
                  <a:pt x="547046" y="276680"/>
                  <a:pt x="552443" y="346603"/>
                  <a:pt x="552443" y="419099"/>
                </a:cubicBezTo>
                <a:cubicBezTo>
                  <a:pt x="552443" y="805747"/>
                  <a:pt x="398923" y="1119187"/>
                  <a:pt x="209546" y="1119187"/>
                </a:cubicBezTo>
                <a:cubicBezTo>
                  <a:pt x="138530" y="1119187"/>
                  <a:pt x="72556" y="1075110"/>
                  <a:pt x="17829" y="999623"/>
                </a:cubicBezTo>
                <a:close/>
              </a:path>
            </a:pathLst>
          </a:custGeom>
        </p:spPr>
      </p:pic>
      <p:sp>
        <p:nvSpPr>
          <p:cNvPr id="16387" name="文本框 12"/>
          <p:cNvSpPr txBox="1"/>
          <p:nvPr/>
        </p:nvSpPr>
        <p:spPr>
          <a:xfrm>
            <a:off x="1176338" y="374650"/>
            <a:ext cx="4381500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800" dirty="0">
                <a:solidFill>
                  <a:srgbClr val="7C60AA"/>
                </a:solidFill>
                <a:latin typeface="华康海报体W12(P)" pitchFamily="82" charset="-122"/>
                <a:ea typeface="华康海报体W12(P)" pitchFamily="82" charset="-122"/>
              </a:rPr>
              <a:t>单击此处添加标题</a:t>
            </a:r>
          </a:p>
        </p:txBody>
      </p:sp>
      <p:sp>
        <p:nvSpPr>
          <p:cNvPr id="4" name="Oval 13"/>
          <p:cNvSpPr/>
          <p:nvPr/>
        </p:nvSpPr>
        <p:spPr>
          <a:xfrm>
            <a:off x="4286250" y="4422775"/>
            <a:ext cx="1825625" cy="1825625"/>
          </a:xfrm>
          <a:prstGeom prst="ellipse">
            <a:avLst/>
          </a:prstGeom>
          <a:solidFill>
            <a:srgbClr val="1CC9EC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5" name="Oval 6"/>
          <p:cNvSpPr/>
          <p:nvPr/>
        </p:nvSpPr>
        <p:spPr>
          <a:xfrm>
            <a:off x="5178425" y="1449388"/>
            <a:ext cx="1825625" cy="1825625"/>
          </a:xfrm>
          <a:prstGeom prst="ellipse">
            <a:avLst/>
          </a:prstGeom>
          <a:solidFill>
            <a:srgbClr val="D21914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6" name="Oval 15"/>
          <p:cNvSpPr/>
          <p:nvPr/>
        </p:nvSpPr>
        <p:spPr>
          <a:xfrm>
            <a:off x="6523038" y="2665413"/>
            <a:ext cx="1825625" cy="1825625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7" name="Oval 16"/>
          <p:cNvSpPr/>
          <p:nvPr/>
        </p:nvSpPr>
        <p:spPr>
          <a:xfrm>
            <a:off x="6111875" y="4422775"/>
            <a:ext cx="1824038" cy="1825625"/>
          </a:xfrm>
          <a:prstGeom prst="ellipse">
            <a:avLst/>
          </a:prstGeom>
          <a:solidFill>
            <a:srgbClr val="77448C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8" name="Oval 12"/>
          <p:cNvSpPr/>
          <p:nvPr/>
        </p:nvSpPr>
        <p:spPr>
          <a:xfrm>
            <a:off x="3819525" y="2665413"/>
            <a:ext cx="1825625" cy="1825625"/>
          </a:xfrm>
          <a:prstGeom prst="ellipse">
            <a:avLst/>
          </a:prstGeom>
          <a:solidFill>
            <a:srgbClr val="ED7E16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9" name="Regular Pentagon 8"/>
          <p:cNvSpPr/>
          <p:nvPr/>
        </p:nvSpPr>
        <p:spPr>
          <a:xfrm>
            <a:off x="4732338" y="2571750"/>
            <a:ext cx="2703513" cy="2554288"/>
          </a:xfrm>
          <a:prstGeom prst="pentagon">
            <a:avLst/>
          </a:prstGeom>
          <a:solidFill>
            <a:srgbClr val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5462588" y="1733550"/>
            <a:ext cx="1257300" cy="1257300"/>
          </a:xfrm>
          <a:prstGeom prst="ellipse">
            <a:avLst/>
          </a:prstGeom>
          <a:solidFill>
            <a:srgbClr val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1" name="Oval 24"/>
          <p:cNvSpPr/>
          <p:nvPr/>
        </p:nvSpPr>
        <p:spPr>
          <a:xfrm>
            <a:off x="4103688" y="2949575"/>
            <a:ext cx="1257300" cy="1257300"/>
          </a:xfrm>
          <a:prstGeom prst="ellipse">
            <a:avLst/>
          </a:prstGeom>
          <a:solidFill>
            <a:srgbClr val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4" name="Oval 25"/>
          <p:cNvSpPr/>
          <p:nvPr/>
        </p:nvSpPr>
        <p:spPr>
          <a:xfrm>
            <a:off x="6807200" y="2949575"/>
            <a:ext cx="1257300" cy="1257300"/>
          </a:xfrm>
          <a:prstGeom prst="ellipse">
            <a:avLst/>
          </a:prstGeom>
          <a:solidFill>
            <a:srgbClr val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5" name="Oval 26"/>
          <p:cNvSpPr/>
          <p:nvPr/>
        </p:nvSpPr>
        <p:spPr>
          <a:xfrm>
            <a:off x="6394450" y="4706938"/>
            <a:ext cx="1257300" cy="1257300"/>
          </a:xfrm>
          <a:prstGeom prst="ellipse">
            <a:avLst/>
          </a:prstGeom>
          <a:solidFill>
            <a:srgbClr val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rgbClr val="1C8EE4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6" name="Oval 27"/>
          <p:cNvSpPr/>
          <p:nvPr/>
        </p:nvSpPr>
        <p:spPr>
          <a:xfrm>
            <a:off x="4570413" y="4706938"/>
            <a:ext cx="1257300" cy="1257300"/>
          </a:xfrm>
          <a:prstGeom prst="ellipse">
            <a:avLst/>
          </a:prstGeom>
          <a:solidFill>
            <a:srgbClr val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7" name="Freeform 222"/>
          <p:cNvSpPr>
            <a:spLocks noEditPoints="1"/>
          </p:cNvSpPr>
          <p:nvPr/>
        </p:nvSpPr>
        <p:spPr bwMode="auto">
          <a:xfrm>
            <a:off x="5970588" y="1990725"/>
            <a:ext cx="241300" cy="417513"/>
          </a:xfrm>
          <a:custGeom>
            <a:avLst/>
            <a:gdLst/>
            <a:ahLst/>
            <a:cxnLst>
              <a:cxn ang="0">
                <a:pos x="39" y="41"/>
              </a:cxn>
              <a:cxn ang="0">
                <a:pos x="35" y="45"/>
              </a:cxn>
              <a:cxn ang="0">
                <a:pos x="31" y="41"/>
              </a:cxn>
              <a:cxn ang="0">
                <a:pos x="31" y="28"/>
              </a:cxn>
              <a:cxn ang="0">
                <a:pos x="29" y="28"/>
              </a:cxn>
              <a:cxn ang="0">
                <a:pos x="29" y="62"/>
              </a:cxn>
              <a:cxn ang="0">
                <a:pos x="25" y="67"/>
              </a:cxn>
              <a:cxn ang="0">
                <a:pos x="20" y="62"/>
              </a:cxn>
              <a:cxn ang="0">
                <a:pos x="20" y="45"/>
              </a:cxn>
              <a:cxn ang="0">
                <a:pos x="18" y="45"/>
              </a:cxn>
              <a:cxn ang="0">
                <a:pos x="18" y="62"/>
              </a:cxn>
              <a:cxn ang="0">
                <a:pos x="14" y="67"/>
              </a:cxn>
              <a:cxn ang="0">
                <a:pos x="9" y="62"/>
              </a:cxn>
              <a:cxn ang="0">
                <a:pos x="9" y="28"/>
              </a:cxn>
              <a:cxn ang="0">
                <a:pos x="7" y="28"/>
              </a:cxn>
              <a:cxn ang="0">
                <a:pos x="7" y="41"/>
              </a:cxn>
              <a:cxn ang="0">
                <a:pos x="3" y="45"/>
              </a:cxn>
              <a:cxn ang="0">
                <a:pos x="0" y="41"/>
              </a:cxn>
              <a:cxn ang="0">
                <a:pos x="0" y="25"/>
              </a:cxn>
              <a:cxn ang="0">
                <a:pos x="7" y="18"/>
              </a:cxn>
              <a:cxn ang="0">
                <a:pos x="31" y="18"/>
              </a:cxn>
              <a:cxn ang="0">
                <a:pos x="39" y="25"/>
              </a:cxn>
              <a:cxn ang="0">
                <a:pos x="39" y="41"/>
              </a:cxn>
              <a:cxn ang="0">
                <a:pos x="19" y="17"/>
              </a:cxn>
              <a:cxn ang="0">
                <a:pos x="11" y="8"/>
              </a:cxn>
              <a:cxn ang="0">
                <a:pos x="19" y="0"/>
              </a:cxn>
              <a:cxn ang="0">
                <a:pos x="28" y="8"/>
              </a:cxn>
              <a:cxn ang="0">
                <a:pos x="19" y="17"/>
              </a:cxn>
            </a:cxnLst>
            <a:rect l="0" t="0" r="r" b="b"/>
            <a:pathLst>
              <a:path w="39" h="67">
                <a:moveTo>
                  <a:pt x="39" y="41"/>
                </a:moveTo>
                <a:cubicBezTo>
                  <a:pt x="39" y="43"/>
                  <a:pt x="37" y="45"/>
                  <a:pt x="35" y="45"/>
                </a:cubicBezTo>
                <a:cubicBezTo>
                  <a:pt x="33" y="45"/>
                  <a:pt x="31" y="43"/>
                  <a:pt x="31" y="41"/>
                </a:cubicBezTo>
                <a:cubicBezTo>
                  <a:pt x="31" y="28"/>
                  <a:pt x="31" y="28"/>
                  <a:pt x="31" y="28"/>
                </a:cubicBezTo>
                <a:cubicBezTo>
                  <a:pt x="29" y="28"/>
                  <a:pt x="29" y="28"/>
                  <a:pt x="29" y="28"/>
                </a:cubicBezTo>
                <a:cubicBezTo>
                  <a:pt x="29" y="62"/>
                  <a:pt x="29" y="62"/>
                  <a:pt x="29" y="62"/>
                </a:cubicBezTo>
                <a:cubicBezTo>
                  <a:pt x="29" y="65"/>
                  <a:pt x="27" y="67"/>
                  <a:pt x="25" y="67"/>
                </a:cubicBezTo>
                <a:cubicBezTo>
                  <a:pt x="22" y="67"/>
                  <a:pt x="20" y="65"/>
                  <a:pt x="20" y="62"/>
                </a:cubicBezTo>
                <a:cubicBezTo>
                  <a:pt x="20" y="45"/>
                  <a:pt x="20" y="45"/>
                  <a:pt x="20" y="45"/>
                </a:cubicBezTo>
                <a:cubicBezTo>
                  <a:pt x="18" y="45"/>
                  <a:pt x="18" y="45"/>
                  <a:pt x="18" y="45"/>
                </a:cubicBezTo>
                <a:cubicBezTo>
                  <a:pt x="18" y="62"/>
                  <a:pt x="18" y="62"/>
                  <a:pt x="18" y="62"/>
                </a:cubicBezTo>
                <a:cubicBezTo>
                  <a:pt x="18" y="65"/>
                  <a:pt x="16" y="67"/>
                  <a:pt x="14" y="67"/>
                </a:cubicBezTo>
                <a:cubicBezTo>
                  <a:pt x="11" y="67"/>
                  <a:pt x="9" y="65"/>
                  <a:pt x="9" y="62"/>
                </a:cubicBezTo>
                <a:cubicBezTo>
                  <a:pt x="9" y="28"/>
                  <a:pt x="9" y="28"/>
                  <a:pt x="9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7" y="41"/>
                  <a:pt x="7" y="41"/>
                  <a:pt x="7" y="41"/>
                </a:cubicBezTo>
                <a:cubicBezTo>
                  <a:pt x="7" y="43"/>
                  <a:pt x="5" y="45"/>
                  <a:pt x="3" y="45"/>
                </a:cubicBezTo>
                <a:cubicBezTo>
                  <a:pt x="1" y="45"/>
                  <a:pt x="0" y="43"/>
                  <a:pt x="0" y="41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1"/>
                  <a:pt x="3" y="18"/>
                  <a:pt x="7" y="18"/>
                </a:cubicBezTo>
                <a:cubicBezTo>
                  <a:pt x="31" y="18"/>
                  <a:pt x="31" y="18"/>
                  <a:pt x="31" y="18"/>
                </a:cubicBezTo>
                <a:cubicBezTo>
                  <a:pt x="35" y="18"/>
                  <a:pt x="39" y="21"/>
                  <a:pt x="39" y="25"/>
                </a:cubicBezTo>
                <a:lnTo>
                  <a:pt x="39" y="41"/>
                </a:lnTo>
                <a:close/>
                <a:moveTo>
                  <a:pt x="19" y="17"/>
                </a:moveTo>
                <a:cubicBezTo>
                  <a:pt x="14" y="17"/>
                  <a:pt x="11" y="13"/>
                  <a:pt x="11" y="8"/>
                </a:cubicBezTo>
                <a:cubicBezTo>
                  <a:pt x="11" y="4"/>
                  <a:pt x="14" y="0"/>
                  <a:pt x="19" y="0"/>
                </a:cubicBezTo>
                <a:cubicBezTo>
                  <a:pt x="24" y="0"/>
                  <a:pt x="28" y="4"/>
                  <a:pt x="28" y="8"/>
                </a:cubicBezTo>
                <a:cubicBezTo>
                  <a:pt x="28" y="13"/>
                  <a:pt x="24" y="17"/>
                  <a:pt x="19" y="17"/>
                </a:cubicBezTo>
                <a:close/>
              </a:path>
            </a:pathLst>
          </a:custGeom>
          <a:solidFill>
            <a:srgbClr val="F07474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8" name="Freeform 21"/>
          <p:cNvSpPr>
            <a:spLocks noChangeAspect="1" noEditPoints="1"/>
          </p:cNvSpPr>
          <p:nvPr/>
        </p:nvSpPr>
        <p:spPr bwMode="auto">
          <a:xfrm>
            <a:off x="7261225" y="3276600"/>
            <a:ext cx="349250" cy="282575"/>
          </a:xfrm>
          <a:custGeom>
            <a:avLst/>
            <a:gdLst/>
            <a:ahLst/>
            <a:cxnLst>
              <a:cxn ang="0">
                <a:pos x="69" y="43"/>
              </a:cxn>
              <a:cxn ang="0">
                <a:pos x="64" y="46"/>
              </a:cxn>
              <a:cxn ang="0">
                <a:pos x="54" y="56"/>
              </a:cxn>
              <a:cxn ang="0">
                <a:pos x="44" y="46"/>
              </a:cxn>
              <a:cxn ang="0">
                <a:pos x="28" y="46"/>
              </a:cxn>
              <a:cxn ang="0">
                <a:pos x="18" y="56"/>
              </a:cxn>
              <a:cxn ang="0">
                <a:pos x="8" y="46"/>
              </a:cxn>
              <a:cxn ang="0">
                <a:pos x="5" y="46"/>
              </a:cxn>
              <a:cxn ang="0">
                <a:pos x="0" y="43"/>
              </a:cxn>
              <a:cxn ang="0">
                <a:pos x="3" y="41"/>
              </a:cxn>
              <a:cxn ang="0">
                <a:pos x="3" y="28"/>
              </a:cxn>
              <a:cxn ang="0">
                <a:pos x="4" y="20"/>
              </a:cxn>
              <a:cxn ang="0">
                <a:pos x="12" y="12"/>
              </a:cxn>
              <a:cxn ang="0">
                <a:pos x="17" y="10"/>
              </a:cxn>
              <a:cxn ang="0">
                <a:pos x="23" y="10"/>
              </a:cxn>
              <a:cxn ang="0">
                <a:pos x="23" y="2"/>
              </a:cxn>
              <a:cxn ang="0">
                <a:pos x="26" y="0"/>
              </a:cxn>
              <a:cxn ang="0">
                <a:pos x="67" y="0"/>
              </a:cxn>
              <a:cxn ang="0">
                <a:pos x="69" y="2"/>
              </a:cxn>
              <a:cxn ang="0">
                <a:pos x="69" y="43"/>
              </a:cxn>
              <a:cxn ang="0">
                <a:pos x="23" y="25"/>
              </a:cxn>
              <a:cxn ang="0">
                <a:pos x="23" y="15"/>
              </a:cxn>
              <a:cxn ang="0">
                <a:pos x="17" y="15"/>
              </a:cxn>
              <a:cxn ang="0">
                <a:pos x="16" y="15"/>
              </a:cxn>
              <a:cxn ang="0">
                <a:pos x="8" y="23"/>
              </a:cxn>
              <a:cxn ang="0">
                <a:pos x="8" y="24"/>
              </a:cxn>
              <a:cxn ang="0">
                <a:pos x="8" y="25"/>
              </a:cxn>
              <a:cxn ang="0">
                <a:pos x="23" y="25"/>
              </a:cxn>
              <a:cxn ang="0">
                <a:pos x="18" y="41"/>
              </a:cxn>
              <a:cxn ang="0">
                <a:pos x="13" y="46"/>
              </a:cxn>
              <a:cxn ang="0">
                <a:pos x="18" y="51"/>
              </a:cxn>
              <a:cxn ang="0">
                <a:pos x="23" y="46"/>
              </a:cxn>
              <a:cxn ang="0">
                <a:pos x="18" y="41"/>
              </a:cxn>
              <a:cxn ang="0">
                <a:pos x="54" y="41"/>
              </a:cxn>
              <a:cxn ang="0">
                <a:pos x="49" y="46"/>
              </a:cxn>
              <a:cxn ang="0">
                <a:pos x="54" y="51"/>
              </a:cxn>
              <a:cxn ang="0">
                <a:pos x="59" y="46"/>
              </a:cxn>
              <a:cxn ang="0">
                <a:pos x="54" y="41"/>
              </a:cxn>
            </a:cxnLst>
            <a:rect l="0" t="0" r="r" b="b"/>
            <a:pathLst>
              <a:path w="69" h="56">
                <a:moveTo>
                  <a:pt x="69" y="43"/>
                </a:moveTo>
                <a:cubicBezTo>
                  <a:pt x="69" y="46"/>
                  <a:pt x="66" y="46"/>
                  <a:pt x="64" y="46"/>
                </a:cubicBezTo>
                <a:cubicBezTo>
                  <a:pt x="64" y="52"/>
                  <a:pt x="60" y="56"/>
                  <a:pt x="54" y="56"/>
                </a:cubicBezTo>
                <a:cubicBezTo>
                  <a:pt x="48" y="56"/>
                  <a:pt x="44" y="52"/>
                  <a:pt x="44" y="46"/>
                </a:cubicBezTo>
                <a:cubicBezTo>
                  <a:pt x="28" y="46"/>
                  <a:pt x="28" y="46"/>
                  <a:pt x="28" y="46"/>
                </a:cubicBezTo>
                <a:cubicBezTo>
                  <a:pt x="28" y="52"/>
                  <a:pt x="24" y="56"/>
                  <a:pt x="18" y="56"/>
                </a:cubicBezTo>
                <a:cubicBezTo>
                  <a:pt x="12" y="56"/>
                  <a:pt x="8" y="52"/>
                  <a:pt x="8" y="46"/>
                </a:cubicBezTo>
                <a:cubicBezTo>
                  <a:pt x="5" y="46"/>
                  <a:pt x="5" y="46"/>
                  <a:pt x="5" y="46"/>
                </a:cubicBezTo>
                <a:cubicBezTo>
                  <a:pt x="3" y="46"/>
                  <a:pt x="0" y="46"/>
                  <a:pt x="0" y="43"/>
                </a:cubicBezTo>
                <a:cubicBezTo>
                  <a:pt x="0" y="42"/>
                  <a:pt x="1" y="41"/>
                  <a:pt x="3" y="41"/>
                </a:cubicBezTo>
                <a:cubicBezTo>
                  <a:pt x="3" y="28"/>
                  <a:pt x="3" y="28"/>
                  <a:pt x="3" y="28"/>
                </a:cubicBezTo>
                <a:cubicBezTo>
                  <a:pt x="3" y="25"/>
                  <a:pt x="2" y="22"/>
                  <a:pt x="4" y="20"/>
                </a:cubicBezTo>
                <a:cubicBezTo>
                  <a:pt x="12" y="12"/>
                  <a:pt x="12" y="12"/>
                  <a:pt x="12" y="12"/>
                </a:cubicBezTo>
                <a:cubicBezTo>
                  <a:pt x="13" y="11"/>
                  <a:pt x="15" y="10"/>
                  <a:pt x="17" y="10"/>
                </a:cubicBezTo>
                <a:cubicBezTo>
                  <a:pt x="23" y="10"/>
                  <a:pt x="23" y="10"/>
                  <a:pt x="23" y="10"/>
                </a:cubicBezTo>
                <a:cubicBezTo>
                  <a:pt x="23" y="2"/>
                  <a:pt x="23" y="2"/>
                  <a:pt x="23" y="2"/>
                </a:cubicBezTo>
                <a:cubicBezTo>
                  <a:pt x="23" y="1"/>
                  <a:pt x="24" y="0"/>
                  <a:pt x="2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8" y="0"/>
                  <a:pt x="69" y="1"/>
                  <a:pt x="69" y="2"/>
                </a:cubicBezTo>
                <a:lnTo>
                  <a:pt x="69" y="43"/>
                </a:lnTo>
                <a:close/>
                <a:moveTo>
                  <a:pt x="23" y="25"/>
                </a:moveTo>
                <a:cubicBezTo>
                  <a:pt x="23" y="15"/>
                  <a:pt x="23" y="15"/>
                  <a:pt x="23" y="15"/>
                </a:cubicBezTo>
                <a:cubicBezTo>
                  <a:pt x="17" y="15"/>
                  <a:pt x="17" y="15"/>
                  <a:pt x="17" y="15"/>
                </a:cubicBezTo>
                <a:cubicBezTo>
                  <a:pt x="17" y="15"/>
                  <a:pt x="16" y="15"/>
                  <a:pt x="16" y="15"/>
                </a:cubicBezTo>
                <a:cubicBezTo>
                  <a:pt x="8" y="23"/>
                  <a:pt x="8" y="23"/>
                  <a:pt x="8" y="23"/>
                </a:cubicBezTo>
                <a:cubicBezTo>
                  <a:pt x="8" y="23"/>
                  <a:pt x="8" y="24"/>
                  <a:pt x="8" y="24"/>
                </a:cubicBezTo>
                <a:cubicBezTo>
                  <a:pt x="8" y="25"/>
                  <a:pt x="8" y="25"/>
                  <a:pt x="8" y="25"/>
                </a:cubicBezTo>
                <a:lnTo>
                  <a:pt x="23" y="25"/>
                </a:lnTo>
                <a:close/>
                <a:moveTo>
                  <a:pt x="18" y="41"/>
                </a:moveTo>
                <a:cubicBezTo>
                  <a:pt x="15" y="41"/>
                  <a:pt x="13" y="43"/>
                  <a:pt x="13" y="46"/>
                </a:cubicBezTo>
                <a:cubicBezTo>
                  <a:pt x="13" y="49"/>
                  <a:pt x="15" y="51"/>
                  <a:pt x="18" y="51"/>
                </a:cubicBezTo>
                <a:cubicBezTo>
                  <a:pt x="21" y="51"/>
                  <a:pt x="23" y="49"/>
                  <a:pt x="23" y="46"/>
                </a:cubicBezTo>
                <a:cubicBezTo>
                  <a:pt x="23" y="43"/>
                  <a:pt x="21" y="41"/>
                  <a:pt x="18" y="41"/>
                </a:cubicBezTo>
                <a:close/>
                <a:moveTo>
                  <a:pt x="54" y="41"/>
                </a:moveTo>
                <a:cubicBezTo>
                  <a:pt x="51" y="41"/>
                  <a:pt x="49" y="43"/>
                  <a:pt x="49" y="46"/>
                </a:cubicBezTo>
                <a:cubicBezTo>
                  <a:pt x="49" y="49"/>
                  <a:pt x="51" y="51"/>
                  <a:pt x="54" y="51"/>
                </a:cubicBezTo>
                <a:cubicBezTo>
                  <a:pt x="57" y="51"/>
                  <a:pt x="59" y="49"/>
                  <a:pt x="59" y="46"/>
                </a:cubicBezTo>
                <a:cubicBezTo>
                  <a:pt x="59" y="43"/>
                  <a:pt x="57" y="41"/>
                  <a:pt x="54" y="41"/>
                </a:cubicBezTo>
                <a:close/>
              </a:path>
            </a:pathLst>
          </a:custGeom>
          <a:solidFill>
            <a:srgbClr val="FCC725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9" name="Freeform 101"/>
          <p:cNvSpPr>
            <a:spLocks noEditPoints="1"/>
          </p:cNvSpPr>
          <p:nvPr/>
        </p:nvSpPr>
        <p:spPr bwMode="auto">
          <a:xfrm>
            <a:off x="6865938" y="5021263"/>
            <a:ext cx="315913" cy="292100"/>
          </a:xfrm>
          <a:custGeom>
            <a:avLst/>
            <a:gdLst/>
            <a:ahLst/>
            <a:cxnLst>
              <a:cxn ang="0">
                <a:pos x="39" y="36"/>
              </a:cxn>
              <a:cxn ang="0">
                <a:pos x="41" y="44"/>
              </a:cxn>
              <a:cxn ang="0">
                <a:pos x="35" y="50"/>
              </a:cxn>
              <a:cxn ang="0">
                <a:pos x="27" y="53"/>
              </a:cxn>
              <a:cxn ang="0">
                <a:pos x="18" y="53"/>
              </a:cxn>
              <a:cxn ang="0">
                <a:pos x="11" y="50"/>
              </a:cxn>
              <a:cxn ang="0">
                <a:pos x="4" y="44"/>
              </a:cxn>
              <a:cxn ang="0">
                <a:pos x="6" y="36"/>
              </a:cxn>
              <a:cxn ang="0">
                <a:pos x="0" y="28"/>
              </a:cxn>
              <a:cxn ang="0">
                <a:pos x="7" y="23"/>
              </a:cxn>
              <a:cxn ang="0">
                <a:pos x="4" y="18"/>
              </a:cxn>
              <a:cxn ang="0">
                <a:pos x="15" y="16"/>
              </a:cxn>
              <a:cxn ang="0">
                <a:pos x="19" y="8"/>
              </a:cxn>
              <a:cxn ang="0">
                <a:pos x="28" y="15"/>
              </a:cxn>
              <a:cxn ang="0">
                <a:pos x="35" y="12"/>
              </a:cxn>
              <a:cxn ang="0">
                <a:pos x="41" y="19"/>
              </a:cxn>
              <a:cxn ang="0">
                <a:pos x="45" y="27"/>
              </a:cxn>
              <a:cxn ang="0">
                <a:pos x="23" y="22"/>
              </a:cxn>
              <a:cxn ang="0">
                <a:pos x="32" y="31"/>
              </a:cxn>
              <a:cxn ang="0">
                <a:pos x="63" y="16"/>
              </a:cxn>
              <a:cxn ang="0">
                <a:pos x="64" y="24"/>
              </a:cxn>
              <a:cxn ang="0">
                <a:pos x="55" y="22"/>
              </a:cxn>
              <a:cxn ang="0">
                <a:pos x="46" y="24"/>
              </a:cxn>
              <a:cxn ang="0">
                <a:pos x="46" y="16"/>
              </a:cxn>
              <a:cxn ang="0">
                <a:pos x="46" y="9"/>
              </a:cxn>
              <a:cxn ang="0">
                <a:pos x="46" y="2"/>
              </a:cxn>
              <a:cxn ang="0">
                <a:pos x="55" y="4"/>
              </a:cxn>
              <a:cxn ang="0">
                <a:pos x="59" y="0"/>
              </a:cxn>
              <a:cxn ang="0">
                <a:pos x="62" y="7"/>
              </a:cxn>
              <a:cxn ang="0">
                <a:pos x="68" y="15"/>
              </a:cxn>
              <a:cxn ang="0">
                <a:pos x="62" y="55"/>
              </a:cxn>
              <a:cxn ang="0">
                <a:pos x="59" y="63"/>
              </a:cxn>
              <a:cxn ang="0">
                <a:pos x="54" y="59"/>
              </a:cxn>
              <a:cxn ang="0">
                <a:pos x="45" y="60"/>
              </a:cxn>
              <a:cxn ang="0">
                <a:pos x="41" y="52"/>
              </a:cxn>
              <a:cxn ang="0">
                <a:pos x="47" y="44"/>
              </a:cxn>
              <a:cxn ang="0">
                <a:pos x="50" y="36"/>
              </a:cxn>
              <a:cxn ang="0">
                <a:pos x="56" y="40"/>
              </a:cxn>
              <a:cxn ang="0">
                <a:pos x="64" y="39"/>
              </a:cxn>
              <a:cxn ang="0">
                <a:pos x="63" y="46"/>
              </a:cxn>
              <a:cxn ang="0">
                <a:pos x="55" y="8"/>
              </a:cxn>
              <a:cxn ang="0">
                <a:pos x="59" y="13"/>
              </a:cxn>
              <a:cxn ang="0">
                <a:pos x="50" y="49"/>
              </a:cxn>
              <a:cxn ang="0">
                <a:pos x="55" y="45"/>
              </a:cxn>
            </a:cxnLst>
            <a:rect l="0" t="0" r="r" b="b"/>
            <a:pathLst>
              <a:path w="68" h="63">
                <a:moveTo>
                  <a:pt x="45" y="35"/>
                </a:moveTo>
                <a:cubicBezTo>
                  <a:pt x="45" y="35"/>
                  <a:pt x="45" y="36"/>
                  <a:pt x="45" y="36"/>
                </a:cubicBezTo>
                <a:cubicBezTo>
                  <a:pt x="39" y="36"/>
                  <a:pt x="39" y="36"/>
                  <a:pt x="39" y="36"/>
                </a:cubicBezTo>
                <a:cubicBezTo>
                  <a:pt x="39" y="37"/>
                  <a:pt x="38" y="38"/>
                  <a:pt x="38" y="39"/>
                </a:cubicBezTo>
                <a:cubicBezTo>
                  <a:pt x="39" y="41"/>
                  <a:pt x="40" y="42"/>
                  <a:pt x="41" y="43"/>
                </a:cubicBezTo>
                <a:cubicBezTo>
                  <a:pt x="41" y="43"/>
                  <a:pt x="41" y="44"/>
                  <a:pt x="41" y="44"/>
                </a:cubicBezTo>
                <a:cubicBezTo>
                  <a:pt x="41" y="44"/>
                  <a:pt x="41" y="44"/>
                  <a:pt x="41" y="45"/>
                </a:cubicBezTo>
                <a:cubicBezTo>
                  <a:pt x="40" y="46"/>
                  <a:pt x="36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1" y="47"/>
                  <a:pt x="31" y="47"/>
                  <a:pt x="31" y="47"/>
                </a:cubicBezTo>
                <a:cubicBezTo>
                  <a:pt x="30" y="47"/>
                  <a:pt x="29" y="47"/>
                  <a:pt x="28" y="48"/>
                </a:cubicBezTo>
                <a:cubicBezTo>
                  <a:pt x="28" y="49"/>
                  <a:pt x="27" y="51"/>
                  <a:pt x="27" y="53"/>
                </a:cubicBezTo>
                <a:cubicBezTo>
                  <a:pt x="27" y="54"/>
                  <a:pt x="26" y="54"/>
                  <a:pt x="26" y="54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4"/>
                  <a:pt x="18" y="54"/>
                  <a:pt x="18" y="53"/>
                </a:cubicBezTo>
                <a:cubicBezTo>
                  <a:pt x="17" y="48"/>
                  <a:pt x="17" y="48"/>
                  <a:pt x="17" y="48"/>
                </a:cubicBezTo>
                <a:cubicBezTo>
                  <a:pt x="16" y="47"/>
                  <a:pt x="16" y="47"/>
                  <a:pt x="15" y="47"/>
                </a:cubicBezTo>
                <a:cubicBezTo>
                  <a:pt x="11" y="50"/>
                  <a:pt x="11" y="50"/>
                  <a:pt x="11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10" y="50"/>
                  <a:pt x="9" y="50"/>
                  <a:pt x="9" y="50"/>
                </a:cubicBezTo>
                <a:cubicBezTo>
                  <a:pt x="8" y="49"/>
                  <a:pt x="4" y="45"/>
                  <a:pt x="4" y="44"/>
                </a:cubicBezTo>
                <a:cubicBezTo>
                  <a:pt x="4" y="44"/>
                  <a:pt x="4" y="44"/>
                  <a:pt x="4" y="43"/>
                </a:cubicBezTo>
                <a:cubicBezTo>
                  <a:pt x="5" y="42"/>
                  <a:pt x="6" y="41"/>
                  <a:pt x="7" y="39"/>
                </a:cubicBezTo>
                <a:cubicBezTo>
                  <a:pt x="7" y="38"/>
                  <a:pt x="6" y="37"/>
                  <a:pt x="6" y="36"/>
                </a:cubicBezTo>
                <a:cubicBezTo>
                  <a:pt x="1" y="35"/>
                  <a:pt x="1" y="35"/>
                  <a:pt x="1" y="35"/>
                </a:cubicBezTo>
                <a:cubicBezTo>
                  <a:pt x="0" y="35"/>
                  <a:pt x="0" y="35"/>
                  <a:pt x="0" y="3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7"/>
                  <a:pt x="0" y="27"/>
                  <a:pt x="1" y="27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25"/>
                  <a:pt x="7" y="24"/>
                  <a:pt x="7" y="23"/>
                </a:cubicBezTo>
                <a:cubicBezTo>
                  <a:pt x="6" y="22"/>
                  <a:pt x="5" y="20"/>
                  <a:pt x="4" y="19"/>
                </a:cubicBezTo>
                <a:cubicBezTo>
                  <a:pt x="4" y="19"/>
                  <a:pt x="4" y="19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5" y="17"/>
                  <a:pt x="9" y="12"/>
                  <a:pt x="10" y="12"/>
                </a:cubicBezTo>
                <a:cubicBezTo>
                  <a:pt x="10" y="12"/>
                  <a:pt x="10" y="12"/>
                  <a:pt x="11" y="13"/>
                </a:cubicBezTo>
                <a:cubicBezTo>
                  <a:pt x="15" y="16"/>
                  <a:pt x="15" y="16"/>
                  <a:pt x="15" y="16"/>
                </a:cubicBezTo>
                <a:cubicBezTo>
                  <a:pt x="16" y="15"/>
                  <a:pt x="16" y="15"/>
                  <a:pt x="17" y="15"/>
                </a:cubicBezTo>
                <a:cubicBezTo>
                  <a:pt x="18" y="13"/>
                  <a:pt x="18" y="11"/>
                  <a:pt x="18" y="9"/>
                </a:cubicBezTo>
                <a:cubicBezTo>
                  <a:pt x="18" y="9"/>
                  <a:pt x="19" y="8"/>
                  <a:pt x="19" y="8"/>
                </a:cubicBezTo>
                <a:cubicBezTo>
                  <a:pt x="26" y="8"/>
                  <a:pt x="26" y="8"/>
                  <a:pt x="26" y="8"/>
                </a:cubicBezTo>
                <a:cubicBezTo>
                  <a:pt x="26" y="8"/>
                  <a:pt x="27" y="9"/>
                  <a:pt x="27" y="9"/>
                </a:cubicBezTo>
                <a:cubicBezTo>
                  <a:pt x="28" y="15"/>
                  <a:pt x="28" y="15"/>
                  <a:pt x="28" y="15"/>
                </a:cubicBezTo>
                <a:cubicBezTo>
                  <a:pt x="29" y="15"/>
                  <a:pt x="30" y="15"/>
                  <a:pt x="31" y="16"/>
                </a:cubicBezTo>
                <a:cubicBezTo>
                  <a:pt x="35" y="13"/>
                  <a:pt x="35" y="13"/>
                  <a:pt x="35" y="13"/>
                </a:cubicBezTo>
                <a:cubicBezTo>
                  <a:pt x="35" y="12"/>
                  <a:pt x="35" y="12"/>
                  <a:pt x="35" y="12"/>
                </a:cubicBezTo>
                <a:cubicBezTo>
                  <a:pt x="36" y="12"/>
                  <a:pt x="36" y="12"/>
                  <a:pt x="36" y="13"/>
                </a:cubicBezTo>
                <a:cubicBezTo>
                  <a:pt x="37" y="13"/>
                  <a:pt x="41" y="17"/>
                  <a:pt x="41" y="18"/>
                </a:cubicBezTo>
                <a:cubicBezTo>
                  <a:pt x="41" y="19"/>
                  <a:pt x="41" y="19"/>
                  <a:pt x="41" y="19"/>
                </a:cubicBezTo>
                <a:cubicBezTo>
                  <a:pt x="40" y="20"/>
                  <a:pt x="39" y="22"/>
                  <a:pt x="38" y="23"/>
                </a:cubicBezTo>
                <a:cubicBezTo>
                  <a:pt x="38" y="24"/>
                  <a:pt x="39" y="25"/>
                  <a:pt x="39" y="26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8"/>
                </a:cubicBezTo>
                <a:lnTo>
                  <a:pt x="45" y="35"/>
                </a:lnTo>
                <a:close/>
                <a:moveTo>
                  <a:pt x="23" y="22"/>
                </a:moveTo>
                <a:cubicBezTo>
                  <a:pt x="18" y="22"/>
                  <a:pt x="13" y="26"/>
                  <a:pt x="13" y="31"/>
                </a:cubicBezTo>
                <a:cubicBezTo>
                  <a:pt x="13" y="36"/>
                  <a:pt x="18" y="40"/>
                  <a:pt x="23" y="40"/>
                </a:cubicBezTo>
                <a:cubicBezTo>
                  <a:pt x="28" y="40"/>
                  <a:pt x="32" y="36"/>
                  <a:pt x="32" y="31"/>
                </a:cubicBezTo>
                <a:cubicBezTo>
                  <a:pt x="32" y="26"/>
                  <a:pt x="28" y="22"/>
                  <a:pt x="23" y="22"/>
                </a:cubicBezTo>
                <a:close/>
                <a:moveTo>
                  <a:pt x="68" y="15"/>
                </a:moveTo>
                <a:cubicBezTo>
                  <a:pt x="68" y="16"/>
                  <a:pt x="64" y="16"/>
                  <a:pt x="63" y="16"/>
                </a:cubicBezTo>
                <a:cubicBezTo>
                  <a:pt x="63" y="17"/>
                  <a:pt x="62" y="18"/>
                  <a:pt x="62" y="18"/>
                </a:cubicBezTo>
                <a:cubicBezTo>
                  <a:pt x="62" y="19"/>
                  <a:pt x="64" y="23"/>
                  <a:pt x="64" y="23"/>
                </a:cubicBezTo>
                <a:cubicBezTo>
                  <a:pt x="64" y="23"/>
                  <a:pt x="64" y="23"/>
                  <a:pt x="64" y="24"/>
                </a:cubicBezTo>
                <a:cubicBezTo>
                  <a:pt x="63" y="24"/>
                  <a:pt x="59" y="26"/>
                  <a:pt x="59" y="26"/>
                </a:cubicBezTo>
                <a:cubicBezTo>
                  <a:pt x="59" y="26"/>
                  <a:pt x="56" y="22"/>
                  <a:pt x="56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4" y="22"/>
                  <a:pt x="54" y="22"/>
                  <a:pt x="54" y="22"/>
                </a:cubicBezTo>
                <a:cubicBezTo>
                  <a:pt x="53" y="22"/>
                  <a:pt x="50" y="26"/>
                  <a:pt x="50" y="26"/>
                </a:cubicBezTo>
                <a:cubicBezTo>
                  <a:pt x="50" y="26"/>
                  <a:pt x="46" y="24"/>
                  <a:pt x="46" y="24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7" y="19"/>
                  <a:pt x="47" y="18"/>
                </a:cubicBezTo>
                <a:cubicBezTo>
                  <a:pt x="47" y="18"/>
                  <a:pt x="46" y="17"/>
                  <a:pt x="46" y="16"/>
                </a:cubicBezTo>
                <a:cubicBezTo>
                  <a:pt x="45" y="16"/>
                  <a:pt x="41" y="16"/>
                  <a:pt x="41" y="15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5" y="9"/>
                  <a:pt x="46" y="9"/>
                </a:cubicBezTo>
                <a:cubicBezTo>
                  <a:pt x="46" y="9"/>
                  <a:pt x="47" y="8"/>
                  <a:pt x="47" y="7"/>
                </a:cubicBezTo>
                <a:cubicBezTo>
                  <a:pt x="47" y="7"/>
                  <a:pt x="45" y="3"/>
                  <a:pt x="45" y="2"/>
                </a:cubicBezTo>
                <a:cubicBezTo>
                  <a:pt x="45" y="2"/>
                  <a:pt x="45" y="2"/>
                  <a:pt x="46" y="2"/>
                </a:cubicBezTo>
                <a:cubicBezTo>
                  <a:pt x="46" y="2"/>
                  <a:pt x="50" y="0"/>
                  <a:pt x="50" y="0"/>
                </a:cubicBezTo>
                <a:cubicBezTo>
                  <a:pt x="50" y="0"/>
                  <a:pt x="53" y="3"/>
                  <a:pt x="54" y="4"/>
                </a:cubicBezTo>
                <a:cubicBezTo>
                  <a:pt x="54" y="4"/>
                  <a:pt x="54" y="4"/>
                  <a:pt x="55" y="4"/>
                </a:cubicBezTo>
                <a:cubicBezTo>
                  <a:pt x="55" y="4"/>
                  <a:pt x="55" y="4"/>
                  <a:pt x="56" y="4"/>
                </a:cubicBezTo>
                <a:cubicBezTo>
                  <a:pt x="57" y="2"/>
                  <a:pt x="58" y="1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63" y="2"/>
                  <a:pt x="64" y="2"/>
                </a:cubicBezTo>
                <a:cubicBezTo>
                  <a:pt x="64" y="2"/>
                  <a:pt x="64" y="2"/>
                  <a:pt x="64" y="2"/>
                </a:cubicBezTo>
                <a:cubicBezTo>
                  <a:pt x="64" y="3"/>
                  <a:pt x="62" y="7"/>
                  <a:pt x="62" y="7"/>
                </a:cubicBezTo>
                <a:cubicBezTo>
                  <a:pt x="62" y="8"/>
                  <a:pt x="63" y="9"/>
                  <a:pt x="63" y="9"/>
                </a:cubicBezTo>
                <a:cubicBezTo>
                  <a:pt x="64" y="9"/>
                  <a:pt x="68" y="10"/>
                  <a:pt x="68" y="10"/>
                </a:cubicBezTo>
                <a:lnTo>
                  <a:pt x="68" y="15"/>
                </a:lnTo>
                <a:close/>
                <a:moveTo>
                  <a:pt x="68" y="52"/>
                </a:moveTo>
                <a:cubicBezTo>
                  <a:pt x="68" y="52"/>
                  <a:pt x="64" y="53"/>
                  <a:pt x="63" y="53"/>
                </a:cubicBezTo>
                <a:cubicBezTo>
                  <a:pt x="63" y="54"/>
                  <a:pt x="62" y="54"/>
                  <a:pt x="62" y="55"/>
                </a:cubicBezTo>
                <a:cubicBezTo>
                  <a:pt x="62" y="56"/>
                  <a:pt x="64" y="59"/>
                  <a:pt x="64" y="60"/>
                </a:cubicBezTo>
                <a:cubicBezTo>
                  <a:pt x="64" y="60"/>
                  <a:pt x="64" y="60"/>
                  <a:pt x="64" y="60"/>
                </a:cubicBezTo>
                <a:cubicBezTo>
                  <a:pt x="63" y="60"/>
                  <a:pt x="59" y="63"/>
                  <a:pt x="59" y="63"/>
                </a:cubicBezTo>
                <a:cubicBezTo>
                  <a:pt x="59" y="63"/>
                  <a:pt x="56" y="59"/>
                  <a:pt x="56" y="59"/>
                </a:cubicBezTo>
                <a:cubicBezTo>
                  <a:pt x="55" y="59"/>
                  <a:pt x="55" y="59"/>
                  <a:pt x="55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3" y="59"/>
                  <a:pt x="50" y="63"/>
                  <a:pt x="50" y="63"/>
                </a:cubicBezTo>
                <a:cubicBezTo>
                  <a:pt x="50" y="63"/>
                  <a:pt x="46" y="60"/>
                  <a:pt x="46" y="60"/>
                </a:cubicBezTo>
                <a:cubicBezTo>
                  <a:pt x="45" y="60"/>
                  <a:pt x="45" y="60"/>
                  <a:pt x="45" y="60"/>
                </a:cubicBezTo>
                <a:cubicBezTo>
                  <a:pt x="45" y="59"/>
                  <a:pt x="47" y="56"/>
                  <a:pt x="47" y="55"/>
                </a:cubicBezTo>
                <a:cubicBezTo>
                  <a:pt x="47" y="54"/>
                  <a:pt x="46" y="54"/>
                  <a:pt x="46" y="53"/>
                </a:cubicBezTo>
                <a:cubicBezTo>
                  <a:pt x="45" y="53"/>
                  <a:pt x="41" y="52"/>
                  <a:pt x="41" y="52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6"/>
                  <a:pt x="45" y="46"/>
                  <a:pt x="46" y="46"/>
                </a:cubicBezTo>
                <a:cubicBezTo>
                  <a:pt x="46" y="45"/>
                  <a:pt x="47" y="45"/>
                  <a:pt x="47" y="44"/>
                </a:cubicBezTo>
                <a:cubicBezTo>
                  <a:pt x="47" y="43"/>
                  <a:pt x="45" y="40"/>
                  <a:pt x="45" y="39"/>
                </a:cubicBezTo>
                <a:cubicBezTo>
                  <a:pt x="45" y="39"/>
                  <a:pt x="45" y="39"/>
                  <a:pt x="46" y="39"/>
                </a:cubicBezTo>
                <a:cubicBezTo>
                  <a:pt x="46" y="39"/>
                  <a:pt x="50" y="36"/>
                  <a:pt x="50" y="36"/>
                </a:cubicBezTo>
                <a:cubicBezTo>
                  <a:pt x="50" y="36"/>
                  <a:pt x="53" y="40"/>
                  <a:pt x="54" y="40"/>
                </a:cubicBezTo>
                <a:cubicBezTo>
                  <a:pt x="54" y="40"/>
                  <a:pt x="54" y="40"/>
                  <a:pt x="55" y="40"/>
                </a:cubicBezTo>
                <a:cubicBezTo>
                  <a:pt x="55" y="40"/>
                  <a:pt x="55" y="40"/>
                  <a:pt x="56" y="40"/>
                </a:cubicBezTo>
                <a:cubicBezTo>
                  <a:pt x="57" y="39"/>
                  <a:pt x="58" y="38"/>
                  <a:pt x="59" y="36"/>
                </a:cubicBezTo>
                <a:cubicBezTo>
                  <a:pt x="59" y="36"/>
                  <a:pt x="59" y="36"/>
                  <a:pt x="59" y="36"/>
                </a:cubicBezTo>
                <a:cubicBezTo>
                  <a:pt x="59" y="36"/>
                  <a:pt x="63" y="39"/>
                  <a:pt x="64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40"/>
                  <a:pt x="62" y="43"/>
                  <a:pt x="62" y="44"/>
                </a:cubicBezTo>
                <a:cubicBezTo>
                  <a:pt x="62" y="45"/>
                  <a:pt x="63" y="45"/>
                  <a:pt x="63" y="46"/>
                </a:cubicBezTo>
                <a:cubicBezTo>
                  <a:pt x="64" y="46"/>
                  <a:pt x="68" y="46"/>
                  <a:pt x="68" y="47"/>
                </a:cubicBezTo>
                <a:lnTo>
                  <a:pt x="68" y="52"/>
                </a:lnTo>
                <a:close/>
                <a:moveTo>
                  <a:pt x="55" y="8"/>
                </a:moveTo>
                <a:cubicBezTo>
                  <a:pt x="52" y="8"/>
                  <a:pt x="50" y="10"/>
                  <a:pt x="50" y="13"/>
                </a:cubicBezTo>
                <a:cubicBezTo>
                  <a:pt x="50" y="15"/>
                  <a:pt x="52" y="17"/>
                  <a:pt x="55" y="17"/>
                </a:cubicBezTo>
                <a:cubicBezTo>
                  <a:pt x="57" y="17"/>
                  <a:pt x="59" y="15"/>
                  <a:pt x="59" y="13"/>
                </a:cubicBezTo>
                <a:cubicBezTo>
                  <a:pt x="59" y="10"/>
                  <a:pt x="57" y="8"/>
                  <a:pt x="55" y="8"/>
                </a:cubicBezTo>
                <a:close/>
                <a:moveTo>
                  <a:pt x="55" y="45"/>
                </a:moveTo>
                <a:cubicBezTo>
                  <a:pt x="52" y="45"/>
                  <a:pt x="50" y="47"/>
                  <a:pt x="50" y="49"/>
                </a:cubicBezTo>
                <a:cubicBezTo>
                  <a:pt x="50" y="52"/>
                  <a:pt x="52" y="54"/>
                  <a:pt x="55" y="54"/>
                </a:cubicBezTo>
                <a:cubicBezTo>
                  <a:pt x="57" y="54"/>
                  <a:pt x="59" y="52"/>
                  <a:pt x="59" y="49"/>
                </a:cubicBezTo>
                <a:cubicBezTo>
                  <a:pt x="59" y="47"/>
                  <a:pt x="57" y="45"/>
                  <a:pt x="55" y="45"/>
                </a:cubicBezTo>
                <a:close/>
              </a:path>
            </a:pathLst>
          </a:custGeom>
          <a:solidFill>
            <a:srgbClr val="02B3C5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0" name="Freeform 52"/>
          <p:cNvSpPr>
            <a:spLocks noChangeAspect="1" noEditPoints="1"/>
          </p:cNvSpPr>
          <p:nvPr/>
        </p:nvSpPr>
        <p:spPr bwMode="auto">
          <a:xfrm>
            <a:off x="5040313" y="5005388"/>
            <a:ext cx="315913" cy="315913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27" y="8"/>
              </a:cxn>
              <a:cxn ang="0">
                <a:pos x="8" y="27"/>
              </a:cxn>
              <a:cxn ang="0">
                <a:pos x="27" y="47"/>
              </a:cxn>
              <a:cxn ang="0">
                <a:pos x="47" y="27"/>
              </a:cxn>
              <a:cxn ang="0">
                <a:pos x="27" y="8"/>
              </a:cxn>
              <a:cxn ang="0">
                <a:pos x="32" y="31"/>
              </a:cxn>
              <a:cxn ang="0">
                <a:pos x="31" y="32"/>
              </a:cxn>
              <a:cxn ang="0">
                <a:pos x="19" y="32"/>
              </a:cxn>
              <a:cxn ang="0">
                <a:pos x="18" y="31"/>
              </a:cxn>
              <a:cxn ang="0">
                <a:pos x="18" y="28"/>
              </a:cxn>
              <a:cxn ang="0">
                <a:pos x="19" y="27"/>
              </a:cxn>
              <a:cxn ang="0">
                <a:pos x="27" y="27"/>
              </a:cxn>
              <a:cxn ang="0">
                <a:pos x="27" y="15"/>
              </a:cxn>
              <a:cxn ang="0">
                <a:pos x="28" y="14"/>
              </a:cxn>
              <a:cxn ang="0">
                <a:pos x="31" y="14"/>
              </a:cxn>
              <a:cxn ang="0">
                <a:pos x="32" y="15"/>
              </a:cxn>
              <a:cxn ang="0">
                <a:pos x="32" y="31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27" y="8"/>
                </a:moveTo>
                <a:cubicBezTo>
                  <a:pt x="16" y="8"/>
                  <a:pt x="8" y="17"/>
                  <a:pt x="8" y="27"/>
                </a:cubicBezTo>
                <a:cubicBezTo>
                  <a:pt x="8" y="38"/>
                  <a:pt x="16" y="47"/>
                  <a:pt x="27" y="47"/>
                </a:cubicBezTo>
                <a:cubicBezTo>
                  <a:pt x="38" y="47"/>
                  <a:pt x="47" y="38"/>
                  <a:pt x="47" y="27"/>
                </a:cubicBezTo>
                <a:cubicBezTo>
                  <a:pt x="47" y="17"/>
                  <a:pt x="38" y="8"/>
                  <a:pt x="27" y="8"/>
                </a:cubicBezTo>
                <a:close/>
                <a:moveTo>
                  <a:pt x="32" y="31"/>
                </a:moveTo>
                <a:cubicBezTo>
                  <a:pt x="32" y="31"/>
                  <a:pt x="31" y="32"/>
                  <a:pt x="31" y="32"/>
                </a:cubicBezTo>
                <a:cubicBezTo>
                  <a:pt x="19" y="32"/>
                  <a:pt x="19" y="32"/>
                  <a:pt x="19" y="32"/>
                </a:cubicBezTo>
                <a:cubicBezTo>
                  <a:pt x="19" y="32"/>
                  <a:pt x="18" y="31"/>
                  <a:pt x="18" y="31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9" y="27"/>
                  <a:pt x="19" y="27"/>
                </a:cubicBezTo>
                <a:cubicBezTo>
                  <a:pt x="27" y="27"/>
                  <a:pt x="27" y="27"/>
                  <a:pt x="27" y="27"/>
                </a:cubicBezTo>
                <a:cubicBezTo>
                  <a:pt x="27" y="15"/>
                  <a:pt x="27" y="15"/>
                  <a:pt x="27" y="15"/>
                </a:cubicBezTo>
                <a:cubicBezTo>
                  <a:pt x="27" y="14"/>
                  <a:pt x="28" y="14"/>
                  <a:pt x="28" y="14"/>
                </a:cubicBezTo>
                <a:cubicBezTo>
                  <a:pt x="31" y="14"/>
                  <a:pt x="31" y="14"/>
                  <a:pt x="31" y="14"/>
                </a:cubicBezTo>
                <a:cubicBezTo>
                  <a:pt x="31" y="14"/>
                  <a:pt x="32" y="14"/>
                  <a:pt x="32" y="15"/>
                </a:cubicBezTo>
                <a:lnTo>
                  <a:pt x="32" y="31"/>
                </a:lnTo>
                <a:close/>
              </a:path>
            </a:pathLst>
          </a:custGeom>
          <a:solidFill>
            <a:srgbClr val="02B3C5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1" name="Freeform 152"/>
          <p:cNvSpPr>
            <a:spLocks noChangeAspect="1" noEditPoints="1"/>
          </p:cNvSpPr>
          <p:nvPr/>
        </p:nvSpPr>
        <p:spPr bwMode="auto">
          <a:xfrm>
            <a:off x="4568825" y="3267075"/>
            <a:ext cx="325438" cy="300038"/>
          </a:xfrm>
          <a:custGeom>
            <a:avLst/>
            <a:gdLst/>
            <a:ahLst/>
            <a:cxnLst>
              <a:cxn ang="0">
                <a:pos x="67" y="20"/>
              </a:cxn>
              <a:cxn ang="0">
                <a:pos x="46" y="36"/>
              </a:cxn>
              <a:cxn ang="0">
                <a:pos x="42" y="40"/>
              </a:cxn>
              <a:cxn ang="0">
                <a:pos x="39" y="47"/>
              </a:cxn>
              <a:cxn ang="0">
                <a:pos x="44" y="52"/>
              </a:cxn>
              <a:cxn ang="0">
                <a:pos x="52" y="58"/>
              </a:cxn>
              <a:cxn ang="0">
                <a:pos x="52" y="61"/>
              </a:cxn>
              <a:cxn ang="0">
                <a:pos x="51" y="62"/>
              </a:cxn>
              <a:cxn ang="0">
                <a:pos x="17" y="62"/>
              </a:cxn>
              <a:cxn ang="0">
                <a:pos x="16" y="61"/>
              </a:cxn>
              <a:cxn ang="0">
                <a:pos x="16" y="58"/>
              </a:cxn>
              <a:cxn ang="0">
                <a:pos x="24" y="52"/>
              </a:cxn>
              <a:cxn ang="0">
                <a:pos x="29" y="47"/>
              </a:cxn>
              <a:cxn ang="0">
                <a:pos x="26" y="40"/>
              </a:cxn>
              <a:cxn ang="0">
                <a:pos x="22" y="36"/>
              </a:cxn>
              <a:cxn ang="0">
                <a:pos x="0" y="20"/>
              </a:cxn>
              <a:cxn ang="0">
                <a:pos x="0" y="15"/>
              </a:cxn>
              <a:cxn ang="0">
                <a:pos x="4" y="11"/>
              </a:cxn>
              <a:cxn ang="0">
                <a:pos x="16" y="11"/>
              </a:cxn>
              <a:cxn ang="0">
                <a:pos x="16" y="7"/>
              </a:cxn>
              <a:cxn ang="0">
                <a:pos x="22" y="0"/>
              </a:cxn>
              <a:cxn ang="0">
                <a:pos x="45" y="0"/>
              </a:cxn>
              <a:cxn ang="0">
                <a:pos x="52" y="7"/>
              </a:cxn>
              <a:cxn ang="0">
                <a:pos x="52" y="11"/>
              </a:cxn>
              <a:cxn ang="0">
                <a:pos x="63" y="11"/>
              </a:cxn>
              <a:cxn ang="0">
                <a:pos x="67" y="15"/>
              </a:cxn>
              <a:cxn ang="0">
                <a:pos x="67" y="20"/>
              </a:cxn>
              <a:cxn ang="0">
                <a:pos x="16" y="16"/>
              </a:cxn>
              <a:cxn ang="0">
                <a:pos x="6" y="16"/>
              </a:cxn>
              <a:cxn ang="0">
                <a:pos x="6" y="20"/>
              </a:cxn>
              <a:cxn ang="0">
                <a:pos x="19" y="31"/>
              </a:cxn>
              <a:cxn ang="0">
                <a:pos x="16" y="16"/>
              </a:cxn>
              <a:cxn ang="0">
                <a:pos x="62" y="16"/>
              </a:cxn>
              <a:cxn ang="0">
                <a:pos x="52" y="16"/>
              </a:cxn>
              <a:cxn ang="0">
                <a:pos x="49" y="31"/>
              </a:cxn>
              <a:cxn ang="0">
                <a:pos x="62" y="20"/>
              </a:cxn>
              <a:cxn ang="0">
                <a:pos x="62" y="16"/>
              </a:cxn>
            </a:cxnLst>
            <a:rect l="0" t="0" r="r" b="b"/>
            <a:pathLst>
              <a:path w="67" h="62">
                <a:moveTo>
                  <a:pt x="67" y="20"/>
                </a:moveTo>
                <a:cubicBezTo>
                  <a:pt x="67" y="27"/>
                  <a:pt x="58" y="36"/>
                  <a:pt x="46" y="36"/>
                </a:cubicBezTo>
                <a:cubicBezTo>
                  <a:pt x="44" y="38"/>
                  <a:pt x="42" y="40"/>
                  <a:pt x="42" y="40"/>
                </a:cubicBezTo>
                <a:cubicBezTo>
                  <a:pt x="40" y="42"/>
                  <a:pt x="39" y="44"/>
                  <a:pt x="39" y="47"/>
                </a:cubicBezTo>
                <a:cubicBezTo>
                  <a:pt x="39" y="49"/>
                  <a:pt x="40" y="52"/>
                  <a:pt x="44" y="52"/>
                </a:cubicBezTo>
                <a:cubicBezTo>
                  <a:pt x="48" y="52"/>
                  <a:pt x="52" y="54"/>
                  <a:pt x="52" y="58"/>
                </a:cubicBezTo>
                <a:cubicBezTo>
                  <a:pt x="52" y="61"/>
                  <a:pt x="52" y="61"/>
                  <a:pt x="52" y="61"/>
                </a:cubicBezTo>
                <a:cubicBezTo>
                  <a:pt x="52" y="62"/>
                  <a:pt x="51" y="62"/>
                  <a:pt x="51" y="62"/>
                </a:cubicBezTo>
                <a:cubicBezTo>
                  <a:pt x="17" y="62"/>
                  <a:pt x="17" y="62"/>
                  <a:pt x="17" y="62"/>
                </a:cubicBezTo>
                <a:cubicBezTo>
                  <a:pt x="16" y="62"/>
                  <a:pt x="16" y="62"/>
                  <a:pt x="16" y="61"/>
                </a:cubicBezTo>
                <a:cubicBezTo>
                  <a:pt x="16" y="58"/>
                  <a:pt x="16" y="58"/>
                  <a:pt x="16" y="58"/>
                </a:cubicBezTo>
                <a:cubicBezTo>
                  <a:pt x="16" y="54"/>
                  <a:pt x="20" y="52"/>
                  <a:pt x="24" y="52"/>
                </a:cubicBezTo>
                <a:cubicBezTo>
                  <a:pt x="27" y="52"/>
                  <a:pt x="29" y="49"/>
                  <a:pt x="29" y="47"/>
                </a:cubicBezTo>
                <a:cubicBezTo>
                  <a:pt x="29" y="44"/>
                  <a:pt x="28" y="42"/>
                  <a:pt x="26" y="40"/>
                </a:cubicBezTo>
                <a:cubicBezTo>
                  <a:pt x="25" y="40"/>
                  <a:pt x="24" y="38"/>
                  <a:pt x="22" y="36"/>
                </a:cubicBezTo>
                <a:cubicBezTo>
                  <a:pt x="10" y="36"/>
                  <a:pt x="0" y="27"/>
                  <a:pt x="0" y="2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2" y="11"/>
                  <a:pt x="4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3"/>
                  <a:pt x="19" y="0"/>
                  <a:pt x="2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9" y="0"/>
                  <a:pt x="52" y="3"/>
                  <a:pt x="52" y="7"/>
                </a:cubicBezTo>
                <a:cubicBezTo>
                  <a:pt x="52" y="11"/>
                  <a:pt x="52" y="11"/>
                  <a:pt x="52" y="11"/>
                </a:cubicBezTo>
                <a:cubicBezTo>
                  <a:pt x="63" y="11"/>
                  <a:pt x="63" y="11"/>
                  <a:pt x="63" y="11"/>
                </a:cubicBezTo>
                <a:cubicBezTo>
                  <a:pt x="66" y="11"/>
                  <a:pt x="67" y="12"/>
                  <a:pt x="67" y="15"/>
                </a:cubicBezTo>
                <a:lnTo>
                  <a:pt x="67" y="20"/>
                </a:lnTo>
                <a:close/>
                <a:moveTo>
                  <a:pt x="16" y="16"/>
                </a:moveTo>
                <a:cubicBezTo>
                  <a:pt x="6" y="16"/>
                  <a:pt x="6" y="16"/>
                  <a:pt x="6" y="16"/>
                </a:cubicBezTo>
                <a:cubicBezTo>
                  <a:pt x="6" y="20"/>
                  <a:pt x="6" y="20"/>
                  <a:pt x="6" y="20"/>
                </a:cubicBezTo>
                <a:cubicBezTo>
                  <a:pt x="6" y="24"/>
                  <a:pt x="11" y="29"/>
                  <a:pt x="19" y="31"/>
                </a:cubicBezTo>
                <a:cubicBezTo>
                  <a:pt x="17" y="27"/>
                  <a:pt x="16" y="22"/>
                  <a:pt x="16" y="16"/>
                </a:cubicBezTo>
                <a:close/>
                <a:moveTo>
                  <a:pt x="62" y="16"/>
                </a:moveTo>
                <a:cubicBezTo>
                  <a:pt x="52" y="16"/>
                  <a:pt x="52" y="16"/>
                  <a:pt x="52" y="16"/>
                </a:cubicBezTo>
                <a:cubicBezTo>
                  <a:pt x="52" y="22"/>
                  <a:pt x="51" y="27"/>
                  <a:pt x="49" y="31"/>
                </a:cubicBezTo>
                <a:cubicBezTo>
                  <a:pt x="57" y="29"/>
                  <a:pt x="62" y="24"/>
                  <a:pt x="62" y="20"/>
                </a:cubicBezTo>
                <a:lnTo>
                  <a:pt x="62" y="16"/>
                </a:lnTo>
                <a:close/>
              </a:path>
            </a:pathLst>
          </a:custGeom>
          <a:solidFill>
            <a:srgbClr val="FCC725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2" name="Freeform 132"/>
          <p:cNvSpPr>
            <a:spLocks noEditPoints="1"/>
          </p:cNvSpPr>
          <p:nvPr/>
        </p:nvSpPr>
        <p:spPr bwMode="auto">
          <a:xfrm>
            <a:off x="5605463" y="3484563"/>
            <a:ext cx="984250" cy="939800"/>
          </a:xfrm>
          <a:custGeom>
            <a:avLst/>
            <a:gdLst/>
            <a:ahLst/>
            <a:cxnLst>
              <a:cxn ang="0">
                <a:pos x="62" y="31"/>
              </a:cxn>
              <a:cxn ang="0">
                <a:pos x="62" y="31"/>
              </a:cxn>
              <a:cxn ang="0">
                <a:pos x="54" y="27"/>
              </a:cxn>
              <a:cxn ang="0">
                <a:pos x="45" y="33"/>
              </a:cxn>
              <a:cxn ang="0">
                <a:pos x="44" y="35"/>
              </a:cxn>
              <a:cxn ang="0">
                <a:pos x="43" y="35"/>
              </a:cxn>
              <a:cxn ang="0">
                <a:pos x="42" y="35"/>
              </a:cxn>
              <a:cxn ang="0">
                <a:pos x="41" y="33"/>
              </a:cxn>
              <a:cxn ang="0">
                <a:pos x="32" y="27"/>
              </a:cxn>
              <a:cxn ang="0">
                <a:pos x="23" y="33"/>
              </a:cxn>
              <a:cxn ang="0">
                <a:pos x="22" y="35"/>
              </a:cxn>
              <a:cxn ang="0">
                <a:pos x="21" y="35"/>
              </a:cxn>
              <a:cxn ang="0">
                <a:pos x="20" y="35"/>
              </a:cxn>
              <a:cxn ang="0">
                <a:pos x="19" y="33"/>
              </a:cxn>
              <a:cxn ang="0">
                <a:pos x="10" y="27"/>
              </a:cxn>
              <a:cxn ang="0">
                <a:pos x="3" y="31"/>
              </a:cxn>
              <a:cxn ang="0">
                <a:pos x="2" y="31"/>
              </a:cxn>
              <a:cxn ang="0">
                <a:pos x="0" y="30"/>
              </a:cxn>
              <a:cxn ang="0">
                <a:pos x="0" y="30"/>
              </a:cxn>
              <a:cxn ang="0">
                <a:pos x="32" y="7"/>
              </a:cxn>
              <a:cxn ang="0">
                <a:pos x="64" y="30"/>
              </a:cxn>
              <a:cxn ang="0">
                <a:pos x="64" y="30"/>
              </a:cxn>
              <a:cxn ang="0">
                <a:pos x="62" y="31"/>
              </a:cxn>
              <a:cxn ang="0">
                <a:pos x="34" y="51"/>
              </a:cxn>
              <a:cxn ang="0">
                <a:pos x="25" y="61"/>
              </a:cxn>
              <a:cxn ang="0">
                <a:pos x="15" y="51"/>
              </a:cxn>
              <a:cxn ang="0">
                <a:pos x="17" y="49"/>
              </a:cxn>
              <a:cxn ang="0">
                <a:pos x="20" y="51"/>
              </a:cxn>
              <a:cxn ang="0">
                <a:pos x="25" y="56"/>
              </a:cxn>
              <a:cxn ang="0">
                <a:pos x="30" y="51"/>
              </a:cxn>
              <a:cxn ang="0">
                <a:pos x="30" y="29"/>
              </a:cxn>
              <a:cxn ang="0">
                <a:pos x="32" y="29"/>
              </a:cxn>
              <a:cxn ang="0">
                <a:pos x="34" y="29"/>
              </a:cxn>
              <a:cxn ang="0">
                <a:pos x="34" y="51"/>
              </a:cxn>
              <a:cxn ang="0">
                <a:pos x="34" y="6"/>
              </a:cxn>
              <a:cxn ang="0">
                <a:pos x="32" y="6"/>
              </a:cxn>
              <a:cxn ang="0">
                <a:pos x="30" y="6"/>
              </a:cxn>
              <a:cxn ang="0">
                <a:pos x="30" y="3"/>
              </a:cxn>
              <a:cxn ang="0">
                <a:pos x="32" y="0"/>
              </a:cxn>
              <a:cxn ang="0">
                <a:pos x="34" y="3"/>
              </a:cxn>
              <a:cxn ang="0">
                <a:pos x="34" y="6"/>
              </a:cxn>
            </a:cxnLst>
            <a:rect l="0" t="0" r="r" b="b"/>
            <a:pathLst>
              <a:path w="64" h="61">
                <a:moveTo>
                  <a:pt x="62" y="31"/>
                </a:moveTo>
                <a:cubicBezTo>
                  <a:pt x="62" y="31"/>
                  <a:pt x="62" y="31"/>
                  <a:pt x="62" y="31"/>
                </a:cubicBezTo>
                <a:cubicBezTo>
                  <a:pt x="59" y="29"/>
                  <a:pt x="57" y="27"/>
                  <a:pt x="54" y="27"/>
                </a:cubicBezTo>
                <a:cubicBezTo>
                  <a:pt x="51" y="27"/>
                  <a:pt x="47" y="30"/>
                  <a:pt x="45" y="33"/>
                </a:cubicBezTo>
                <a:cubicBezTo>
                  <a:pt x="45" y="33"/>
                  <a:pt x="45" y="34"/>
                  <a:pt x="44" y="35"/>
                </a:cubicBezTo>
                <a:cubicBezTo>
                  <a:pt x="44" y="35"/>
                  <a:pt x="44" y="35"/>
                  <a:pt x="43" y="35"/>
                </a:cubicBezTo>
                <a:cubicBezTo>
                  <a:pt x="43" y="35"/>
                  <a:pt x="42" y="35"/>
                  <a:pt x="42" y="35"/>
                </a:cubicBezTo>
                <a:cubicBezTo>
                  <a:pt x="42" y="34"/>
                  <a:pt x="41" y="33"/>
                  <a:pt x="41" y="33"/>
                </a:cubicBezTo>
                <a:cubicBezTo>
                  <a:pt x="39" y="30"/>
                  <a:pt x="36" y="27"/>
                  <a:pt x="32" y="27"/>
                </a:cubicBezTo>
                <a:cubicBezTo>
                  <a:pt x="28" y="27"/>
                  <a:pt x="25" y="30"/>
                  <a:pt x="23" y="33"/>
                </a:cubicBezTo>
                <a:cubicBezTo>
                  <a:pt x="23" y="33"/>
                  <a:pt x="22" y="34"/>
                  <a:pt x="22" y="35"/>
                </a:cubicBezTo>
                <a:cubicBezTo>
                  <a:pt x="22" y="35"/>
                  <a:pt x="22" y="35"/>
                  <a:pt x="21" y="35"/>
                </a:cubicBezTo>
                <a:cubicBezTo>
                  <a:pt x="20" y="35"/>
                  <a:pt x="20" y="35"/>
                  <a:pt x="20" y="35"/>
                </a:cubicBezTo>
                <a:cubicBezTo>
                  <a:pt x="19" y="34"/>
                  <a:pt x="19" y="33"/>
                  <a:pt x="19" y="33"/>
                </a:cubicBezTo>
                <a:cubicBezTo>
                  <a:pt x="17" y="30"/>
                  <a:pt x="14" y="27"/>
                  <a:pt x="10" y="27"/>
                </a:cubicBezTo>
                <a:cubicBezTo>
                  <a:pt x="7" y="27"/>
                  <a:pt x="5" y="29"/>
                  <a:pt x="3" y="31"/>
                </a:cubicBezTo>
                <a:cubicBezTo>
                  <a:pt x="2" y="31"/>
                  <a:pt x="2" y="31"/>
                  <a:pt x="2" y="31"/>
                </a:cubicBezTo>
                <a:cubicBezTo>
                  <a:pt x="1" y="31"/>
                  <a:pt x="0" y="31"/>
                  <a:pt x="0" y="30"/>
                </a:cubicBezTo>
                <a:cubicBezTo>
                  <a:pt x="0" y="30"/>
                  <a:pt x="0" y="30"/>
                  <a:pt x="0" y="30"/>
                </a:cubicBezTo>
                <a:cubicBezTo>
                  <a:pt x="4" y="16"/>
                  <a:pt x="18" y="7"/>
                  <a:pt x="32" y="7"/>
                </a:cubicBezTo>
                <a:cubicBezTo>
                  <a:pt x="46" y="7"/>
                  <a:pt x="60" y="16"/>
                  <a:pt x="64" y="30"/>
                </a:cubicBezTo>
                <a:cubicBezTo>
                  <a:pt x="64" y="30"/>
                  <a:pt x="64" y="30"/>
                  <a:pt x="64" y="30"/>
                </a:cubicBezTo>
                <a:cubicBezTo>
                  <a:pt x="64" y="31"/>
                  <a:pt x="63" y="31"/>
                  <a:pt x="62" y="31"/>
                </a:cubicBezTo>
                <a:close/>
                <a:moveTo>
                  <a:pt x="34" y="51"/>
                </a:moveTo>
                <a:cubicBezTo>
                  <a:pt x="34" y="56"/>
                  <a:pt x="30" y="61"/>
                  <a:pt x="25" y="61"/>
                </a:cubicBezTo>
                <a:cubicBezTo>
                  <a:pt x="19" y="61"/>
                  <a:pt x="15" y="56"/>
                  <a:pt x="15" y="51"/>
                </a:cubicBezTo>
                <a:cubicBezTo>
                  <a:pt x="15" y="50"/>
                  <a:pt x="16" y="49"/>
                  <a:pt x="17" y="49"/>
                </a:cubicBezTo>
                <a:cubicBezTo>
                  <a:pt x="19" y="49"/>
                  <a:pt x="20" y="50"/>
                  <a:pt x="20" y="51"/>
                </a:cubicBezTo>
                <a:cubicBezTo>
                  <a:pt x="20" y="54"/>
                  <a:pt x="22" y="56"/>
                  <a:pt x="25" y="56"/>
                </a:cubicBezTo>
                <a:cubicBezTo>
                  <a:pt x="27" y="56"/>
                  <a:pt x="30" y="54"/>
                  <a:pt x="30" y="51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1" y="29"/>
                  <a:pt x="32" y="29"/>
                </a:cubicBezTo>
                <a:cubicBezTo>
                  <a:pt x="33" y="29"/>
                  <a:pt x="34" y="29"/>
                  <a:pt x="34" y="29"/>
                </a:cubicBezTo>
                <a:lnTo>
                  <a:pt x="34" y="51"/>
                </a:lnTo>
                <a:close/>
                <a:moveTo>
                  <a:pt x="34" y="6"/>
                </a:moveTo>
                <a:cubicBezTo>
                  <a:pt x="34" y="6"/>
                  <a:pt x="33" y="6"/>
                  <a:pt x="32" y="6"/>
                </a:cubicBezTo>
                <a:cubicBezTo>
                  <a:pt x="31" y="6"/>
                  <a:pt x="30" y="6"/>
                  <a:pt x="30" y="6"/>
                </a:cubicBezTo>
                <a:cubicBezTo>
                  <a:pt x="30" y="3"/>
                  <a:pt x="30" y="3"/>
                  <a:pt x="30" y="3"/>
                </a:cubicBezTo>
                <a:cubicBezTo>
                  <a:pt x="30" y="1"/>
                  <a:pt x="31" y="0"/>
                  <a:pt x="32" y="0"/>
                </a:cubicBezTo>
                <a:cubicBezTo>
                  <a:pt x="33" y="0"/>
                  <a:pt x="34" y="1"/>
                  <a:pt x="34" y="3"/>
                </a:cubicBezTo>
                <a:lnTo>
                  <a:pt x="34" y="6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28575">
            <a:noFill/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16405" name="TextBox 13"/>
          <p:cNvSpPr txBox="1"/>
          <p:nvPr/>
        </p:nvSpPr>
        <p:spPr>
          <a:xfrm>
            <a:off x="4167188" y="1647825"/>
            <a:ext cx="801687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6" name="TextBox 13"/>
          <p:cNvSpPr txBox="1"/>
          <p:nvPr/>
        </p:nvSpPr>
        <p:spPr>
          <a:xfrm>
            <a:off x="2978150" y="1968500"/>
            <a:ext cx="1990725" cy="3698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7" name="TextBox 13"/>
          <p:cNvSpPr txBox="1"/>
          <p:nvPr/>
        </p:nvSpPr>
        <p:spPr>
          <a:xfrm>
            <a:off x="8515350" y="3246438"/>
            <a:ext cx="760413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8" name="TextBox 13"/>
          <p:cNvSpPr txBox="1"/>
          <p:nvPr/>
        </p:nvSpPr>
        <p:spPr>
          <a:xfrm>
            <a:off x="8610600" y="3514725"/>
            <a:ext cx="2060575" cy="3683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9" name="TextBox 13"/>
          <p:cNvSpPr txBox="1"/>
          <p:nvPr/>
        </p:nvSpPr>
        <p:spPr>
          <a:xfrm>
            <a:off x="2844800" y="3194050"/>
            <a:ext cx="801688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10" name="TextBox 13"/>
          <p:cNvSpPr txBox="1"/>
          <p:nvPr/>
        </p:nvSpPr>
        <p:spPr>
          <a:xfrm>
            <a:off x="1655763" y="3514725"/>
            <a:ext cx="1990725" cy="3683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11" name="TextBox 13"/>
          <p:cNvSpPr txBox="1"/>
          <p:nvPr/>
        </p:nvSpPr>
        <p:spPr>
          <a:xfrm>
            <a:off x="3336925" y="5162550"/>
            <a:ext cx="803275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12" name="TextBox 13"/>
          <p:cNvSpPr txBox="1"/>
          <p:nvPr/>
        </p:nvSpPr>
        <p:spPr>
          <a:xfrm>
            <a:off x="2147888" y="5483225"/>
            <a:ext cx="1992312" cy="3698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13" name="TextBox 13"/>
          <p:cNvSpPr txBox="1"/>
          <p:nvPr/>
        </p:nvSpPr>
        <p:spPr>
          <a:xfrm>
            <a:off x="8064500" y="5162550"/>
            <a:ext cx="762000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14" name="TextBox 13"/>
          <p:cNvSpPr txBox="1"/>
          <p:nvPr/>
        </p:nvSpPr>
        <p:spPr>
          <a:xfrm>
            <a:off x="8159750" y="5430838"/>
            <a:ext cx="2060575" cy="3683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15" name="TextBox 13"/>
          <p:cNvSpPr txBox="1"/>
          <p:nvPr/>
        </p:nvSpPr>
        <p:spPr>
          <a:xfrm>
            <a:off x="5792788" y="2490788"/>
            <a:ext cx="690562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F074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x-none" sz="1600" b="1" dirty="0">
              <a:solidFill>
                <a:srgbClr val="F074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16" name="TextBox 13"/>
          <p:cNvSpPr txBox="1"/>
          <p:nvPr/>
        </p:nvSpPr>
        <p:spPr>
          <a:xfrm>
            <a:off x="7118350" y="3719513"/>
            <a:ext cx="690563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FCC72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x-none" sz="1600" b="1" dirty="0">
              <a:solidFill>
                <a:srgbClr val="FCC72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17" name="TextBox 13"/>
          <p:cNvSpPr txBox="1"/>
          <p:nvPr/>
        </p:nvSpPr>
        <p:spPr>
          <a:xfrm>
            <a:off x="6681788" y="5495925"/>
            <a:ext cx="688975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02B3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x-none" sz="1600" b="1" dirty="0">
              <a:solidFill>
                <a:srgbClr val="02B3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18" name="TextBox 13"/>
          <p:cNvSpPr txBox="1"/>
          <p:nvPr/>
        </p:nvSpPr>
        <p:spPr>
          <a:xfrm>
            <a:off x="4852988" y="5472113"/>
            <a:ext cx="690562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02B3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x-none" sz="1600" b="1" dirty="0">
              <a:solidFill>
                <a:srgbClr val="02B3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19" name="TextBox 13"/>
          <p:cNvSpPr txBox="1"/>
          <p:nvPr/>
        </p:nvSpPr>
        <p:spPr>
          <a:xfrm>
            <a:off x="4381500" y="3733800"/>
            <a:ext cx="690563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FCC72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x-none" sz="1600" b="1" dirty="0">
              <a:solidFill>
                <a:srgbClr val="FCC72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1200945" flipV="1">
            <a:off x="9820839" y="4534117"/>
            <a:ext cx="3049315" cy="2520670"/>
          </a:xfrm>
          <a:custGeom>
            <a:avLst/>
            <a:gdLst>
              <a:gd name="connsiteX0" fmla="*/ 0 w 5895111"/>
              <a:gd name="connsiteY0" fmla="*/ 0 h 4873104"/>
              <a:gd name="connsiteX1" fmla="*/ 4268437 w 5895111"/>
              <a:gd name="connsiteY1" fmla="*/ 0 h 4873104"/>
              <a:gd name="connsiteX2" fmla="*/ 4275174 w 5895111"/>
              <a:gd name="connsiteY2" fmla="*/ 209673 h 4873104"/>
              <a:gd name="connsiteX3" fmla="*/ 4417640 w 5895111"/>
              <a:gd name="connsiteY3" fmla="*/ 1230370 h 4873104"/>
              <a:gd name="connsiteX4" fmla="*/ 4543025 w 5895111"/>
              <a:gd name="connsiteY4" fmla="*/ 1714410 h 4873104"/>
              <a:gd name="connsiteX5" fmla="*/ 4600764 w 5895111"/>
              <a:gd name="connsiteY5" fmla="*/ 1894746 h 4873104"/>
              <a:gd name="connsiteX6" fmla="*/ 4653543 w 5895111"/>
              <a:gd name="connsiteY6" fmla="*/ 2170147 h 4873104"/>
              <a:gd name="connsiteX7" fmla="*/ 5367097 w 5895111"/>
              <a:gd name="connsiteY7" fmla="*/ 3530817 h 4873104"/>
              <a:gd name="connsiteX8" fmla="*/ 5470122 w 5895111"/>
              <a:gd name="connsiteY8" fmla="*/ 3439882 h 4873104"/>
              <a:gd name="connsiteX9" fmla="*/ 5480903 w 5895111"/>
              <a:gd name="connsiteY9" fmla="*/ 3415959 h 4873104"/>
              <a:gd name="connsiteX10" fmla="*/ 5572340 w 5895111"/>
              <a:gd name="connsiteY10" fmla="*/ 3485302 h 4873104"/>
              <a:gd name="connsiteX11" fmla="*/ 5880116 w 5895111"/>
              <a:gd name="connsiteY11" fmla="*/ 3597124 h 4873104"/>
              <a:gd name="connsiteX12" fmla="*/ 5895111 w 5895111"/>
              <a:gd name="connsiteY12" fmla="*/ 3595811 h 4873104"/>
              <a:gd name="connsiteX13" fmla="*/ 5895111 w 5895111"/>
              <a:gd name="connsiteY13" fmla="*/ 4873104 h 4873104"/>
              <a:gd name="connsiteX14" fmla="*/ 0 w 5895111"/>
              <a:gd name="connsiteY14" fmla="*/ 4873104 h 4873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895111" h="4873104">
                <a:moveTo>
                  <a:pt x="0" y="0"/>
                </a:moveTo>
                <a:lnTo>
                  <a:pt x="4268437" y="0"/>
                </a:lnTo>
                <a:lnTo>
                  <a:pt x="4275174" y="209673"/>
                </a:lnTo>
                <a:cubicBezTo>
                  <a:pt x="4292519" y="529219"/>
                  <a:pt x="4339236" y="874452"/>
                  <a:pt x="4417640" y="1230370"/>
                </a:cubicBezTo>
                <a:cubicBezTo>
                  <a:pt x="4454392" y="1397207"/>
                  <a:pt x="4496475" y="1558987"/>
                  <a:pt x="4543025" y="1714410"/>
                </a:cubicBezTo>
                <a:lnTo>
                  <a:pt x="4600764" y="1894746"/>
                </a:lnTo>
                <a:lnTo>
                  <a:pt x="4653543" y="2170147"/>
                </a:lnTo>
                <a:cubicBezTo>
                  <a:pt x="4829660" y="2969639"/>
                  <a:pt x="5149129" y="3578832"/>
                  <a:pt x="5367097" y="3530817"/>
                </a:cubicBezTo>
                <a:cubicBezTo>
                  <a:pt x="5407966" y="3521814"/>
                  <a:pt x="5442365" y="3490345"/>
                  <a:pt x="5470122" y="3439882"/>
                </a:cubicBezTo>
                <a:lnTo>
                  <a:pt x="5480903" y="3415959"/>
                </a:lnTo>
                <a:lnTo>
                  <a:pt x="5572340" y="3485302"/>
                </a:lnTo>
                <a:cubicBezTo>
                  <a:pt x="5676570" y="3554457"/>
                  <a:pt x="5780136" y="3593196"/>
                  <a:pt x="5880116" y="3597124"/>
                </a:cubicBezTo>
                <a:lnTo>
                  <a:pt x="5895111" y="3595811"/>
                </a:lnTo>
                <a:lnTo>
                  <a:pt x="5895111" y="4873104"/>
                </a:lnTo>
                <a:lnTo>
                  <a:pt x="0" y="4873104"/>
                </a:lnTo>
                <a:close/>
              </a:path>
            </a:pathLst>
          </a:cu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5400000" flipV="1">
            <a:off x="385113" y="247493"/>
            <a:ext cx="806772" cy="776891"/>
          </a:xfrm>
          <a:custGeom>
            <a:avLst/>
            <a:gdLst>
              <a:gd name="connsiteX0" fmla="*/ 0 w 2057398"/>
              <a:gd name="connsiteY0" fmla="*/ 969589 h 1981198"/>
              <a:gd name="connsiteX1" fmla="*/ 0 w 2057398"/>
              <a:gd name="connsiteY1" fmla="*/ 1981198 h 1981198"/>
              <a:gd name="connsiteX2" fmla="*/ 1359090 w 2057398"/>
              <a:gd name="connsiteY2" fmla="*/ 1981198 h 1981198"/>
              <a:gd name="connsiteX3" fmla="*/ 1342559 w 2057398"/>
              <a:gd name="connsiteY3" fmla="*/ 1957026 h 1981198"/>
              <a:gd name="connsiteX4" fmla="*/ 1295402 w 2057398"/>
              <a:gd name="connsiteY4" fmla="*/ 1771648 h 1981198"/>
              <a:gd name="connsiteX5" fmla="*/ 1895474 w 2057398"/>
              <a:gd name="connsiteY5" fmla="*/ 1295398 h 1981198"/>
              <a:gd name="connsiteX6" fmla="*/ 2016410 w 2057398"/>
              <a:gd name="connsiteY6" fmla="*/ 1305074 h 1981198"/>
              <a:gd name="connsiteX7" fmla="*/ 2057398 w 2057398"/>
              <a:gd name="connsiteY7" fmla="*/ 1315172 h 1981198"/>
              <a:gd name="connsiteX8" fmla="*/ 2057398 w 2057398"/>
              <a:gd name="connsiteY8" fmla="*/ 1022395 h 1981198"/>
              <a:gd name="connsiteX9" fmla="*/ 2004856 w 2057398"/>
              <a:gd name="connsiteY9" fmla="*/ 1007535 h 1981198"/>
              <a:gd name="connsiteX10" fmla="*/ 1743071 w 2057398"/>
              <a:gd name="connsiteY10" fmla="*/ 647699 h 1981198"/>
              <a:gd name="connsiteX11" fmla="*/ 1816274 w 2057398"/>
              <a:gd name="connsiteY11" fmla="*/ 429353 h 1981198"/>
              <a:gd name="connsiteX12" fmla="*/ 1867942 w 2057398"/>
              <a:gd name="connsiteY12" fmla="*/ 372297 h 1981198"/>
              <a:gd name="connsiteX13" fmla="*/ 1823881 w 2057398"/>
              <a:gd name="connsiteY13" fmla="*/ 359836 h 1981198"/>
              <a:gd name="connsiteX14" fmla="*/ 1562096 w 2057398"/>
              <a:gd name="connsiteY14" fmla="*/ 0 h 1981198"/>
              <a:gd name="connsiteX15" fmla="*/ 1284295 w 2057398"/>
              <a:gd name="connsiteY15" fmla="*/ 0 h 1981198"/>
              <a:gd name="connsiteX16" fmla="*/ 1261713 w 2057398"/>
              <a:gd name="connsiteY16" fmla="*/ 66283 h 1981198"/>
              <a:gd name="connsiteX17" fmla="*/ 866771 w 2057398"/>
              <a:gd name="connsiteY17" fmla="*/ 304798 h 1981198"/>
              <a:gd name="connsiteX18" fmla="*/ 563688 w 2057398"/>
              <a:gd name="connsiteY18" fmla="*/ 190416 h 1981198"/>
              <a:gd name="connsiteX19" fmla="*/ 521137 w 2057398"/>
              <a:gd name="connsiteY19" fmla="*/ 143429 h 1981198"/>
              <a:gd name="connsiteX20" fmla="*/ 537027 w 2057398"/>
              <a:gd name="connsiteY20" fmla="*/ 210914 h 1981198"/>
              <a:gd name="connsiteX21" fmla="*/ 552443 w 2057398"/>
              <a:gd name="connsiteY21" fmla="*/ 419099 h 1981198"/>
              <a:gd name="connsiteX22" fmla="*/ 209546 w 2057398"/>
              <a:gd name="connsiteY22" fmla="*/ 1119187 h 1981198"/>
              <a:gd name="connsiteX23" fmla="*/ 17829 w 2057398"/>
              <a:gd name="connsiteY23" fmla="*/ 999623 h 1981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057398" h="1981198">
                <a:moveTo>
                  <a:pt x="0" y="969589"/>
                </a:moveTo>
                <a:lnTo>
                  <a:pt x="0" y="1981198"/>
                </a:lnTo>
                <a:lnTo>
                  <a:pt x="1359090" y="1981198"/>
                </a:lnTo>
                <a:lnTo>
                  <a:pt x="1342559" y="1957026"/>
                </a:lnTo>
                <a:cubicBezTo>
                  <a:pt x="1312193" y="1900049"/>
                  <a:pt x="1295402" y="1837405"/>
                  <a:pt x="1295402" y="1771648"/>
                </a:cubicBezTo>
                <a:cubicBezTo>
                  <a:pt x="1295402" y="1508622"/>
                  <a:pt x="1564063" y="1295398"/>
                  <a:pt x="1895474" y="1295398"/>
                </a:cubicBezTo>
                <a:cubicBezTo>
                  <a:pt x="1936900" y="1295398"/>
                  <a:pt x="1977346" y="1298730"/>
                  <a:pt x="2016410" y="1305074"/>
                </a:cubicBezTo>
                <a:lnTo>
                  <a:pt x="2057398" y="1315172"/>
                </a:lnTo>
                <a:lnTo>
                  <a:pt x="2057398" y="1022395"/>
                </a:lnTo>
                <a:lnTo>
                  <a:pt x="2004856" y="1007535"/>
                </a:lnTo>
                <a:cubicBezTo>
                  <a:pt x="1851016" y="948250"/>
                  <a:pt x="1743071" y="809460"/>
                  <a:pt x="1743071" y="647699"/>
                </a:cubicBezTo>
                <a:cubicBezTo>
                  <a:pt x="1743071" y="566819"/>
                  <a:pt x="1770057" y="491681"/>
                  <a:pt x="1816274" y="429353"/>
                </a:cubicBezTo>
                <a:lnTo>
                  <a:pt x="1867942" y="372297"/>
                </a:lnTo>
                <a:lnTo>
                  <a:pt x="1823881" y="359836"/>
                </a:lnTo>
                <a:cubicBezTo>
                  <a:pt x="1670041" y="300551"/>
                  <a:pt x="1562096" y="161761"/>
                  <a:pt x="1562096" y="0"/>
                </a:cubicBezTo>
                <a:lnTo>
                  <a:pt x="1284295" y="0"/>
                </a:lnTo>
                <a:lnTo>
                  <a:pt x="1261713" y="66283"/>
                </a:lnTo>
                <a:cubicBezTo>
                  <a:pt x="1196644" y="206448"/>
                  <a:pt x="1044313" y="304798"/>
                  <a:pt x="866771" y="304798"/>
                </a:cubicBezTo>
                <a:cubicBezTo>
                  <a:pt x="748410" y="304798"/>
                  <a:pt x="641253" y="261087"/>
                  <a:pt x="563688" y="190416"/>
                </a:cubicBezTo>
                <a:lnTo>
                  <a:pt x="521137" y="143429"/>
                </a:lnTo>
                <a:lnTo>
                  <a:pt x="537027" y="210914"/>
                </a:lnTo>
                <a:cubicBezTo>
                  <a:pt x="547046" y="276680"/>
                  <a:pt x="552443" y="346603"/>
                  <a:pt x="552443" y="419099"/>
                </a:cubicBezTo>
                <a:cubicBezTo>
                  <a:pt x="552443" y="805747"/>
                  <a:pt x="398923" y="1119187"/>
                  <a:pt x="209546" y="1119187"/>
                </a:cubicBezTo>
                <a:cubicBezTo>
                  <a:pt x="138530" y="1119187"/>
                  <a:pt x="72556" y="1075110"/>
                  <a:pt x="17829" y="999623"/>
                </a:cubicBezTo>
                <a:close/>
              </a:path>
            </a:pathLst>
          </a:custGeom>
        </p:spPr>
      </p:pic>
      <p:sp>
        <p:nvSpPr>
          <p:cNvPr id="17411" name="文本框 12"/>
          <p:cNvSpPr txBox="1"/>
          <p:nvPr/>
        </p:nvSpPr>
        <p:spPr>
          <a:xfrm>
            <a:off x="1176338" y="374650"/>
            <a:ext cx="4381500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800" dirty="0">
                <a:solidFill>
                  <a:srgbClr val="7C60AA"/>
                </a:solidFill>
                <a:latin typeface="华康海报体W12(P)" pitchFamily="82" charset="-122"/>
                <a:ea typeface="华康海报体W12(P)" pitchFamily="82" charset="-122"/>
              </a:rPr>
              <a:t>单击此处添加标题</a:t>
            </a:r>
          </a:p>
        </p:txBody>
      </p:sp>
      <p:sp>
        <p:nvSpPr>
          <p:cNvPr id="4" name="Teardrop 12"/>
          <p:cNvSpPr/>
          <p:nvPr/>
        </p:nvSpPr>
        <p:spPr>
          <a:xfrm rot="16200000">
            <a:off x="6010275" y="3806825"/>
            <a:ext cx="1609725" cy="1644650"/>
          </a:xfrm>
          <a:prstGeom prst="teardrop">
            <a:avLst/>
          </a:prstGeom>
          <a:solidFill>
            <a:srgbClr val="77448C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5" name="Teardrop 13"/>
          <p:cNvSpPr/>
          <p:nvPr/>
        </p:nvSpPr>
        <p:spPr>
          <a:xfrm rot="10800000">
            <a:off x="5992813" y="2135188"/>
            <a:ext cx="1644650" cy="1609725"/>
          </a:xfrm>
          <a:prstGeom prst="teardrop">
            <a:avLst/>
          </a:prstGeom>
          <a:solidFill>
            <a:srgbClr val="ED7E16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6" name="Teardrop 14"/>
          <p:cNvSpPr/>
          <p:nvPr/>
        </p:nvSpPr>
        <p:spPr>
          <a:xfrm>
            <a:off x="4248150" y="3824288"/>
            <a:ext cx="1644650" cy="1609725"/>
          </a:xfrm>
          <a:prstGeom prst="teardrop">
            <a:avLst/>
          </a:prstGeom>
          <a:solidFill>
            <a:srgbClr val="1CC9EC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7" name="Teardrop 17"/>
          <p:cNvSpPr/>
          <p:nvPr/>
        </p:nvSpPr>
        <p:spPr>
          <a:xfrm rot="5400000">
            <a:off x="4260850" y="2117725"/>
            <a:ext cx="1609725" cy="1644650"/>
          </a:xfrm>
          <a:prstGeom prst="teardrop">
            <a:avLst/>
          </a:prstGeom>
          <a:solidFill>
            <a:srgbClr val="D21914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8" name="Isosceles Triangle 20"/>
          <p:cNvSpPr/>
          <p:nvPr/>
        </p:nvSpPr>
        <p:spPr>
          <a:xfrm rot="16200000">
            <a:off x="3983038" y="2901950"/>
            <a:ext cx="196850" cy="76200"/>
          </a:xfrm>
          <a:prstGeom prst="triangle">
            <a:avLst/>
          </a:prstGeom>
          <a:solidFill>
            <a:srgbClr val="D21914"/>
          </a:solidFill>
          <a:ln w="28575">
            <a:noFill/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9" name="Isosceles Triangle 21"/>
          <p:cNvSpPr/>
          <p:nvPr/>
        </p:nvSpPr>
        <p:spPr>
          <a:xfrm rot="5400000">
            <a:off x="7713663" y="2901950"/>
            <a:ext cx="196850" cy="76200"/>
          </a:xfrm>
          <a:prstGeom prst="triangle">
            <a:avLst/>
          </a:prstGeom>
          <a:solidFill>
            <a:srgbClr val="ED7E16"/>
          </a:solidFill>
          <a:ln w="28575">
            <a:noFill/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10" name="Isosceles Triangle 22"/>
          <p:cNvSpPr/>
          <p:nvPr/>
        </p:nvSpPr>
        <p:spPr>
          <a:xfrm rot="16200000">
            <a:off x="3983038" y="4603750"/>
            <a:ext cx="196850" cy="76200"/>
          </a:xfrm>
          <a:prstGeom prst="triangle">
            <a:avLst/>
          </a:prstGeom>
          <a:solidFill>
            <a:srgbClr val="1CC9EC"/>
          </a:solidFill>
          <a:ln w="28575">
            <a:noFill/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11" name="Isosceles Triangle 23"/>
          <p:cNvSpPr/>
          <p:nvPr/>
        </p:nvSpPr>
        <p:spPr>
          <a:xfrm rot="5400000">
            <a:off x="7713663" y="4603750"/>
            <a:ext cx="196850" cy="76200"/>
          </a:xfrm>
          <a:prstGeom prst="triangle">
            <a:avLst/>
          </a:prstGeom>
          <a:solidFill>
            <a:srgbClr val="77448C"/>
          </a:solidFill>
          <a:ln w="28575">
            <a:noFill/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17420" name="文本框 13"/>
          <p:cNvSpPr txBox="1"/>
          <p:nvPr/>
        </p:nvSpPr>
        <p:spPr>
          <a:xfrm>
            <a:off x="5168900" y="2841625"/>
            <a:ext cx="706438" cy="1016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en-US" altLang="zh-CN" sz="6000" b="1" i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endParaRPr lang="zh-CN" altLang="en-US" sz="6000" b="1" i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21" name="文本框 14"/>
          <p:cNvSpPr txBox="1"/>
          <p:nvPr/>
        </p:nvSpPr>
        <p:spPr>
          <a:xfrm>
            <a:off x="5926138" y="2835275"/>
            <a:ext cx="706437" cy="1016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en-US" altLang="zh-CN" sz="6000" b="1" i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endParaRPr lang="zh-CN" altLang="en-US" sz="6000" b="1" i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22" name="文本框 15"/>
          <p:cNvSpPr txBox="1"/>
          <p:nvPr/>
        </p:nvSpPr>
        <p:spPr>
          <a:xfrm>
            <a:off x="5135563" y="3783013"/>
            <a:ext cx="704850" cy="1016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en-US" altLang="zh-CN" sz="6000" b="1" i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  <a:endParaRPr lang="zh-CN" altLang="en-US" sz="6000" b="1" i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23" name="文本框 16"/>
          <p:cNvSpPr txBox="1"/>
          <p:nvPr/>
        </p:nvSpPr>
        <p:spPr>
          <a:xfrm>
            <a:off x="5888038" y="3817938"/>
            <a:ext cx="706437" cy="1016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en-US" altLang="zh-CN" sz="6000" b="1" i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  <a:endParaRPr lang="zh-CN" altLang="en-US" sz="6000" b="1" i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24" name="TextBox 13@|17FFC:16777215|FBC:16777215|LFC:16777215|LBC:16777215"/>
          <p:cNvSpPr txBox="1"/>
          <p:nvPr/>
        </p:nvSpPr>
        <p:spPr>
          <a:xfrm>
            <a:off x="1722438" y="2593975"/>
            <a:ext cx="1295400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25" name="TextBox 13@|17FFC:16777215|FBC:16777215|LFC:16777215|LBC:16777215"/>
          <p:cNvSpPr txBox="1"/>
          <p:nvPr/>
        </p:nvSpPr>
        <p:spPr>
          <a:xfrm>
            <a:off x="1727200" y="2916238"/>
            <a:ext cx="2054225" cy="3698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26" name="TextBox 13@|17FFC:16777215|FBC:16777215|LFC:16777215|LBC:16777215"/>
          <p:cNvSpPr txBox="1"/>
          <p:nvPr/>
        </p:nvSpPr>
        <p:spPr>
          <a:xfrm>
            <a:off x="1722438" y="4424363"/>
            <a:ext cx="1295400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27" name="TextBox 13@|17FFC:16777215|FBC:16777215|LFC:16777215|LBC:16777215"/>
          <p:cNvSpPr txBox="1"/>
          <p:nvPr/>
        </p:nvSpPr>
        <p:spPr>
          <a:xfrm>
            <a:off x="1727200" y="4746625"/>
            <a:ext cx="2054225" cy="3698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28" name="TextBox 13@|17FFC:16777215|FBC:16777215|LFC:16777215|LBC:16777215"/>
          <p:cNvSpPr txBox="1"/>
          <p:nvPr/>
        </p:nvSpPr>
        <p:spPr>
          <a:xfrm>
            <a:off x="8235950" y="2593975"/>
            <a:ext cx="1295400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29" name="TextBox 13@|17FFC:16777215|FBC:16777215|LFC:16777215|LBC:16777215"/>
          <p:cNvSpPr txBox="1"/>
          <p:nvPr/>
        </p:nvSpPr>
        <p:spPr>
          <a:xfrm>
            <a:off x="8240713" y="2916238"/>
            <a:ext cx="2054225" cy="3698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30" name="TextBox 13@|17FFC:16777215|FBC:16777215|LFC:16777215|LBC:16777215"/>
          <p:cNvSpPr txBox="1"/>
          <p:nvPr/>
        </p:nvSpPr>
        <p:spPr>
          <a:xfrm>
            <a:off x="8235950" y="4424363"/>
            <a:ext cx="1295400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31" name="TextBox 13@|17FFC:16777215|FBC:16777215|LFC:16777215|LBC:16777215"/>
          <p:cNvSpPr txBox="1"/>
          <p:nvPr/>
        </p:nvSpPr>
        <p:spPr>
          <a:xfrm>
            <a:off x="8240713" y="4746625"/>
            <a:ext cx="2054225" cy="3698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1200945" flipV="1">
            <a:off x="9820839" y="4534117"/>
            <a:ext cx="3049315" cy="2520670"/>
          </a:xfrm>
          <a:custGeom>
            <a:avLst/>
            <a:gdLst>
              <a:gd name="connsiteX0" fmla="*/ 0 w 5895111"/>
              <a:gd name="connsiteY0" fmla="*/ 0 h 4873104"/>
              <a:gd name="connsiteX1" fmla="*/ 4268437 w 5895111"/>
              <a:gd name="connsiteY1" fmla="*/ 0 h 4873104"/>
              <a:gd name="connsiteX2" fmla="*/ 4275174 w 5895111"/>
              <a:gd name="connsiteY2" fmla="*/ 209673 h 4873104"/>
              <a:gd name="connsiteX3" fmla="*/ 4417640 w 5895111"/>
              <a:gd name="connsiteY3" fmla="*/ 1230370 h 4873104"/>
              <a:gd name="connsiteX4" fmla="*/ 4543025 w 5895111"/>
              <a:gd name="connsiteY4" fmla="*/ 1714410 h 4873104"/>
              <a:gd name="connsiteX5" fmla="*/ 4600764 w 5895111"/>
              <a:gd name="connsiteY5" fmla="*/ 1894746 h 4873104"/>
              <a:gd name="connsiteX6" fmla="*/ 4653543 w 5895111"/>
              <a:gd name="connsiteY6" fmla="*/ 2170147 h 4873104"/>
              <a:gd name="connsiteX7" fmla="*/ 5367097 w 5895111"/>
              <a:gd name="connsiteY7" fmla="*/ 3530817 h 4873104"/>
              <a:gd name="connsiteX8" fmla="*/ 5470122 w 5895111"/>
              <a:gd name="connsiteY8" fmla="*/ 3439882 h 4873104"/>
              <a:gd name="connsiteX9" fmla="*/ 5480903 w 5895111"/>
              <a:gd name="connsiteY9" fmla="*/ 3415959 h 4873104"/>
              <a:gd name="connsiteX10" fmla="*/ 5572340 w 5895111"/>
              <a:gd name="connsiteY10" fmla="*/ 3485302 h 4873104"/>
              <a:gd name="connsiteX11" fmla="*/ 5880116 w 5895111"/>
              <a:gd name="connsiteY11" fmla="*/ 3597124 h 4873104"/>
              <a:gd name="connsiteX12" fmla="*/ 5895111 w 5895111"/>
              <a:gd name="connsiteY12" fmla="*/ 3595811 h 4873104"/>
              <a:gd name="connsiteX13" fmla="*/ 5895111 w 5895111"/>
              <a:gd name="connsiteY13" fmla="*/ 4873104 h 4873104"/>
              <a:gd name="connsiteX14" fmla="*/ 0 w 5895111"/>
              <a:gd name="connsiteY14" fmla="*/ 4873104 h 4873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895111" h="4873104">
                <a:moveTo>
                  <a:pt x="0" y="0"/>
                </a:moveTo>
                <a:lnTo>
                  <a:pt x="4268437" y="0"/>
                </a:lnTo>
                <a:lnTo>
                  <a:pt x="4275174" y="209673"/>
                </a:lnTo>
                <a:cubicBezTo>
                  <a:pt x="4292519" y="529219"/>
                  <a:pt x="4339236" y="874452"/>
                  <a:pt x="4417640" y="1230370"/>
                </a:cubicBezTo>
                <a:cubicBezTo>
                  <a:pt x="4454392" y="1397207"/>
                  <a:pt x="4496475" y="1558987"/>
                  <a:pt x="4543025" y="1714410"/>
                </a:cubicBezTo>
                <a:lnTo>
                  <a:pt x="4600764" y="1894746"/>
                </a:lnTo>
                <a:lnTo>
                  <a:pt x="4653543" y="2170147"/>
                </a:lnTo>
                <a:cubicBezTo>
                  <a:pt x="4829660" y="2969639"/>
                  <a:pt x="5149129" y="3578832"/>
                  <a:pt x="5367097" y="3530817"/>
                </a:cubicBezTo>
                <a:cubicBezTo>
                  <a:pt x="5407966" y="3521814"/>
                  <a:pt x="5442365" y="3490345"/>
                  <a:pt x="5470122" y="3439882"/>
                </a:cubicBezTo>
                <a:lnTo>
                  <a:pt x="5480903" y="3415959"/>
                </a:lnTo>
                <a:lnTo>
                  <a:pt x="5572340" y="3485302"/>
                </a:lnTo>
                <a:cubicBezTo>
                  <a:pt x="5676570" y="3554457"/>
                  <a:pt x="5780136" y="3593196"/>
                  <a:pt x="5880116" y="3597124"/>
                </a:cubicBezTo>
                <a:lnTo>
                  <a:pt x="5895111" y="3595811"/>
                </a:lnTo>
                <a:lnTo>
                  <a:pt x="5895111" y="4873104"/>
                </a:lnTo>
                <a:lnTo>
                  <a:pt x="0" y="4873104"/>
                </a:lnTo>
                <a:close/>
              </a:path>
            </a:pathLst>
          </a:cu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5400000" flipV="1">
            <a:off x="385113" y="247493"/>
            <a:ext cx="806772" cy="776891"/>
          </a:xfrm>
          <a:custGeom>
            <a:avLst/>
            <a:gdLst>
              <a:gd name="connsiteX0" fmla="*/ 0 w 2057398"/>
              <a:gd name="connsiteY0" fmla="*/ 969589 h 1981198"/>
              <a:gd name="connsiteX1" fmla="*/ 0 w 2057398"/>
              <a:gd name="connsiteY1" fmla="*/ 1981198 h 1981198"/>
              <a:gd name="connsiteX2" fmla="*/ 1359090 w 2057398"/>
              <a:gd name="connsiteY2" fmla="*/ 1981198 h 1981198"/>
              <a:gd name="connsiteX3" fmla="*/ 1342559 w 2057398"/>
              <a:gd name="connsiteY3" fmla="*/ 1957026 h 1981198"/>
              <a:gd name="connsiteX4" fmla="*/ 1295402 w 2057398"/>
              <a:gd name="connsiteY4" fmla="*/ 1771648 h 1981198"/>
              <a:gd name="connsiteX5" fmla="*/ 1895474 w 2057398"/>
              <a:gd name="connsiteY5" fmla="*/ 1295398 h 1981198"/>
              <a:gd name="connsiteX6" fmla="*/ 2016410 w 2057398"/>
              <a:gd name="connsiteY6" fmla="*/ 1305074 h 1981198"/>
              <a:gd name="connsiteX7" fmla="*/ 2057398 w 2057398"/>
              <a:gd name="connsiteY7" fmla="*/ 1315172 h 1981198"/>
              <a:gd name="connsiteX8" fmla="*/ 2057398 w 2057398"/>
              <a:gd name="connsiteY8" fmla="*/ 1022395 h 1981198"/>
              <a:gd name="connsiteX9" fmla="*/ 2004856 w 2057398"/>
              <a:gd name="connsiteY9" fmla="*/ 1007535 h 1981198"/>
              <a:gd name="connsiteX10" fmla="*/ 1743071 w 2057398"/>
              <a:gd name="connsiteY10" fmla="*/ 647699 h 1981198"/>
              <a:gd name="connsiteX11" fmla="*/ 1816274 w 2057398"/>
              <a:gd name="connsiteY11" fmla="*/ 429353 h 1981198"/>
              <a:gd name="connsiteX12" fmla="*/ 1867942 w 2057398"/>
              <a:gd name="connsiteY12" fmla="*/ 372297 h 1981198"/>
              <a:gd name="connsiteX13" fmla="*/ 1823881 w 2057398"/>
              <a:gd name="connsiteY13" fmla="*/ 359836 h 1981198"/>
              <a:gd name="connsiteX14" fmla="*/ 1562096 w 2057398"/>
              <a:gd name="connsiteY14" fmla="*/ 0 h 1981198"/>
              <a:gd name="connsiteX15" fmla="*/ 1284295 w 2057398"/>
              <a:gd name="connsiteY15" fmla="*/ 0 h 1981198"/>
              <a:gd name="connsiteX16" fmla="*/ 1261713 w 2057398"/>
              <a:gd name="connsiteY16" fmla="*/ 66283 h 1981198"/>
              <a:gd name="connsiteX17" fmla="*/ 866771 w 2057398"/>
              <a:gd name="connsiteY17" fmla="*/ 304798 h 1981198"/>
              <a:gd name="connsiteX18" fmla="*/ 563688 w 2057398"/>
              <a:gd name="connsiteY18" fmla="*/ 190416 h 1981198"/>
              <a:gd name="connsiteX19" fmla="*/ 521137 w 2057398"/>
              <a:gd name="connsiteY19" fmla="*/ 143429 h 1981198"/>
              <a:gd name="connsiteX20" fmla="*/ 537027 w 2057398"/>
              <a:gd name="connsiteY20" fmla="*/ 210914 h 1981198"/>
              <a:gd name="connsiteX21" fmla="*/ 552443 w 2057398"/>
              <a:gd name="connsiteY21" fmla="*/ 419099 h 1981198"/>
              <a:gd name="connsiteX22" fmla="*/ 209546 w 2057398"/>
              <a:gd name="connsiteY22" fmla="*/ 1119187 h 1981198"/>
              <a:gd name="connsiteX23" fmla="*/ 17829 w 2057398"/>
              <a:gd name="connsiteY23" fmla="*/ 999623 h 1981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057398" h="1981198">
                <a:moveTo>
                  <a:pt x="0" y="969589"/>
                </a:moveTo>
                <a:lnTo>
                  <a:pt x="0" y="1981198"/>
                </a:lnTo>
                <a:lnTo>
                  <a:pt x="1359090" y="1981198"/>
                </a:lnTo>
                <a:lnTo>
                  <a:pt x="1342559" y="1957026"/>
                </a:lnTo>
                <a:cubicBezTo>
                  <a:pt x="1312193" y="1900049"/>
                  <a:pt x="1295402" y="1837405"/>
                  <a:pt x="1295402" y="1771648"/>
                </a:cubicBezTo>
                <a:cubicBezTo>
                  <a:pt x="1295402" y="1508622"/>
                  <a:pt x="1564063" y="1295398"/>
                  <a:pt x="1895474" y="1295398"/>
                </a:cubicBezTo>
                <a:cubicBezTo>
                  <a:pt x="1936900" y="1295398"/>
                  <a:pt x="1977346" y="1298730"/>
                  <a:pt x="2016410" y="1305074"/>
                </a:cubicBezTo>
                <a:lnTo>
                  <a:pt x="2057398" y="1315172"/>
                </a:lnTo>
                <a:lnTo>
                  <a:pt x="2057398" y="1022395"/>
                </a:lnTo>
                <a:lnTo>
                  <a:pt x="2004856" y="1007535"/>
                </a:lnTo>
                <a:cubicBezTo>
                  <a:pt x="1851016" y="948250"/>
                  <a:pt x="1743071" y="809460"/>
                  <a:pt x="1743071" y="647699"/>
                </a:cubicBezTo>
                <a:cubicBezTo>
                  <a:pt x="1743071" y="566819"/>
                  <a:pt x="1770057" y="491681"/>
                  <a:pt x="1816274" y="429353"/>
                </a:cubicBezTo>
                <a:lnTo>
                  <a:pt x="1867942" y="372297"/>
                </a:lnTo>
                <a:lnTo>
                  <a:pt x="1823881" y="359836"/>
                </a:lnTo>
                <a:cubicBezTo>
                  <a:pt x="1670041" y="300551"/>
                  <a:pt x="1562096" y="161761"/>
                  <a:pt x="1562096" y="0"/>
                </a:cubicBezTo>
                <a:lnTo>
                  <a:pt x="1284295" y="0"/>
                </a:lnTo>
                <a:lnTo>
                  <a:pt x="1261713" y="66283"/>
                </a:lnTo>
                <a:cubicBezTo>
                  <a:pt x="1196644" y="206448"/>
                  <a:pt x="1044313" y="304798"/>
                  <a:pt x="866771" y="304798"/>
                </a:cubicBezTo>
                <a:cubicBezTo>
                  <a:pt x="748410" y="304798"/>
                  <a:pt x="641253" y="261087"/>
                  <a:pt x="563688" y="190416"/>
                </a:cubicBezTo>
                <a:lnTo>
                  <a:pt x="521137" y="143429"/>
                </a:lnTo>
                <a:lnTo>
                  <a:pt x="537027" y="210914"/>
                </a:lnTo>
                <a:cubicBezTo>
                  <a:pt x="547046" y="276680"/>
                  <a:pt x="552443" y="346603"/>
                  <a:pt x="552443" y="419099"/>
                </a:cubicBezTo>
                <a:cubicBezTo>
                  <a:pt x="552443" y="805747"/>
                  <a:pt x="398923" y="1119187"/>
                  <a:pt x="209546" y="1119187"/>
                </a:cubicBezTo>
                <a:cubicBezTo>
                  <a:pt x="138530" y="1119187"/>
                  <a:pt x="72556" y="1075110"/>
                  <a:pt x="17829" y="999623"/>
                </a:cubicBezTo>
                <a:close/>
              </a:path>
            </a:pathLst>
          </a:custGeom>
        </p:spPr>
      </p:pic>
      <p:sp>
        <p:nvSpPr>
          <p:cNvPr id="18435" name="文本框 12"/>
          <p:cNvSpPr txBox="1"/>
          <p:nvPr/>
        </p:nvSpPr>
        <p:spPr>
          <a:xfrm>
            <a:off x="1176338" y="374650"/>
            <a:ext cx="4381500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800" dirty="0">
                <a:solidFill>
                  <a:srgbClr val="7C60AA"/>
                </a:solidFill>
                <a:latin typeface="华康海报体W12(P)" pitchFamily="82" charset="-122"/>
                <a:ea typeface="华康海报体W12(P)" pitchFamily="82" charset="-122"/>
              </a:rPr>
              <a:t>单击此处添加标题</a:t>
            </a:r>
          </a:p>
        </p:txBody>
      </p:sp>
      <p:sp>
        <p:nvSpPr>
          <p:cNvPr id="4" name="椭圆 3"/>
          <p:cNvSpPr/>
          <p:nvPr/>
        </p:nvSpPr>
        <p:spPr>
          <a:xfrm>
            <a:off x="6164263" y="1935163"/>
            <a:ext cx="2139950" cy="2139950"/>
          </a:xfrm>
          <a:prstGeom prst="ellipse">
            <a:avLst/>
          </a:prstGeom>
          <a:solidFill>
            <a:srgbClr val="1CC9EC"/>
          </a:soli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8624888" y="1935163"/>
            <a:ext cx="2141538" cy="2139950"/>
          </a:xfrm>
          <a:prstGeom prst="ellipse">
            <a:avLst/>
          </a:prstGeom>
          <a:solidFill>
            <a:srgbClr val="77448C"/>
          </a:soli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3702050" y="1935163"/>
            <a:ext cx="2141538" cy="2139950"/>
          </a:xfrm>
          <a:prstGeom prst="ellipse">
            <a:avLst/>
          </a:prstGeom>
          <a:solidFill>
            <a:srgbClr val="ED7E16"/>
          </a:soli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1241425" y="1935163"/>
            <a:ext cx="2141538" cy="2139950"/>
          </a:xfrm>
          <a:prstGeom prst="ellipse">
            <a:avLst/>
          </a:prstGeom>
          <a:solidFill>
            <a:srgbClr val="D21914"/>
          </a:soli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440" name="矩形 7"/>
          <p:cNvSpPr/>
          <p:nvPr/>
        </p:nvSpPr>
        <p:spPr>
          <a:xfrm>
            <a:off x="1241425" y="5005388"/>
            <a:ext cx="9525000" cy="4953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41" name="TextBox 13"/>
          <p:cNvSpPr txBox="1"/>
          <p:nvPr/>
        </p:nvSpPr>
        <p:spPr>
          <a:xfrm>
            <a:off x="1241425" y="4684713"/>
            <a:ext cx="2752725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34397" y="2105260"/>
            <a:ext cx="1799999" cy="1800000"/>
          </a:xfrm>
          <a:prstGeom prst="ellipse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4631" y="2105260"/>
            <a:ext cx="1802071" cy="1800000"/>
          </a:xfrm>
          <a:prstGeom prst="ellipse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72236" y="2105260"/>
            <a:ext cx="1801781" cy="1800000"/>
          </a:xfrm>
          <a:prstGeom prst="ellipse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854" y="2111281"/>
            <a:ext cx="1800001" cy="1787959"/>
          </a:xfrm>
          <a:prstGeom prst="ellipse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1200945" flipV="1">
            <a:off x="9820839" y="4534117"/>
            <a:ext cx="3049315" cy="2520670"/>
          </a:xfrm>
          <a:custGeom>
            <a:avLst/>
            <a:gdLst>
              <a:gd name="connsiteX0" fmla="*/ 0 w 5895111"/>
              <a:gd name="connsiteY0" fmla="*/ 0 h 4873104"/>
              <a:gd name="connsiteX1" fmla="*/ 4268437 w 5895111"/>
              <a:gd name="connsiteY1" fmla="*/ 0 h 4873104"/>
              <a:gd name="connsiteX2" fmla="*/ 4275174 w 5895111"/>
              <a:gd name="connsiteY2" fmla="*/ 209673 h 4873104"/>
              <a:gd name="connsiteX3" fmla="*/ 4417640 w 5895111"/>
              <a:gd name="connsiteY3" fmla="*/ 1230370 h 4873104"/>
              <a:gd name="connsiteX4" fmla="*/ 4543025 w 5895111"/>
              <a:gd name="connsiteY4" fmla="*/ 1714410 h 4873104"/>
              <a:gd name="connsiteX5" fmla="*/ 4600764 w 5895111"/>
              <a:gd name="connsiteY5" fmla="*/ 1894746 h 4873104"/>
              <a:gd name="connsiteX6" fmla="*/ 4653543 w 5895111"/>
              <a:gd name="connsiteY6" fmla="*/ 2170147 h 4873104"/>
              <a:gd name="connsiteX7" fmla="*/ 5367097 w 5895111"/>
              <a:gd name="connsiteY7" fmla="*/ 3530817 h 4873104"/>
              <a:gd name="connsiteX8" fmla="*/ 5470122 w 5895111"/>
              <a:gd name="connsiteY8" fmla="*/ 3439882 h 4873104"/>
              <a:gd name="connsiteX9" fmla="*/ 5480903 w 5895111"/>
              <a:gd name="connsiteY9" fmla="*/ 3415959 h 4873104"/>
              <a:gd name="connsiteX10" fmla="*/ 5572340 w 5895111"/>
              <a:gd name="connsiteY10" fmla="*/ 3485302 h 4873104"/>
              <a:gd name="connsiteX11" fmla="*/ 5880116 w 5895111"/>
              <a:gd name="connsiteY11" fmla="*/ 3597124 h 4873104"/>
              <a:gd name="connsiteX12" fmla="*/ 5895111 w 5895111"/>
              <a:gd name="connsiteY12" fmla="*/ 3595811 h 4873104"/>
              <a:gd name="connsiteX13" fmla="*/ 5895111 w 5895111"/>
              <a:gd name="connsiteY13" fmla="*/ 4873104 h 4873104"/>
              <a:gd name="connsiteX14" fmla="*/ 0 w 5895111"/>
              <a:gd name="connsiteY14" fmla="*/ 4873104 h 4873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895111" h="4873104">
                <a:moveTo>
                  <a:pt x="0" y="0"/>
                </a:moveTo>
                <a:lnTo>
                  <a:pt x="4268437" y="0"/>
                </a:lnTo>
                <a:lnTo>
                  <a:pt x="4275174" y="209673"/>
                </a:lnTo>
                <a:cubicBezTo>
                  <a:pt x="4292519" y="529219"/>
                  <a:pt x="4339236" y="874452"/>
                  <a:pt x="4417640" y="1230370"/>
                </a:cubicBezTo>
                <a:cubicBezTo>
                  <a:pt x="4454392" y="1397207"/>
                  <a:pt x="4496475" y="1558987"/>
                  <a:pt x="4543025" y="1714410"/>
                </a:cubicBezTo>
                <a:lnTo>
                  <a:pt x="4600764" y="1894746"/>
                </a:lnTo>
                <a:lnTo>
                  <a:pt x="4653543" y="2170147"/>
                </a:lnTo>
                <a:cubicBezTo>
                  <a:pt x="4829660" y="2969639"/>
                  <a:pt x="5149129" y="3578832"/>
                  <a:pt x="5367097" y="3530817"/>
                </a:cubicBezTo>
                <a:cubicBezTo>
                  <a:pt x="5407966" y="3521814"/>
                  <a:pt x="5442365" y="3490345"/>
                  <a:pt x="5470122" y="3439882"/>
                </a:cubicBezTo>
                <a:lnTo>
                  <a:pt x="5480903" y="3415959"/>
                </a:lnTo>
                <a:lnTo>
                  <a:pt x="5572340" y="3485302"/>
                </a:lnTo>
                <a:cubicBezTo>
                  <a:pt x="5676570" y="3554457"/>
                  <a:pt x="5780136" y="3593196"/>
                  <a:pt x="5880116" y="3597124"/>
                </a:cubicBezTo>
                <a:lnTo>
                  <a:pt x="5895111" y="3595811"/>
                </a:lnTo>
                <a:lnTo>
                  <a:pt x="5895111" y="4873104"/>
                </a:lnTo>
                <a:lnTo>
                  <a:pt x="0" y="4873104"/>
                </a:lnTo>
                <a:close/>
              </a:path>
            </a:pathLst>
          </a:cu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5400000" flipV="1">
            <a:off x="385113" y="247493"/>
            <a:ext cx="806772" cy="776891"/>
          </a:xfrm>
          <a:custGeom>
            <a:avLst/>
            <a:gdLst>
              <a:gd name="connsiteX0" fmla="*/ 0 w 2057398"/>
              <a:gd name="connsiteY0" fmla="*/ 969589 h 1981198"/>
              <a:gd name="connsiteX1" fmla="*/ 0 w 2057398"/>
              <a:gd name="connsiteY1" fmla="*/ 1981198 h 1981198"/>
              <a:gd name="connsiteX2" fmla="*/ 1359090 w 2057398"/>
              <a:gd name="connsiteY2" fmla="*/ 1981198 h 1981198"/>
              <a:gd name="connsiteX3" fmla="*/ 1342559 w 2057398"/>
              <a:gd name="connsiteY3" fmla="*/ 1957026 h 1981198"/>
              <a:gd name="connsiteX4" fmla="*/ 1295402 w 2057398"/>
              <a:gd name="connsiteY4" fmla="*/ 1771648 h 1981198"/>
              <a:gd name="connsiteX5" fmla="*/ 1895474 w 2057398"/>
              <a:gd name="connsiteY5" fmla="*/ 1295398 h 1981198"/>
              <a:gd name="connsiteX6" fmla="*/ 2016410 w 2057398"/>
              <a:gd name="connsiteY6" fmla="*/ 1305074 h 1981198"/>
              <a:gd name="connsiteX7" fmla="*/ 2057398 w 2057398"/>
              <a:gd name="connsiteY7" fmla="*/ 1315172 h 1981198"/>
              <a:gd name="connsiteX8" fmla="*/ 2057398 w 2057398"/>
              <a:gd name="connsiteY8" fmla="*/ 1022395 h 1981198"/>
              <a:gd name="connsiteX9" fmla="*/ 2004856 w 2057398"/>
              <a:gd name="connsiteY9" fmla="*/ 1007535 h 1981198"/>
              <a:gd name="connsiteX10" fmla="*/ 1743071 w 2057398"/>
              <a:gd name="connsiteY10" fmla="*/ 647699 h 1981198"/>
              <a:gd name="connsiteX11" fmla="*/ 1816274 w 2057398"/>
              <a:gd name="connsiteY11" fmla="*/ 429353 h 1981198"/>
              <a:gd name="connsiteX12" fmla="*/ 1867942 w 2057398"/>
              <a:gd name="connsiteY12" fmla="*/ 372297 h 1981198"/>
              <a:gd name="connsiteX13" fmla="*/ 1823881 w 2057398"/>
              <a:gd name="connsiteY13" fmla="*/ 359836 h 1981198"/>
              <a:gd name="connsiteX14" fmla="*/ 1562096 w 2057398"/>
              <a:gd name="connsiteY14" fmla="*/ 0 h 1981198"/>
              <a:gd name="connsiteX15" fmla="*/ 1284295 w 2057398"/>
              <a:gd name="connsiteY15" fmla="*/ 0 h 1981198"/>
              <a:gd name="connsiteX16" fmla="*/ 1261713 w 2057398"/>
              <a:gd name="connsiteY16" fmla="*/ 66283 h 1981198"/>
              <a:gd name="connsiteX17" fmla="*/ 866771 w 2057398"/>
              <a:gd name="connsiteY17" fmla="*/ 304798 h 1981198"/>
              <a:gd name="connsiteX18" fmla="*/ 563688 w 2057398"/>
              <a:gd name="connsiteY18" fmla="*/ 190416 h 1981198"/>
              <a:gd name="connsiteX19" fmla="*/ 521137 w 2057398"/>
              <a:gd name="connsiteY19" fmla="*/ 143429 h 1981198"/>
              <a:gd name="connsiteX20" fmla="*/ 537027 w 2057398"/>
              <a:gd name="connsiteY20" fmla="*/ 210914 h 1981198"/>
              <a:gd name="connsiteX21" fmla="*/ 552443 w 2057398"/>
              <a:gd name="connsiteY21" fmla="*/ 419099 h 1981198"/>
              <a:gd name="connsiteX22" fmla="*/ 209546 w 2057398"/>
              <a:gd name="connsiteY22" fmla="*/ 1119187 h 1981198"/>
              <a:gd name="connsiteX23" fmla="*/ 17829 w 2057398"/>
              <a:gd name="connsiteY23" fmla="*/ 999623 h 1981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057398" h="1981198">
                <a:moveTo>
                  <a:pt x="0" y="969589"/>
                </a:moveTo>
                <a:lnTo>
                  <a:pt x="0" y="1981198"/>
                </a:lnTo>
                <a:lnTo>
                  <a:pt x="1359090" y="1981198"/>
                </a:lnTo>
                <a:lnTo>
                  <a:pt x="1342559" y="1957026"/>
                </a:lnTo>
                <a:cubicBezTo>
                  <a:pt x="1312193" y="1900049"/>
                  <a:pt x="1295402" y="1837405"/>
                  <a:pt x="1295402" y="1771648"/>
                </a:cubicBezTo>
                <a:cubicBezTo>
                  <a:pt x="1295402" y="1508622"/>
                  <a:pt x="1564063" y="1295398"/>
                  <a:pt x="1895474" y="1295398"/>
                </a:cubicBezTo>
                <a:cubicBezTo>
                  <a:pt x="1936900" y="1295398"/>
                  <a:pt x="1977346" y="1298730"/>
                  <a:pt x="2016410" y="1305074"/>
                </a:cubicBezTo>
                <a:lnTo>
                  <a:pt x="2057398" y="1315172"/>
                </a:lnTo>
                <a:lnTo>
                  <a:pt x="2057398" y="1022395"/>
                </a:lnTo>
                <a:lnTo>
                  <a:pt x="2004856" y="1007535"/>
                </a:lnTo>
                <a:cubicBezTo>
                  <a:pt x="1851016" y="948250"/>
                  <a:pt x="1743071" y="809460"/>
                  <a:pt x="1743071" y="647699"/>
                </a:cubicBezTo>
                <a:cubicBezTo>
                  <a:pt x="1743071" y="566819"/>
                  <a:pt x="1770057" y="491681"/>
                  <a:pt x="1816274" y="429353"/>
                </a:cubicBezTo>
                <a:lnTo>
                  <a:pt x="1867942" y="372297"/>
                </a:lnTo>
                <a:lnTo>
                  <a:pt x="1823881" y="359836"/>
                </a:lnTo>
                <a:cubicBezTo>
                  <a:pt x="1670041" y="300551"/>
                  <a:pt x="1562096" y="161761"/>
                  <a:pt x="1562096" y="0"/>
                </a:cubicBezTo>
                <a:lnTo>
                  <a:pt x="1284295" y="0"/>
                </a:lnTo>
                <a:lnTo>
                  <a:pt x="1261713" y="66283"/>
                </a:lnTo>
                <a:cubicBezTo>
                  <a:pt x="1196644" y="206448"/>
                  <a:pt x="1044313" y="304798"/>
                  <a:pt x="866771" y="304798"/>
                </a:cubicBezTo>
                <a:cubicBezTo>
                  <a:pt x="748410" y="304798"/>
                  <a:pt x="641253" y="261087"/>
                  <a:pt x="563688" y="190416"/>
                </a:cubicBezTo>
                <a:lnTo>
                  <a:pt x="521137" y="143429"/>
                </a:lnTo>
                <a:lnTo>
                  <a:pt x="537027" y="210914"/>
                </a:lnTo>
                <a:cubicBezTo>
                  <a:pt x="547046" y="276680"/>
                  <a:pt x="552443" y="346603"/>
                  <a:pt x="552443" y="419099"/>
                </a:cubicBezTo>
                <a:cubicBezTo>
                  <a:pt x="552443" y="805747"/>
                  <a:pt x="398923" y="1119187"/>
                  <a:pt x="209546" y="1119187"/>
                </a:cubicBezTo>
                <a:cubicBezTo>
                  <a:pt x="138530" y="1119187"/>
                  <a:pt x="72556" y="1075110"/>
                  <a:pt x="17829" y="999623"/>
                </a:cubicBezTo>
                <a:close/>
              </a:path>
            </a:pathLst>
          </a:custGeom>
        </p:spPr>
      </p:pic>
      <p:sp>
        <p:nvSpPr>
          <p:cNvPr id="19459" name="文本框 12"/>
          <p:cNvSpPr txBox="1"/>
          <p:nvPr/>
        </p:nvSpPr>
        <p:spPr>
          <a:xfrm>
            <a:off x="1176338" y="374650"/>
            <a:ext cx="4381500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800" dirty="0">
                <a:solidFill>
                  <a:srgbClr val="7C60AA"/>
                </a:solidFill>
                <a:latin typeface="华康海报体W12(P)" pitchFamily="82" charset="-122"/>
                <a:ea typeface="华康海报体W12(P)" pitchFamily="82" charset="-122"/>
              </a:rPr>
              <a:t>单击此处添加标题</a:t>
            </a:r>
          </a:p>
        </p:txBody>
      </p:sp>
      <p:sp>
        <p:nvSpPr>
          <p:cNvPr id="4" name="Freeform 48@|5FFC:0|FBC:0|LFC:0|LBC:16777215"/>
          <p:cNvSpPr/>
          <p:nvPr/>
        </p:nvSpPr>
        <p:spPr bwMode="auto">
          <a:xfrm>
            <a:off x="1585913" y="1743075"/>
            <a:ext cx="1536700" cy="1371600"/>
          </a:xfrm>
          <a:custGeom>
            <a:avLst/>
            <a:gdLst>
              <a:gd name="T0" fmla="*/ 7 w 956"/>
              <a:gd name="T1" fmla="*/ 734 h 854"/>
              <a:gd name="T2" fmla="*/ 76 w 956"/>
              <a:gd name="T3" fmla="*/ 705 h 854"/>
              <a:gd name="T4" fmla="*/ 353 w 956"/>
              <a:gd name="T5" fmla="*/ 716 h 854"/>
              <a:gd name="T6" fmla="*/ 797 w 956"/>
              <a:gd name="T7" fmla="*/ 766 h 854"/>
              <a:gd name="T8" fmla="*/ 956 w 956"/>
              <a:gd name="T9" fmla="*/ 821 h 854"/>
              <a:gd name="T10" fmla="*/ 883 w 956"/>
              <a:gd name="T11" fmla="*/ 583 h 854"/>
              <a:gd name="T12" fmla="*/ 668 w 956"/>
              <a:gd name="T13" fmla="*/ 516 h 854"/>
              <a:gd name="T14" fmla="*/ 597 w 956"/>
              <a:gd name="T15" fmla="*/ 410 h 854"/>
              <a:gd name="T16" fmla="*/ 559 w 956"/>
              <a:gd name="T17" fmla="*/ 339 h 854"/>
              <a:gd name="T18" fmla="*/ 544 w 956"/>
              <a:gd name="T19" fmla="*/ 311 h 854"/>
              <a:gd name="T20" fmla="*/ 526 w 956"/>
              <a:gd name="T21" fmla="*/ 216 h 854"/>
              <a:gd name="T22" fmla="*/ 536 w 956"/>
              <a:gd name="T23" fmla="*/ 196 h 854"/>
              <a:gd name="T24" fmla="*/ 510 w 956"/>
              <a:gd name="T25" fmla="*/ 166 h 854"/>
              <a:gd name="T26" fmla="*/ 517 w 956"/>
              <a:gd name="T27" fmla="*/ 94 h 854"/>
              <a:gd name="T28" fmla="*/ 533 w 956"/>
              <a:gd name="T29" fmla="*/ 88 h 854"/>
              <a:gd name="T30" fmla="*/ 664 w 956"/>
              <a:gd name="T31" fmla="*/ 86 h 854"/>
              <a:gd name="T32" fmla="*/ 642 w 956"/>
              <a:gd name="T33" fmla="*/ 8 h 854"/>
              <a:gd name="T34" fmla="*/ 525 w 956"/>
              <a:gd name="T35" fmla="*/ 19 h 854"/>
              <a:gd name="T36" fmla="*/ 471 w 956"/>
              <a:gd name="T37" fmla="*/ 1 h 854"/>
              <a:gd name="T38" fmla="*/ 415 w 956"/>
              <a:gd name="T39" fmla="*/ 22 h 854"/>
              <a:gd name="T40" fmla="*/ 293 w 956"/>
              <a:gd name="T41" fmla="*/ 19 h 854"/>
              <a:gd name="T42" fmla="*/ 279 w 956"/>
              <a:gd name="T43" fmla="*/ 96 h 854"/>
              <a:gd name="T44" fmla="*/ 414 w 956"/>
              <a:gd name="T45" fmla="*/ 92 h 854"/>
              <a:gd name="T46" fmla="*/ 431 w 956"/>
              <a:gd name="T47" fmla="*/ 98 h 854"/>
              <a:gd name="T48" fmla="*/ 435 w 956"/>
              <a:gd name="T49" fmla="*/ 169 h 854"/>
              <a:gd name="T50" fmla="*/ 411 w 956"/>
              <a:gd name="T51" fmla="*/ 196 h 854"/>
              <a:gd name="T52" fmla="*/ 421 w 956"/>
              <a:gd name="T53" fmla="*/ 205 h 854"/>
              <a:gd name="T54" fmla="*/ 402 w 956"/>
              <a:gd name="T55" fmla="*/ 234 h 854"/>
              <a:gd name="T56" fmla="*/ 395 w 956"/>
              <a:gd name="T57" fmla="*/ 320 h 854"/>
              <a:gd name="T58" fmla="*/ 391 w 956"/>
              <a:gd name="T59" fmla="*/ 340 h 854"/>
              <a:gd name="T60" fmla="*/ 335 w 956"/>
              <a:gd name="T61" fmla="*/ 395 h 854"/>
              <a:gd name="T62" fmla="*/ 346 w 956"/>
              <a:gd name="T63" fmla="*/ 468 h 854"/>
              <a:gd name="T64" fmla="*/ 288 w 956"/>
              <a:gd name="T65" fmla="*/ 515 h 854"/>
              <a:gd name="T66" fmla="*/ 46 w 956"/>
              <a:gd name="T67" fmla="*/ 503 h 854"/>
              <a:gd name="T68" fmla="*/ 10 w 956"/>
              <a:gd name="T69" fmla="*/ 480 h 8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956" h="854">
                <a:moveTo>
                  <a:pt x="10" y="480"/>
                </a:moveTo>
                <a:cubicBezTo>
                  <a:pt x="10" y="480"/>
                  <a:pt x="0" y="672"/>
                  <a:pt x="7" y="734"/>
                </a:cubicBezTo>
                <a:cubicBezTo>
                  <a:pt x="7" y="734"/>
                  <a:pt x="21" y="743"/>
                  <a:pt x="33" y="736"/>
                </a:cubicBezTo>
                <a:cubicBezTo>
                  <a:pt x="45" y="728"/>
                  <a:pt x="36" y="708"/>
                  <a:pt x="76" y="705"/>
                </a:cubicBezTo>
                <a:cubicBezTo>
                  <a:pt x="115" y="702"/>
                  <a:pt x="265" y="701"/>
                  <a:pt x="265" y="701"/>
                </a:cubicBezTo>
                <a:cubicBezTo>
                  <a:pt x="265" y="701"/>
                  <a:pt x="313" y="699"/>
                  <a:pt x="353" y="716"/>
                </a:cubicBezTo>
                <a:cubicBezTo>
                  <a:pt x="392" y="733"/>
                  <a:pt x="468" y="772"/>
                  <a:pt x="595" y="722"/>
                </a:cubicBezTo>
                <a:cubicBezTo>
                  <a:pt x="723" y="672"/>
                  <a:pt x="789" y="699"/>
                  <a:pt x="797" y="766"/>
                </a:cubicBezTo>
                <a:cubicBezTo>
                  <a:pt x="804" y="833"/>
                  <a:pt x="798" y="821"/>
                  <a:pt x="824" y="828"/>
                </a:cubicBezTo>
                <a:cubicBezTo>
                  <a:pt x="850" y="836"/>
                  <a:pt x="908" y="854"/>
                  <a:pt x="956" y="821"/>
                </a:cubicBezTo>
                <a:cubicBezTo>
                  <a:pt x="955" y="739"/>
                  <a:pt x="955" y="739"/>
                  <a:pt x="955" y="739"/>
                </a:cubicBezTo>
                <a:cubicBezTo>
                  <a:pt x="955" y="739"/>
                  <a:pt x="953" y="642"/>
                  <a:pt x="883" y="583"/>
                </a:cubicBezTo>
                <a:cubicBezTo>
                  <a:pt x="814" y="523"/>
                  <a:pt x="753" y="522"/>
                  <a:pt x="736" y="520"/>
                </a:cubicBezTo>
                <a:cubicBezTo>
                  <a:pt x="720" y="519"/>
                  <a:pt x="668" y="516"/>
                  <a:pt x="668" y="516"/>
                </a:cubicBezTo>
                <a:cubicBezTo>
                  <a:pt x="668" y="516"/>
                  <a:pt x="604" y="513"/>
                  <a:pt x="601" y="466"/>
                </a:cubicBezTo>
                <a:cubicBezTo>
                  <a:pt x="598" y="419"/>
                  <a:pt x="597" y="410"/>
                  <a:pt x="597" y="410"/>
                </a:cubicBezTo>
                <a:cubicBezTo>
                  <a:pt x="597" y="410"/>
                  <a:pt x="614" y="404"/>
                  <a:pt x="614" y="389"/>
                </a:cubicBezTo>
                <a:cubicBezTo>
                  <a:pt x="614" y="373"/>
                  <a:pt x="618" y="346"/>
                  <a:pt x="559" y="339"/>
                </a:cubicBezTo>
                <a:cubicBezTo>
                  <a:pt x="557" y="325"/>
                  <a:pt x="557" y="325"/>
                  <a:pt x="557" y="325"/>
                </a:cubicBezTo>
                <a:cubicBezTo>
                  <a:pt x="544" y="311"/>
                  <a:pt x="544" y="311"/>
                  <a:pt x="544" y="311"/>
                </a:cubicBezTo>
                <a:cubicBezTo>
                  <a:pt x="544" y="228"/>
                  <a:pt x="544" y="228"/>
                  <a:pt x="544" y="228"/>
                </a:cubicBezTo>
                <a:cubicBezTo>
                  <a:pt x="544" y="228"/>
                  <a:pt x="541" y="220"/>
                  <a:pt x="526" y="216"/>
                </a:cubicBezTo>
                <a:cubicBezTo>
                  <a:pt x="526" y="205"/>
                  <a:pt x="526" y="205"/>
                  <a:pt x="526" y="205"/>
                </a:cubicBezTo>
                <a:cubicBezTo>
                  <a:pt x="526" y="205"/>
                  <a:pt x="536" y="205"/>
                  <a:pt x="536" y="196"/>
                </a:cubicBezTo>
                <a:cubicBezTo>
                  <a:pt x="536" y="187"/>
                  <a:pt x="535" y="178"/>
                  <a:pt x="535" y="178"/>
                </a:cubicBezTo>
                <a:cubicBezTo>
                  <a:pt x="535" y="178"/>
                  <a:pt x="524" y="170"/>
                  <a:pt x="510" y="166"/>
                </a:cubicBezTo>
                <a:cubicBezTo>
                  <a:pt x="511" y="101"/>
                  <a:pt x="511" y="101"/>
                  <a:pt x="511" y="101"/>
                </a:cubicBezTo>
                <a:cubicBezTo>
                  <a:pt x="511" y="101"/>
                  <a:pt x="514" y="98"/>
                  <a:pt x="517" y="94"/>
                </a:cubicBezTo>
                <a:cubicBezTo>
                  <a:pt x="529" y="94"/>
                  <a:pt x="529" y="94"/>
                  <a:pt x="529" y="94"/>
                </a:cubicBezTo>
                <a:cubicBezTo>
                  <a:pt x="529" y="94"/>
                  <a:pt x="532" y="92"/>
                  <a:pt x="533" y="88"/>
                </a:cubicBezTo>
                <a:cubicBezTo>
                  <a:pt x="649" y="97"/>
                  <a:pt x="649" y="97"/>
                  <a:pt x="649" y="97"/>
                </a:cubicBezTo>
                <a:cubicBezTo>
                  <a:pt x="649" y="97"/>
                  <a:pt x="660" y="99"/>
                  <a:pt x="664" y="86"/>
                </a:cubicBezTo>
                <a:cubicBezTo>
                  <a:pt x="668" y="74"/>
                  <a:pt x="670" y="39"/>
                  <a:pt x="661" y="14"/>
                </a:cubicBezTo>
                <a:cubicBezTo>
                  <a:pt x="661" y="14"/>
                  <a:pt x="660" y="5"/>
                  <a:pt x="642" y="8"/>
                </a:cubicBezTo>
                <a:cubicBezTo>
                  <a:pt x="625" y="10"/>
                  <a:pt x="531" y="24"/>
                  <a:pt x="531" y="24"/>
                </a:cubicBezTo>
                <a:cubicBezTo>
                  <a:pt x="531" y="24"/>
                  <a:pt x="530" y="19"/>
                  <a:pt x="525" y="19"/>
                </a:cubicBezTo>
                <a:cubicBezTo>
                  <a:pt x="519" y="19"/>
                  <a:pt x="514" y="19"/>
                  <a:pt x="514" y="19"/>
                </a:cubicBezTo>
                <a:cubicBezTo>
                  <a:pt x="514" y="19"/>
                  <a:pt x="502" y="2"/>
                  <a:pt x="471" y="1"/>
                </a:cubicBezTo>
                <a:cubicBezTo>
                  <a:pt x="439" y="0"/>
                  <a:pt x="430" y="21"/>
                  <a:pt x="430" y="21"/>
                </a:cubicBezTo>
                <a:cubicBezTo>
                  <a:pt x="415" y="22"/>
                  <a:pt x="415" y="22"/>
                  <a:pt x="415" y="22"/>
                </a:cubicBezTo>
                <a:cubicBezTo>
                  <a:pt x="415" y="22"/>
                  <a:pt x="412" y="25"/>
                  <a:pt x="412" y="28"/>
                </a:cubicBezTo>
                <a:cubicBezTo>
                  <a:pt x="293" y="19"/>
                  <a:pt x="293" y="19"/>
                  <a:pt x="293" y="19"/>
                </a:cubicBezTo>
                <a:cubicBezTo>
                  <a:pt x="293" y="19"/>
                  <a:pt x="281" y="17"/>
                  <a:pt x="278" y="29"/>
                </a:cubicBezTo>
                <a:cubicBezTo>
                  <a:pt x="275" y="41"/>
                  <a:pt x="274" y="77"/>
                  <a:pt x="279" y="96"/>
                </a:cubicBezTo>
                <a:cubicBezTo>
                  <a:pt x="284" y="116"/>
                  <a:pt x="301" y="110"/>
                  <a:pt x="310" y="108"/>
                </a:cubicBezTo>
                <a:cubicBezTo>
                  <a:pt x="320" y="105"/>
                  <a:pt x="414" y="92"/>
                  <a:pt x="414" y="92"/>
                </a:cubicBezTo>
                <a:cubicBezTo>
                  <a:pt x="414" y="92"/>
                  <a:pt x="413" y="98"/>
                  <a:pt x="419" y="98"/>
                </a:cubicBezTo>
                <a:cubicBezTo>
                  <a:pt x="426" y="98"/>
                  <a:pt x="431" y="98"/>
                  <a:pt x="431" y="98"/>
                </a:cubicBezTo>
                <a:cubicBezTo>
                  <a:pt x="431" y="98"/>
                  <a:pt x="433" y="103"/>
                  <a:pt x="435" y="103"/>
                </a:cubicBezTo>
                <a:cubicBezTo>
                  <a:pt x="435" y="169"/>
                  <a:pt x="435" y="169"/>
                  <a:pt x="435" y="169"/>
                </a:cubicBezTo>
                <a:cubicBezTo>
                  <a:pt x="435" y="169"/>
                  <a:pt x="412" y="169"/>
                  <a:pt x="411" y="179"/>
                </a:cubicBezTo>
                <a:cubicBezTo>
                  <a:pt x="411" y="189"/>
                  <a:pt x="411" y="196"/>
                  <a:pt x="411" y="196"/>
                </a:cubicBezTo>
                <a:cubicBezTo>
                  <a:pt x="411" y="196"/>
                  <a:pt x="409" y="200"/>
                  <a:pt x="415" y="202"/>
                </a:cubicBezTo>
                <a:cubicBezTo>
                  <a:pt x="420" y="204"/>
                  <a:pt x="421" y="205"/>
                  <a:pt x="421" y="205"/>
                </a:cubicBezTo>
                <a:cubicBezTo>
                  <a:pt x="421" y="219"/>
                  <a:pt x="421" y="219"/>
                  <a:pt x="421" y="219"/>
                </a:cubicBezTo>
                <a:cubicBezTo>
                  <a:pt x="421" y="219"/>
                  <a:pt x="402" y="221"/>
                  <a:pt x="402" y="234"/>
                </a:cubicBezTo>
                <a:cubicBezTo>
                  <a:pt x="402" y="247"/>
                  <a:pt x="402" y="317"/>
                  <a:pt x="402" y="317"/>
                </a:cubicBezTo>
                <a:cubicBezTo>
                  <a:pt x="395" y="320"/>
                  <a:pt x="395" y="320"/>
                  <a:pt x="395" y="320"/>
                </a:cubicBezTo>
                <a:cubicBezTo>
                  <a:pt x="392" y="324"/>
                  <a:pt x="392" y="324"/>
                  <a:pt x="392" y="324"/>
                </a:cubicBezTo>
                <a:cubicBezTo>
                  <a:pt x="391" y="340"/>
                  <a:pt x="391" y="340"/>
                  <a:pt x="391" y="340"/>
                </a:cubicBezTo>
                <a:cubicBezTo>
                  <a:pt x="391" y="340"/>
                  <a:pt x="335" y="347"/>
                  <a:pt x="335" y="364"/>
                </a:cubicBezTo>
                <a:cubicBezTo>
                  <a:pt x="335" y="382"/>
                  <a:pt x="335" y="395"/>
                  <a:pt x="335" y="395"/>
                </a:cubicBezTo>
                <a:cubicBezTo>
                  <a:pt x="335" y="395"/>
                  <a:pt x="334" y="402"/>
                  <a:pt x="345" y="407"/>
                </a:cubicBezTo>
                <a:cubicBezTo>
                  <a:pt x="346" y="468"/>
                  <a:pt x="346" y="468"/>
                  <a:pt x="346" y="468"/>
                </a:cubicBezTo>
                <a:cubicBezTo>
                  <a:pt x="346" y="468"/>
                  <a:pt x="347" y="491"/>
                  <a:pt x="336" y="499"/>
                </a:cubicBezTo>
                <a:cubicBezTo>
                  <a:pt x="324" y="508"/>
                  <a:pt x="306" y="515"/>
                  <a:pt x="288" y="515"/>
                </a:cubicBezTo>
                <a:cubicBezTo>
                  <a:pt x="270" y="515"/>
                  <a:pt x="73" y="517"/>
                  <a:pt x="73" y="517"/>
                </a:cubicBezTo>
                <a:cubicBezTo>
                  <a:pt x="73" y="517"/>
                  <a:pt x="51" y="515"/>
                  <a:pt x="46" y="503"/>
                </a:cubicBezTo>
                <a:cubicBezTo>
                  <a:pt x="42" y="491"/>
                  <a:pt x="33" y="483"/>
                  <a:pt x="33" y="483"/>
                </a:cubicBezTo>
                <a:cubicBezTo>
                  <a:pt x="10" y="480"/>
                  <a:pt x="10" y="480"/>
                  <a:pt x="10" y="480"/>
                </a:cubicBezTo>
              </a:path>
            </a:pathLst>
          </a:custGeom>
          <a:solidFill>
            <a:srgbClr val="D21914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73C4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5" name="Freeform 88"/>
          <p:cNvSpPr/>
          <p:nvPr/>
        </p:nvSpPr>
        <p:spPr bwMode="auto">
          <a:xfrm>
            <a:off x="2514600" y="3348038"/>
            <a:ext cx="1074738" cy="1454150"/>
          </a:xfrm>
          <a:custGeom>
            <a:avLst/>
            <a:gdLst>
              <a:gd name="T0" fmla="*/ 8 w 594"/>
              <a:gd name="T1" fmla="*/ 547 h 804"/>
              <a:gd name="T2" fmla="*/ 273 w 594"/>
              <a:gd name="T3" fmla="*/ 794 h 804"/>
              <a:gd name="T4" fmla="*/ 582 w 594"/>
              <a:gd name="T5" fmla="*/ 563 h 804"/>
              <a:gd name="T6" fmla="*/ 282 w 594"/>
              <a:gd name="T7" fmla="*/ 0 h 804"/>
              <a:gd name="T8" fmla="*/ 8 w 594"/>
              <a:gd name="T9" fmla="*/ 547 h 8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94" h="804">
                <a:moveTo>
                  <a:pt x="8" y="547"/>
                </a:moveTo>
                <a:cubicBezTo>
                  <a:pt x="0" y="674"/>
                  <a:pt x="111" y="785"/>
                  <a:pt x="273" y="794"/>
                </a:cubicBezTo>
                <a:cubicBezTo>
                  <a:pt x="435" y="804"/>
                  <a:pt x="574" y="690"/>
                  <a:pt x="582" y="563"/>
                </a:cubicBezTo>
                <a:cubicBezTo>
                  <a:pt x="594" y="362"/>
                  <a:pt x="270" y="187"/>
                  <a:pt x="282" y="0"/>
                </a:cubicBezTo>
                <a:cubicBezTo>
                  <a:pt x="267" y="248"/>
                  <a:pt x="15" y="420"/>
                  <a:pt x="8" y="547"/>
                </a:cubicBezTo>
                <a:close/>
              </a:path>
            </a:pathLst>
          </a:custGeom>
          <a:solidFill>
            <a:srgbClr val="D21914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9462" name="Text Box 10"/>
          <p:cNvSpPr txBox="1"/>
          <p:nvPr/>
        </p:nvSpPr>
        <p:spPr>
          <a:xfrm>
            <a:off x="2676525" y="4192588"/>
            <a:ext cx="741363" cy="323850"/>
          </a:xfrm>
          <a:prstGeom prst="rect">
            <a:avLst/>
          </a:prstGeom>
          <a:noFill/>
          <a:ln w="9525">
            <a:noFill/>
          </a:ln>
        </p:spPr>
        <p:txBody>
          <a:bodyPr lIns="45720" tIns="22860" rIns="45720" bIns="22860">
            <a:spAutoFit/>
          </a:bodyPr>
          <a:lstStyle/>
          <a:p>
            <a:pPr lvl="0" algn="ctr" defTabSz="1087755" eaLnBrk="1" hangingPunct="1"/>
            <a:r>
              <a:rPr lang="en-US" altLang="zh-CN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90%</a:t>
            </a:r>
            <a:endParaRPr lang="en-US" altLang="zh-CN" sz="12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7" name="Straight Connector 93"/>
          <p:cNvCxnSpPr/>
          <p:nvPr/>
        </p:nvCxnSpPr>
        <p:spPr>
          <a:xfrm>
            <a:off x="3827463" y="1816100"/>
            <a:ext cx="0" cy="4194175"/>
          </a:xfrm>
          <a:prstGeom prst="line">
            <a:avLst/>
          </a:prstGeom>
          <a:ln>
            <a:solidFill>
              <a:srgbClr val="ADB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reeform 96@|5FFC:0|FBC:0|LFC:0|LBC:16777215"/>
          <p:cNvSpPr/>
          <p:nvPr/>
        </p:nvSpPr>
        <p:spPr bwMode="auto">
          <a:xfrm>
            <a:off x="4049713" y="1743075"/>
            <a:ext cx="1536700" cy="1371600"/>
          </a:xfrm>
          <a:custGeom>
            <a:avLst/>
            <a:gdLst>
              <a:gd name="T0" fmla="*/ 7 w 956"/>
              <a:gd name="T1" fmla="*/ 734 h 854"/>
              <a:gd name="T2" fmla="*/ 76 w 956"/>
              <a:gd name="T3" fmla="*/ 705 h 854"/>
              <a:gd name="T4" fmla="*/ 353 w 956"/>
              <a:gd name="T5" fmla="*/ 716 h 854"/>
              <a:gd name="T6" fmla="*/ 797 w 956"/>
              <a:gd name="T7" fmla="*/ 766 h 854"/>
              <a:gd name="T8" fmla="*/ 956 w 956"/>
              <a:gd name="T9" fmla="*/ 821 h 854"/>
              <a:gd name="T10" fmla="*/ 883 w 956"/>
              <a:gd name="T11" fmla="*/ 583 h 854"/>
              <a:gd name="T12" fmla="*/ 668 w 956"/>
              <a:gd name="T13" fmla="*/ 516 h 854"/>
              <a:gd name="T14" fmla="*/ 597 w 956"/>
              <a:gd name="T15" fmla="*/ 410 h 854"/>
              <a:gd name="T16" fmla="*/ 559 w 956"/>
              <a:gd name="T17" fmla="*/ 339 h 854"/>
              <a:gd name="T18" fmla="*/ 544 w 956"/>
              <a:gd name="T19" fmla="*/ 311 h 854"/>
              <a:gd name="T20" fmla="*/ 526 w 956"/>
              <a:gd name="T21" fmla="*/ 216 h 854"/>
              <a:gd name="T22" fmla="*/ 536 w 956"/>
              <a:gd name="T23" fmla="*/ 196 h 854"/>
              <a:gd name="T24" fmla="*/ 510 w 956"/>
              <a:gd name="T25" fmla="*/ 166 h 854"/>
              <a:gd name="T26" fmla="*/ 517 w 956"/>
              <a:gd name="T27" fmla="*/ 94 h 854"/>
              <a:gd name="T28" fmla="*/ 533 w 956"/>
              <a:gd name="T29" fmla="*/ 88 h 854"/>
              <a:gd name="T30" fmla="*/ 664 w 956"/>
              <a:gd name="T31" fmla="*/ 86 h 854"/>
              <a:gd name="T32" fmla="*/ 642 w 956"/>
              <a:gd name="T33" fmla="*/ 8 h 854"/>
              <a:gd name="T34" fmla="*/ 525 w 956"/>
              <a:gd name="T35" fmla="*/ 19 h 854"/>
              <a:gd name="T36" fmla="*/ 471 w 956"/>
              <a:gd name="T37" fmla="*/ 1 h 854"/>
              <a:gd name="T38" fmla="*/ 415 w 956"/>
              <a:gd name="T39" fmla="*/ 22 h 854"/>
              <a:gd name="T40" fmla="*/ 293 w 956"/>
              <a:gd name="T41" fmla="*/ 19 h 854"/>
              <a:gd name="T42" fmla="*/ 279 w 956"/>
              <a:gd name="T43" fmla="*/ 96 h 854"/>
              <a:gd name="T44" fmla="*/ 414 w 956"/>
              <a:gd name="T45" fmla="*/ 92 h 854"/>
              <a:gd name="T46" fmla="*/ 431 w 956"/>
              <a:gd name="T47" fmla="*/ 98 h 854"/>
              <a:gd name="T48" fmla="*/ 435 w 956"/>
              <a:gd name="T49" fmla="*/ 169 h 854"/>
              <a:gd name="T50" fmla="*/ 411 w 956"/>
              <a:gd name="T51" fmla="*/ 196 h 854"/>
              <a:gd name="T52" fmla="*/ 421 w 956"/>
              <a:gd name="T53" fmla="*/ 205 h 854"/>
              <a:gd name="T54" fmla="*/ 402 w 956"/>
              <a:gd name="T55" fmla="*/ 234 h 854"/>
              <a:gd name="T56" fmla="*/ 395 w 956"/>
              <a:gd name="T57" fmla="*/ 320 h 854"/>
              <a:gd name="T58" fmla="*/ 391 w 956"/>
              <a:gd name="T59" fmla="*/ 340 h 854"/>
              <a:gd name="T60" fmla="*/ 335 w 956"/>
              <a:gd name="T61" fmla="*/ 395 h 854"/>
              <a:gd name="T62" fmla="*/ 346 w 956"/>
              <a:gd name="T63" fmla="*/ 468 h 854"/>
              <a:gd name="T64" fmla="*/ 288 w 956"/>
              <a:gd name="T65" fmla="*/ 515 h 854"/>
              <a:gd name="T66" fmla="*/ 46 w 956"/>
              <a:gd name="T67" fmla="*/ 503 h 854"/>
              <a:gd name="T68" fmla="*/ 10 w 956"/>
              <a:gd name="T69" fmla="*/ 480 h 8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956" h="854">
                <a:moveTo>
                  <a:pt x="10" y="480"/>
                </a:moveTo>
                <a:cubicBezTo>
                  <a:pt x="10" y="480"/>
                  <a:pt x="0" y="672"/>
                  <a:pt x="7" y="734"/>
                </a:cubicBezTo>
                <a:cubicBezTo>
                  <a:pt x="7" y="734"/>
                  <a:pt x="21" y="743"/>
                  <a:pt x="33" y="736"/>
                </a:cubicBezTo>
                <a:cubicBezTo>
                  <a:pt x="45" y="728"/>
                  <a:pt x="36" y="708"/>
                  <a:pt x="76" y="705"/>
                </a:cubicBezTo>
                <a:cubicBezTo>
                  <a:pt x="115" y="702"/>
                  <a:pt x="265" y="701"/>
                  <a:pt x="265" y="701"/>
                </a:cubicBezTo>
                <a:cubicBezTo>
                  <a:pt x="265" y="701"/>
                  <a:pt x="313" y="699"/>
                  <a:pt x="353" y="716"/>
                </a:cubicBezTo>
                <a:cubicBezTo>
                  <a:pt x="392" y="733"/>
                  <a:pt x="468" y="772"/>
                  <a:pt x="595" y="722"/>
                </a:cubicBezTo>
                <a:cubicBezTo>
                  <a:pt x="723" y="672"/>
                  <a:pt x="789" y="699"/>
                  <a:pt x="797" y="766"/>
                </a:cubicBezTo>
                <a:cubicBezTo>
                  <a:pt x="804" y="833"/>
                  <a:pt x="798" y="821"/>
                  <a:pt x="824" y="828"/>
                </a:cubicBezTo>
                <a:cubicBezTo>
                  <a:pt x="850" y="836"/>
                  <a:pt x="908" y="854"/>
                  <a:pt x="956" y="821"/>
                </a:cubicBezTo>
                <a:cubicBezTo>
                  <a:pt x="955" y="739"/>
                  <a:pt x="955" y="739"/>
                  <a:pt x="955" y="739"/>
                </a:cubicBezTo>
                <a:cubicBezTo>
                  <a:pt x="955" y="739"/>
                  <a:pt x="953" y="642"/>
                  <a:pt x="883" y="583"/>
                </a:cubicBezTo>
                <a:cubicBezTo>
                  <a:pt x="814" y="523"/>
                  <a:pt x="753" y="522"/>
                  <a:pt x="736" y="520"/>
                </a:cubicBezTo>
                <a:cubicBezTo>
                  <a:pt x="720" y="519"/>
                  <a:pt x="668" y="516"/>
                  <a:pt x="668" y="516"/>
                </a:cubicBezTo>
                <a:cubicBezTo>
                  <a:pt x="668" y="516"/>
                  <a:pt x="604" y="513"/>
                  <a:pt x="601" y="466"/>
                </a:cubicBezTo>
                <a:cubicBezTo>
                  <a:pt x="598" y="419"/>
                  <a:pt x="597" y="410"/>
                  <a:pt x="597" y="410"/>
                </a:cubicBezTo>
                <a:cubicBezTo>
                  <a:pt x="597" y="410"/>
                  <a:pt x="614" y="404"/>
                  <a:pt x="614" y="389"/>
                </a:cubicBezTo>
                <a:cubicBezTo>
                  <a:pt x="614" y="373"/>
                  <a:pt x="618" y="346"/>
                  <a:pt x="559" y="339"/>
                </a:cubicBezTo>
                <a:cubicBezTo>
                  <a:pt x="557" y="325"/>
                  <a:pt x="557" y="325"/>
                  <a:pt x="557" y="325"/>
                </a:cubicBezTo>
                <a:cubicBezTo>
                  <a:pt x="544" y="311"/>
                  <a:pt x="544" y="311"/>
                  <a:pt x="544" y="311"/>
                </a:cubicBezTo>
                <a:cubicBezTo>
                  <a:pt x="544" y="228"/>
                  <a:pt x="544" y="228"/>
                  <a:pt x="544" y="228"/>
                </a:cubicBezTo>
                <a:cubicBezTo>
                  <a:pt x="544" y="228"/>
                  <a:pt x="541" y="220"/>
                  <a:pt x="526" y="216"/>
                </a:cubicBezTo>
                <a:cubicBezTo>
                  <a:pt x="526" y="205"/>
                  <a:pt x="526" y="205"/>
                  <a:pt x="526" y="205"/>
                </a:cubicBezTo>
                <a:cubicBezTo>
                  <a:pt x="526" y="205"/>
                  <a:pt x="536" y="205"/>
                  <a:pt x="536" y="196"/>
                </a:cubicBezTo>
                <a:cubicBezTo>
                  <a:pt x="536" y="187"/>
                  <a:pt x="535" y="178"/>
                  <a:pt x="535" y="178"/>
                </a:cubicBezTo>
                <a:cubicBezTo>
                  <a:pt x="535" y="178"/>
                  <a:pt x="524" y="170"/>
                  <a:pt x="510" y="166"/>
                </a:cubicBezTo>
                <a:cubicBezTo>
                  <a:pt x="511" y="101"/>
                  <a:pt x="511" y="101"/>
                  <a:pt x="511" y="101"/>
                </a:cubicBezTo>
                <a:cubicBezTo>
                  <a:pt x="511" y="101"/>
                  <a:pt x="514" y="98"/>
                  <a:pt x="517" y="94"/>
                </a:cubicBezTo>
                <a:cubicBezTo>
                  <a:pt x="529" y="94"/>
                  <a:pt x="529" y="94"/>
                  <a:pt x="529" y="94"/>
                </a:cubicBezTo>
                <a:cubicBezTo>
                  <a:pt x="529" y="94"/>
                  <a:pt x="532" y="92"/>
                  <a:pt x="533" y="88"/>
                </a:cubicBezTo>
                <a:cubicBezTo>
                  <a:pt x="649" y="97"/>
                  <a:pt x="649" y="97"/>
                  <a:pt x="649" y="97"/>
                </a:cubicBezTo>
                <a:cubicBezTo>
                  <a:pt x="649" y="97"/>
                  <a:pt x="660" y="99"/>
                  <a:pt x="664" y="86"/>
                </a:cubicBezTo>
                <a:cubicBezTo>
                  <a:pt x="668" y="74"/>
                  <a:pt x="670" y="39"/>
                  <a:pt x="661" y="14"/>
                </a:cubicBezTo>
                <a:cubicBezTo>
                  <a:pt x="661" y="14"/>
                  <a:pt x="660" y="5"/>
                  <a:pt x="642" y="8"/>
                </a:cubicBezTo>
                <a:cubicBezTo>
                  <a:pt x="625" y="10"/>
                  <a:pt x="531" y="24"/>
                  <a:pt x="531" y="24"/>
                </a:cubicBezTo>
                <a:cubicBezTo>
                  <a:pt x="531" y="24"/>
                  <a:pt x="530" y="19"/>
                  <a:pt x="525" y="19"/>
                </a:cubicBezTo>
                <a:cubicBezTo>
                  <a:pt x="519" y="19"/>
                  <a:pt x="514" y="19"/>
                  <a:pt x="514" y="19"/>
                </a:cubicBezTo>
                <a:cubicBezTo>
                  <a:pt x="514" y="19"/>
                  <a:pt x="502" y="2"/>
                  <a:pt x="471" y="1"/>
                </a:cubicBezTo>
                <a:cubicBezTo>
                  <a:pt x="439" y="0"/>
                  <a:pt x="430" y="21"/>
                  <a:pt x="430" y="21"/>
                </a:cubicBezTo>
                <a:cubicBezTo>
                  <a:pt x="415" y="22"/>
                  <a:pt x="415" y="22"/>
                  <a:pt x="415" y="22"/>
                </a:cubicBezTo>
                <a:cubicBezTo>
                  <a:pt x="415" y="22"/>
                  <a:pt x="412" y="25"/>
                  <a:pt x="412" y="28"/>
                </a:cubicBezTo>
                <a:cubicBezTo>
                  <a:pt x="293" y="19"/>
                  <a:pt x="293" y="19"/>
                  <a:pt x="293" y="19"/>
                </a:cubicBezTo>
                <a:cubicBezTo>
                  <a:pt x="293" y="19"/>
                  <a:pt x="281" y="17"/>
                  <a:pt x="278" y="29"/>
                </a:cubicBezTo>
                <a:cubicBezTo>
                  <a:pt x="275" y="41"/>
                  <a:pt x="274" y="77"/>
                  <a:pt x="279" y="96"/>
                </a:cubicBezTo>
                <a:cubicBezTo>
                  <a:pt x="284" y="116"/>
                  <a:pt x="301" y="110"/>
                  <a:pt x="310" y="108"/>
                </a:cubicBezTo>
                <a:cubicBezTo>
                  <a:pt x="320" y="105"/>
                  <a:pt x="414" y="92"/>
                  <a:pt x="414" y="92"/>
                </a:cubicBezTo>
                <a:cubicBezTo>
                  <a:pt x="414" y="92"/>
                  <a:pt x="413" y="98"/>
                  <a:pt x="419" y="98"/>
                </a:cubicBezTo>
                <a:cubicBezTo>
                  <a:pt x="426" y="98"/>
                  <a:pt x="431" y="98"/>
                  <a:pt x="431" y="98"/>
                </a:cubicBezTo>
                <a:cubicBezTo>
                  <a:pt x="431" y="98"/>
                  <a:pt x="433" y="103"/>
                  <a:pt x="435" y="103"/>
                </a:cubicBezTo>
                <a:cubicBezTo>
                  <a:pt x="435" y="169"/>
                  <a:pt x="435" y="169"/>
                  <a:pt x="435" y="169"/>
                </a:cubicBezTo>
                <a:cubicBezTo>
                  <a:pt x="435" y="169"/>
                  <a:pt x="412" y="169"/>
                  <a:pt x="411" y="179"/>
                </a:cubicBezTo>
                <a:cubicBezTo>
                  <a:pt x="411" y="189"/>
                  <a:pt x="411" y="196"/>
                  <a:pt x="411" y="196"/>
                </a:cubicBezTo>
                <a:cubicBezTo>
                  <a:pt x="411" y="196"/>
                  <a:pt x="409" y="200"/>
                  <a:pt x="415" y="202"/>
                </a:cubicBezTo>
                <a:cubicBezTo>
                  <a:pt x="420" y="204"/>
                  <a:pt x="421" y="205"/>
                  <a:pt x="421" y="205"/>
                </a:cubicBezTo>
                <a:cubicBezTo>
                  <a:pt x="421" y="219"/>
                  <a:pt x="421" y="219"/>
                  <a:pt x="421" y="219"/>
                </a:cubicBezTo>
                <a:cubicBezTo>
                  <a:pt x="421" y="219"/>
                  <a:pt x="402" y="221"/>
                  <a:pt x="402" y="234"/>
                </a:cubicBezTo>
                <a:cubicBezTo>
                  <a:pt x="402" y="247"/>
                  <a:pt x="402" y="317"/>
                  <a:pt x="402" y="317"/>
                </a:cubicBezTo>
                <a:cubicBezTo>
                  <a:pt x="395" y="320"/>
                  <a:pt x="395" y="320"/>
                  <a:pt x="395" y="320"/>
                </a:cubicBezTo>
                <a:cubicBezTo>
                  <a:pt x="392" y="324"/>
                  <a:pt x="392" y="324"/>
                  <a:pt x="392" y="324"/>
                </a:cubicBezTo>
                <a:cubicBezTo>
                  <a:pt x="391" y="340"/>
                  <a:pt x="391" y="340"/>
                  <a:pt x="391" y="340"/>
                </a:cubicBezTo>
                <a:cubicBezTo>
                  <a:pt x="391" y="340"/>
                  <a:pt x="335" y="347"/>
                  <a:pt x="335" y="364"/>
                </a:cubicBezTo>
                <a:cubicBezTo>
                  <a:pt x="335" y="382"/>
                  <a:pt x="335" y="395"/>
                  <a:pt x="335" y="395"/>
                </a:cubicBezTo>
                <a:cubicBezTo>
                  <a:pt x="335" y="395"/>
                  <a:pt x="334" y="402"/>
                  <a:pt x="345" y="407"/>
                </a:cubicBezTo>
                <a:cubicBezTo>
                  <a:pt x="346" y="468"/>
                  <a:pt x="346" y="468"/>
                  <a:pt x="346" y="468"/>
                </a:cubicBezTo>
                <a:cubicBezTo>
                  <a:pt x="346" y="468"/>
                  <a:pt x="347" y="491"/>
                  <a:pt x="336" y="499"/>
                </a:cubicBezTo>
                <a:cubicBezTo>
                  <a:pt x="324" y="508"/>
                  <a:pt x="306" y="515"/>
                  <a:pt x="288" y="515"/>
                </a:cubicBezTo>
                <a:cubicBezTo>
                  <a:pt x="270" y="515"/>
                  <a:pt x="73" y="517"/>
                  <a:pt x="73" y="517"/>
                </a:cubicBezTo>
                <a:cubicBezTo>
                  <a:pt x="73" y="517"/>
                  <a:pt x="51" y="515"/>
                  <a:pt x="46" y="503"/>
                </a:cubicBezTo>
                <a:cubicBezTo>
                  <a:pt x="42" y="491"/>
                  <a:pt x="33" y="483"/>
                  <a:pt x="33" y="483"/>
                </a:cubicBezTo>
                <a:cubicBezTo>
                  <a:pt x="10" y="480"/>
                  <a:pt x="10" y="480"/>
                  <a:pt x="10" y="480"/>
                </a:cubicBezTo>
              </a:path>
            </a:pathLst>
          </a:custGeom>
          <a:solidFill>
            <a:srgbClr val="ED7E16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9" name="Freeform 136"/>
          <p:cNvSpPr/>
          <p:nvPr/>
        </p:nvSpPr>
        <p:spPr bwMode="auto">
          <a:xfrm>
            <a:off x="5073650" y="3348038"/>
            <a:ext cx="893763" cy="1208088"/>
          </a:xfrm>
          <a:custGeom>
            <a:avLst/>
            <a:gdLst>
              <a:gd name="T0" fmla="*/ 8 w 594"/>
              <a:gd name="T1" fmla="*/ 547 h 804"/>
              <a:gd name="T2" fmla="*/ 273 w 594"/>
              <a:gd name="T3" fmla="*/ 794 h 804"/>
              <a:gd name="T4" fmla="*/ 582 w 594"/>
              <a:gd name="T5" fmla="*/ 563 h 804"/>
              <a:gd name="T6" fmla="*/ 282 w 594"/>
              <a:gd name="T7" fmla="*/ 0 h 804"/>
              <a:gd name="T8" fmla="*/ 8 w 594"/>
              <a:gd name="T9" fmla="*/ 547 h 8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94" h="804">
                <a:moveTo>
                  <a:pt x="8" y="547"/>
                </a:moveTo>
                <a:cubicBezTo>
                  <a:pt x="0" y="674"/>
                  <a:pt x="111" y="785"/>
                  <a:pt x="273" y="794"/>
                </a:cubicBezTo>
                <a:cubicBezTo>
                  <a:pt x="435" y="804"/>
                  <a:pt x="574" y="690"/>
                  <a:pt x="582" y="563"/>
                </a:cubicBezTo>
                <a:cubicBezTo>
                  <a:pt x="594" y="362"/>
                  <a:pt x="270" y="187"/>
                  <a:pt x="282" y="0"/>
                </a:cubicBezTo>
                <a:cubicBezTo>
                  <a:pt x="267" y="248"/>
                  <a:pt x="15" y="420"/>
                  <a:pt x="8" y="547"/>
                </a:cubicBezTo>
                <a:close/>
              </a:path>
            </a:pathLst>
          </a:custGeom>
          <a:solidFill>
            <a:srgbClr val="ED7E16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19466" name="Text Box 10"/>
          <p:cNvSpPr txBox="1"/>
          <p:nvPr/>
        </p:nvSpPr>
        <p:spPr>
          <a:xfrm>
            <a:off x="5149850" y="4011613"/>
            <a:ext cx="741363" cy="322262"/>
          </a:xfrm>
          <a:prstGeom prst="rect">
            <a:avLst/>
          </a:prstGeom>
          <a:noFill/>
          <a:ln w="9525">
            <a:noFill/>
          </a:ln>
        </p:spPr>
        <p:txBody>
          <a:bodyPr lIns="45720" tIns="22860" rIns="45720" bIns="22860">
            <a:spAutoFit/>
          </a:bodyPr>
          <a:lstStyle/>
          <a:p>
            <a:pPr lvl="0" algn="ctr" defTabSz="1087755" eaLnBrk="1" hangingPunct="1"/>
            <a:r>
              <a:rPr lang="en-US" altLang="zh-CN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60%</a:t>
            </a:r>
            <a:endParaRPr lang="en-US" altLang="zh-CN" sz="12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1" name="Straight Connector 141"/>
          <p:cNvCxnSpPr/>
          <p:nvPr/>
        </p:nvCxnSpPr>
        <p:spPr>
          <a:xfrm>
            <a:off x="6224588" y="1816100"/>
            <a:ext cx="0" cy="4194175"/>
          </a:xfrm>
          <a:prstGeom prst="line">
            <a:avLst/>
          </a:prstGeom>
          <a:ln>
            <a:solidFill>
              <a:srgbClr val="ADB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reeform 148@|5FFC:0|FBC:0|LFC:0|LBC:16777215"/>
          <p:cNvSpPr/>
          <p:nvPr/>
        </p:nvSpPr>
        <p:spPr bwMode="auto">
          <a:xfrm>
            <a:off x="6521450" y="1743075"/>
            <a:ext cx="1536700" cy="1371600"/>
          </a:xfrm>
          <a:custGeom>
            <a:avLst/>
            <a:gdLst>
              <a:gd name="T0" fmla="*/ 7 w 956"/>
              <a:gd name="T1" fmla="*/ 734 h 854"/>
              <a:gd name="T2" fmla="*/ 76 w 956"/>
              <a:gd name="T3" fmla="*/ 705 h 854"/>
              <a:gd name="T4" fmla="*/ 353 w 956"/>
              <a:gd name="T5" fmla="*/ 716 h 854"/>
              <a:gd name="T6" fmla="*/ 797 w 956"/>
              <a:gd name="T7" fmla="*/ 766 h 854"/>
              <a:gd name="T8" fmla="*/ 956 w 956"/>
              <a:gd name="T9" fmla="*/ 821 h 854"/>
              <a:gd name="T10" fmla="*/ 883 w 956"/>
              <a:gd name="T11" fmla="*/ 583 h 854"/>
              <a:gd name="T12" fmla="*/ 668 w 956"/>
              <a:gd name="T13" fmla="*/ 516 h 854"/>
              <a:gd name="T14" fmla="*/ 597 w 956"/>
              <a:gd name="T15" fmla="*/ 410 h 854"/>
              <a:gd name="T16" fmla="*/ 559 w 956"/>
              <a:gd name="T17" fmla="*/ 339 h 854"/>
              <a:gd name="T18" fmla="*/ 544 w 956"/>
              <a:gd name="T19" fmla="*/ 311 h 854"/>
              <a:gd name="T20" fmla="*/ 526 w 956"/>
              <a:gd name="T21" fmla="*/ 216 h 854"/>
              <a:gd name="T22" fmla="*/ 536 w 956"/>
              <a:gd name="T23" fmla="*/ 196 h 854"/>
              <a:gd name="T24" fmla="*/ 510 w 956"/>
              <a:gd name="T25" fmla="*/ 166 h 854"/>
              <a:gd name="T26" fmla="*/ 517 w 956"/>
              <a:gd name="T27" fmla="*/ 94 h 854"/>
              <a:gd name="T28" fmla="*/ 533 w 956"/>
              <a:gd name="T29" fmla="*/ 88 h 854"/>
              <a:gd name="T30" fmla="*/ 664 w 956"/>
              <a:gd name="T31" fmla="*/ 86 h 854"/>
              <a:gd name="T32" fmla="*/ 642 w 956"/>
              <a:gd name="T33" fmla="*/ 8 h 854"/>
              <a:gd name="T34" fmla="*/ 525 w 956"/>
              <a:gd name="T35" fmla="*/ 19 h 854"/>
              <a:gd name="T36" fmla="*/ 471 w 956"/>
              <a:gd name="T37" fmla="*/ 1 h 854"/>
              <a:gd name="T38" fmla="*/ 415 w 956"/>
              <a:gd name="T39" fmla="*/ 22 h 854"/>
              <a:gd name="T40" fmla="*/ 293 w 956"/>
              <a:gd name="T41" fmla="*/ 19 h 854"/>
              <a:gd name="T42" fmla="*/ 279 w 956"/>
              <a:gd name="T43" fmla="*/ 96 h 854"/>
              <a:gd name="T44" fmla="*/ 414 w 956"/>
              <a:gd name="T45" fmla="*/ 92 h 854"/>
              <a:gd name="T46" fmla="*/ 431 w 956"/>
              <a:gd name="T47" fmla="*/ 98 h 854"/>
              <a:gd name="T48" fmla="*/ 435 w 956"/>
              <a:gd name="T49" fmla="*/ 169 h 854"/>
              <a:gd name="T50" fmla="*/ 411 w 956"/>
              <a:gd name="T51" fmla="*/ 196 h 854"/>
              <a:gd name="T52" fmla="*/ 421 w 956"/>
              <a:gd name="T53" fmla="*/ 205 h 854"/>
              <a:gd name="T54" fmla="*/ 402 w 956"/>
              <a:gd name="T55" fmla="*/ 234 h 854"/>
              <a:gd name="T56" fmla="*/ 395 w 956"/>
              <a:gd name="T57" fmla="*/ 320 h 854"/>
              <a:gd name="T58" fmla="*/ 391 w 956"/>
              <a:gd name="T59" fmla="*/ 340 h 854"/>
              <a:gd name="T60" fmla="*/ 335 w 956"/>
              <a:gd name="T61" fmla="*/ 395 h 854"/>
              <a:gd name="T62" fmla="*/ 346 w 956"/>
              <a:gd name="T63" fmla="*/ 468 h 854"/>
              <a:gd name="T64" fmla="*/ 288 w 956"/>
              <a:gd name="T65" fmla="*/ 515 h 854"/>
              <a:gd name="T66" fmla="*/ 46 w 956"/>
              <a:gd name="T67" fmla="*/ 503 h 854"/>
              <a:gd name="T68" fmla="*/ 10 w 956"/>
              <a:gd name="T69" fmla="*/ 480 h 8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956" h="854">
                <a:moveTo>
                  <a:pt x="10" y="480"/>
                </a:moveTo>
                <a:cubicBezTo>
                  <a:pt x="10" y="480"/>
                  <a:pt x="0" y="672"/>
                  <a:pt x="7" y="734"/>
                </a:cubicBezTo>
                <a:cubicBezTo>
                  <a:pt x="7" y="734"/>
                  <a:pt x="21" y="743"/>
                  <a:pt x="33" y="736"/>
                </a:cubicBezTo>
                <a:cubicBezTo>
                  <a:pt x="45" y="728"/>
                  <a:pt x="36" y="708"/>
                  <a:pt x="76" y="705"/>
                </a:cubicBezTo>
                <a:cubicBezTo>
                  <a:pt x="115" y="702"/>
                  <a:pt x="265" y="701"/>
                  <a:pt x="265" y="701"/>
                </a:cubicBezTo>
                <a:cubicBezTo>
                  <a:pt x="265" y="701"/>
                  <a:pt x="313" y="699"/>
                  <a:pt x="353" y="716"/>
                </a:cubicBezTo>
                <a:cubicBezTo>
                  <a:pt x="392" y="733"/>
                  <a:pt x="468" y="772"/>
                  <a:pt x="595" y="722"/>
                </a:cubicBezTo>
                <a:cubicBezTo>
                  <a:pt x="723" y="672"/>
                  <a:pt x="789" y="699"/>
                  <a:pt x="797" y="766"/>
                </a:cubicBezTo>
                <a:cubicBezTo>
                  <a:pt x="804" y="833"/>
                  <a:pt x="798" y="821"/>
                  <a:pt x="824" y="828"/>
                </a:cubicBezTo>
                <a:cubicBezTo>
                  <a:pt x="850" y="836"/>
                  <a:pt x="908" y="854"/>
                  <a:pt x="956" y="821"/>
                </a:cubicBezTo>
                <a:cubicBezTo>
                  <a:pt x="955" y="739"/>
                  <a:pt x="955" y="739"/>
                  <a:pt x="955" y="739"/>
                </a:cubicBezTo>
                <a:cubicBezTo>
                  <a:pt x="955" y="739"/>
                  <a:pt x="953" y="642"/>
                  <a:pt x="883" y="583"/>
                </a:cubicBezTo>
                <a:cubicBezTo>
                  <a:pt x="814" y="523"/>
                  <a:pt x="753" y="522"/>
                  <a:pt x="736" y="520"/>
                </a:cubicBezTo>
                <a:cubicBezTo>
                  <a:pt x="720" y="519"/>
                  <a:pt x="668" y="516"/>
                  <a:pt x="668" y="516"/>
                </a:cubicBezTo>
                <a:cubicBezTo>
                  <a:pt x="668" y="516"/>
                  <a:pt x="604" y="513"/>
                  <a:pt x="601" y="466"/>
                </a:cubicBezTo>
                <a:cubicBezTo>
                  <a:pt x="598" y="419"/>
                  <a:pt x="597" y="410"/>
                  <a:pt x="597" y="410"/>
                </a:cubicBezTo>
                <a:cubicBezTo>
                  <a:pt x="597" y="410"/>
                  <a:pt x="614" y="404"/>
                  <a:pt x="614" y="389"/>
                </a:cubicBezTo>
                <a:cubicBezTo>
                  <a:pt x="614" y="373"/>
                  <a:pt x="618" y="346"/>
                  <a:pt x="559" y="339"/>
                </a:cubicBezTo>
                <a:cubicBezTo>
                  <a:pt x="557" y="325"/>
                  <a:pt x="557" y="325"/>
                  <a:pt x="557" y="325"/>
                </a:cubicBezTo>
                <a:cubicBezTo>
                  <a:pt x="544" y="311"/>
                  <a:pt x="544" y="311"/>
                  <a:pt x="544" y="311"/>
                </a:cubicBezTo>
                <a:cubicBezTo>
                  <a:pt x="544" y="228"/>
                  <a:pt x="544" y="228"/>
                  <a:pt x="544" y="228"/>
                </a:cubicBezTo>
                <a:cubicBezTo>
                  <a:pt x="544" y="228"/>
                  <a:pt x="541" y="220"/>
                  <a:pt x="526" y="216"/>
                </a:cubicBezTo>
                <a:cubicBezTo>
                  <a:pt x="526" y="205"/>
                  <a:pt x="526" y="205"/>
                  <a:pt x="526" y="205"/>
                </a:cubicBezTo>
                <a:cubicBezTo>
                  <a:pt x="526" y="205"/>
                  <a:pt x="536" y="205"/>
                  <a:pt x="536" y="196"/>
                </a:cubicBezTo>
                <a:cubicBezTo>
                  <a:pt x="536" y="187"/>
                  <a:pt x="535" y="178"/>
                  <a:pt x="535" y="178"/>
                </a:cubicBezTo>
                <a:cubicBezTo>
                  <a:pt x="535" y="178"/>
                  <a:pt x="524" y="170"/>
                  <a:pt x="510" y="166"/>
                </a:cubicBezTo>
                <a:cubicBezTo>
                  <a:pt x="511" y="101"/>
                  <a:pt x="511" y="101"/>
                  <a:pt x="511" y="101"/>
                </a:cubicBezTo>
                <a:cubicBezTo>
                  <a:pt x="511" y="101"/>
                  <a:pt x="514" y="98"/>
                  <a:pt x="517" y="94"/>
                </a:cubicBezTo>
                <a:cubicBezTo>
                  <a:pt x="529" y="94"/>
                  <a:pt x="529" y="94"/>
                  <a:pt x="529" y="94"/>
                </a:cubicBezTo>
                <a:cubicBezTo>
                  <a:pt x="529" y="94"/>
                  <a:pt x="532" y="92"/>
                  <a:pt x="533" y="88"/>
                </a:cubicBezTo>
                <a:cubicBezTo>
                  <a:pt x="649" y="97"/>
                  <a:pt x="649" y="97"/>
                  <a:pt x="649" y="97"/>
                </a:cubicBezTo>
                <a:cubicBezTo>
                  <a:pt x="649" y="97"/>
                  <a:pt x="660" y="99"/>
                  <a:pt x="664" y="86"/>
                </a:cubicBezTo>
                <a:cubicBezTo>
                  <a:pt x="668" y="74"/>
                  <a:pt x="670" y="39"/>
                  <a:pt x="661" y="14"/>
                </a:cubicBezTo>
                <a:cubicBezTo>
                  <a:pt x="661" y="14"/>
                  <a:pt x="660" y="5"/>
                  <a:pt x="642" y="8"/>
                </a:cubicBezTo>
                <a:cubicBezTo>
                  <a:pt x="625" y="10"/>
                  <a:pt x="531" y="24"/>
                  <a:pt x="531" y="24"/>
                </a:cubicBezTo>
                <a:cubicBezTo>
                  <a:pt x="531" y="24"/>
                  <a:pt x="530" y="19"/>
                  <a:pt x="525" y="19"/>
                </a:cubicBezTo>
                <a:cubicBezTo>
                  <a:pt x="519" y="19"/>
                  <a:pt x="514" y="19"/>
                  <a:pt x="514" y="19"/>
                </a:cubicBezTo>
                <a:cubicBezTo>
                  <a:pt x="514" y="19"/>
                  <a:pt x="502" y="2"/>
                  <a:pt x="471" y="1"/>
                </a:cubicBezTo>
                <a:cubicBezTo>
                  <a:pt x="439" y="0"/>
                  <a:pt x="430" y="21"/>
                  <a:pt x="430" y="21"/>
                </a:cubicBezTo>
                <a:cubicBezTo>
                  <a:pt x="415" y="22"/>
                  <a:pt x="415" y="22"/>
                  <a:pt x="415" y="22"/>
                </a:cubicBezTo>
                <a:cubicBezTo>
                  <a:pt x="415" y="22"/>
                  <a:pt x="412" y="25"/>
                  <a:pt x="412" y="28"/>
                </a:cubicBezTo>
                <a:cubicBezTo>
                  <a:pt x="293" y="19"/>
                  <a:pt x="293" y="19"/>
                  <a:pt x="293" y="19"/>
                </a:cubicBezTo>
                <a:cubicBezTo>
                  <a:pt x="293" y="19"/>
                  <a:pt x="281" y="17"/>
                  <a:pt x="278" y="29"/>
                </a:cubicBezTo>
                <a:cubicBezTo>
                  <a:pt x="275" y="41"/>
                  <a:pt x="274" y="77"/>
                  <a:pt x="279" y="96"/>
                </a:cubicBezTo>
                <a:cubicBezTo>
                  <a:pt x="284" y="116"/>
                  <a:pt x="301" y="110"/>
                  <a:pt x="310" y="108"/>
                </a:cubicBezTo>
                <a:cubicBezTo>
                  <a:pt x="320" y="105"/>
                  <a:pt x="414" y="92"/>
                  <a:pt x="414" y="92"/>
                </a:cubicBezTo>
                <a:cubicBezTo>
                  <a:pt x="414" y="92"/>
                  <a:pt x="413" y="98"/>
                  <a:pt x="419" y="98"/>
                </a:cubicBezTo>
                <a:cubicBezTo>
                  <a:pt x="426" y="98"/>
                  <a:pt x="431" y="98"/>
                  <a:pt x="431" y="98"/>
                </a:cubicBezTo>
                <a:cubicBezTo>
                  <a:pt x="431" y="98"/>
                  <a:pt x="433" y="103"/>
                  <a:pt x="435" y="103"/>
                </a:cubicBezTo>
                <a:cubicBezTo>
                  <a:pt x="435" y="169"/>
                  <a:pt x="435" y="169"/>
                  <a:pt x="435" y="169"/>
                </a:cubicBezTo>
                <a:cubicBezTo>
                  <a:pt x="435" y="169"/>
                  <a:pt x="412" y="169"/>
                  <a:pt x="411" y="179"/>
                </a:cubicBezTo>
                <a:cubicBezTo>
                  <a:pt x="411" y="189"/>
                  <a:pt x="411" y="196"/>
                  <a:pt x="411" y="196"/>
                </a:cubicBezTo>
                <a:cubicBezTo>
                  <a:pt x="411" y="196"/>
                  <a:pt x="409" y="200"/>
                  <a:pt x="415" y="202"/>
                </a:cubicBezTo>
                <a:cubicBezTo>
                  <a:pt x="420" y="204"/>
                  <a:pt x="421" y="205"/>
                  <a:pt x="421" y="205"/>
                </a:cubicBezTo>
                <a:cubicBezTo>
                  <a:pt x="421" y="219"/>
                  <a:pt x="421" y="219"/>
                  <a:pt x="421" y="219"/>
                </a:cubicBezTo>
                <a:cubicBezTo>
                  <a:pt x="421" y="219"/>
                  <a:pt x="402" y="221"/>
                  <a:pt x="402" y="234"/>
                </a:cubicBezTo>
                <a:cubicBezTo>
                  <a:pt x="402" y="247"/>
                  <a:pt x="402" y="317"/>
                  <a:pt x="402" y="317"/>
                </a:cubicBezTo>
                <a:cubicBezTo>
                  <a:pt x="395" y="320"/>
                  <a:pt x="395" y="320"/>
                  <a:pt x="395" y="320"/>
                </a:cubicBezTo>
                <a:cubicBezTo>
                  <a:pt x="392" y="324"/>
                  <a:pt x="392" y="324"/>
                  <a:pt x="392" y="324"/>
                </a:cubicBezTo>
                <a:cubicBezTo>
                  <a:pt x="391" y="340"/>
                  <a:pt x="391" y="340"/>
                  <a:pt x="391" y="340"/>
                </a:cubicBezTo>
                <a:cubicBezTo>
                  <a:pt x="391" y="340"/>
                  <a:pt x="335" y="347"/>
                  <a:pt x="335" y="364"/>
                </a:cubicBezTo>
                <a:cubicBezTo>
                  <a:pt x="335" y="382"/>
                  <a:pt x="335" y="395"/>
                  <a:pt x="335" y="395"/>
                </a:cubicBezTo>
                <a:cubicBezTo>
                  <a:pt x="335" y="395"/>
                  <a:pt x="334" y="402"/>
                  <a:pt x="345" y="407"/>
                </a:cubicBezTo>
                <a:cubicBezTo>
                  <a:pt x="346" y="468"/>
                  <a:pt x="346" y="468"/>
                  <a:pt x="346" y="468"/>
                </a:cubicBezTo>
                <a:cubicBezTo>
                  <a:pt x="346" y="468"/>
                  <a:pt x="347" y="491"/>
                  <a:pt x="336" y="499"/>
                </a:cubicBezTo>
                <a:cubicBezTo>
                  <a:pt x="324" y="508"/>
                  <a:pt x="306" y="515"/>
                  <a:pt x="288" y="515"/>
                </a:cubicBezTo>
                <a:cubicBezTo>
                  <a:pt x="270" y="515"/>
                  <a:pt x="73" y="517"/>
                  <a:pt x="73" y="517"/>
                </a:cubicBezTo>
                <a:cubicBezTo>
                  <a:pt x="73" y="517"/>
                  <a:pt x="51" y="515"/>
                  <a:pt x="46" y="503"/>
                </a:cubicBezTo>
                <a:cubicBezTo>
                  <a:pt x="42" y="491"/>
                  <a:pt x="33" y="483"/>
                  <a:pt x="33" y="483"/>
                </a:cubicBezTo>
                <a:cubicBezTo>
                  <a:pt x="10" y="480"/>
                  <a:pt x="10" y="480"/>
                  <a:pt x="10" y="480"/>
                </a:cubicBezTo>
              </a:path>
            </a:pathLst>
          </a:custGeom>
          <a:solidFill>
            <a:srgbClr val="1CC9EC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15" name="Freeform 144"/>
          <p:cNvSpPr/>
          <p:nvPr/>
        </p:nvSpPr>
        <p:spPr bwMode="auto">
          <a:xfrm>
            <a:off x="7672388" y="3336925"/>
            <a:ext cx="620713" cy="839788"/>
          </a:xfrm>
          <a:custGeom>
            <a:avLst/>
            <a:gdLst>
              <a:gd name="T0" fmla="*/ 8 w 594"/>
              <a:gd name="T1" fmla="*/ 547 h 804"/>
              <a:gd name="T2" fmla="*/ 273 w 594"/>
              <a:gd name="T3" fmla="*/ 794 h 804"/>
              <a:gd name="T4" fmla="*/ 582 w 594"/>
              <a:gd name="T5" fmla="*/ 563 h 804"/>
              <a:gd name="T6" fmla="*/ 282 w 594"/>
              <a:gd name="T7" fmla="*/ 0 h 804"/>
              <a:gd name="T8" fmla="*/ 8 w 594"/>
              <a:gd name="T9" fmla="*/ 547 h 8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94" h="804">
                <a:moveTo>
                  <a:pt x="8" y="547"/>
                </a:moveTo>
                <a:cubicBezTo>
                  <a:pt x="0" y="674"/>
                  <a:pt x="111" y="785"/>
                  <a:pt x="273" y="794"/>
                </a:cubicBezTo>
                <a:cubicBezTo>
                  <a:pt x="435" y="804"/>
                  <a:pt x="574" y="690"/>
                  <a:pt x="582" y="563"/>
                </a:cubicBezTo>
                <a:cubicBezTo>
                  <a:pt x="594" y="362"/>
                  <a:pt x="270" y="187"/>
                  <a:pt x="282" y="0"/>
                </a:cubicBezTo>
                <a:cubicBezTo>
                  <a:pt x="267" y="248"/>
                  <a:pt x="15" y="420"/>
                  <a:pt x="8" y="547"/>
                </a:cubicBezTo>
                <a:close/>
              </a:path>
            </a:pathLst>
          </a:custGeom>
          <a:solidFill>
            <a:srgbClr val="1CC9EC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7612063" y="3763963"/>
            <a:ext cx="741363" cy="2619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marL="0" marR="0" lvl="0" indent="0" algn="ctr" defTabSz="1087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Open Sans Light" panose="020B0306030504020204" pitchFamily="34" charset="0"/>
                <a:sym typeface="Arial" panose="020B0604020202020204" pitchFamily="34" charset="0"/>
              </a:rPr>
              <a:t>2</a:t>
            </a:r>
            <a:r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Open Sans Light" panose="020B0306030504020204" pitchFamily="34" charset="0"/>
                <a:sym typeface="Arial" panose="020B0604020202020204" pitchFamily="34" charset="0"/>
              </a:rPr>
              <a:t>0%</a:t>
            </a:r>
            <a:endParaRPr kumimoji="0" lang="en-US" sz="1050" b="1" i="0" u="none" strike="noStrike" kern="120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Arial" panose="020B0604020202020204" pitchFamily="34" charset="0"/>
            </a:endParaRPr>
          </a:p>
        </p:txBody>
      </p:sp>
      <p:cxnSp>
        <p:nvCxnSpPr>
          <p:cNvPr id="17" name="Straight Connector 188"/>
          <p:cNvCxnSpPr/>
          <p:nvPr/>
        </p:nvCxnSpPr>
        <p:spPr>
          <a:xfrm>
            <a:off x="8620125" y="1816100"/>
            <a:ext cx="0" cy="4194175"/>
          </a:xfrm>
          <a:prstGeom prst="line">
            <a:avLst/>
          </a:prstGeom>
          <a:ln>
            <a:solidFill>
              <a:srgbClr val="ADB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reeform 195@|5FFC:0|FBC:0|LFC:0|LBC:16777215"/>
          <p:cNvSpPr/>
          <p:nvPr/>
        </p:nvSpPr>
        <p:spPr bwMode="auto">
          <a:xfrm>
            <a:off x="8816975" y="1743075"/>
            <a:ext cx="1536700" cy="1371600"/>
          </a:xfrm>
          <a:custGeom>
            <a:avLst/>
            <a:gdLst>
              <a:gd name="T0" fmla="*/ 7 w 956"/>
              <a:gd name="T1" fmla="*/ 734 h 854"/>
              <a:gd name="T2" fmla="*/ 76 w 956"/>
              <a:gd name="T3" fmla="*/ 705 h 854"/>
              <a:gd name="T4" fmla="*/ 353 w 956"/>
              <a:gd name="T5" fmla="*/ 716 h 854"/>
              <a:gd name="T6" fmla="*/ 797 w 956"/>
              <a:gd name="T7" fmla="*/ 766 h 854"/>
              <a:gd name="T8" fmla="*/ 956 w 956"/>
              <a:gd name="T9" fmla="*/ 821 h 854"/>
              <a:gd name="T10" fmla="*/ 883 w 956"/>
              <a:gd name="T11" fmla="*/ 583 h 854"/>
              <a:gd name="T12" fmla="*/ 668 w 956"/>
              <a:gd name="T13" fmla="*/ 516 h 854"/>
              <a:gd name="T14" fmla="*/ 597 w 956"/>
              <a:gd name="T15" fmla="*/ 410 h 854"/>
              <a:gd name="T16" fmla="*/ 559 w 956"/>
              <a:gd name="T17" fmla="*/ 339 h 854"/>
              <a:gd name="T18" fmla="*/ 544 w 956"/>
              <a:gd name="T19" fmla="*/ 311 h 854"/>
              <a:gd name="T20" fmla="*/ 526 w 956"/>
              <a:gd name="T21" fmla="*/ 216 h 854"/>
              <a:gd name="T22" fmla="*/ 536 w 956"/>
              <a:gd name="T23" fmla="*/ 196 h 854"/>
              <a:gd name="T24" fmla="*/ 510 w 956"/>
              <a:gd name="T25" fmla="*/ 166 h 854"/>
              <a:gd name="T26" fmla="*/ 517 w 956"/>
              <a:gd name="T27" fmla="*/ 94 h 854"/>
              <a:gd name="T28" fmla="*/ 533 w 956"/>
              <a:gd name="T29" fmla="*/ 88 h 854"/>
              <a:gd name="T30" fmla="*/ 664 w 956"/>
              <a:gd name="T31" fmla="*/ 86 h 854"/>
              <a:gd name="T32" fmla="*/ 642 w 956"/>
              <a:gd name="T33" fmla="*/ 8 h 854"/>
              <a:gd name="T34" fmla="*/ 525 w 956"/>
              <a:gd name="T35" fmla="*/ 19 h 854"/>
              <a:gd name="T36" fmla="*/ 471 w 956"/>
              <a:gd name="T37" fmla="*/ 1 h 854"/>
              <a:gd name="T38" fmla="*/ 415 w 956"/>
              <a:gd name="T39" fmla="*/ 22 h 854"/>
              <a:gd name="T40" fmla="*/ 293 w 956"/>
              <a:gd name="T41" fmla="*/ 19 h 854"/>
              <a:gd name="T42" fmla="*/ 279 w 956"/>
              <a:gd name="T43" fmla="*/ 96 h 854"/>
              <a:gd name="T44" fmla="*/ 414 w 956"/>
              <a:gd name="T45" fmla="*/ 92 h 854"/>
              <a:gd name="T46" fmla="*/ 431 w 956"/>
              <a:gd name="T47" fmla="*/ 98 h 854"/>
              <a:gd name="T48" fmla="*/ 435 w 956"/>
              <a:gd name="T49" fmla="*/ 169 h 854"/>
              <a:gd name="T50" fmla="*/ 411 w 956"/>
              <a:gd name="T51" fmla="*/ 196 h 854"/>
              <a:gd name="T52" fmla="*/ 421 w 956"/>
              <a:gd name="T53" fmla="*/ 205 h 854"/>
              <a:gd name="T54" fmla="*/ 402 w 956"/>
              <a:gd name="T55" fmla="*/ 234 h 854"/>
              <a:gd name="T56" fmla="*/ 395 w 956"/>
              <a:gd name="T57" fmla="*/ 320 h 854"/>
              <a:gd name="T58" fmla="*/ 391 w 956"/>
              <a:gd name="T59" fmla="*/ 340 h 854"/>
              <a:gd name="T60" fmla="*/ 335 w 956"/>
              <a:gd name="T61" fmla="*/ 395 h 854"/>
              <a:gd name="T62" fmla="*/ 346 w 956"/>
              <a:gd name="T63" fmla="*/ 468 h 854"/>
              <a:gd name="T64" fmla="*/ 288 w 956"/>
              <a:gd name="T65" fmla="*/ 515 h 854"/>
              <a:gd name="T66" fmla="*/ 46 w 956"/>
              <a:gd name="T67" fmla="*/ 503 h 854"/>
              <a:gd name="T68" fmla="*/ 10 w 956"/>
              <a:gd name="T69" fmla="*/ 480 h 8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956" h="854">
                <a:moveTo>
                  <a:pt x="10" y="480"/>
                </a:moveTo>
                <a:cubicBezTo>
                  <a:pt x="10" y="480"/>
                  <a:pt x="0" y="672"/>
                  <a:pt x="7" y="734"/>
                </a:cubicBezTo>
                <a:cubicBezTo>
                  <a:pt x="7" y="734"/>
                  <a:pt x="21" y="743"/>
                  <a:pt x="33" y="736"/>
                </a:cubicBezTo>
                <a:cubicBezTo>
                  <a:pt x="45" y="728"/>
                  <a:pt x="36" y="708"/>
                  <a:pt x="76" y="705"/>
                </a:cubicBezTo>
                <a:cubicBezTo>
                  <a:pt x="115" y="702"/>
                  <a:pt x="265" y="701"/>
                  <a:pt x="265" y="701"/>
                </a:cubicBezTo>
                <a:cubicBezTo>
                  <a:pt x="265" y="701"/>
                  <a:pt x="313" y="699"/>
                  <a:pt x="353" y="716"/>
                </a:cubicBezTo>
                <a:cubicBezTo>
                  <a:pt x="392" y="733"/>
                  <a:pt x="468" y="772"/>
                  <a:pt x="595" y="722"/>
                </a:cubicBezTo>
                <a:cubicBezTo>
                  <a:pt x="723" y="672"/>
                  <a:pt x="789" y="699"/>
                  <a:pt x="797" y="766"/>
                </a:cubicBezTo>
                <a:cubicBezTo>
                  <a:pt x="804" y="833"/>
                  <a:pt x="798" y="821"/>
                  <a:pt x="824" y="828"/>
                </a:cubicBezTo>
                <a:cubicBezTo>
                  <a:pt x="850" y="836"/>
                  <a:pt x="908" y="854"/>
                  <a:pt x="956" y="821"/>
                </a:cubicBezTo>
                <a:cubicBezTo>
                  <a:pt x="955" y="739"/>
                  <a:pt x="955" y="739"/>
                  <a:pt x="955" y="739"/>
                </a:cubicBezTo>
                <a:cubicBezTo>
                  <a:pt x="955" y="739"/>
                  <a:pt x="953" y="642"/>
                  <a:pt x="883" y="583"/>
                </a:cubicBezTo>
                <a:cubicBezTo>
                  <a:pt x="814" y="523"/>
                  <a:pt x="753" y="522"/>
                  <a:pt x="736" y="520"/>
                </a:cubicBezTo>
                <a:cubicBezTo>
                  <a:pt x="720" y="519"/>
                  <a:pt x="668" y="516"/>
                  <a:pt x="668" y="516"/>
                </a:cubicBezTo>
                <a:cubicBezTo>
                  <a:pt x="668" y="516"/>
                  <a:pt x="604" y="513"/>
                  <a:pt x="601" y="466"/>
                </a:cubicBezTo>
                <a:cubicBezTo>
                  <a:pt x="598" y="419"/>
                  <a:pt x="597" y="410"/>
                  <a:pt x="597" y="410"/>
                </a:cubicBezTo>
                <a:cubicBezTo>
                  <a:pt x="597" y="410"/>
                  <a:pt x="614" y="404"/>
                  <a:pt x="614" y="389"/>
                </a:cubicBezTo>
                <a:cubicBezTo>
                  <a:pt x="614" y="373"/>
                  <a:pt x="618" y="346"/>
                  <a:pt x="559" y="339"/>
                </a:cubicBezTo>
                <a:cubicBezTo>
                  <a:pt x="557" y="325"/>
                  <a:pt x="557" y="325"/>
                  <a:pt x="557" y="325"/>
                </a:cubicBezTo>
                <a:cubicBezTo>
                  <a:pt x="544" y="311"/>
                  <a:pt x="544" y="311"/>
                  <a:pt x="544" y="311"/>
                </a:cubicBezTo>
                <a:cubicBezTo>
                  <a:pt x="544" y="228"/>
                  <a:pt x="544" y="228"/>
                  <a:pt x="544" y="228"/>
                </a:cubicBezTo>
                <a:cubicBezTo>
                  <a:pt x="544" y="228"/>
                  <a:pt x="541" y="220"/>
                  <a:pt x="526" y="216"/>
                </a:cubicBezTo>
                <a:cubicBezTo>
                  <a:pt x="526" y="205"/>
                  <a:pt x="526" y="205"/>
                  <a:pt x="526" y="205"/>
                </a:cubicBezTo>
                <a:cubicBezTo>
                  <a:pt x="526" y="205"/>
                  <a:pt x="536" y="205"/>
                  <a:pt x="536" y="196"/>
                </a:cubicBezTo>
                <a:cubicBezTo>
                  <a:pt x="536" y="187"/>
                  <a:pt x="535" y="178"/>
                  <a:pt x="535" y="178"/>
                </a:cubicBezTo>
                <a:cubicBezTo>
                  <a:pt x="535" y="178"/>
                  <a:pt x="524" y="170"/>
                  <a:pt x="510" y="166"/>
                </a:cubicBezTo>
                <a:cubicBezTo>
                  <a:pt x="511" y="101"/>
                  <a:pt x="511" y="101"/>
                  <a:pt x="511" y="101"/>
                </a:cubicBezTo>
                <a:cubicBezTo>
                  <a:pt x="511" y="101"/>
                  <a:pt x="514" y="98"/>
                  <a:pt x="517" y="94"/>
                </a:cubicBezTo>
                <a:cubicBezTo>
                  <a:pt x="529" y="94"/>
                  <a:pt x="529" y="94"/>
                  <a:pt x="529" y="94"/>
                </a:cubicBezTo>
                <a:cubicBezTo>
                  <a:pt x="529" y="94"/>
                  <a:pt x="532" y="92"/>
                  <a:pt x="533" y="88"/>
                </a:cubicBezTo>
                <a:cubicBezTo>
                  <a:pt x="649" y="97"/>
                  <a:pt x="649" y="97"/>
                  <a:pt x="649" y="97"/>
                </a:cubicBezTo>
                <a:cubicBezTo>
                  <a:pt x="649" y="97"/>
                  <a:pt x="660" y="99"/>
                  <a:pt x="664" y="86"/>
                </a:cubicBezTo>
                <a:cubicBezTo>
                  <a:pt x="668" y="74"/>
                  <a:pt x="670" y="39"/>
                  <a:pt x="661" y="14"/>
                </a:cubicBezTo>
                <a:cubicBezTo>
                  <a:pt x="661" y="14"/>
                  <a:pt x="660" y="5"/>
                  <a:pt x="642" y="8"/>
                </a:cubicBezTo>
                <a:cubicBezTo>
                  <a:pt x="625" y="10"/>
                  <a:pt x="531" y="24"/>
                  <a:pt x="531" y="24"/>
                </a:cubicBezTo>
                <a:cubicBezTo>
                  <a:pt x="531" y="24"/>
                  <a:pt x="530" y="19"/>
                  <a:pt x="525" y="19"/>
                </a:cubicBezTo>
                <a:cubicBezTo>
                  <a:pt x="519" y="19"/>
                  <a:pt x="514" y="19"/>
                  <a:pt x="514" y="19"/>
                </a:cubicBezTo>
                <a:cubicBezTo>
                  <a:pt x="514" y="19"/>
                  <a:pt x="502" y="2"/>
                  <a:pt x="471" y="1"/>
                </a:cubicBezTo>
                <a:cubicBezTo>
                  <a:pt x="439" y="0"/>
                  <a:pt x="430" y="21"/>
                  <a:pt x="430" y="21"/>
                </a:cubicBezTo>
                <a:cubicBezTo>
                  <a:pt x="415" y="22"/>
                  <a:pt x="415" y="22"/>
                  <a:pt x="415" y="22"/>
                </a:cubicBezTo>
                <a:cubicBezTo>
                  <a:pt x="415" y="22"/>
                  <a:pt x="412" y="25"/>
                  <a:pt x="412" y="28"/>
                </a:cubicBezTo>
                <a:cubicBezTo>
                  <a:pt x="293" y="19"/>
                  <a:pt x="293" y="19"/>
                  <a:pt x="293" y="19"/>
                </a:cubicBezTo>
                <a:cubicBezTo>
                  <a:pt x="293" y="19"/>
                  <a:pt x="281" y="17"/>
                  <a:pt x="278" y="29"/>
                </a:cubicBezTo>
                <a:cubicBezTo>
                  <a:pt x="275" y="41"/>
                  <a:pt x="274" y="77"/>
                  <a:pt x="279" y="96"/>
                </a:cubicBezTo>
                <a:cubicBezTo>
                  <a:pt x="284" y="116"/>
                  <a:pt x="301" y="110"/>
                  <a:pt x="310" y="108"/>
                </a:cubicBezTo>
                <a:cubicBezTo>
                  <a:pt x="320" y="105"/>
                  <a:pt x="414" y="92"/>
                  <a:pt x="414" y="92"/>
                </a:cubicBezTo>
                <a:cubicBezTo>
                  <a:pt x="414" y="92"/>
                  <a:pt x="413" y="98"/>
                  <a:pt x="419" y="98"/>
                </a:cubicBezTo>
                <a:cubicBezTo>
                  <a:pt x="426" y="98"/>
                  <a:pt x="431" y="98"/>
                  <a:pt x="431" y="98"/>
                </a:cubicBezTo>
                <a:cubicBezTo>
                  <a:pt x="431" y="98"/>
                  <a:pt x="433" y="103"/>
                  <a:pt x="435" y="103"/>
                </a:cubicBezTo>
                <a:cubicBezTo>
                  <a:pt x="435" y="169"/>
                  <a:pt x="435" y="169"/>
                  <a:pt x="435" y="169"/>
                </a:cubicBezTo>
                <a:cubicBezTo>
                  <a:pt x="435" y="169"/>
                  <a:pt x="412" y="169"/>
                  <a:pt x="411" y="179"/>
                </a:cubicBezTo>
                <a:cubicBezTo>
                  <a:pt x="411" y="189"/>
                  <a:pt x="411" y="196"/>
                  <a:pt x="411" y="196"/>
                </a:cubicBezTo>
                <a:cubicBezTo>
                  <a:pt x="411" y="196"/>
                  <a:pt x="409" y="200"/>
                  <a:pt x="415" y="202"/>
                </a:cubicBezTo>
                <a:cubicBezTo>
                  <a:pt x="420" y="204"/>
                  <a:pt x="421" y="205"/>
                  <a:pt x="421" y="205"/>
                </a:cubicBezTo>
                <a:cubicBezTo>
                  <a:pt x="421" y="219"/>
                  <a:pt x="421" y="219"/>
                  <a:pt x="421" y="219"/>
                </a:cubicBezTo>
                <a:cubicBezTo>
                  <a:pt x="421" y="219"/>
                  <a:pt x="402" y="221"/>
                  <a:pt x="402" y="234"/>
                </a:cubicBezTo>
                <a:cubicBezTo>
                  <a:pt x="402" y="247"/>
                  <a:pt x="402" y="317"/>
                  <a:pt x="402" y="317"/>
                </a:cubicBezTo>
                <a:cubicBezTo>
                  <a:pt x="395" y="320"/>
                  <a:pt x="395" y="320"/>
                  <a:pt x="395" y="320"/>
                </a:cubicBezTo>
                <a:cubicBezTo>
                  <a:pt x="392" y="324"/>
                  <a:pt x="392" y="324"/>
                  <a:pt x="392" y="324"/>
                </a:cubicBezTo>
                <a:cubicBezTo>
                  <a:pt x="391" y="340"/>
                  <a:pt x="391" y="340"/>
                  <a:pt x="391" y="340"/>
                </a:cubicBezTo>
                <a:cubicBezTo>
                  <a:pt x="391" y="340"/>
                  <a:pt x="335" y="347"/>
                  <a:pt x="335" y="364"/>
                </a:cubicBezTo>
                <a:cubicBezTo>
                  <a:pt x="335" y="382"/>
                  <a:pt x="335" y="395"/>
                  <a:pt x="335" y="395"/>
                </a:cubicBezTo>
                <a:cubicBezTo>
                  <a:pt x="335" y="395"/>
                  <a:pt x="334" y="402"/>
                  <a:pt x="345" y="407"/>
                </a:cubicBezTo>
                <a:cubicBezTo>
                  <a:pt x="346" y="468"/>
                  <a:pt x="346" y="468"/>
                  <a:pt x="346" y="468"/>
                </a:cubicBezTo>
                <a:cubicBezTo>
                  <a:pt x="346" y="468"/>
                  <a:pt x="347" y="491"/>
                  <a:pt x="336" y="499"/>
                </a:cubicBezTo>
                <a:cubicBezTo>
                  <a:pt x="324" y="508"/>
                  <a:pt x="306" y="515"/>
                  <a:pt x="288" y="515"/>
                </a:cubicBezTo>
                <a:cubicBezTo>
                  <a:pt x="270" y="515"/>
                  <a:pt x="73" y="517"/>
                  <a:pt x="73" y="517"/>
                </a:cubicBezTo>
                <a:cubicBezTo>
                  <a:pt x="73" y="517"/>
                  <a:pt x="51" y="515"/>
                  <a:pt x="46" y="503"/>
                </a:cubicBezTo>
                <a:cubicBezTo>
                  <a:pt x="42" y="491"/>
                  <a:pt x="33" y="483"/>
                  <a:pt x="33" y="483"/>
                </a:cubicBezTo>
                <a:cubicBezTo>
                  <a:pt x="10" y="480"/>
                  <a:pt x="10" y="480"/>
                  <a:pt x="10" y="480"/>
                </a:cubicBezTo>
              </a:path>
            </a:pathLst>
          </a:custGeom>
          <a:solidFill>
            <a:srgbClr val="77448C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19" name="Freeform 191"/>
          <p:cNvSpPr/>
          <p:nvPr/>
        </p:nvSpPr>
        <p:spPr bwMode="auto">
          <a:xfrm>
            <a:off x="9834563" y="3348038"/>
            <a:ext cx="801688" cy="1084263"/>
          </a:xfrm>
          <a:custGeom>
            <a:avLst/>
            <a:gdLst>
              <a:gd name="T0" fmla="*/ 8 w 594"/>
              <a:gd name="T1" fmla="*/ 547 h 804"/>
              <a:gd name="T2" fmla="*/ 273 w 594"/>
              <a:gd name="T3" fmla="*/ 794 h 804"/>
              <a:gd name="T4" fmla="*/ 582 w 594"/>
              <a:gd name="T5" fmla="*/ 563 h 804"/>
              <a:gd name="T6" fmla="*/ 282 w 594"/>
              <a:gd name="T7" fmla="*/ 0 h 804"/>
              <a:gd name="T8" fmla="*/ 8 w 594"/>
              <a:gd name="T9" fmla="*/ 547 h 8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94" h="804">
                <a:moveTo>
                  <a:pt x="8" y="547"/>
                </a:moveTo>
                <a:cubicBezTo>
                  <a:pt x="0" y="674"/>
                  <a:pt x="111" y="785"/>
                  <a:pt x="273" y="794"/>
                </a:cubicBezTo>
                <a:cubicBezTo>
                  <a:pt x="435" y="804"/>
                  <a:pt x="574" y="690"/>
                  <a:pt x="582" y="563"/>
                </a:cubicBezTo>
                <a:cubicBezTo>
                  <a:pt x="594" y="362"/>
                  <a:pt x="270" y="187"/>
                  <a:pt x="282" y="0"/>
                </a:cubicBezTo>
                <a:cubicBezTo>
                  <a:pt x="267" y="248"/>
                  <a:pt x="15" y="420"/>
                  <a:pt x="8" y="547"/>
                </a:cubicBezTo>
                <a:close/>
              </a:path>
            </a:pathLst>
          </a:custGeom>
          <a:solidFill>
            <a:srgbClr val="77448C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19474" name="Text Box 10"/>
          <p:cNvSpPr txBox="1"/>
          <p:nvPr/>
        </p:nvSpPr>
        <p:spPr>
          <a:xfrm>
            <a:off x="9875838" y="3919538"/>
            <a:ext cx="742950" cy="323850"/>
          </a:xfrm>
          <a:prstGeom prst="rect">
            <a:avLst/>
          </a:prstGeom>
          <a:noFill/>
          <a:ln w="9525">
            <a:noFill/>
          </a:ln>
        </p:spPr>
        <p:txBody>
          <a:bodyPr lIns="45720" tIns="22860" rIns="45720" bIns="22860">
            <a:spAutoFit/>
          </a:bodyPr>
          <a:lstStyle/>
          <a:p>
            <a:pPr lvl="0" algn="ctr" defTabSz="1087755" eaLnBrk="1" hangingPunct="1"/>
            <a:r>
              <a:rPr lang="en-US" altLang="zh-CN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50%</a:t>
            </a:r>
            <a:endParaRPr lang="en-US" altLang="zh-CN" sz="12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75" name="TextBox 13"/>
          <p:cNvSpPr txBox="1"/>
          <p:nvPr/>
        </p:nvSpPr>
        <p:spPr>
          <a:xfrm>
            <a:off x="1455738" y="5033963"/>
            <a:ext cx="2336800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76" name="TextBox 13"/>
          <p:cNvSpPr txBox="1"/>
          <p:nvPr/>
        </p:nvSpPr>
        <p:spPr>
          <a:xfrm>
            <a:off x="1841500" y="5345113"/>
            <a:ext cx="1657350" cy="5540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77" name="TextBox 13"/>
          <p:cNvSpPr txBox="1"/>
          <p:nvPr/>
        </p:nvSpPr>
        <p:spPr>
          <a:xfrm>
            <a:off x="3956050" y="5033963"/>
            <a:ext cx="2338388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78" name="TextBox 13"/>
          <p:cNvSpPr txBox="1"/>
          <p:nvPr/>
        </p:nvSpPr>
        <p:spPr>
          <a:xfrm>
            <a:off x="4343400" y="5345113"/>
            <a:ext cx="1657350" cy="5540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79" name="TextBox 13"/>
          <p:cNvSpPr txBox="1"/>
          <p:nvPr/>
        </p:nvSpPr>
        <p:spPr>
          <a:xfrm>
            <a:off x="6326188" y="5033963"/>
            <a:ext cx="2336800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80" name="TextBox 13"/>
          <p:cNvSpPr txBox="1"/>
          <p:nvPr/>
        </p:nvSpPr>
        <p:spPr>
          <a:xfrm>
            <a:off x="6711950" y="5345113"/>
            <a:ext cx="1657350" cy="5540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81" name="TextBox 13"/>
          <p:cNvSpPr txBox="1"/>
          <p:nvPr/>
        </p:nvSpPr>
        <p:spPr>
          <a:xfrm>
            <a:off x="8612188" y="5033963"/>
            <a:ext cx="2338387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82" name="TextBox 13"/>
          <p:cNvSpPr txBox="1"/>
          <p:nvPr/>
        </p:nvSpPr>
        <p:spPr>
          <a:xfrm>
            <a:off x="8997950" y="5345113"/>
            <a:ext cx="1658938" cy="5540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1200945" flipV="1">
            <a:off x="9820839" y="4534117"/>
            <a:ext cx="3049315" cy="2520670"/>
          </a:xfrm>
          <a:custGeom>
            <a:avLst/>
            <a:gdLst>
              <a:gd name="connsiteX0" fmla="*/ 0 w 5895111"/>
              <a:gd name="connsiteY0" fmla="*/ 0 h 4873104"/>
              <a:gd name="connsiteX1" fmla="*/ 4268437 w 5895111"/>
              <a:gd name="connsiteY1" fmla="*/ 0 h 4873104"/>
              <a:gd name="connsiteX2" fmla="*/ 4275174 w 5895111"/>
              <a:gd name="connsiteY2" fmla="*/ 209673 h 4873104"/>
              <a:gd name="connsiteX3" fmla="*/ 4417640 w 5895111"/>
              <a:gd name="connsiteY3" fmla="*/ 1230370 h 4873104"/>
              <a:gd name="connsiteX4" fmla="*/ 4543025 w 5895111"/>
              <a:gd name="connsiteY4" fmla="*/ 1714410 h 4873104"/>
              <a:gd name="connsiteX5" fmla="*/ 4600764 w 5895111"/>
              <a:gd name="connsiteY5" fmla="*/ 1894746 h 4873104"/>
              <a:gd name="connsiteX6" fmla="*/ 4653543 w 5895111"/>
              <a:gd name="connsiteY6" fmla="*/ 2170147 h 4873104"/>
              <a:gd name="connsiteX7" fmla="*/ 5367097 w 5895111"/>
              <a:gd name="connsiteY7" fmla="*/ 3530817 h 4873104"/>
              <a:gd name="connsiteX8" fmla="*/ 5470122 w 5895111"/>
              <a:gd name="connsiteY8" fmla="*/ 3439882 h 4873104"/>
              <a:gd name="connsiteX9" fmla="*/ 5480903 w 5895111"/>
              <a:gd name="connsiteY9" fmla="*/ 3415959 h 4873104"/>
              <a:gd name="connsiteX10" fmla="*/ 5572340 w 5895111"/>
              <a:gd name="connsiteY10" fmla="*/ 3485302 h 4873104"/>
              <a:gd name="connsiteX11" fmla="*/ 5880116 w 5895111"/>
              <a:gd name="connsiteY11" fmla="*/ 3597124 h 4873104"/>
              <a:gd name="connsiteX12" fmla="*/ 5895111 w 5895111"/>
              <a:gd name="connsiteY12" fmla="*/ 3595811 h 4873104"/>
              <a:gd name="connsiteX13" fmla="*/ 5895111 w 5895111"/>
              <a:gd name="connsiteY13" fmla="*/ 4873104 h 4873104"/>
              <a:gd name="connsiteX14" fmla="*/ 0 w 5895111"/>
              <a:gd name="connsiteY14" fmla="*/ 4873104 h 4873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895111" h="4873104">
                <a:moveTo>
                  <a:pt x="0" y="0"/>
                </a:moveTo>
                <a:lnTo>
                  <a:pt x="4268437" y="0"/>
                </a:lnTo>
                <a:lnTo>
                  <a:pt x="4275174" y="209673"/>
                </a:lnTo>
                <a:cubicBezTo>
                  <a:pt x="4292519" y="529219"/>
                  <a:pt x="4339236" y="874452"/>
                  <a:pt x="4417640" y="1230370"/>
                </a:cubicBezTo>
                <a:cubicBezTo>
                  <a:pt x="4454392" y="1397207"/>
                  <a:pt x="4496475" y="1558987"/>
                  <a:pt x="4543025" y="1714410"/>
                </a:cubicBezTo>
                <a:lnTo>
                  <a:pt x="4600764" y="1894746"/>
                </a:lnTo>
                <a:lnTo>
                  <a:pt x="4653543" y="2170147"/>
                </a:lnTo>
                <a:cubicBezTo>
                  <a:pt x="4829660" y="2969639"/>
                  <a:pt x="5149129" y="3578832"/>
                  <a:pt x="5367097" y="3530817"/>
                </a:cubicBezTo>
                <a:cubicBezTo>
                  <a:pt x="5407966" y="3521814"/>
                  <a:pt x="5442365" y="3490345"/>
                  <a:pt x="5470122" y="3439882"/>
                </a:cubicBezTo>
                <a:lnTo>
                  <a:pt x="5480903" y="3415959"/>
                </a:lnTo>
                <a:lnTo>
                  <a:pt x="5572340" y="3485302"/>
                </a:lnTo>
                <a:cubicBezTo>
                  <a:pt x="5676570" y="3554457"/>
                  <a:pt x="5780136" y="3593196"/>
                  <a:pt x="5880116" y="3597124"/>
                </a:cubicBezTo>
                <a:lnTo>
                  <a:pt x="5895111" y="3595811"/>
                </a:lnTo>
                <a:lnTo>
                  <a:pt x="5895111" y="4873104"/>
                </a:lnTo>
                <a:lnTo>
                  <a:pt x="0" y="4873104"/>
                </a:lnTo>
                <a:close/>
              </a:path>
            </a:pathLst>
          </a:cu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34202">
            <a:off x="2005013" y="1776413"/>
            <a:ext cx="3062287" cy="16637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483" name="文本框 9"/>
          <p:cNvSpPr txBox="1"/>
          <p:nvPr/>
        </p:nvSpPr>
        <p:spPr>
          <a:xfrm>
            <a:off x="10001250" y="325438"/>
            <a:ext cx="4381500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dirty="0">
                <a:solidFill>
                  <a:srgbClr val="7C60AA"/>
                </a:solidFill>
                <a:latin typeface="华康海报体W12(P)" pitchFamily="82" charset="-122"/>
                <a:ea typeface="华康海报体W12(P)" pitchFamily="82" charset="-122"/>
              </a:rPr>
              <a:t>过渡页</a:t>
            </a:r>
          </a:p>
        </p:txBody>
      </p:sp>
      <p:pic>
        <p:nvPicPr>
          <p:cNvPr id="20484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2862" y="5118100"/>
            <a:ext cx="5681662" cy="17399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485" name="矩形 29"/>
          <p:cNvSpPr/>
          <p:nvPr/>
        </p:nvSpPr>
        <p:spPr>
          <a:xfrm>
            <a:off x="6372225" y="3109913"/>
            <a:ext cx="4090988" cy="10334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1216025"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400" dirty="0">
                <a:solidFill>
                  <a:srgbClr val="77448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77448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86" name="TextBox 13"/>
          <p:cNvSpPr txBox="1"/>
          <p:nvPr/>
        </p:nvSpPr>
        <p:spPr>
          <a:xfrm>
            <a:off x="6391275" y="2620963"/>
            <a:ext cx="2752725" cy="3079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1216025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2000" b="1" dirty="0">
                <a:solidFill>
                  <a:srgbClr val="77448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2000" b="1" dirty="0">
              <a:solidFill>
                <a:srgbClr val="77448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87" name="文本框 14"/>
          <p:cNvSpPr txBox="1"/>
          <p:nvPr/>
        </p:nvSpPr>
        <p:spPr>
          <a:xfrm>
            <a:off x="3055938" y="2111375"/>
            <a:ext cx="1549400" cy="1323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8000" dirty="0">
                <a:solidFill>
                  <a:srgbClr val="77448C"/>
                </a:solidFill>
                <a:latin typeface="华康海报体W12(P)" pitchFamily="82" charset="-122"/>
                <a:ea typeface="华康海报体W12(P)" pitchFamily="82" charset="-122"/>
              </a:rPr>
              <a:t>3</a:t>
            </a:r>
            <a:endParaRPr lang="zh-CN" altLang="en-US" sz="8000" dirty="0">
              <a:solidFill>
                <a:srgbClr val="77448C"/>
              </a:solidFill>
              <a:latin typeface="华康海报体W12(P)" pitchFamily="82" charset="-122"/>
              <a:ea typeface="华康海报体W12(P)" pitchFamily="82" charset="-122"/>
            </a:endParaRPr>
          </a:p>
        </p:txBody>
      </p:sp>
      <p:sp>
        <p:nvSpPr>
          <p:cNvPr id="20488" name="文本框 15"/>
          <p:cNvSpPr txBox="1"/>
          <p:nvPr/>
        </p:nvSpPr>
        <p:spPr>
          <a:xfrm>
            <a:off x="1955800" y="3378200"/>
            <a:ext cx="3557588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3600" dirty="0">
                <a:solidFill>
                  <a:srgbClr val="77448C"/>
                </a:solidFill>
                <a:latin typeface="华康海报体W12(P)" pitchFamily="82" charset="-122"/>
                <a:ea typeface="华康海报体W12(P)" pitchFamily="82" charset="-122"/>
              </a:rPr>
              <a:t>PART THREE</a:t>
            </a:r>
            <a:endParaRPr lang="zh-CN" altLang="en-US" sz="3600" dirty="0">
              <a:solidFill>
                <a:srgbClr val="77448C"/>
              </a:solidFill>
              <a:latin typeface="华康海报体W12(P)" pitchFamily="82" charset="-122"/>
              <a:ea typeface="华康海报体W12(P)" pitchFamily="8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5400000" flipV="1">
            <a:off x="385113" y="247493"/>
            <a:ext cx="806772" cy="776891"/>
          </a:xfrm>
          <a:custGeom>
            <a:avLst/>
            <a:gdLst>
              <a:gd name="connsiteX0" fmla="*/ 0 w 2057398"/>
              <a:gd name="connsiteY0" fmla="*/ 969589 h 1981198"/>
              <a:gd name="connsiteX1" fmla="*/ 0 w 2057398"/>
              <a:gd name="connsiteY1" fmla="*/ 1981198 h 1981198"/>
              <a:gd name="connsiteX2" fmla="*/ 1359090 w 2057398"/>
              <a:gd name="connsiteY2" fmla="*/ 1981198 h 1981198"/>
              <a:gd name="connsiteX3" fmla="*/ 1342559 w 2057398"/>
              <a:gd name="connsiteY3" fmla="*/ 1957026 h 1981198"/>
              <a:gd name="connsiteX4" fmla="*/ 1295402 w 2057398"/>
              <a:gd name="connsiteY4" fmla="*/ 1771648 h 1981198"/>
              <a:gd name="connsiteX5" fmla="*/ 1895474 w 2057398"/>
              <a:gd name="connsiteY5" fmla="*/ 1295398 h 1981198"/>
              <a:gd name="connsiteX6" fmla="*/ 2016410 w 2057398"/>
              <a:gd name="connsiteY6" fmla="*/ 1305074 h 1981198"/>
              <a:gd name="connsiteX7" fmla="*/ 2057398 w 2057398"/>
              <a:gd name="connsiteY7" fmla="*/ 1315172 h 1981198"/>
              <a:gd name="connsiteX8" fmla="*/ 2057398 w 2057398"/>
              <a:gd name="connsiteY8" fmla="*/ 1022395 h 1981198"/>
              <a:gd name="connsiteX9" fmla="*/ 2004856 w 2057398"/>
              <a:gd name="connsiteY9" fmla="*/ 1007535 h 1981198"/>
              <a:gd name="connsiteX10" fmla="*/ 1743071 w 2057398"/>
              <a:gd name="connsiteY10" fmla="*/ 647699 h 1981198"/>
              <a:gd name="connsiteX11" fmla="*/ 1816274 w 2057398"/>
              <a:gd name="connsiteY11" fmla="*/ 429353 h 1981198"/>
              <a:gd name="connsiteX12" fmla="*/ 1867942 w 2057398"/>
              <a:gd name="connsiteY12" fmla="*/ 372297 h 1981198"/>
              <a:gd name="connsiteX13" fmla="*/ 1823881 w 2057398"/>
              <a:gd name="connsiteY13" fmla="*/ 359836 h 1981198"/>
              <a:gd name="connsiteX14" fmla="*/ 1562096 w 2057398"/>
              <a:gd name="connsiteY14" fmla="*/ 0 h 1981198"/>
              <a:gd name="connsiteX15" fmla="*/ 1284295 w 2057398"/>
              <a:gd name="connsiteY15" fmla="*/ 0 h 1981198"/>
              <a:gd name="connsiteX16" fmla="*/ 1261713 w 2057398"/>
              <a:gd name="connsiteY16" fmla="*/ 66283 h 1981198"/>
              <a:gd name="connsiteX17" fmla="*/ 866771 w 2057398"/>
              <a:gd name="connsiteY17" fmla="*/ 304798 h 1981198"/>
              <a:gd name="connsiteX18" fmla="*/ 563688 w 2057398"/>
              <a:gd name="connsiteY18" fmla="*/ 190416 h 1981198"/>
              <a:gd name="connsiteX19" fmla="*/ 521137 w 2057398"/>
              <a:gd name="connsiteY19" fmla="*/ 143429 h 1981198"/>
              <a:gd name="connsiteX20" fmla="*/ 537027 w 2057398"/>
              <a:gd name="connsiteY20" fmla="*/ 210914 h 1981198"/>
              <a:gd name="connsiteX21" fmla="*/ 552443 w 2057398"/>
              <a:gd name="connsiteY21" fmla="*/ 419099 h 1981198"/>
              <a:gd name="connsiteX22" fmla="*/ 209546 w 2057398"/>
              <a:gd name="connsiteY22" fmla="*/ 1119187 h 1981198"/>
              <a:gd name="connsiteX23" fmla="*/ 17829 w 2057398"/>
              <a:gd name="connsiteY23" fmla="*/ 999623 h 1981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057398" h="1981198">
                <a:moveTo>
                  <a:pt x="0" y="969589"/>
                </a:moveTo>
                <a:lnTo>
                  <a:pt x="0" y="1981198"/>
                </a:lnTo>
                <a:lnTo>
                  <a:pt x="1359090" y="1981198"/>
                </a:lnTo>
                <a:lnTo>
                  <a:pt x="1342559" y="1957026"/>
                </a:lnTo>
                <a:cubicBezTo>
                  <a:pt x="1312193" y="1900049"/>
                  <a:pt x="1295402" y="1837405"/>
                  <a:pt x="1295402" y="1771648"/>
                </a:cubicBezTo>
                <a:cubicBezTo>
                  <a:pt x="1295402" y="1508622"/>
                  <a:pt x="1564063" y="1295398"/>
                  <a:pt x="1895474" y="1295398"/>
                </a:cubicBezTo>
                <a:cubicBezTo>
                  <a:pt x="1936900" y="1295398"/>
                  <a:pt x="1977346" y="1298730"/>
                  <a:pt x="2016410" y="1305074"/>
                </a:cubicBezTo>
                <a:lnTo>
                  <a:pt x="2057398" y="1315172"/>
                </a:lnTo>
                <a:lnTo>
                  <a:pt x="2057398" y="1022395"/>
                </a:lnTo>
                <a:lnTo>
                  <a:pt x="2004856" y="1007535"/>
                </a:lnTo>
                <a:cubicBezTo>
                  <a:pt x="1851016" y="948250"/>
                  <a:pt x="1743071" y="809460"/>
                  <a:pt x="1743071" y="647699"/>
                </a:cubicBezTo>
                <a:cubicBezTo>
                  <a:pt x="1743071" y="566819"/>
                  <a:pt x="1770057" y="491681"/>
                  <a:pt x="1816274" y="429353"/>
                </a:cubicBezTo>
                <a:lnTo>
                  <a:pt x="1867942" y="372297"/>
                </a:lnTo>
                <a:lnTo>
                  <a:pt x="1823881" y="359836"/>
                </a:lnTo>
                <a:cubicBezTo>
                  <a:pt x="1670041" y="300551"/>
                  <a:pt x="1562096" y="161761"/>
                  <a:pt x="1562096" y="0"/>
                </a:cubicBezTo>
                <a:lnTo>
                  <a:pt x="1284295" y="0"/>
                </a:lnTo>
                <a:lnTo>
                  <a:pt x="1261713" y="66283"/>
                </a:lnTo>
                <a:cubicBezTo>
                  <a:pt x="1196644" y="206448"/>
                  <a:pt x="1044313" y="304798"/>
                  <a:pt x="866771" y="304798"/>
                </a:cubicBezTo>
                <a:cubicBezTo>
                  <a:pt x="748410" y="304798"/>
                  <a:pt x="641253" y="261087"/>
                  <a:pt x="563688" y="190416"/>
                </a:cubicBezTo>
                <a:lnTo>
                  <a:pt x="521137" y="143429"/>
                </a:lnTo>
                <a:lnTo>
                  <a:pt x="537027" y="210914"/>
                </a:lnTo>
                <a:cubicBezTo>
                  <a:pt x="547046" y="276680"/>
                  <a:pt x="552443" y="346603"/>
                  <a:pt x="552443" y="419099"/>
                </a:cubicBezTo>
                <a:cubicBezTo>
                  <a:pt x="552443" y="805747"/>
                  <a:pt x="398923" y="1119187"/>
                  <a:pt x="209546" y="1119187"/>
                </a:cubicBezTo>
                <a:cubicBezTo>
                  <a:pt x="138530" y="1119187"/>
                  <a:pt x="72556" y="1075110"/>
                  <a:pt x="17829" y="999623"/>
                </a:cubicBezTo>
                <a:close/>
              </a:path>
            </a:pathLst>
          </a:custGeom>
        </p:spPr>
      </p:pic>
      <p:sp>
        <p:nvSpPr>
          <p:cNvPr id="21507" name="文本框 12"/>
          <p:cNvSpPr txBox="1"/>
          <p:nvPr/>
        </p:nvSpPr>
        <p:spPr>
          <a:xfrm>
            <a:off x="1176338" y="374650"/>
            <a:ext cx="4381500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800" dirty="0">
                <a:solidFill>
                  <a:srgbClr val="7C60AA"/>
                </a:solidFill>
                <a:latin typeface="华康海报体W12(P)" pitchFamily="82" charset="-122"/>
                <a:ea typeface="华康海报体W12(P)" pitchFamily="82" charset="-122"/>
              </a:rPr>
              <a:t>单击此处添加标题</a:t>
            </a:r>
          </a:p>
        </p:txBody>
      </p:sp>
      <p:sp>
        <p:nvSpPr>
          <p:cNvPr id="4" name="任意多边形 3"/>
          <p:cNvSpPr/>
          <p:nvPr/>
        </p:nvSpPr>
        <p:spPr>
          <a:xfrm>
            <a:off x="4356100" y="2133600"/>
            <a:ext cx="1624013" cy="1624013"/>
          </a:xfrm>
          <a:custGeom>
            <a:avLst/>
            <a:gdLst>
              <a:gd name="connsiteX0" fmla="*/ 0 w 1624031"/>
              <a:gd name="connsiteY0" fmla="*/ 1624031 h 1624031"/>
              <a:gd name="connsiteX1" fmla="*/ 1624031 w 1624031"/>
              <a:gd name="connsiteY1" fmla="*/ 0 h 1624031"/>
              <a:gd name="connsiteX2" fmla="*/ 1624031 w 1624031"/>
              <a:gd name="connsiteY2" fmla="*/ 1624031 h 1624031"/>
              <a:gd name="connsiteX3" fmla="*/ 0 w 1624031"/>
              <a:gd name="connsiteY3" fmla="*/ 1624031 h 1624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4031" h="1624031">
                <a:moveTo>
                  <a:pt x="0" y="1624031"/>
                </a:moveTo>
                <a:cubicBezTo>
                  <a:pt x="0" y="727103"/>
                  <a:pt x="727103" y="0"/>
                  <a:pt x="1624031" y="0"/>
                </a:cubicBezTo>
                <a:lnTo>
                  <a:pt x="1624031" y="1624031"/>
                </a:lnTo>
                <a:lnTo>
                  <a:pt x="0" y="1624031"/>
                </a:lnTo>
                <a:close/>
              </a:path>
            </a:pathLst>
          </a:custGeom>
          <a:solidFill>
            <a:srgbClr val="D21914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5" name="任意多边形 4"/>
          <p:cNvSpPr/>
          <p:nvPr/>
        </p:nvSpPr>
        <p:spPr>
          <a:xfrm>
            <a:off x="6054725" y="2133600"/>
            <a:ext cx="1624013" cy="1624013"/>
          </a:xfrm>
          <a:custGeom>
            <a:avLst/>
            <a:gdLst>
              <a:gd name="connsiteX0" fmla="*/ 0 w 1624031"/>
              <a:gd name="connsiteY0" fmla="*/ 1624031 h 1624031"/>
              <a:gd name="connsiteX1" fmla="*/ 1624031 w 1624031"/>
              <a:gd name="connsiteY1" fmla="*/ 0 h 1624031"/>
              <a:gd name="connsiteX2" fmla="*/ 1624031 w 1624031"/>
              <a:gd name="connsiteY2" fmla="*/ 1624031 h 1624031"/>
              <a:gd name="connsiteX3" fmla="*/ 0 w 1624031"/>
              <a:gd name="connsiteY3" fmla="*/ 1624031 h 1624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4031" h="1624031">
                <a:moveTo>
                  <a:pt x="0" y="0"/>
                </a:moveTo>
                <a:cubicBezTo>
                  <a:pt x="896928" y="0"/>
                  <a:pt x="1624031" y="727103"/>
                  <a:pt x="1624031" y="1624031"/>
                </a:cubicBezTo>
                <a:lnTo>
                  <a:pt x="0" y="1624031"/>
                </a:lnTo>
                <a:lnTo>
                  <a:pt x="0" y="0"/>
                </a:lnTo>
                <a:close/>
              </a:path>
            </a:pathLst>
          </a:custGeom>
          <a:solidFill>
            <a:srgbClr val="ED7E16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6054725" y="3833813"/>
            <a:ext cx="1624013" cy="1624013"/>
          </a:xfrm>
          <a:custGeom>
            <a:avLst/>
            <a:gdLst>
              <a:gd name="connsiteX0" fmla="*/ 0 w 1624031"/>
              <a:gd name="connsiteY0" fmla="*/ 1624031 h 1624031"/>
              <a:gd name="connsiteX1" fmla="*/ 1624031 w 1624031"/>
              <a:gd name="connsiteY1" fmla="*/ 0 h 1624031"/>
              <a:gd name="connsiteX2" fmla="*/ 1624031 w 1624031"/>
              <a:gd name="connsiteY2" fmla="*/ 1624031 h 1624031"/>
              <a:gd name="connsiteX3" fmla="*/ 0 w 1624031"/>
              <a:gd name="connsiteY3" fmla="*/ 1624031 h 1624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4031" h="1624031">
                <a:moveTo>
                  <a:pt x="1624031" y="0"/>
                </a:moveTo>
                <a:cubicBezTo>
                  <a:pt x="1624031" y="896928"/>
                  <a:pt x="896928" y="1624031"/>
                  <a:pt x="0" y="1624031"/>
                </a:cubicBezTo>
                <a:lnTo>
                  <a:pt x="0" y="0"/>
                </a:lnTo>
                <a:lnTo>
                  <a:pt x="1624031" y="0"/>
                </a:lnTo>
                <a:close/>
              </a:path>
            </a:pathLst>
          </a:custGeom>
          <a:solidFill>
            <a:srgbClr val="77448C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4356100" y="3833813"/>
            <a:ext cx="1624013" cy="1624013"/>
          </a:xfrm>
          <a:custGeom>
            <a:avLst/>
            <a:gdLst>
              <a:gd name="connsiteX0" fmla="*/ 0 w 1624031"/>
              <a:gd name="connsiteY0" fmla="*/ 1624031 h 1624031"/>
              <a:gd name="connsiteX1" fmla="*/ 1624031 w 1624031"/>
              <a:gd name="connsiteY1" fmla="*/ 0 h 1624031"/>
              <a:gd name="connsiteX2" fmla="*/ 1624031 w 1624031"/>
              <a:gd name="connsiteY2" fmla="*/ 1624031 h 1624031"/>
              <a:gd name="connsiteX3" fmla="*/ 0 w 1624031"/>
              <a:gd name="connsiteY3" fmla="*/ 1624031 h 1624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4031" h="1624031">
                <a:moveTo>
                  <a:pt x="1624031" y="1624031"/>
                </a:moveTo>
                <a:cubicBezTo>
                  <a:pt x="727103" y="1624031"/>
                  <a:pt x="0" y="896928"/>
                  <a:pt x="0" y="0"/>
                </a:cubicBezTo>
                <a:lnTo>
                  <a:pt x="1624031" y="0"/>
                </a:lnTo>
                <a:lnTo>
                  <a:pt x="1624031" y="1624031"/>
                </a:lnTo>
                <a:close/>
              </a:path>
            </a:pathLst>
          </a:custGeom>
          <a:solidFill>
            <a:srgbClr val="1CC9EC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4648200" y="2376488"/>
            <a:ext cx="1135063" cy="1135063"/>
          </a:xfrm>
          <a:custGeom>
            <a:avLst/>
            <a:gdLst>
              <a:gd name="connsiteX0" fmla="*/ 0 w 1624031"/>
              <a:gd name="connsiteY0" fmla="*/ 1624031 h 1624031"/>
              <a:gd name="connsiteX1" fmla="*/ 1624031 w 1624031"/>
              <a:gd name="connsiteY1" fmla="*/ 0 h 1624031"/>
              <a:gd name="connsiteX2" fmla="*/ 1624031 w 1624031"/>
              <a:gd name="connsiteY2" fmla="*/ 1624031 h 1624031"/>
              <a:gd name="connsiteX3" fmla="*/ 0 w 1624031"/>
              <a:gd name="connsiteY3" fmla="*/ 1624031 h 1624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4031" h="1624031">
                <a:moveTo>
                  <a:pt x="0" y="1624031"/>
                </a:moveTo>
                <a:cubicBezTo>
                  <a:pt x="0" y="727103"/>
                  <a:pt x="727103" y="0"/>
                  <a:pt x="1624031" y="0"/>
                </a:cubicBezTo>
                <a:lnTo>
                  <a:pt x="1624031" y="1624031"/>
                </a:lnTo>
                <a:lnTo>
                  <a:pt x="0" y="1624031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9" name="任意多边形 8"/>
          <p:cNvSpPr/>
          <p:nvPr/>
        </p:nvSpPr>
        <p:spPr>
          <a:xfrm rot="5400000">
            <a:off x="6291263" y="2408238"/>
            <a:ext cx="1135063" cy="1135063"/>
          </a:xfrm>
          <a:custGeom>
            <a:avLst/>
            <a:gdLst>
              <a:gd name="connsiteX0" fmla="*/ 0 w 1624031"/>
              <a:gd name="connsiteY0" fmla="*/ 1624031 h 1624031"/>
              <a:gd name="connsiteX1" fmla="*/ 1624031 w 1624031"/>
              <a:gd name="connsiteY1" fmla="*/ 0 h 1624031"/>
              <a:gd name="connsiteX2" fmla="*/ 1624031 w 1624031"/>
              <a:gd name="connsiteY2" fmla="*/ 1624031 h 1624031"/>
              <a:gd name="connsiteX3" fmla="*/ 0 w 1624031"/>
              <a:gd name="connsiteY3" fmla="*/ 1624031 h 1624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4031" h="1624031">
                <a:moveTo>
                  <a:pt x="0" y="1624031"/>
                </a:moveTo>
                <a:cubicBezTo>
                  <a:pt x="0" y="727103"/>
                  <a:pt x="727103" y="0"/>
                  <a:pt x="1624031" y="0"/>
                </a:cubicBezTo>
                <a:lnTo>
                  <a:pt x="1624031" y="1624031"/>
                </a:lnTo>
                <a:lnTo>
                  <a:pt x="0" y="1624031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10" name="任意多边形 9"/>
          <p:cNvSpPr/>
          <p:nvPr/>
        </p:nvSpPr>
        <p:spPr>
          <a:xfrm rot="16200000">
            <a:off x="4617244" y="4063206"/>
            <a:ext cx="1135063" cy="1136650"/>
          </a:xfrm>
          <a:custGeom>
            <a:avLst/>
            <a:gdLst>
              <a:gd name="connsiteX0" fmla="*/ 0 w 1624031"/>
              <a:gd name="connsiteY0" fmla="*/ 1624031 h 1624031"/>
              <a:gd name="connsiteX1" fmla="*/ 1624031 w 1624031"/>
              <a:gd name="connsiteY1" fmla="*/ 0 h 1624031"/>
              <a:gd name="connsiteX2" fmla="*/ 1624031 w 1624031"/>
              <a:gd name="connsiteY2" fmla="*/ 1624031 h 1624031"/>
              <a:gd name="connsiteX3" fmla="*/ 0 w 1624031"/>
              <a:gd name="connsiteY3" fmla="*/ 1624031 h 1624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4031" h="1624031">
                <a:moveTo>
                  <a:pt x="0" y="1624031"/>
                </a:moveTo>
                <a:cubicBezTo>
                  <a:pt x="0" y="727103"/>
                  <a:pt x="727103" y="0"/>
                  <a:pt x="1624031" y="0"/>
                </a:cubicBezTo>
                <a:lnTo>
                  <a:pt x="1624031" y="1624031"/>
                </a:lnTo>
                <a:lnTo>
                  <a:pt x="0" y="1624031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11" name="任意多边形 10"/>
          <p:cNvSpPr/>
          <p:nvPr/>
        </p:nvSpPr>
        <p:spPr>
          <a:xfrm rot="10800000">
            <a:off x="6291263" y="4062413"/>
            <a:ext cx="1135063" cy="1136650"/>
          </a:xfrm>
          <a:custGeom>
            <a:avLst/>
            <a:gdLst>
              <a:gd name="connsiteX0" fmla="*/ 0 w 1624031"/>
              <a:gd name="connsiteY0" fmla="*/ 1624031 h 1624031"/>
              <a:gd name="connsiteX1" fmla="*/ 1624031 w 1624031"/>
              <a:gd name="connsiteY1" fmla="*/ 0 h 1624031"/>
              <a:gd name="connsiteX2" fmla="*/ 1624031 w 1624031"/>
              <a:gd name="connsiteY2" fmla="*/ 1624031 h 1624031"/>
              <a:gd name="connsiteX3" fmla="*/ 0 w 1624031"/>
              <a:gd name="connsiteY3" fmla="*/ 1624031 h 1624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4031" h="1624031">
                <a:moveTo>
                  <a:pt x="0" y="1624031"/>
                </a:moveTo>
                <a:cubicBezTo>
                  <a:pt x="0" y="727103"/>
                  <a:pt x="727103" y="0"/>
                  <a:pt x="1624031" y="0"/>
                </a:cubicBezTo>
                <a:lnTo>
                  <a:pt x="1624031" y="1624031"/>
                </a:lnTo>
                <a:lnTo>
                  <a:pt x="0" y="1624031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14" name="环形箭头 13"/>
          <p:cNvSpPr/>
          <p:nvPr/>
        </p:nvSpPr>
        <p:spPr>
          <a:xfrm>
            <a:off x="5737225" y="3457575"/>
            <a:ext cx="560388" cy="487363"/>
          </a:xfrm>
          <a:prstGeom prst="circularArrow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5" name="环形箭头 14"/>
          <p:cNvSpPr/>
          <p:nvPr/>
        </p:nvSpPr>
        <p:spPr>
          <a:xfrm rot="10800000">
            <a:off x="5737225" y="3644900"/>
            <a:ext cx="560388" cy="488950"/>
          </a:xfrm>
          <a:prstGeom prst="circularArrow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6" name="Freeform 206"/>
          <p:cNvSpPr/>
          <p:nvPr/>
        </p:nvSpPr>
        <p:spPr bwMode="auto">
          <a:xfrm rot="18000000">
            <a:off x="4307681" y="2634456"/>
            <a:ext cx="339725" cy="163513"/>
          </a:xfrm>
          <a:custGeom>
            <a:avLst/>
            <a:gdLst/>
            <a:ahLst/>
            <a:cxnLst>
              <a:cxn ang="0">
                <a:pos x="0" y="154"/>
              </a:cxn>
              <a:cxn ang="0">
                <a:pos x="167" y="0"/>
              </a:cxn>
              <a:cxn ang="0">
                <a:pos x="323" y="154"/>
              </a:cxn>
              <a:cxn ang="0">
                <a:pos x="0" y="154"/>
              </a:cxn>
            </a:cxnLst>
            <a:rect l="0" t="0" r="r" b="b"/>
            <a:pathLst>
              <a:path w="323" h="154">
                <a:moveTo>
                  <a:pt x="0" y="154"/>
                </a:moveTo>
                <a:lnTo>
                  <a:pt x="167" y="0"/>
                </a:lnTo>
                <a:lnTo>
                  <a:pt x="323" y="154"/>
                </a:lnTo>
                <a:lnTo>
                  <a:pt x="0" y="154"/>
                </a:lnTo>
                <a:close/>
              </a:path>
            </a:pathLst>
          </a:custGeom>
          <a:solidFill>
            <a:srgbClr val="D21914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17" name="Freeform 206"/>
          <p:cNvSpPr/>
          <p:nvPr/>
        </p:nvSpPr>
        <p:spPr bwMode="auto">
          <a:xfrm rot="3600000" flipH="1">
            <a:off x="7350125" y="2635250"/>
            <a:ext cx="339725" cy="161925"/>
          </a:xfrm>
          <a:custGeom>
            <a:avLst/>
            <a:gdLst/>
            <a:ahLst/>
            <a:cxnLst>
              <a:cxn ang="0">
                <a:pos x="0" y="154"/>
              </a:cxn>
              <a:cxn ang="0">
                <a:pos x="167" y="0"/>
              </a:cxn>
              <a:cxn ang="0">
                <a:pos x="323" y="154"/>
              </a:cxn>
              <a:cxn ang="0">
                <a:pos x="0" y="154"/>
              </a:cxn>
            </a:cxnLst>
            <a:rect l="0" t="0" r="r" b="b"/>
            <a:pathLst>
              <a:path w="323" h="154">
                <a:moveTo>
                  <a:pt x="0" y="154"/>
                </a:moveTo>
                <a:lnTo>
                  <a:pt x="167" y="0"/>
                </a:lnTo>
                <a:lnTo>
                  <a:pt x="323" y="154"/>
                </a:lnTo>
                <a:lnTo>
                  <a:pt x="0" y="154"/>
                </a:lnTo>
                <a:close/>
              </a:path>
            </a:pathLst>
          </a:custGeom>
          <a:solidFill>
            <a:srgbClr val="ED7E16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18" name="Freeform 206"/>
          <p:cNvSpPr/>
          <p:nvPr/>
        </p:nvSpPr>
        <p:spPr bwMode="auto">
          <a:xfrm rot="13500000">
            <a:off x="4519613" y="4868863"/>
            <a:ext cx="163513" cy="339725"/>
          </a:xfrm>
          <a:custGeom>
            <a:avLst/>
            <a:gdLst/>
            <a:ahLst/>
            <a:cxnLst>
              <a:cxn ang="0">
                <a:pos x="0" y="154"/>
              </a:cxn>
              <a:cxn ang="0">
                <a:pos x="167" y="0"/>
              </a:cxn>
              <a:cxn ang="0">
                <a:pos x="323" y="154"/>
              </a:cxn>
              <a:cxn ang="0">
                <a:pos x="0" y="154"/>
              </a:cxn>
            </a:cxnLst>
            <a:rect l="0" t="0" r="r" b="b"/>
            <a:pathLst>
              <a:path w="323" h="154">
                <a:moveTo>
                  <a:pt x="0" y="154"/>
                </a:moveTo>
                <a:lnTo>
                  <a:pt x="167" y="0"/>
                </a:lnTo>
                <a:lnTo>
                  <a:pt x="323" y="154"/>
                </a:lnTo>
                <a:lnTo>
                  <a:pt x="0" y="154"/>
                </a:lnTo>
                <a:close/>
              </a:path>
            </a:pathLst>
          </a:custGeom>
          <a:solidFill>
            <a:srgbClr val="1CC9EC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19" name="Freeform 206"/>
          <p:cNvSpPr/>
          <p:nvPr/>
        </p:nvSpPr>
        <p:spPr bwMode="auto">
          <a:xfrm rot="8100000" flipH="1">
            <a:off x="7461250" y="4767263"/>
            <a:ext cx="161925" cy="339725"/>
          </a:xfrm>
          <a:custGeom>
            <a:avLst/>
            <a:gdLst/>
            <a:ahLst/>
            <a:cxnLst>
              <a:cxn ang="0">
                <a:pos x="0" y="154"/>
              </a:cxn>
              <a:cxn ang="0">
                <a:pos x="167" y="0"/>
              </a:cxn>
              <a:cxn ang="0">
                <a:pos x="323" y="154"/>
              </a:cxn>
              <a:cxn ang="0">
                <a:pos x="0" y="154"/>
              </a:cxn>
            </a:cxnLst>
            <a:rect l="0" t="0" r="r" b="b"/>
            <a:pathLst>
              <a:path w="323" h="154">
                <a:moveTo>
                  <a:pt x="0" y="154"/>
                </a:moveTo>
                <a:lnTo>
                  <a:pt x="167" y="0"/>
                </a:lnTo>
                <a:lnTo>
                  <a:pt x="323" y="154"/>
                </a:lnTo>
                <a:lnTo>
                  <a:pt x="0" y="154"/>
                </a:lnTo>
                <a:close/>
              </a:path>
            </a:pathLst>
          </a:custGeom>
          <a:solidFill>
            <a:srgbClr val="77448C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6552400" y="2772941"/>
            <a:ext cx="488315" cy="488320"/>
            <a:chOff x="6590500" y="2963442"/>
            <a:chExt cx="488316" cy="488319"/>
          </a:xfrm>
          <a:solidFill>
            <a:srgbClr val="FCC725"/>
          </a:solidFill>
        </p:grpSpPr>
        <p:sp>
          <p:nvSpPr>
            <p:cNvPr id="21" name="AutoShape 81"/>
            <p:cNvSpPr/>
            <p:nvPr/>
          </p:nvSpPr>
          <p:spPr bwMode="auto">
            <a:xfrm>
              <a:off x="6590500" y="2963442"/>
              <a:ext cx="488316" cy="488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35" y="9811"/>
                  </a:moveTo>
                  <a:cubicBezTo>
                    <a:pt x="20220" y="10144"/>
                    <a:pt x="20081" y="10800"/>
                    <a:pt x="18899" y="10800"/>
                  </a:cubicBezTo>
                  <a:lnTo>
                    <a:pt x="17549" y="10800"/>
                  </a:lnTo>
                  <a:cubicBezTo>
                    <a:pt x="17363" y="10800"/>
                    <a:pt x="17212" y="10950"/>
                    <a:pt x="17212" y="11137"/>
                  </a:cubicBezTo>
                  <a:cubicBezTo>
                    <a:pt x="17212" y="11324"/>
                    <a:pt x="17363" y="11475"/>
                    <a:pt x="17549" y="11475"/>
                  </a:cubicBezTo>
                  <a:lnTo>
                    <a:pt x="18858" y="11475"/>
                  </a:lnTo>
                  <a:cubicBezTo>
                    <a:pt x="19870" y="11475"/>
                    <a:pt x="20003" y="12314"/>
                    <a:pt x="19938" y="12719"/>
                  </a:cubicBezTo>
                  <a:cubicBezTo>
                    <a:pt x="19855" y="13223"/>
                    <a:pt x="19618" y="14175"/>
                    <a:pt x="18478" y="14175"/>
                  </a:cubicBezTo>
                  <a:lnTo>
                    <a:pt x="16874" y="14175"/>
                  </a:lnTo>
                  <a:cubicBezTo>
                    <a:pt x="16688" y="14175"/>
                    <a:pt x="16537" y="14325"/>
                    <a:pt x="16537" y="14512"/>
                  </a:cubicBezTo>
                  <a:cubicBezTo>
                    <a:pt x="16537" y="14699"/>
                    <a:pt x="16688" y="14850"/>
                    <a:pt x="16874" y="14850"/>
                  </a:cubicBezTo>
                  <a:lnTo>
                    <a:pt x="18203" y="14850"/>
                  </a:lnTo>
                  <a:cubicBezTo>
                    <a:pt x="19343" y="14850"/>
                    <a:pt x="19243" y="15718"/>
                    <a:pt x="19079" y="16237"/>
                  </a:cubicBezTo>
                  <a:cubicBezTo>
                    <a:pt x="18864" y="16918"/>
                    <a:pt x="18732" y="17549"/>
                    <a:pt x="17297" y="17549"/>
                  </a:cubicBezTo>
                  <a:lnTo>
                    <a:pt x="16196" y="17549"/>
                  </a:lnTo>
                  <a:cubicBezTo>
                    <a:pt x="16009" y="17549"/>
                    <a:pt x="15859" y="17700"/>
                    <a:pt x="15859" y="17887"/>
                  </a:cubicBezTo>
                  <a:cubicBezTo>
                    <a:pt x="15859" y="18073"/>
                    <a:pt x="16009" y="18225"/>
                    <a:pt x="16196" y="18225"/>
                  </a:cubicBezTo>
                  <a:lnTo>
                    <a:pt x="17255" y="18225"/>
                  </a:lnTo>
                  <a:cubicBezTo>
                    <a:pt x="17993" y="18225"/>
                    <a:pt x="18027" y="18923"/>
                    <a:pt x="17950" y="19174"/>
                  </a:cubicBezTo>
                  <a:cubicBezTo>
                    <a:pt x="17866" y="19448"/>
                    <a:pt x="17767" y="19651"/>
                    <a:pt x="17762" y="19660"/>
                  </a:cubicBezTo>
                  <a:cubicBezTo>
                    <a:pt x="17558" y="20028"/>
                    <a:pt x="17229" y="20249"/>
                    <a:pt x="16534" y="20249"/>
                  </a:cubicBezTo>
                  <a:lnTo>
                    <a:pt x="12844" y="20249"/>
                  </a:lnTo>
                  <a:cubicBezTo>
                    <a:pt x="10990" y="20249"/>
                    <a:pt x="9151" y="19829"/>
                    <a:pt x="9104" y="19818"/>
                  </a:cubicBezTo>
                  <a:cubicBezTo>
                    <a:pt x="6299" y="19172"/>
                    <a:pt x="6152" y="19122"/>
                    <a:pt x="5976" y="19072"/>
                  </a:cubicBezTo>
                  <a:cubicBezTo>
                    <a:pt x="5976" y="19072"/>
                    <a:pt x="5405" y="18976"/>
                    <a:pt x="5405" y="18478"/>
                  </a:cubicBezTo>
                  <a:lnTo>
                    <a:pt x="5399" y="9155"/>
                  </a:lnTo>
                  <a:cubicBezTo>
                    <a:pt x="5399" y="8839"/>
                    <a:pt x="5601" y="8552"/>
                    <a:pt x="5935" y="8452"/>
                  </a:cubicBezTo>
                  <a:cubicBezTo>
                    <a:pt x="5977" y="8435"/>
                    <a:pt x="6034" y="8419"/>
                    <a:pt x="6074" y="8401"/>
                  </a:cubicBezTo>
                  <a:cubicBezTo>
                    <a:pt x="9158" y="7125"/>
                    <a:pt x="10097" y="4324"/>
                    <a:pt x="10124" y="2025"/>
                  </a:cubicBezTo>
                  <a:cubicBezTo>
                    <a:pt x="10128" y="1702"/>
                    <a:pt x="10378" y="1350"/>
                    <a:pt x="10800" y="1350"/>
                  </a:cubicBezTo>
                  <a:cubicBezTo>
                    <a:pt x="11514" y="1350"/>
                    <a:pt x="12774" y="2782"/>
                    <a:pt x="12774" y="4554"/>
                  </a:cubicBezTo>
                  <a:cubicBezTo>
                    <a:pt x="12774" y="6155"/>
                    <a:pt x="12711" y="6432"/>
                    <a:pt x="12149" y="8100"/>
                  </a:cubicBezTo>
                  <a:cubicBezTo>
                    <a:pt x="18899" y="8100"/>
                    <a:pt x="18852" y="8196"/>
                    <a:pt x="19448" y="8353"/>
                  </a:cubicBezTo>
                  <a:cubicBezTo>
                    <a:pt x="20187" y="8564"/>
                    <a:pt x="20249" y="9175"/>
                    <a:pt x="20249" y="9386"/>
                  </a:cubicBezTo>
                  <a:cubicBezTo>
                    <a:pt x="20249" y="9618"/>
                    <a:pt x="20243" y="9584"/>
                    <a:pt x="20235" y="9811"/>
                  </a:cubicBezTo>
                  <a:moveTo>
                    <a:pt x="4724" y="19575"/>
                  </a:moveTo>
                  <a:cubicBezTo>
                    <a:pt x="4724" y="19948"/>
                    <a:pt x="4423" y="20249"/>
                    <a:pt x="4049" y="20249"/>
                  </a:cubicBezTo>
                  <a:lnTo>
                    <a:pt x="2024" y="20249"/>
                  </a:lnTo>
                  <a:cubicBezTo>
                    <a:pt x="1652" y="20249"/>
                    <a:pt x="1349" y="19948"/>
                    <a:pt x="1349" y="19575"/>
                  </a:cubicBezTo>
                  <a:lnTo>
                    <a:pt x="1349" y="8774"/>
                  </a:lnTo>
                  <a:cubicBezTo>
                    <a:pt x="1349" y="8401"/>
                    <a:pt x="1652" y="8100"/>
                    <a:pt x="2024" y="8100"/>
                  </a:cubicBezTo>
                  <a:lnTo>
                    <a:pt x="4049" y="8100"/>
                  </a:lnTo>
                  <a:cubicBezTo>
                    <a:pt x="4423" y="8100"/>
                    <a:pt x="4724" y="8401"/>
                    <a:pt x="4724" y="8774"/>
                  </a:cubicBezTo>
                  <a:cubicBezTo>
                    <a:pt x="4724" y="8774"/>
                    <a:pt x="4724" y="19575"/>
                    <a:pt x="4724" y="19575"/>
                  </a:cubicBezTo>
                  <a:close/>
                  <a:moveTo>
                    <a:pt x="19686" y="7069"/>
                  </a:moveTo>
                  <a:cubicBezTo>
                    <a:pt x="18842" y="6846"/>
                    <a:pt x="16858" y="6849"/>
                    <a:pt x="13956" y="6773"/>
                  </a:cubicBezTo>
                  <a:cubicBezTo>
                    <a:pt x="14093" y="6139"/>
                    <a:pt x="14124" y="5568"/>
                    <a:pt x="14124" y="4554"/>
                  </a:cubicBezTo>
                  <a:cubicBezTo>
                    <a:pt x="14124" y="2133"/>
                    <a:pt x="12361" y="0"/>
                    <a:pt x="10800" y="0"/>
                  </a:cubicBezTo>
                  <a:cubicBezTo>
                    <a:pt x="9698" y="0"/>
                    <a:pt x="8789" y="901"/>
                    <a:pt x="8774" y="2009"/>
                  </a:cubicBezTo>
                  <a:cubicBezTo>
                    <a:pt x="8760" y="3368"/>
                    <a:pt x="8340" y="5716"/>
                    <a:pt x="6074" y="6906"/>
                  </a:cubicBezTo>
                  <a:cubicBezTo>
                    <a:pt x="5908" y="6994"/>
                    <a:pt x="5433" y="7228"/>
                    <a:pt x="5364" y="7259"/>
                  </a:cubicBezTo>
                  <a:lnTo>
                    <a:pt x="5399" y="7289"/>
                  </a:lnTo>
                  <a:cubicBezTo>
                    <a:pt x="5045" y="6984"/>
                    <a:pt x="4554" y="6750"/>
                    <a:pt x="4049" y="6750"/>
                  </a:cubicBezTo>
                  <a:lnTo>
                    <a:pt x="2024" y="6750"/>
                  </a:lnTo>
                  <a:cubicBezTo>
                    <a:pt x="908" y="6750"/>
                    <a:pt x="0" y="7658"/>
                    <a:pt x="0" y="8774"/>
                  </a:cubicBezTo>
                  <a:lnTo>
                    <a:pt x="0" y="19575"/>
                  </a:lnTo>
                  <a:cubicBezTo>
                    <a:pt x="0" y="20691"/>
                    <a:pt x="908" y="21599"/>
                    <a:pt x="2024" y="21599"/>
                  </a:cubicBezTo>
                  <a:lnTo>
                    <a:pt x="4049" y="21599"/>
                  </a:lnTo>
                  <a:cubicBezTo>
                    <a:pt x="4853" y="21599"/>
                    <a:pt x="5525" y="21114"/>
                    <a:pt x="5850" y="20434"/>
                  </a:cubicBezTo>
                  <a:cubicBezTo>
                    <a:pt x="5859" y="20437"/>
                    <a:pt x="5873" y="20441"/>
                    <a:pt x="5882" y="20442"/>
                  </a:cubicBezTo>
                  <a:cubicBezTo>
                    <a:pt x="5927" y="20454"/>
                    <a:pt x="5979" y="20467"/>
                    <a:pt x="6044" y="20485"/>
                  </a:cubicBezTo>
                  <a:cubicBezTo>
                    <a:pt x="6056" y="20487"/>
                    <a:pt x="6062" y="20488"/>
                    <a:pt x="6074" y="20492"/>
                  </a:cubicBezTo>
                  <a:cubicBezTo>
                    <a:pt x="6464" y="20588"/>
                    <a:pt x="7212" y="20768"/>
                    <a:pt x="8812" y="21135"/>
                  </a:cubicBezTo>
                  <a:cubicBezTo>
                    <a:pt x="9155" y="21213"/>
                    <a:pt x="10966" y="21599"/>
                    <a:pt x="12844" y="21599"/>
                  </a:cubicBezTo>
                  <a:lnTo>
                    <a:pt x="16534" y="21599"/>
                  </a:lnTo>
                  <a:cubicBezTo>
                    <a:pt x="17659" y="21599"/>
                    <a:pt x="18469" y="21167"/>
                    <a:pt x="18952" y="20298"/>
                  </a:cubicBezTo>
                  <a:cubicBezTo>
                    <a:pt x="18958" y="20285"/>
                    <a:pt x="19114" y="19982"/>
                    <a:pt x="19240" y="19572"/>
                  </a:cubicBezTo>
                  <a:cubicBezTo>
                    <a:pt x="19336" y="19263"/>
                    <a:pt x="19371" y="18827"/>
                    <a:pt x="19256" y="18384"/>
                  </a:cubicBezTo>
                  <a:cubicBezTo>
                    <a:pt x="19981" y="17886"/>
                    <a:pt x="20214" y="17133"/>
                    <a:pt x="20366" y="16643"/>
                  </a:cubicBezTo>
                  <a:cubicBezTo>
                    <a:pt x="20620" y="15838"/>
                    <a:pt x="20544" y="15235"/>
                    <a:pt x="20367" y="14803"/>
                  </a:cubicBezTo>
                  <a:cubicBezTo>
                    <a:pt x="20775" y="14418"/>
                    <a:pt x="21122" y="13831"/>
                    <a:pt x="21269" y="12935"/>
                  </a:cubicBezTo>
                  <a:cubicBezTo>
                    <a:pt x="21361" y="12380"/>
                    <a:pt x="21263" y="11809"/>
                    <a:pt x="21007" y="11334"/>
                  </a:cubicBezTo>
                  <a:cubicBezTo>
                    <a:pt x="21389" y="10905"/>
                    <a:pt x="21564" y="10365"/>
                    <a:pt x="21583" y="9865"/>
                  </a:cubicBezTo>
                  <a:lnTo>
                    <a:pt x="21591" y="9724"/>
                  </a:lnTo>
                  <a:cubicBezTo>
                    <a:pt x="21596" y="9635"/>
                    <a:pt x="21600" y="9581"/>
                    <a:pt x="21600" y="9386"/>
                  </a:cubicBezTo>
                  <a:cubicBezTo>
                    <a:pt x="21600" y="8533"/>
                    <a:pt x="21010" y="7446"/>
                    <a:pt x="19686" y="706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algn="l" defTabSz="608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99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2" name="AutoShape 82"/>
            <p:cNvSpPr/>
            <p:nvPr/>
          </p:nvSpPr>
          <p:spPr bwMode="auto">
            <a:xfrm>
              <a:off x="6636409" y="3359940"/>
              <a:ext cx="45910" cy="4591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4400"/>
                  </a:moveTo>
                  <a:cubicBezTo>
                    <a:pt x="8820" y="14400"/>
                    <a:pt x="7200" y="12782"/>
                    <a:pt x="7200" y="10800"/>
                  </a:cubicBezTo>
                  <a:cubicBezTo>
                    <a:pt x="7200" y="8817"/>
                    <a:pt x="8820" y="7200"/>
                    <a:pt x="10800" y="7200"/>
                  </a:cubicBezTo>
                  <a:cubicBezTo>
                    <a:pt x="12779" y="7200"/>
                    <a:pt x="14400" y="8817"/>
                    <a:pt x="14400" y="10800"/>
                  </a:cubicBezTo>
                  <a:cubicBezTo>
                    <a:pt x="14400" y="12782"/>
                    <a:pt x="12779" y="14400"/>
                    <a:pt x="10800" y="14400"/>
                  </a:cubicBezTo>
                  <a:moveTo>
                    <a:pt x="10800" y="0"/>
                  </a:move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algn="l" defTabSz="608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99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552550" y="4270975"/>
            <a:ext cx="366446" cy="489148"/>
            <a:chOff x="6590650" y="4461475"/>
            <a:chExt cx="366446" cy="489149"/>
          </a:xfrm>
          <a:solidFill>
            <a:srgbClr val="73446C"/>
          </a:solidFill>
        </p:grpSpPr>
        <p:sp>
          <p:nvSpPr>
            <p:cNvPr id="24" name="AutoShape 115"/>
            <p:cNvSpPr/>
            <p:nvPr/>
          </p:nvSpPr>
          <p:spPr bwMode="auto">
            <a:xfrm>
              <a:off x="6590650" y="4461475"/>
              <a:ext cx="366446" cy="48914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800" y="12825"/>
                  </a:moveTo>
                  <a:lnTo>
                    <a:pt x="19800" y="13500"/>
                  </a:lnTo>
                  <a:lnTo>
                    <a:pt x="19800" y="14850"/>
                  </a:lnTo>
                  <a:lnTo>
                    <a:pt x="19800" y="15525"/>
                  </a:lnTo>
                  <a:cubicBezTo>
                    <a:pt x="19800" y="18129"/>
                    <a:pt x="16972" y="20249"/>
                    <a:pt x="13499" y="20249"/>
                  </a:cubicBezTo>
                  <a:lnTo>
                    <a:pt x="8099" y="20249"/>
                  </a:lnTo>
                  <a:cubicBezTo>
                    <a:pt x="4627" y="20249"/>
                    <a:pt x="1800" y="18129"/>
                    <a:pt x="1800" y="15525"/>
                  </a:cubicBezTo>
                  <a:lnTo>
                    <a:pt x="1800" y="14850"/>
                  </a:lnTo>
                  <a:lnTo>
                    <a:pt x="1800" y="13500"/>
                  </a:lnTo>
                  <a:lnTo>
                    <a:pt x="1800" y="12825"/>
                  </a:lnTo>
                  <a:lnTo>
                    <a:pt x="1800" y="10800"/>
                  </a:lnTo>
                  <a:cubicBezTo>
                    <a:pt x="1800" y="10427"/>
                    <a:pt x="2203" y="10124"/>
                    <a:pt x="2699" y="10124"/>
                  </a:cubicBezTo>
                  <a:lnTo>
                    <a:pt x="4499" y="10124"/>
                  </a:lnTo>
                  <a:lnTo>
                    <a:pt x="17100" y="10124"/>
                  </a:lnTo>
                  <a:lnTo>
                    <a:pt x="18899" y="10124"/>
                  </a:lnTo>
                  <a:cubicBezTo>
                    <a:pt x="19396" y="10124"/>
                    <a:pt x="19800" y="10427"/>
                    <a:pt x="19800" y="10800"/>
                  </a:cubicBezTo>
                  <a:cubicBezTo>
                    <a:pt x="19800" y="10800"/>
                    <a:pt x="19800" y="12825"/>
                    <a:pt x="19800" y="12825"/>
                  </a:cubicBezTo>
                  <a:close/>
                  <a:moveTo>
                    <a:pt x="14400" y="6075"/>
                  </a:moveTo>
                  <a:lnTo>
                    <a:pt x="14400" y="6076"/>
                  </a:lnTo>
                  <a:lnTo>
                    <a:pt x="14400" y="8774"/>
                  </a:lnTo>
                  <a:lnTo>
                    <a:pt x="7200" y="8774"/>
                  </a:lnTo>
                  <a:lnTo>
                    <a:pt x="7200" y="6076"/>
                  </a:lnTo>
                  <a:lnTo>
                    <a:pt x="7200" y="6075"/>
                  </a:lnTo>
                  <a:cubicBezTo>
                    <a:pt x="7200" y="4583"/>
                    <a:pt x="8811" y="3375"/>
                    <a:pt x="10800" y="3375"/>
                  </a:cubicBezTo>
                  <a:cubicBezTo>
                    <a:pt x="12788" y="3375"/>
                    <a:pt x="14400" y="4583"/>
                    <a:pt x="14400" y="6075"/>
                  </a:cubicBezTo>
                  <a:moveTo>
                    <a:pt x="4499" y="6075"/>
                  </a:moveTo>
                  <a:cubicBezTo>
                    <a:pt x="4499" y="3465"/>
                    <a:pt x="7320" y="1350"/>
                    <a:pt x="10800" y="1350"/>
                  </a:cubicBezTo>
                  <a:cubicBezTo>
                    <a:pt x="14279" y="1350"/>
                    <a:pt x="17100" y="3465"/>
                    <a:pt x="17100" y="6075"/>
                  </a:cubicBezTo>
                  <a:lnTo>
                    <a:pt x="17100" y="8774"/>
                  </a:lnTo>
                  <a:lnTo>
                    <a:pt x="15299" y="8774"/>
                  </a:lnTo>
                  <a:lnTo>
                    <a:pt x="15299" y="6076"/>
                  </a:lnTo>
                  <a:cubicBezTo>
                    <a:pt x="15299" y="4212"/>
                    <a:pt x="13285" y="2701"/>
                    <a:pt x="10800" y="2701"/>
                  </a:cubicBezTo>
                  <a:cubicBezTo>
                    <a:pt x="8314" y="2701"/>
                    <a:pt x="6299" y="4212"/>
                    <a:pt x="6299" y="6076"/>
                  </a:cubicBezTo>
                  <a:lnTo>
                    <a:pt x="6299" y="8774"/>
                  </a:lnTo>
                  <a:lnTo>
                    <a:pt x="4499" y="8774"/>
                  </a:lnTo>
                  <a:cubicBezTo>
                    <a:pt x="4499" y="8774"/>
                    <a:pt x="4499" y="6075"/>
                    <a:pt x="4499" y="6075"/>
                  </a:cubicBezTo>
                  <a:close/>
                  <a:moveTo>
                    <a:pt x="18899" y="8774"/>
                  </a:moveTo>
                  <a:lnTo>
                    <a:pt x="18899" y="6075"/>
                  </a:lnTo>
                  <a:cubicBezTo>
                    <a:pt x="18899" y="2719"/>
                    <a:pt x="15274" y="0"/>
                    <a:pt x="10800" y="0"/>
                  </a:cubicBezTo>
                  <a:cubicBezTo>
                    <a:pt x="6325" y="0"/>
                    <a:pt x="2699" y="2719"/>
                    <a:pt x="2699" y="6075"/>
                  </a:cubicBezTo>
                  <a:lnTo>
                    <a:pt x="2699" y="8774"/>
                  </a:lnTo>
                  <a:cubicBezTo>
                    <a:pt x="1208" y="8774"/>
                    <a:pt x="0" y="9681"/>
                    <a:pt x="0" y="10800"/>
                  </a:cubicBezTo>
                  <a:lnTo>
                    <a:pt x="0" y="12825"/>
                  </a:lnTo>
                  <a:lnTo>
                    <a:pt x="0" y="13500"/>
                  </a:lnTo>
                  <a:lnTo>
                    <a:pt x="0" y="14850"/>
                  </a:lnTo>
                  <a:lnTo>
                    <a:pt x="0" y="15525"/>
                  </a:lnTo>
                  <a:cubicBezTo>
                    <a:pt x="0" y="18880"/>
                    <a:pt x="3625" y="21599"/>
                    <a:pt x="8099" y="21599"/>
                  </a:cubicBezTo>
                  <a:lnTo>
                    <a:pt x="13499" y="21599"/>
                  </a:lnTo>
                  <a:cubicBezTo>
                    <a:pt x="17974" y="21599"/>
                    <a:pt x="21600" y="18880"/>
                    <a:pt x="21600" y="15525"/>
                  </a:cubicBezTo>
                  <a:lnTo>
                    <a:pt x="21600" y="14850"/>
                  </a:lnTo>
                  <a:lnTo>
                    <a:pt x="21600" y="13500"/>
                  </a:lnTo>
                  <a:lnTo>
                    <a:pt x="21600" y="12825"/>
                  </a:lnTo>
                  <a:lnTo>
                    <a:pt x="21600" y="10800"/>
                  </a:lnTo>
                  <a:cubicBezTo>
                    <a:pt x="21600" y="9681"/>
                    <a:pt x="20391" y="8774"/>
                    <a:pt x="18899" y="877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algn="l" defTabSz="608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99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5" name="AutoShape 116"/>
            <p:cNvSpPr/>
            <p:nvPr/>
          </p:nvSpPr>
          <p:spPr bwMode="auto">
            <a:xfrm>
              <a:off x="6743405" y="4751959"/>
              <a:ext cx="60935" cy="9182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3226"/>
                    <a:pt x="0" y="7201"/>
                  </a:cubicBezTo>
                  <a:cubicBezTo>
                    <a:pt x="0" y="9390"/>
                    <a:pt x="1798" y="13537"/>
                    <a:pt x="3601" y="16821"/>
                  </a:cubicBezTo>
                  <a:cubicBezTo>
                    <a:pt x="5070" y="19493"/>
                    <a:pt x="6916" y="21600"/>
                    <a:pt x="10800" y="21600"/>
                  </a:cubicBezTo>
                  <a:cubicBezTo>
                    <a:pt x="15016" y="21600"/>
                    <a:pt x="16529" y="19514"/>
                    <a:pt x="18003" y="16858"/>
                  </a:cubicBezTo>
                  <a:cubicBezTo>
                    <a:pt x="19828" y="13567"/>
                    <a:pt x="21600" y="9397"/>
                    <a:pt x="21600" y="7201"/>
                  </a:cubicBezTo>
                  <a:cubicBezTo>
                    <a:pt x="21600" y="3226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algn="l" defTabSz="608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99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087859" y="4274372"/>
            <a:ext cx="489152" cy="488315"/>
            <a:chOff x="5125959" y="4464872"/>
            <a:chExt cx="489152" cy="488316"/>
          </a:xfrm>
          <a:solidFill>
            <a:srgbClr val="02B3C5"/>
          </a:solidFill>
        </p:grpSpPr>
        <p:sp>
          <p:nvSpPr>
            <p:cNvPr id="27" name="AutoShape 128"/>
            <p:cNvSpPr/>
            <p:nvPr/>
          </p:nvSpPr>
          <p:spPr bwMode="auto">
            <a:xfrm>
              <a:off x="5125959" y="4464872"/>
              <a:ext cx="489152" cy="48831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algn="l" defTabSz="608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99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8" name="AutoShape 129"/>
            <p:cNvSpPr/>
            <p:nvPr/>
          </p:nvSpPr>
          <p:spPr bwMode="auto">
            <a:xfrm>
              <a:off x="5431470" y="4525807"/>
              <a:ext cx="121870" cy="121870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algn="l" defTabSz="608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99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033025" y="2819442"/>
            <a:ext cx="503504" cy="583590"/>
            <a:chOff x="5071125" y="3009942"/>
            <a:chExt cx="503505" cy="583591"/>
          </a:xfrm>
          <a:solidFill>
            <a:srgbClr val="F07474"/>
          </a:solidFill>
        </p:grpSpPr>
        <p:sp>
          <p:nvSpPr>
            <p:cNvPr id="30" name="Freeform 382"/>
            <p:cNvSpPr/>
            <p:nvPr/>
          </p:nvSpPr>
          <p:spPr bwMode="auto">
            <a:xfrm flipH="1">
              <a:off x="5071125" y="3469365"/>
              <a:ext cx="52151" cy="53392"/>
            </a:xfrm>
            <a:custGeom>
              <a:avLst/>
              <a:gdLst/>
              <a:ahLst/>
              <a:cxnLst>
                <a:cxn ang="0">
                  <a:pos x="138" y="134"/>
                </a:cxn>
                <a:cxn ang="0">
                  <a:pos x="138" y="134"/>
                </a:cxn>
                <a:cxn ang="0">
                  <a:pos x="70" y="60"/>
                </a:cxn>
                <a:cxn ang="0">
                  <a:pos x="70" y="60"/>
                </a:cxn>
                <a:cxn ang="0">
                  <a:pos x="34" y="18"/>
                </a:cxn>
                <a:cxn ang="0">
                  <a:pos x="34" y="18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8" y="10"/>
                </a:cxn>
                <a:cxn ang="0">
                  <a:pos x="8" y="10"/>
                </a:cxn>
                <a:cxn ang="0">
                  <a:pos x="0" y="20"/>
                </a:cxn>
                <a:cxn ang="0">
                  <a:pos x="0" y="20"/>
                </a:cxn>
                <a:cxn ang="0">
                  <a:pos x="20" y="42"/>
                </a:cxn>
                <a:cxn ang="0">
                  <a:pos x="20" y="42"/>
                </a:cxn>
                <a:cxn ang="0">
                  <a:pos x="60" y="76"/>
                </a:cxn>
                <a:cxn ang="0">
                  <a:pos x="60" y="76"/>
                </a:cxn>
                <a:cxn ang="0">
                  <a:pos x="132" y="142"/>
                </a:cxn>
                <a:cxn ang="0">
                  <a:pos x="132" y="142"/>
                </a:cxn>
                <a:cxn ang="0">
                  <a:pos x="166" y="172"/>
                </a:cxn>
                <a:cxn ang="0">
                  <a:pos x="168" y="170"/>
                </a:cxn>
                <a:cxn ang="0">
                  <a:pos x="168" y="170"/>
                </a:cxn>
                <a:cxn ang="0">
                  <a:pos x="138" y="134"/>
                </a:cxn>
              </a:cxnLst>
              <a:rect l="0" t="0" r="r" b="b"/>
              <a:pathLst>
                <a:path w="168" h="172">
                  <a:moveTo>
                    <a:pt x="138" y="134"/>
                  </a:moveTo>
                  <a:lnTo>
                    <a:pt x="138" y="134"/>
                  </a:lnTo>
                  <a:lnTo>
                    <a:pt x="70" y="60"/>
                  </a:lnTo>
                  <a:lnTo>
                    <a:pt x="70" y="60"/>
                  </a:lnTo>
                  <a:lnTo>
                    <a:pt x="34" y="18"/>
                  </a:lnTo>
                  <a:lnTo>
                    <a:pt x="34" y="18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20" y="42"/>
                  </a:lnTo>
                  <a:lnTo>
                    <a:pt x="20" y="42"/>
                  </a:lnTo>
                  <a:lnTo>
                    <a:pt x="60" y="76"/>
                  </a:lnTo>
                  <a:lnTo>
                    <a:pt x="60" y="76"/>
                  </a:lnTo>
                  <a:lnTo>
                    <a:pt x="132" y="142"/>
                  </a:lnTo>
                  <a:lnTo>
                    <a:pt x="132" y="142"/>
                  </a:lnTo>
                  <a:lnTo>
                    <a:pt x="166" y="172"/>
                  </a:lnTo>
                  <a:lnTo>
                    <a:pt x="168" y="170"/>
                  </a:lnTo>
                  <a:lnTo>
                    <a:pt x="168" y="170"/>
                  </a:lnTo>
                  <a:lnTo>
                    <a:pt x="138" y="13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1" name="Freeform 383"/>
            <p:cNvSpPr/>
            <p:nvPr/>
          </p:nvSpPr>
          <p:spPr bwMode="auto">
            <a:xfrm flipH="1">
              <a:off x="5071125" y="3469365"/>
              <a:ext cx="52151" cy="53392"/>
            </a:xfrm>
            <a:custGeom>
              <a:avLst/>
              <a:gdLst/>
              <a:ahLst/>
              <a:cxnLst>
                <a:cxn ang="0">
                  <a:pos x="138" y="134"/>
                </a:cxn>
                <a:cxn ang="0">
                  <a:pos x="138" y="134"/>
                </a:cxn>
                <a:cxn ang="0">
                  <a:pos x="70" y="60"/>
                </a:cxn>
                <a:cxn ang="0">
                  <a:pos x="70" y="60"/>
                </a:cxn>
                <a:cxn ang="0">
                  <a:pos x="34" y="18"/>
                </a:cxn>
                <a:cxn ang="0">
                  <a:pos x="34" y="18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8" y="10"/>
                </a:cxn>
                <a:cxn ang="0">
                  <a:pos x="8" y="10"/>
                </a:cxn>
                <a:cxn ang="0">
                  <a:pos x="0" y="20"/>
                </a:cxn>
                <a:cxn ang="0">
                  <a:pos x="0" y="20"/>
                </a:cxn>
                <a:cxn ang="0">
                  <a:pos x="20" y="42"/>
                </a:cxn>
                <a:cxn ang="0">
                  <a:pos x="20" y="42"/>
                </a:cxn>
                <a:cxn ang="0">
                  <a:pos x="60" y="76"/>
                </a:cxn>
                <a:cxn ang="0">
                  <a:pos x="60" y="76"/>
                </a:cxn>
                <a:cxn ang="0">
                  <a:pos x="132" y="142"/>
                </a:cxn>
                <a:cxn ang="0">
                  <a:pos x="132" y="142"/>
                </a:cxn>
                <a:cxn ang="0">
                  <a:pos x="166" y="172"/>
                </a:cxn>
                <a:cxn ang="0">
                  <a:pos x="168" y="170"/>
                </a:cxn>
                <a:cxn ang="0">
                  <a:pos x="168" y="170"/>
                </a:cxn>
                <a:cxn ang="0">
                  <a:pos x="138" y="134"/>
                </a:cxn>
              </a:cxnLst>
              <a:rect l="0" t="0" r="r" b="b"/>
              <a:pathLst>
                <a:path w="168" h="172">
                  <a:moveTo>
                    <a:pt x="138" y="134"/>
                  </a:moveTo>
                  <a:lnTo>
                    <a:pt x="138" y="134"/>
                  </a:lnTo>
                  <a:lnTo>
                    <a:pt x="70" y="60"/>
                  </a:lnTo>
                  <a:lnTo>
                    <a:pt x="70" y="60"/>
                  </a:lnTo>
                  <a:lnTo>
                    <a:pt x="34" y="18"/>
                  </a:lnTo>
                  <a:lnTo>
                    <a:pt x="34" y="18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20" y="42"/>
                  </a:lnTo>
                  <a:lnTo>
                    <a:pt x="20" y="42"/>
                  </a:lnTo>
                  <a:lnTo>
                    <a:pt x="60" y="76"/>
                  </a:lnTo>
                  <a:lnTo>
                    <a:pt x="60" y="76"/>
                  </a:lnTo>
                  <a:lnTo>
                    <a:pt x="132" y="142"/>
                  </a:lnTo>
                  <a:lnTo>
                    <a:pt x="132" y="142"/>
                  </a:lnTo>
                  <a:lnTo>
                    <a:pt x="166" y="172"/>
                  </a:lnTo>
                  <a:lnTo>
                    <a:pt x="168" y="170"/>
                  </a:lnTo>
                  <a:lnTo>
                    <a:pt x="168" y="170"/>
                  </a:lnTo>
                  <a:lnTo>
                    <a:pt x="138" y="134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2" name="Freeform 384"/>
            <p:cNvSpPr/>
            <p:nvPr/>
          </p:nvSpPr>
          <p:spPr bwMode="auto">
            <a:xfrm flipH="1">
              <a:off x="5113342" y="3343334"/>
              <a:ext cx="126652" cy="147760"/>
            </a:xfrm>
            <a:custGeom>
              <a:avLst/>
              <a:gdLst/>
              <a:ahLst/>
              <a:cxnLst>
                <a:cxn ang="0">
                  <a:pos x="407" y="311"/>
                </a:cxn>
                <a:cxn ang="0">
                  <a:pos x="96" y="0"/>
                </a:cxn>
                <a:cxn ang="0">
                  <a:pos x="96" y="0"/>
                </a:cxn>
                <a:cxn ang="0">
                  <a:pos x="98" y="6"/>
                </a:cxn>
                <a:cxn ang="0">
                  <a:pos x="100" y="14"/>
                </a:cxn>
                <a:cxn ang="0">
                  <a:pos x="100" y="26"/>
                </a:cxn>
                <a:cxn ang="0">
                  <a:pos x="96" y="40"/>
                </a:cxn>
                <a:cxn ang="0">
                  <a:pos x="92" y="54"/>
                </a:cxn>
                <a:cxn ang="0">
                  <a:pos x="86" y="72"/>
                </a:cxn>
                <a:cxn ang="0">
                  <a:pos x="78" y="88"/>
                </a:cxn>
                <a:cxn ang="0">
                  <a:pos x="70" y="106"/>
                </a:cxn>
                <a:cxn ang="0">
                  <a:pos x="70" y="106"/>
                </a:cxn>
                <a:cxn ang="0">
                  <a:pos x="60" y="121"/>
                </a:cxn>
                <a:cxn ang="0">
                  <a:pos x="50" y="135"/>
                </a:cxn>
                <a:cxn ang="0">
                  <a:pos x="40" y="147"/>
                </a:cxn>
                <a:cxn ang="0">
                  <a:pos x="30" y="155"/>
                </a:cxn>
                <a:cxn ang="0">
                  <a:pos x="20" y="163"/>
                </a:cxn>
                <a:cxn ang="0">
                  <a:pos x="12" y="167"/>
                </a:cxn>
                <a:cxn ang="0">
                  <a:pos x="6" y="167"/>
                </a:cxn>
                <a:cxn ang="0">
                  <a:pos x="0" y="165"/>
                </a:cxn>
                <a:cxn ang="0">
                  <a:pos x="311" y="477"/>
                </a:cxn>
                <a:cxn ang="0">
                  <a:pos x="311" y="477"/>
                </a:cxn>
                <a:cxn ang="0">
                  <a:pos x="317" y="475"/>
                </a:cxn>
                <a:cxn ang="0">
                  <a:pos x="331" y="469"/>
                </a:cxn>
                <a:cxn ang="0">
                  <a:pos x="341" y="463"/>
                </a:cxn>
                <a:cxn ang="0">
                  <a:pos x="353" y="455"/>
                </a:cxn>
                <a:cxn ang="0">
                  <a:pos x="365" y="443"/>
                </a:cxn>
                <a:cxn ang="0">
                  <a:pos x="375" y="427"/>
                </a:cxn>
                <a:cxn ang="0">
                  <a:pos x="375" y="427"/>
                </a:cxn>
                <a:cxn ang="0">
                  <a:pos x="383" y="417"/>
                </a:cxn>
                <a:cxn ang="0">
                  <a:pos x="383" y="417"/>
                </a:cxn>
                <a:cxn ang="0">
                  <a:pos x="387" y="407"/>
                </a:cxn>
                <a:cxn ang="0">
                  <a:pos x="387" y="407"/>
                </a:cxn>
                <a:cxn ang="0">
                  <a:pos x="395" y="387"/>
                </a:cxn>
                <a:cxn ang="0">
                  <a:pos x="401" y="371"/>
                </a:cxn>
                <a:cxn ang="0">
                  <a:pos x="405" y="353"/>
                </a:cxn>
                <a:cxn ang="0">
                  <a:pos x="407" y="339"/>
                </a:cxn>
                <a:cxn ang="0">
                  <a:pos x="407" y="319"/>
                </a:cxn>
                <a:cxn ang="0">
                  <a:pos x="407" y="311"/>
                </a:cxn>
                <a:cxn ang="0">
                  <a:pos x="407" y="311"/>
                </a:cxn>
              </a:cxnLst>
              <a:rect l="0" t="0" r="r" b="b"/>
              <a:pathLst>
                <a:path w="407" h="477">
                  <a:moveTo>
                    <a:pt x="407" y="311"/>
                  </a:moveTo>
                  <a:lnTo>
                    <a:pt x="96" y="0"/>
                  </a:lnTo>
                  <a:lnTo>
                    <a:pt x="96" y="0"/>
                  </a:lnTo>
                  <a:lnTo>
                    <a:pt x="98" y="6"/>
                  </a:lnTo>
                  <a:lnTo>
                    <a:pt x="100" y="14"/>
                  </a:lnTo>
                  <a:lnTo>
                    <a:pt x="100" y="26"/>
                  </a:lnTo>
                  <a:lnTo>
                    <a:pt x="96" y="40"/>
                  </a:lnTo>
                  <a:lnTo>
                    <a:pt x="92" y="54"/>
                  </a:lnTo>
                  <a:lnTo>
                    <a:pt x="86" y="72"/>
                  </a:lnTo>
                  <a:lnTo>
                    <a:pt x="78" y="88"/>
                  </a:lnTo>
                  <a:lnTo>
                    <a:pt x="70" y="106"/>
                  </a:lnTo>
                  <a:lnTo>
                    <a:pt x="70" y="106"/>
                  </a:lnTo>
                  <a:lnTo>
                    <a:pt x="60" y="121"/>
                  </a:lnTo>
                  <a:lnTo>
                    <a:pt x="50" y="135"/>
                  </a:lnTo>
                  <a:lnTo>
                    <a:pt x="40" y="147"/>
                  </a:lnTo>
                  <a:lnTo>
                    <a:pt x="30" y="155"/>
                  </a:lnTo>
                  <a:lnTo>
                    <a:pt x="20" y="163"/>
                  </a:lnTo>
                  <a:lnTo>
                    <a:pt x="12" y="167"/>
                  </a:lnTo>
                  <a:lnTo>
                    <a:pt x="6" y="167"/>
                  </a:lnTo>
                  <a:lnTo>
                    <a:pt x="0" y="165"/>
                  </a:lnTo>
                  <a:lnTo>
                    <a:pt x="311" y="477"/>
                  </a:lnTo>
                  <a:lnTo>
                    <a:pt x="311" y="477"/>
                  </a:lnTo>
                  <a:lnTo>
                    <a:pt x="317" y="475"/>
                  </a:lnTo>
                  <a:lnTo>
                    <a:pt x="331" y="469"/>
                  </a:lnTo>
                  <a:lnTo>
                    <a:pt x="341" y="463"/>
                  </a:lnTo>
                  <a:lnTo>
                    <a:pt x="353" y="455"/>
                  </a:lnTo>
                  <a:lnTo>
                    <a:pt x="365" y="443"/>
                  </a:lnTo>
                  <a:lnTo>
                    <a:pt x="375" y="427"/>
                  </a:lnTo>
                  <a:lnTo>
                    <a:pt x="375" y="427"/>
                  </a:lnTo>
                  <a:lnTo>
                    <a:pt x="383" y="417"/>
                  </a:lnTo>
                  <a:lnTo>
                    <a:pt x="383" y="417"/>
                  </a:lnTo>
                  <a:lnTo>
                    <a:pt x="387" y="407"/>
                  </a:lnTo>
                  <a:lnTo>
                    <a:pt x="387" y="407"/>
                  </a:lnTo>
                  <a:lnTo>
                    <a:pt x="395" y="387"/>
                  </a:lnTo>
                  <a:lnTo>
                    <a:pt x="401" y="371"/>
                  </a:lnTo>
                  <a:lnTo>
                    <a:pt x="405" y="353"/>
                  </a:lnTo>
                  <a:lnTo>
                    <a:pt x="407" y="339"/>
                  </a:lnTo>
                  <a:lnTo>
                    <a:pt x="407" y="319"/>
                  </a:lnTo>
                  <a:lnTo>
                    <a:pt x="407" y="311"/>
                  </a:lnTo>
                  <a:lnTo>
                    <a:pt x="407" y="31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3" name="Freeform 385"/>
            <p:cNvSpPr/>
            <p:nvPr/>
          </p:nvSpPr>
          <p:spPr bwMode="auto">
            <a:xfrm flipH="1">
              <a:off x="5208952" y="3342092"/>
              <a:ext cx="32905" cy="53392"/>
            </a:xfrm>
            <a:custGeom>
              <a:avLst/>
              <a:gdLst/>
              <a:ahLst/>
              <a:cxnLst>
                <a:cxn ang="0">
                  <a:pos x="102" y="4"/>
                </a:cxn>
                <a:cxn ang="0">
                  <a:pos x="102" y="4"/>
                </a:cxn>
                <a:cxn ang="0">
                  <a:pos x="98" y="2"/>
                </a:cxn>
                <a:cxn ang="0">
                  <a:pos x="94" y="0"/>
                </a:cxn>
                <a:cxn ang="0">
                  <a:pos x="84" y="2"/>
                </a:cxn>
                <a:cxn ang="0">
                  <a:pos x="72" y="10"/>
                </a:cxn>
                <a:cxn ang="0">
                  <a:pos x="60" y="22"/>
                </a:cxn>
                <a:cxn ang="0">
                  <a:pos x="60" y="22"/>
                </a:cxn>
                <a:cxn ang="0">
                  <a:pos x="76" y="36"/>
                </a:cxn>
                <a:cxn ang="0">
                  <a:pos x="76" y="36"/>
                </a:cxn>
                <a:cxn ang="0">
                  <a:pos x="76" y="46"/>
                </a:cxn>
                <a:cxn ang="0">
                  <a:pos x="76" y="46"/>
                </a:cxn>
                <a:cxn ang="0">
                  <a:pos x="76" y="56"/>
                </a:cxn>
                <a:cxn ang="0">
                  <a:pos x="72" y="68"/>
                </a:cxn>
                <a:cxn ang="0">
                  <a:pos x="68" y="82"/>
                </a:cxn>
                <a:cxn ang="0">
                  <a:pos x="60" y="96"/>
                </a:cxn>
                <a:cxn ang="0">
                  <a:pos x="60" y="96"/>
                </a:cxn>
                <a:cxn ang="0">
                  <a:pos x="52" y="110"/>
                </a:cxn>
                <a:cxn ang="0">
                  <a:pos x="42" y="118"/>
                </a:cxn>
                <a:cxn ang="0">
                  <a:pos x="36" y="124"/>
                </a:cxn>
                <a:cxn ang="0">
                  <a:pos x="30" y="127"/>
                </a:cxn>
                <a:cxn ang="0">
                  <a:pos x="30" y="127"/>
                </a:cxn>
                <a:cxn ang="0">
                  <a:pos x="22" y="129"/>
                </a:cxn>
                <a:cxn ang="0">
                  <a:pos x="22" y="129"/>
                </a:cxn>
                <a:cxn ang="0">
                  <a:pos x="8" y="114"/>
                </a:cxn>
                <a:cxn ang="0">
                  <a:pos x="8" y="114"/>
                </a:cxn>
                <a:cxn ang="0">
                  <a:pos x="2" y="131"/>
                </a:cxn>
                <a:cxn ang="0">
                  <a:pos x="0" y="147"/>
                </a:cxn>
                <a:cxn ang="0">
                  <a:pos x="0" y="161"/>
                </a:cxn>
                <a:cxn ang="0">
                  <a:pos x="2" y="165"/>
                </a:cxn>
                <a:cxn ang="0">
                  <a:pos x="4" y="169"/>
                </a:cxn>
                <a:cxn ang="0">
                  <a:pos x="6" y="169"/>
                </a:cxn>
                <a:cxn ang="0">
                  <a:pos x="6" y="169"/>
                </a:cxn>
                <a:cxn ang="0">
                  <a:pos x="12" y="171"/>
                </a:cxn>
                <a:cxn ang="0">
                  <a:pos x="18" y="171"/>
                </a:cxn>
                <a:cxn ang="0">
                  <a:pos x="26" y="167"/>
                </a:cxn>
                <a:cxn ang="0">
                  <a:pos x="36" y="159"/>
                </a:cxn>
                <a:cxn ang="0">
                  <a:pos x="46" y="151"/>
                </a:cxn>
                <a:cxn ang="0">
                  <a:pos x="56" y="139"/>
                </a:cxn>
                <a:cxn ang="0">
                  <a:pos x="66" y="125"/>
                </a:cxn>
                <a:cxn ang="0">
                  <a:pos x="76" y="110"/>
                </a:cxn>
                <a:cxn ang="0">
                  <a:pos x="76" y="110"/>
                </a:cxn>
                <a:cxn ang="0">
                  <a:pos x="84" y="92"/>
                </a:cxn>
                <a:cxn ang="0">
                  <a:pos x="92" y="76"/>
                </a:cxn>
                <a:cxn ang="0">
                  <a:pos x="98" y="58"/>
                </a:cxn>
                <a:cxn ang="0">
                  <a:pos x="102" y="44"/>
                </a:cxn>
                <a:cxn ang="0">
                  <a:pos x="106" y="30"/>
                </a:cxn>
                <a:cxn ang="0">
                  <a:pos x="106" y="18"/>
                </a:cxn>
                <a:cxn ang="0">
                  <a:pos x="104" y="10"/>
                </a:cxn>
                <a:cxn ang="0">
                  <a:pos x="102" y="4"/>
                </a:cxn>
                <a:cxn ang="0">
                  <a:pos x="102" y="4"/>
                </a:cxn>
              </a:cxnLst>
              <a:rect l="0" t="0" r="r" b="b"/>
              <a:pathLst>
                <a:path w="106" h="171">
                  <a:moveTo>
                    <a:pt x="102" y="4"/>
                  </a:moveTo>
                  <a:lnTo>
                    <a:pt x="102" y="4"/>
                  </a:lnTo>
                  <a:lnTo>
                    <a:pt x="98" y="2"/>
                  </a:lnTo>
                  <a:lnTo>
                    <a:pt x="94" y="0"/>
                  </a:lnTo>
                  <a:lnTo>
                    <a:pt x="84" y="2"/>
                  </a:lnTo>
                  <a:lnTo>
                    <a:pt x="72" y="10"/>
                  </a:lnTo>
                  <a:lnTo>
                    <a:pt x="60" y="22"/>
                  </a:lnTo>
                  <a:lnTo>
                    <a:pt x="60" y="22"/>
                  </a:lnTo>
                  <a:lnTo>
                    <a:pt x="76" y="36"/>
                  </a:lnTo>
                  <a:lnTo>
                    <a:pt x="76" y="36"/>
                  </a:lnTo>
                  <a:lnTo>
                    <a:pt x="76" y="46"/>
                  </a:lnTo>
                  <a:lnTo>
                    <a:pt x="76" y="46"/>
                  </a:lnTo>
                  <a:lnTo>
                    <a:pt x="76" y="56"/>
                  </a:lnTo>
                  <a:lnTo>
                    <a:pt x="72" y="68"/>
                  </a:lnTo>
                  <a:lnTo>
                    <a:pt x="68" y="82"/>
                  </a:lnTo>
                  <a:lnTo>
                    <a:pt x="60" y="96"/>
                  </a:lnTo>
                  <a:lnTo>
                    <a:pt x="60" y="96"/>
                  </a:lnTo>
                  <a:lnTo>
                    <a:pt x="52" y="110"/>
                  </a:lnTo>
                  <a:lnTo>
                    <a:pt x="42" y="118"/>
                  </a:lnTo>
                  <a:lnTo>
                    <a:pt x="36" y="124"/>
                  </a:lnTo>
                  <a:lnTo>
                    <a:pt x="30" y="127"/>
                  </a:lnTo>
                  <a:lnTo>
                    <a:pt x="30" y="127"/>
                  </a:lnTo>
                  <a:lnTo>
                    <a:pt x="22" y="129"/>
                  </a:lnTo>
                  <a:lnTo>
                    <a:pt x="22" y="129"/>
                  </a:lnTo>
                  <a:lnTo>
                    <a:pt x="8" y="114"/>
                  </a:lnTo>
                  <a:lnTo>
                    <a:pt x="8" y="114"/>
                  </a:lnTo>
                  <a:lnTo>
                    <a:pt x="2" y="131"/>
                  </a:lnTo>
                  <a:lnTo>
                    <a:pt x="0" y="147"/>
                  </a:lnTo>
                  <a:lnTo>
                    <a:pt x="0" y="161"/>
                  </a:lnTo>
                  <a:lnTo>
                    <a:pt x="2" y="165"/>
                  </a:lnTo>
                  <a:lnTo>
                    <a:pt x="4" y="169"/>
                  </a:lnTo>
                  <a:lnTo>
                    <a:pt x="6" y="169"/>
                  </a:lnTo>
                  <a:lnTo>
                    <a:pt x="6" y="169"/>
                  </a:lnTo>
                  <a:lnTo>
                    <a:pt x="12" y="171"/>
                  </a:lnTo>
                  <a:lnTo>
                    <a:pt x="18" y="171"/>
                  </a:lnTo>
                  <a:lnTo>
                    <a:pt x="26" y="167"/>
                  </a:lnTo>
                  <a:lnTo>
                    <a:pt x="36" y="159"/>
                  </a:lnTo>
                  <a:lnTo>
                    <a:pt x="46" y="151"/>
                  </a:lnTo>
                  <a:lnTo>
                    <a:pt x="56" y="139"/>
                  </a:lnTo>
                  <a:lnTo>
                    <a:pt x="66" y="125"/>
                  </a:lnTo>
                  <a:lnTo>
                    <a:pt x="76" y="110"/>
                  </a:lnTo>
                  <a:lnTo>
                    <a:pt x="76" y="110"/>
                  </a:lnTo>
                  <a:lnTo>
                    <a:pt x="84" y="92"/>
                  </a:lnTo>
                  <a:lnTo>
                    <a:pt x="92" y="76"/>
                  </a:lnTo>
                  <a:lnTo>
                    <a:pt x="98" y="58"/>
                  </a:lnTo>
                  <a:lnTo>
                    <a:pt x="102" y="44"/>
                  </a:lnTo>
                  <a:lnTo>
                    <a:pt x="106" y="30"/>
                  </a:lnTo>
                  <a:lnTo>
                    <a:pt x="106" y="18"/>
                  </a:lnTo>
                  <a:lnTo>
                    <a:pt x="104" y="10"/>
                  </a:lnTo>
                  <a:lnTo>
                    <a:pt x="102" y="4"/>
                  </a:lnTo>
                  <a:lnTo>
                    <a:pt x="10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4" name="Freeform 386"/>
            <p:cNvSpPr/>
            <p:nvPr/>
          </p:nvSpPr>
          <p:spPr bwMode="auto">
            <a:xfrm flipH="1">
              <a:off x="5454186" y="3121693"/>
              <a:ext cx="120444" cy="101197"/>
            </a:xfrm>
            <a:custGeom>
              <a:avLst/>
              <a:gdLst/>
              <a:ahLst/>
              <a:cxnLst>
                <a:cxn ang="0">
                  <a:pos x="154" y="112"/>
                </a:cxn>
                <a:cxn ang="0">
                  <a:pos x="154" y="112"/>
                </a:cxn>
                <a:cxn ang="0">
                  <a:pos x="162" y="98"/>
                </a:cxn>
                <a:cxn ang="0">
                  <a:pos x="172" y="86"/>
                </a:cxn>
                <a:cxn ang="0">
                  <a:pos x="184" y="74"/>
                </a:cxn>
                <a:cxn ang="0">
                  <a:pos x="196" y="66"/>
                </a:cxn>
                <a:cxn ang="0">
                  <a:pos x="210" y="58"/>
                </a:cxn>
                <a:cxn ang="0">
                  <a:pos x="224" y="52"/>
                </a:cxn>
                <a:cxn ang="0">
                  <a:pos x="240" y="48"/>
                </a:cxn>
                <a:cxn ang="0">
                  <a:pos x="255" y="44"/>
                </a:cxn>
                <a:cxn ang="0">
                  <a:pos x="271" y="42"/>
                </a:cxn>
                <a:cxn ang="0">
                  <a:pos x="287" y="40"/>
                </a:cxn>
                <a:cxn ang="0">
                  <a:pos x="321" y="42"/>
                </a:cxn>
                <a:cxn ang="0">
                  <a:pos x="355" y="48"/>
                </a:cxn>
                <a:cxn ang="0">
                  <a:pos x="387" y="58"/>
                </a:cxn>
                <a:cxn ang="0">
                  <a:pos x="387" y="58"/>
                </a:cxn>
                <a:cxn ang="0">
                  <a:pos x="387" y="56"/>
                </a:cxn>
                <a:cxn ang="0">
                  <a:pos x="387" y="56"/>
                </a:cxn>
                <a:cxn ang="0">
                  <a:pos x="357" y="40"/>
                </a:cxn>
                <a:cxn ang="0">
                  <a:pos x="323" y="26"/>
                </a:cxn>
                <a:cxn ang="0">
                  <a:pos x="289" y="14"/>
                </a:cxn>
                <a:cxn ang="0">
                  <a:pos x="257" y="6"/>
                </a:cxn>
                <a:cxn ang="0">
                  <a:pos x="224" y="0"/>
                </a:cxn>
                <a:cxn ang="0">
                  <a:pos x="192" y="0"/>
                </a:cxn>
                <a:cxn ang="0">
                  <a:pos x="178" y="0"/>
                </a:cxn>
                <a:cxn ang="0">
                  <a:pos x="162" y="2"/>
                </a:cxn>
                <a:cxn ang="0">
                  <a:pos x="148" y="6"/>
                </a:cxn>
                <a:cxn ang="0">
                  <a:pos x="134" y="10"/>
                </a:cxn>
                <a:cxn ang="0">
                  <a:pos x="134" y="10"/>
                </a:cxn>
                <a:cxn ang="0">
                  <a:pos x="110" y="22"/>
                </a:cxn>
                <a:cxn ang="0">
                  <a:pos x="90" y="32"/>
                </a:cxn>
                <a:cxn ang="0">
                  <a:pos x="70" y="44"/>
                </a:cxn>
                <a:cxn ang="0">
                  <a:pos x="54" y="56"/>
                </a:cxn>
                <a:cxn ang="0">
                  <a:pos x="42" y="68"/>
                </a:cxn>
                <a:cxn ang="0">
                  <a:pos x="30" y="82"/>
                </a:cxn>
                <a:cxn ang="0">
                  <a:pos x="20" y="94"/>
                </a:cxn>
                <a:cxn ang="0">
                  <a:pos x="14" y="108"/>
                </a:cxn>
                <a:cxn ang="0">
                  <a:pos x="8" y="124"/>
                </a:cxn>
                <a:cxn ang="0">
                  <a:pos x="4" y="138"/>
                </a:cxn>
                <a:cxn ang="0">
                  <a:pos x="0" y="154"/>
                </a:cxn>
                <a:cxn ang="0">
                  <a:pos x="0" y="168"/>
                </a:cxn>
                <a:cxn ang="0">
                  <a:pos x="2" y="202"/>
                </a:cxn>
                <a:cxn ang="0">
                  <a:pos x="6" y="234"/>
                </a:cxn>
                <a:cxn ang="0">
                  <a:pos x="6" y="234"/>
                </a:cxn>
                <a:cxn ang="0">
                  <a:pos x="12" y="252"/>
                </a:cxn>
                <a:cxn ang="0">
                  <a:pos x="20" y="268"/>
                </a:cxn>
                <a:cxn ang="0">
                  <a:pos x="30" y="283"/>
                </a:cxn>
                <a:cxn ang="0">
                  <a:pos x="42" y="295"/>
                </a:cxn>
                <a:cxn ang="0">
                  <a:pos x="58" y="305"/>
                </a:cxn>
                <a:cxn ang="0">
                  <a:pos x="76" y="315"/>
                </a:cxn>
                <a:cxn ang="0">
                  <a:pos x="94" y="321"/>
                </a:cxn>
                <a:cxn ang="0">
                  <a:pos x="116" y="325"/>
                </a:cxn>
                <a:cxn ang="0">
                  <a:pos x="116" y="325"/>
                </a:cxn>
                <a:cxn ang="0">
                  <a:pos x="112" y="299"/>
                </a:cxn>
                <a:cxn ang="0">
                  <a:pos x="112" y="271"/>
                </a:cxn>
                <a:cxn ang="0">
                  <a:pos x="112" y="244"/>
                </a:cxn>
                <a:cxn ang="0">
                  <a:pos x="116" y="216"/>
                </a:cxn>
                <a:cxn ang="0">
                  <a:pos x="122" y="190"/>
                </a:cxn>
                <a:cxn ang="0">
                  <a:pos x="130" y="162"/>
                </a:cxn>
                <a:cxn ang="0">
                  <a:pos x="140" y="136"/>
                </a:cxn>
                <a:cxn ang="0">
                  <a:pos x="154" y="112"/>
                </a:cxn>
                <a:cxn ang="0">
                  <a:pos x="154" y="112"/>
                </a:cxn>
              </a:cxnLst>
              <a:rect l="0" t="0" r="r" b="b"/>
              <a:pathLst>
                <a:path w="387" h="325">
                  <a:moveTo>
                    <a:pt x="154" y="112"/>
                  </a:moveTo>
                  <a:lnTo>
                    <a:pt x="154" y="112"/>
                  </a:lnTo>
                  <a:lnTo>
                    <a:pt x="162" y="98"/>
                  </a:lnTo>
                  <a:lnTo>
                    <a:pt x="172" y="86"/>
                  </a:lnTo>
                  <a:lnTo>
                    <a:pt x="184" y="74"/>
                  </a:lnTo>
                  <a:lnTo>
                    <a:pt x="196" y="66"/>
                  </a:lnTo>
                  <a:lnTo>
                    <a:pt x="210" y="58"/>
                  </a:lnTo>
                  <a:lnTo>
                    <a:pt x="224" y="52"/>
                  </a:lnTo>
                  <a:lnTo>
                    <a:pt x="240" y="48"/>
                  </a:lnTo>
                  <a:lnTo>
                    <a:pt x="255" y="44"/>
                  </a:lnTo>
                  <a:lnTo>
                    <a:pt x="271" y="42"/>
                  </a:lnTo>
                  <a:lnTo>
                    <a:pt x="287" y="40"/>
                  </a:lnTo>
                  <a:lnTo>
                    <a:pt x="321" y="42"/>
                  </a:lnTo>
                  <a:lnTo>
                    <a:pt x="355" y="48"/>
                  </a:lnTo>
                  <a:lnTo>
                    <a:pt x="387" y="58"/>
                  </a:lnTo>
                  <a:lnTo>
                    <a:pt x="387" y="58"/>
                  </a:lnTo>
                  <a:lnTo>
                    <a:pt x="387" y="56"/>
                  </a:lnTo>
                  <a:lnTo>
                    <a:pt x="387" y="56"/>
                  </a:lnTo>
                  <a:lnTo>
                    <a:pt x="357" y="40"/>
                  </a:lnTo>
                  <a:lnTo>
                    <a:pt x="323" y="26"/>
                  </a:lnTo>
                  <a:lnTo>
                    <a:pt x="289" y="14"/>
                  </a:lnTo>
                  <a:lnTo>
                    <a:pt x="257" y="6"/>
                  </a:lnTo>
                  <a:lnTo>
                    <a:pt x="224" y="0"/>
                  </a:lnTo>
                  <a:lnTo>
                    <a:pt x="192" y="0"/>
                  </a:lnTo>
                  <a:lnTo>
                    <a:pt x="178" y="0"/>
                  </a:lnTo>
                  <a:lnTo>
                    <a:pt x="162" y="2"/>
                  </a:lnTo>
                  <a:lnTo>
                    <a:pt x="148" y="6"/>
                  </a:lnTo>
                  <a:lnTo>
                    <a:pt x="134" y="10"/>
                  </a:lnTo>
                  <a:lnTo>
                    <a:pt x="134" y="10"/>
                  </a:lnTo>
                  <a:lnTo>
                    <a:pt x="110" y="22"/>
                  </a:lnTo>
                  <a:lnTo>
                    <a:pt x="90" y="32"/>
                  </a:lnTo>
                  <a:lnTo>
                    <a:pt x="70" y="44"/>
                  </a:lnTo>
                  <a:lnTo>
                    <a:pt x="54" y="56"/>
                  </a:lnTo>
                  <a:lnTo>
                    <a:pt x="42" y="68"/>
                  </a:lnTo>
                  <a:lnTo>
                    <a:pt x="30" y="82"/>
                  </a:lnTo>
                  <a:lnTo>
                    <a:pt x="20" y="94"/>
                  </a:lnTo>
                  <a:lnTo>
                    <a:pt x="14" y="108"/>
                  </a:lnTo>
                  <a:lnTo>
                    <a:pt x="8" y="124"/>
                  </a:lnTo>
                  <a:lnTo>
                    <a:pt x="4" y="138"/>
                  </a:lnTo>
                  <a:lnTo>
                    <a:pt x="0" y="154"/>
                  </a:lnTo>
                  <a:lnTo>
                    <a:pt x="0" y="168"/>
                  </a:lnTo>
                  <a:lnTo>
                    <a:pt x="2" y="202"/>
                  </a:lnTo>
                  <a:lnTo>
                    <a:pt x="6" y="234"/>
                  </a:lnTo>
                  <a:lnTo>
                    <a:pt x="6" y="234"/>
                  </a:lnTo>
                  <a:lnTo>
                    <a:pt x="12" y="252"/>
                  </a:lnTo>
                  <a:lnTo>
                    <a:pt x="20" y="268"/>
                  </a:lnTo>
                  <a:lnTo>
                    <a:pt x="30" y="283"/>
                  </a:lnTo>
                  <a:lnTo>
                    <a:pt x="42" y="295"/>
                  </a:lnTo>
                  <a:lnTo>
                    <a:pt x="58" y="305"/>
                  </a:lnTo>
                  <a:lnTo>
                    <a:pt x="76" y="315"/>
                  </a:lnTo>
                  <a:lnTo>
                    <a:pt x="94" y="321"/>
                  </a:lnTo>
                  <a:lnTo>
                    <a:pt x="116" y="325"/>
                  </a:lnTo>
                  <a:lnTo>
                    <a:pt x="116" y="325"/>
                  </a:lnTo>
                  <a:lnTo>
                    <a:pt x="112" y="299"/>
                  </a:lnTo>
                  <a:lnTo>
                    <a:pt x="112" y="271"/>
                  </a:lnTo>
                  <a:lnTo>
                    <a:pt x="112" y="244"/>
                  </a:lnTo>
                  <a:lnTo>
                    <a:pt x="116" y="216"/>
                  </a:lnTo>
                  <a:lnTo>
                    <a:pt x="122" y="190"/>
                  </a:lnTo>
                  <a:lnTo>
                    <a:pt x="130" y="162"/>
                  </a:lnTo>
                  <a:lnTo>
                    <a:pt x="140" y="136"/>
                  </a:lnTo>
                  <a:lnTo>
                    <a:pt x="154" y="112"/>
                  </a:lnTo>
                  <a:lnTo>
                    <a:pt x="154" y="11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5" name="Freeform 387"/>
            <p:cNvSpPr/>
            <p:nvPr/>
          </p:nvSpPr>
          <p:spPr bwMode="auto">
            <a:xfrm flipH="1">
              <a:off x="5439907" y="3019254"/>
              <a:ext cx="45322" cy="119823"/>
            </a:xfrm>
            <a:custGeom>
              <a:avLst/>
              <a:gdLst/>
              <a:ahLst/>
              <a:cxnLst>
                <a:cxn ang="0">
                  <a:pos x="78" y="73"/>
                </a:cxn>
                <a:cxn ang="0">
                  <a:pos x="78" y="73"/>
                </a:cxn>
                <a:cxn ang="0">
                  <a:pos x="92" y="51"/>
                </a:cxn>
                <a:cxn ang="0">
                  <a:pos x="110" y="32"/>
                </a:cxn>
                <a:cxn ang="0">
                  <a:pos x="128" y="14"/>
                </a:cxn>
                <a:cxn ang="0">
                  <a:pos x="146" y="0"/>
                </a:cxn>
                <a:cxn ang="0">
                  <a:pos x="146" y="0"/>
                </a:cxn>
                <a:cxn ang="0">
                  <a:pos x="116" y="8"/>
                </a:cxn>
                <a:cxn ang="0">
                  <a:pos x="88" y="20"/>
                </a:cxn>
                <a:cxn ang="0">
                  <a:pos x="74" y="26"/>
                </a:cxn>
                <a:cxn ang="0">
                  <a:pos x="62" y="34"/>
                </a:cxn>
                <a:cxn ang="0">
                  <a:pos x="50" y="43"/>
                </a:cxn>
                <a:cxn ang="0">
                  <a:pos x="40" y="53"/>
                </a:cxn>
                <a:cxn ang="0">
                  <a:pos x="30" y="65"/>
                </a:cxn>
                <a:cxn ang="0">
                  <a:pos x="22" y="79"/>
                </a:cxn>
                <a:cxn ang="0">
                  <a:pos x="16" y="95"/>
                </a:cxn>
                <a:cxn ang="0">
                  <a:pos x="10" y="111"/>
                </a:cxn>
                <a:cxn ang="0">
                  <a:pos x="6" y="131"/>
                </a:cxn>
                <a:cxn ang="0">
                  <a:pos x="2" y="151"/>
                </a:cxn>
                <a:cxn ang="0">
                  <a:pos x="0" y="175"/>
                </a:cxn>
                <a:cxn ang="0">
                  <a:pos x="0" y="199"/>
                </a:cxn>
                <a:cxn ang="0">
                  <a:pos x="0" y="199"/>
                </a:cxn>
                <a:cxn ang="0">
                  <a:pos x="2" y="223"/>
                </a:cxn>
                <a:cxn ang="0">
                  <a:pos x="8" y="247"/>
                </a:cxn>
                <a:cxn ang="0">
                  <a:pos x="16" y="271"/>
                </a:cxn>
                <a:cxn ang="0">
                  <a:pos x="30" y="295"/>
                </a:cxn>
                <a:cxn ang="0">
                  <a:pos x="44" y="319"/>
                </a:cxn>
                <a:cxn ang="0">
                  <a:pos x="62" y="343"/>
                </a:cxn>
                <a:cxn ang="0">
                  <a:pos x="80" y="365"/>
                </a:cxn>
                <a:cxn ang="0">
                  <a:pos x="100" y="387"/>
                </a:cxn>
                <a:cxn ang="0">
                  <a:pos x="102" y="385"/>
                </a:cxn>
                <a:cxn ang="0">
                  <a:pos x="102" y="385"/>
                </a:cxn>
                <a:cxn ang="0">
                  <a:pos x="86" y="347"/>
                </a:cxn>
                <a:cxn ang="0">
                  <a:pos x="72" y="305"/>
                </a:cxn>
                <a:cxn ang="0">
                  <a:pos x="62" y="263"/>
                </a:cxn>
                <a:cxn ang="0">
                  <a:pos x="56" y="221"/>
                </a:cxn>
                <a:cxn ang="0">
                  <a:pos x="54" y="181"/>
                </a:cxn>
                <a:cxn ang="0">
                  <a:pos x="54" y="161"/>
                </a:cxn>
                <a:cxn ang="0">
                  <a:pos x="56" y="141"/>
                </a:cxn>
                <a:cxn ang="0">
                  <a:pos x="60" y="123"/>
                </a:cxn>
                <a:cxn ang="0">
                  <a:pos x="64" y="105"/>
                </a:cxn>
                <a:cxn ang="0">
                  <a:pos x="70" y="89"/>
                </a:cxn>
                <a:cxn ang="0">
                  <a:pos x="78" y="73"/>
                </a:cxn>
                <a:cxn ang="0">
                  <a:pos x="78" y="73"/>
                </a:cxn>
              </a:cxnLst>
              <a:rect l="0" t="0" r="r" b="b"/>
              <a:pathLst>
                <a:path w="146" h="387">
                  <a:moveTo>
                    <a:pt x="78" y="73"/>
                  </a:moveTo>
                  <a:lnTo>
                    <a:pt x="78" y="73"/>
                  </a:lnTo>
                  <a:lnTo>
                    <a:pt x="92" y="51"/>
                  </a:lnTo>
                  <a:lnTo>
                    <a:pt x="110" y="32"/>
                  </a:lnTo>
                  <a:lnTo>
                    <a:pt x="128" y="14"/>
                  </a:lnTo>
                  <a:lnTo>
                    <a:pt x="146" y="0"/>
                  </a:lnTo>
                  <a:lnTo>
                    <a:pt x="146" y="0"/>
                  </a:lnTo>
                  <a:lnTo>
                    <a:pt x="116" y="8"/>
                  </a:lnTo>
                  <a:lnTo>
                    <a:pt x="88" y="20"/>
                  </a:lnTo>
                  <a:lnTo>
                    <a:pt x="74" y="26"/>
                  </a:lnTo>
                  <a:lnTo>
                    <a:pt x="62" y="34"/>
                  </a:lnTo>
                  <a:lnTo>
                    <a:pt x="50" y="43"/>
                  </a:lnTo>
                  <a:lnTo>
                    <a:pt x="40" y="53"/>
                  </a:lnTo>
                  <a:lnTo>
                    <a:pt x="30" y="65"/>
                  </a:lnTo>
                  <a:lnTo>
                    <a:pt x="22" y="79"/>
                  </a:lnTo>
                  <a:lnTo>
                    <a:pt x="16" y="95"/>
                  </a:lnTo>
                  <a:lnTo>
                    <a:pt x="10" y="111"/>
                  </a:lnTo>
                  <a:lnTo>
                    <a:pt x="6" y="131"/>
                  </a:lnTo>
                  <a:lnTo>
                    <a:pt x="2" y="151"/>
                  </a:lnTo>
                  <a:lnTo>
                    <a:pt x="0" y="175"/>
                  </a:lnTo>
                  <a:lnTo>
                    <a:pt x="0" y="199"/>
                  </a:lnTo>
                  <a:lnTo>
                    <a:pt x="0" y="199"/>
                  </a:lnTo>
                  <a:lnTo>
                    <a:pt x="2" y="223"/>
                  </a:lnTo>
                  <a:lnTo>
                    <a:pt x="8" y="247"/>
                  </a:lnTo>
                  <a:lnTo>
                    <a:pt x="16" y="271"/>
                  </a:lnTo>
                  <a:lnTo>
                    <a:pt x="30" y="295"/>
                  </a:lnTo>
                  <a:lnTo>
                    <a:pt x="44" y="319"/>
                  </a:lnTo>
                  <a:lnTo>
                    <a:pt x="62" y="343"/>
                  </a:lnTo>
                  <a:lnTo>
                    <a:pt x="80" y="365"/>
                  </a:lnTo>
                  <a:lnTo>
                    <a:pt x="100" y="387"/>
                  </a:lnTo>
                  <a:lnTo>
                    <a:pt x="102" y="385"/>
                  </a:lnTo>
                  <a:lnTo>
                    <a:pt x="102" y="385"/>
                  </a:lnTo>
                  <a:lnTo>
                    <a:pt x="86" y="347"/>
                  </a:lnTo>
                  <a:lnTo>
                    <a:pt x="72" y="305"/>
                  </a:lnTo>
                  <a:lnTo>
                    <a:pt x="62" y="263"/>
                  </a:lnTo>
                  <a:lnTo>
                    <a:pt x="56" y="221"/>
                  </a:lnTo>
                  <a:lnTo>
                    <a:pt x="54" y="181"/>
                  </a:lnTo>
                  <a:lnTo>
                    <a:pt x="54" y="161"/>
                  </a:lnTo>
                  <a:lnTo>
                    <a:pt x="56" y="141"/>
                  </a:lnTo>
                  <a:lnTo>
                    <a:pt x="60" y="123"/>
                  </a:lnTo>
                  <a:lnTo>
                    <a:pt x="64" y="105"/>
                  </a:lnTo>
                  <a:lnTo>
                    <a:pt x="70" y="89"/>
                  </a:lnTo>
                  <a:lnTo>
                    <a:pt x="78" y="73"/>
                  </a:lnTo>
                  <a:lnTo>
                    <a:pt x="78" y="7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6" name="Freeform 388"/>
            <p:cNvSpPr/>
            <p:nvPr/>
          </p:nvSpPr>
          <p:spPr bwMode="auto">
            <a:xfrm flipH="1">
              <a:off x="5410106" y="3134110"/>
              <a:ext cx="129757" cy="146519"/>
            </a:xfrm>
            <a:custGeom>
              <a:avLst/>
              <a:gdLst/>
              <a:ahLst/>
              <a:cxnLst>
                <a:cxn ang="0">
                  <a:pos x="387" y="152"/>
                </a:cxn>
                <a:cxn ang="0">
                  <a:pos x="289" y="38"/>
                </a:cxn>
                <a:cxn ang="0">
                  <a:pos x="275" y="18"/>
                </a:cxn>
                <a:cxn ang="0">
                  <a:pos x="243" y="8"/>
                </a:cxn>
                <a:cxn ang="0">
                  <a:pos x="175" y="0"/>
                </a:cxn>
                <a:cxn ang="0">
                  <a:pos x="143" y="4"/>
                </a:cxn>
                <a:cxn ang="0">
                  <a:pos x="112" y="12"/>
                </a:cxn>
                <a:cxn ang="0">
                  <a:pos x="84" y="26"/>
                </a:cxn>
                <a:cxn ang="0">
                  <a:pos x="60" y="46"/>
                </a:cxn>
                <a:cxn ang="0">
                  <a:pos x="42" y="72"/>
                </a:cxn>
                <a:cxn ang="0">
                  <a:pos x="28" y="96"/>
                </a:cxn>
                <a:cxn ang="0">
                  <a:pos x="10" y="150"/>
                </a:cxn>
                <a:cxn ang="0">
                  <a:pos x="0" y="204"/>
                </a:cxn>
                <a:cxn ang="0">
                  <a:pos x="0" y="259"/>
                </a:cxn>
                <a:cxn ang="0">
                  <a:pos x="4" y="285"/>
                </a:cxn>
                <a:cxn ang="0">
                  <a:pos x="14" y="325"/>
                </a:cxn>
                <a:cxn ang="0">
                  <a:pos x="28" y="361"/>
                </a:cxn>
                <a:cxn ang="0">
                  <a:pos x="46" y="395"/>
                </a:cxn>
                <a:cxn ang="0">
                  <a:pos x="70" y="423"/>
                </a:cxn>
                <a:cxn ang="0">
                  <a:pos x="86" y="437"/>
                </a:cxn>
                <a:cxn ang="0">
                  <a:pos x="120" y="457"/>
                </a:cxn>
                <a:cxn ang="0">
                  <a:pos x="153" y="469"/>
                </a:cxn>
                <a:cxn ang="0">
                  <a:pos x="191" y="471"/>
                </a:cxn>
                <a:cxn ang="0">
                  <a:pos x="227" y="463"/>
                </a:cxn>
                <a:cxn ang="0">
                  <a:pos x="261" y="445"/>
                </a:cxn>
                <a:cxn ang="0">
                  <a:pos x="293" y="421"/>
                </a:cxn>
                <a:cxn ang="0">
                  <a:pos x="323" y="385"/>
                </a:cxn>
                <a:cxn ang="0">
                  <a:pos x="335" y="365"/>
                </a:cxn>
                <a:cxn ang="0">
                  <a:pos x="385" y="275"/>
                </a:cxn>
                <a:cxn ang="0">
                  <a:pos x="403" y="235"/>
                </a:cxn>
                <a:cxn ang="0">
                  <a:pos x="413" y="196"/>
                </a:cxn>
                <a:cxn ang="0">
                  <a:pos x="417" y="186"/>
                </a:cxn>
                <a:cxn ang="0">
                  <a:pos x="415" y="182"/>
                </a:cxn>
                <a:cxn ang="0">
                  <a:pos x="387" y="152"/>
                </a:cxn>
              </a:cxnLst>
              <a:rect l="0" t="0" r="r" b="b"/>
              <a:pathLst>
                <a:path w="417" h="471">
                  <a:moveTo>
                    <a:pt x="387" y="152"/>
                  </a:moveTo>
                  <a:lnTo>
                    <a:pt x="387" y="152"/>
                  </a:lnTo>
                  <a:lnTo>
                    <a:pt x="315" y="70"/>
                  </a:lnTo>
                  <a:lnTo>
                    <a:pt x="289" y="38"/>
                  </a:lnTo>
                  <a:lnTo>
                    <a:pt x="279" y="26"/>
                  </a:lnTo>
                  <a:lnTo>
                    <a:pt x="275" y="18"/>
                  </a:lnTo>
                  <a:lnTo>
                    <a:pt x="275" y="18"/>
                  </a:lnTo>
                  <a:lnTo>
                    <a:pt x="243" y="8"/>
                  </a:lnTo>
                  <a:lnTo>
                    <a:pt x="209" y="2"/>
                  </a:lnTo>
                  <a:lnTo>
                    <a:pt x="175" y="0"/>
                  </a:lnTo>
                  <a:lnTo>
                    <a:pt x="159" y="2"/>
                  </a:lnTo>
                  <a:lnTo>
                    <a:pt x="143" y="4"/>
                  </a:lnTo>
                  <a:lnTo>
                    <a:pt x="128" y="8"/>
                  </a:lnTo>
                  <a:lnTo>
                    <a:pt x="112" y="12"/>
                  </a:lnTo>
                  <a:lnTo>
                    <a:pt x="98" y="18"/>
                  </a:lnTo>
                  <a:lnTo>
                    <a:pt x="84" y="26"/>
                  </a:lnTo>
                  <a:lnTo>
                    <a:pt x="72" y="34"/>
                  </a:lnTo>
                  <a:lnTo>
                    <a:pt x="60" y="46"/>
                  </a:lnTo>
                  <a:lnTo>
                    <a:pt x="50" y="58"/>
                  </a:lnTo>
                  <a:lnTo>
                    <a:pt x="42" y="72"/>
                  </a:lnTo>
                  <a:lnTo>
                    <a:pt x="42" y="72"/>
                  </a:lnTo>
                  <a:lnTo>
                    <a:pt x="28" y="96"/>
                  </a:lnTo>
                  <a:lnTo>
                    <a:pt x="18" y="122"/>
                  </a:lnTo>
                  <a:lnTo>
                    <a:pt x="10" y="150"/>
                  </a:lnTo>
                  <a:lnTo>
                    <a:pt x="4" y="176"/>
                  </a:lnTo>
                  <a:lnTo>
                    <a:pt x="0" y="204"/>
                  </a:lnTo>
                  <a:lnTo>
                    <a:pt x="0" y="231"/>
                  </a:lnTo>
                  <a:lnTo>
                    <a:pt x="0" y="259"/>
                  </a:lnTo>
                  <a:lnTo>
                    <a:pt x="4" y="285"/>
                  </a:lnTo>
                  <a:lnTo>
                    <a:pt x="4" y="285"/>
                  </a:lnTo>
                  <a:lnTo>
                    <a:pt x="8" y="305"/>
                  </a:lnTo>
                  <a:lnTo>
                    <a:pt x="14" y="325"/>
                  </a:lnTo>
                  <a:lnTo>
                    <a:pt x="20" y="343"/>
                  </a:lnTo>
                  <a:lnTo>
                    <a:pt x="28" y="361"/>
                  </a:lnTo>
                  <a:lnTo>
                    <a:pt x="36" y="379"/>
                  </a:lnTo>
                  <a:lnTo>
                    <a:pt x="46" y="395"/>
                  </a:lnTo>
                  <a:lnTo>
                    <a:pt x="58" y="409"/>
                  </a:lnTo>
                  <a:lnTo>
                    <a:pt x="70" y="423"/>
                  </a:lnTo>
                  <a:lnTo>
                    <a:pt x="70" y="423"/>
                  </a:lnTo>
                  <a:lnTo>
                    <a:pt x="86" y="437"/>
                  </a:lnTo>
                  <a:lnTo>
                    <a:pt x="102" y="449"/>
                  </a:lnTo>
                  <a:lnTo>
                    <a:pt x="120" y="457"/>
                  </a:lnTo>
                  <a:lnTo>
                    <a:pt x="137" y="465"/>
                  </a:lnTo>
                  <a:lnTo>
                    <a:pt x="153" y="469"/>
                  </a:lnTo>
                  <a:lnTo>
                    <a:pt x="171" y="471"/>
                  </a:lnTo>
                  <a:lnTo>
                    <a:pt x="191" y="471"/>
                  </a:lnTo>
                  <a:lnTo>
                    <a:pt x="209" y="467"/>
                  </a:lnTo>
                  <a:lnTo>
                    <a:pt x="227" y="463"/>
                  </a:lnTo>
                  <a:lnTo>
                    <a:pt x="243" y="455"/>
                  </a:lnTo>
                  <a:lnTo>
                    <a:pt x="261" y="445"/>
                  </a:lnTo>
                  <a:lnTo>
                    <a:pt x="277" y="433"/>
                  </a:lnTo>
                  <a:lnTo>
                    <a:pt x="293" y="421"/>
                  </a:lnTo>
                  <a:lnTo>
                    <a:pt x="309" y="405"/>
                  </a:lnTo>
                  <a:lnTo>
                    <a:pt x="323" y="385"/>
                  </a:lnTo>
                  <a:lnTo>
                    <a:pt x="335" y="365"/>
                  </a:lnTo>
                  <a:lnTo>
                    <a:pt x="335" y="365"/>
                  </a:lnTo>
                  <a:lnTo>
                    <a:pt x="361" y="319"/>
                  </a:lnTo>
                  <a:lnTo>
                    <a:pt x="385" y="275"/>
                  </a:lnTo>
                  <a:lnTo>
                    <a:pt x="395" y="255"/>
                  </a:lnTo>
                  <a:lnTo>
                    <a:pt x="403" y="235"/>
                  </a:lnTo>
                  <a:lnTo>
                    <a:pt x="409" y="214"/>
                  </a:lnTo>
                  <a:lnTo>
                    <a:pt x="413" y="196"/>
                  </a:lnTo>
                  <a:lnTo>
                    <a:pt x="413" y="196"/>
                  </a:lnTo>
                  <a:lnTo>
                    <a:pt x="417" y="186"/>
                  </a:lnTo>
                  <a:lnTo>
                    <a:pt x="417" y="186"/>
                  </a:lnTo>
                  <a:lnTo>
                    <a:pt x="415" y="182"/>
                  </a:lnTo>
                  <a:lnTo>
                    <a:pt x="415" y="182"/>
                  </a:lnTo>
                  <a:lnTo>
                    <a:pt x="387" y="152"/>
                  </a:lnTo>
                  <a:lnTo>
                    <a:pt x="387" y="15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7" name="Freeform 389"/>
            <p:cNvSpPr/>
            <p:nvPr/>
          </p:nvSpPr>
          <p:spPr bwMode="auto">
            <a:xfrm flipH="1">
              <a:off x="5356713" y="3009942"/>
              <a:ext cx="111752" cy="170111"/>
            </a:xfrm>
            <a:custGeom>
              <a:avLst/>
              <a:gdLst/>
              <a:ahLst/>
              <a:cxnLst>
                <a:cxn ang="0">
                  <a:pos x="24" y="103"/>
                </a:cxn>
                <a:cxn ang="0">
                  <a:pos x="10" y="135"/>
                </a:cxn>
                <a:cxn ang="0">
                  <a:pos x="2" y="171"/>
                </a:cxn>
                <a:cxn ang="0">
                  <a:pos x="0" y="211"/>
                </a:cxn>
                <a:cxn ang="0">
                  <a:pos x="8" y="293"/>
                </a:cxn>
                <a:cxn ang="0">
                  <a:pos x="32" y="377"/>
                </a:cxn>
                <a:cxn ang="0">
                  <a:pos x="48" y="415"/>
                </a:cxn>
                <a:cxn ang="0">
                  <a:pos x="74" y="435"/>
                </a:cxn>
                <a:cxn ang="0">
                  <a:pos x="122" y="477"/>
                </a:cxn>
                <a:cxn ang="0">
                  <a:pos x="170" y="519"/>
                </a:cxn>
                <a:cxn ang="0">
                  <a:pos x="176" y="525"/>
                </a:cxn>
                <a:cxn ang="0">
                  <a:pos x="204" y="549"/>
                </a:cxn>
                <a:cxn ang="0">
                  <a:pos x="234" y="527"/>
                </a:cxn>
                <a:cxn ang="0">
                  <a:pos x="262" y="493"/>
                </a:cxn>
                <a:cxn ang="0">
                  <a:pos x="320" y="399"/>
                </a:cxn>
                <a:cxn ang="0">
                  <a:pos x="330" y="377"/>
                </a:cxn>
                <a:cxn ang="0">
                  <a:pos x="348" y="331"/>
                </a:cxn>
                <a:cxn ang="0">
                  <a:pos x="358" y="283"/>
                </a:cxn>
                <a:cxn ang="0">
                  <a:pos x="360" y="235"/>
                </a:cxn>
                <a:cxn ang="0">
                  <a:pos x="356" y="187"/>
                </a:cxn>
                <a:cxn ang="0">
                  <a:pos x="346" y="141"/>
                </a:cxn>
                <a:cxn ang="0">
                  <a:pos x="328" y="99"/>
                </a:cxn>
                <a:cxn ang="0">
                  <a:pos x="304" y="64"/>
                </a:cxn>
                <a:cxn ang="0">
                  <a:pos x="290" y="48"/>
                </a:cxn>
                <a:cxn ang="0">
                  <a:pos x="268" y="28"/>
                </a:cxn>
                <a:cxn ang="0">
                  <a:pos x="244" y="14"/>
                </a:cxn>
                <a:cxn ang="0">
                  <a:pos x="218" y="4"/>
                </a:cxn>
                <a:cxn ang="0">
                  <a:pos x="194" y="0"/>
                </a:cxn>
                <a:cxn ang="0">
                  <a:pos x="142" y="6"/>
                </a:cxn>
                <a:cxn ang="0">
                  <a:pos x="92" y="30"/>
                </a:cxn>
                <a:cxn ang="0">
                  <a:pos x="74" y="44"/>
                </a:cxn>
                <a:cxn ang="0">
                  <a:pos x="38" y="81"/>
                </a:cxn>
                <a:cxn ang="0">
                  <a:pos x="24" y="103"/>
                </a:cxn>
              </a:cxnLst>
              <a:rect l="0" t="0" r="r" b="b"/>
              <a:pathLst>
                <a:path w="360" h="549">
                  <a:moveTo>
                    <a:pt x="24" y="103"/>
                  </a:moveTo>
                  <a:lnTo>
                    <a:pt x="24" y="103"/>
                  </a:lnTo>
                  <a:lnTo>
                    <a:pt x="16" y="119"/>
                  </a:lnTo>
                  <a:lnTo>
                    <a:pt x="10" y="135"/>
                  </a:lnTo>
                  <a:lnTo>
                    <a:pt x="6" y="153"/>
                  </a:lnTo>
                  <a:lnTo>
                    <a:pt x="2" y="171"/>
                  </a:lnTo>
                  <a:lnTo>
                    <a:pt x="0" y="191"/>
                  </a:lnTo>
                  <a:lnTo>
                    <a:pt x="0" y="211"/>
                  </a:lnTo>
                  <a:lnTo>
                    <a:pt x="2" y="251"/>
                  </a:lnTo>
                  <a:lnTo>
                    <a:pt x="8" y="293"/>
                  </a:lnTo>
                  <a:lnTo>
                    <a:pt x="18" y="335"/>
                  </a:lnTo>
                  <a:lnTo>
                    <a:pt x="32" y="377"/>
                  </a:lnTo>
                  <a:lnTo>
                    <a:pt x="48" y="415"/>
                  </a:lnTo>
                  <a:lnTo>
                    <a:pt x="48" y="415"/>
                  </a:lnTo>
                  <a:lnTo>
                    <a:pt x="58" y="421"/>
                  </a:lnTo>
                  <a:lnTo>
                    <a:pt x="74" y="435"/>
                  </a:lnTo>
                  <a:lnTo>
                    <a:pt x="122" y="477"/>
                  </a:lnTo>
                  <a:lnTo>
                    <a:pt x="122" y="477"/>
                  </a:lnTo>
                  <a:lnTo>
                    <a:pt x="170" y="519"/>
                  </a:lnTo>
                  <a:lnTo>
                    <a:pt x="170" y="519"/>
                  </a:lnTo>
                  <a:lnTo>
                    <a:pt x="176" y="525"/>
                  </a:lnTo>
                  <a:lnTo>
                    <a:pt x="176" y="525"/>
                  </a:lnTo>
                  <a:lnTo>
                    <a:pt x="204" y="549"/>
                  </a:lnTo>
                  <a:lnTo>
                    <a:pt x="204" y="549"/>
                  </a:lnTo>
                  <a:lnTo>
                    <a:pt x="220" y="539"/>
                  </a:lnTo>
                  <a:lnTo>
                    <a:pt x="234" y="527"/>
                  </a:lnTo>
                  <a:lnTo>
                    <a:pt x="248" y="511"/>
                  </a:lnTo>
                  <a:lnTo>
                    <a:pt x="262" y="493"/>
                  </a:lnTo>
                  <a:lnTo>
                    <a:pt x="290" y="449"/>
                  </a:lnTo>
                  <a:lnTo>
                    <a:pt x="320" y="399"/>
                  </a:lnTo>
                  <a:lnTo>
                    <a:pt x="320" y="399"/>
                  </a:lnTo>
                  <a:lnTo>
                    <a:pt x="330" y="377"/>
                  </a:lnTo>
                  <a:lnTo>
                    <a:pt x="340" y="355"/>
                  </a:lnTo>
                  <a:lnTo>
                    <a:pt x="348" y="331"/>
                  </a:lnTo>
                  <a:lnTo>
                    <a:pt x="354" y="307"/>
                  </a:lnTo>
                  <a:lnTo>
                    <a:pt x="358" y="283"/>
                  </a:lnTo>
                  <a:lnTo>
                    <a:pt x="360" y="259"/>
                  </a:lnTo>
                  <a:lnTo>
                    <a:pt x="360" y="235"/>
                  </a:lnTo>
                  <a:lnTo>
                    <a:pt x="360" y="211"/>
                  </a:lnTo>
                  <a:lnTo>
                    <a:pt x="356" y="187"/>
                  </a:lnTo>
                  <a:lnTo>
                    <a:pt x="352" y="163"/>
                  </a:lnTo>
                  <a:lnTo>
                    <a:pt x="346" y="141"/>
                  </a:lnTo>
                  <a:lnTo>
                    <a:pt x="338" y="119"/>
                  </a:lnTo>
                  <a:lnTo>
                    <a:pt x="328" y="99"/>
                  </a:lnTo>
                  <a:lnTo>
                    <a:pt x="318" y="81"/>
                  </a:lnTo>
                  <a:lnTo>
                    <a:pt x="304" y="64"/>
                  </a:lnTo>
                  <a:lnTo>
                    <a:pt x="290" y="48"/>
                  </a:lnTo>
                  <a:lnTo>
                    <a:pt x="290" y="48"/>
                  </a:lnTo>
                  <a:lnTo>
                    <a:pt x="278" y="38"/>
                  </a:lnTo>
                  <a:lnTo>
                    <a:pt x="268" y="28"/>
                  </a:lnTo>
                  <a:lnTo>
                    <a:pt x="256" y="20"/>
                  </a:lnTo>
                  <a:lnTo>
                    <a:pt x="244" y="14"/>
                  </a:lnTo>
                  <a:lnTo>
                    <a:pt x="232" y="8"/>
                  </a:lnTo>
                  <a:lnTo>
                    <a:pt x="218" y="4"/>
                  </a:lnTo>
                  <a:lnTo>
                    <a:pt x="206" y="2"/>
                  </a:lnTo>
                  <a:lnTo>
                    <a:pt x="194" y="0"/>
                  </a:lnTo>
                  <a:lnTo>
                    <a:pt x="168" y="0"/>
                  </a:lnTo>
                  <a:lnTo>
                    <a:pt x="142" y="6"/>
                  </a:lnTo>
                  <a:lnTo>
                    <a:pt x="116" y="16"/>
                  </a:lnTo>
                  <a:lnTo>
                    <a:pt x="92" y="30"/>
                  </a:lnTo>
                  <a:lnTo>
                    <a:pt x="92" y="30"/>
                  </a:lnTo>
                  <a:lnTo>
                    <a:pt x="74" y="44"/>
                  </a:lnTo>
                  <a:lnTo>
                    <a:pt x="56" y="62"/>
                  </a:lnTo>
                  <a:lnTo>
                    <a:pt x="38" y="81"/>
                  </a:lnTo>
                  <a:lnTo>
                    <a:pt x="24" y="103"/>
                  </a:lnTo>
                  <a:lnTo>
                    <a:pt x="24" y="10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8" name="Freeform 390"/>
            <p:cNvSpPr/>
            <p:nvPr/>
          </p:nvSpPr>
          <p:spPr bwMode="auto">
            <a:xfrm flipH="1">
              <a:off x="5218265" y="3138456"/>
              <a:ext cx="235921" cy="243991"/>
            </a:xfrm>
            <a:custGeom>
              <a:avLst/>
              <a:gdLst/>
              <a:ahLst/>
              <a:cxnLst>
                <a:cxn ang="0">
                  <a:pos x="761" y="691"/>
                </a:cxn>
                <a:cxn ang="0">
                  <a:pos x="761" y="691"/>
                </a:cxn>
                <a:cxn ang="0">
                  <a:pos x="745" y="677"/>
                </a:cxn>
                <a:cxn ang="0">
                  <a:pos x="745" y="677"/>
                </a:cxn>
                <a:cxn ang="0">
                  <a:pos x="497" y="445"/>
                </a:cxn>
                <a:cxn ang="0">
                  <a:pos x="322" y="283"/>
                </a:cxn>
                <a:cxn ang="0">
                  <a:pos x="158" y="134"/>
                </a:cxn>
                <a:cxn ang="0">
                  <a:pos x="158" y="134"/>
                </a:cxn>
                <a:cxn ang="0">
                  <a:pos x="130" y="110"/>
                </a:cxn>
                <a:cxn ang="0">
                  <a:pos x="130" y="110"/>
                </a:cxn>
                <a:cxn ang="0">
                  <a:pos x="124" y="104"/>
                </a:cxn>
                <a:cxn ang="0">
                  <a:pos x="124" y="104"/>
                </a:cxn>
                <a:cxn ang="0">
                  <a:pos x="76" y="62"/>
                </a:cxn>
                <a:cxn ang="0">
                  <a:pos x="76" y="62"/>
                </a:cxn>
                <a:cxn ang="0">
                  <a:pos x="28" y="20"/>
                </a:cxn>
                <a:cxn ang="0">
                  <a:pos x="12" y="6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4" y="12"/>
                </a:cxn>
                <a:cxn ang="0">
                  <a:pos x="14" y="24"/>
                </a:cxn>
                <a:cxn ang="0">
                  <a:pos x="40" y="56"/>
                </a:cxn>
                <a:cxn ang="0">
                  <a:pos x="112" y="138"/>
                </a:cxn>
                <a:cxn ang="0">
                  <a:pos x="112" y="138"/>
                </a:cxn>
                <a:cxn ang="0">
                  <a:pos x="140" y="168"/>
                </a:cxn>
                <a:cxn ang="0">
                  <a:pos x="140" y="168"/>
                </a:cxn>
                <a:cxn ang="0">
                  <a:pos x="142" y="172"/>
                </a:cxn>
                <a:cxn ang="0">
                  <a:pos x="142" y="172"/>
                </a:cxn>
                <a:cxn ang="0">
                  <a:pos x="294" y="339"/>
                </a:cxn>
                <a:cxn ang="0">
                  <a:pos x="459" y="517"/>
                </a:cxn>
                <a:cxn ang="0">
                  <a:pos x="693" y="769"/>
                </a:cxn>
                <a:cxn ang="0">
                  <a:pos x="693" y="769"/>
                </a:cxn>
                <a:cxn ang="0">
                  <a:pos x="707" y="784"/>
                </a:cxn>
                <a:cxn ang="0">
                  <a:pos x="707" y="784"/>
                </a:cxn>
                <a:cxn ang="0">
                  <a:pos x="715" y="782"/>
                </a:cxn>
                <a:cxn ang="0">
                  <a:pos x="715" y="782"/>
                </a:cxn>
                <a:cxn ang="0">
                  <a:pos x="721" y="779"/>
                </a:cxn>
                <a:cxn ang="0">
                  <a:pos x="727" y="773"/>
                </a:cxn>
                <a:cxn ang="0">
                  <a:pos x="737" y="765"/>
                </a:cxn>
                <a:cxn ang="0">
                  <a:pos x="745" y="751"/>
                </a:cxn>
                <a:cxn ang="0">
                  <a:pos x="745" y="751"/>
                </a:cxn>
                <a:cxn ang="0">
                  <a:pos x="753" y="737"/>
                </a:cxn>
                <a:cxn ang="0">
                  <a:pos x="757" y="723"/>
                </a:cxn>
                <a:cxn ang="0">
                  <a:pos x="761" y="711"/>
                </a:cxn>
                <a:cxn ang="0">
                  <a:pos x="761" y="701"/>
                </a:cxn>
                <a:cxn ang="0">
                  <a:pos x="761" y="701"/>
                </a:cxn>
                <a:cxn ang="0">
                  <a:pos x="761" y="691"/>
                </a:cxn>
                <a:cxn ang="0">
                  <a:pos x="761" y="691"/>
                </a:cxn>
              </a:cxnLst>
              <a:rect l="0" t="0" r="r" b="b"/>
              <a:pathLst>
                <a:path w="761" h="784">
                  <a:moveTo>
                    <a:pt x="761" y="691"/>
                  </a:moveTo>
                  <a:lnTo>
                    <a:pt x="761" y="691"/>
                  </a:lnTo>
                  <a:lnTo>
                    <a:pt x="745" y="677"/>
                  </a:lnTo>
                  <a:lnTo>
                    <a:pt x="745" y="677"/>
                  </a:lnTo>
                  <a:lnTo>
                    <a:pt x="497" y="445"/>
                  </a:lnTo>
                  <a:lnTo>
                    <a:pt x="322" y="283"/>
                  </a:lnTo>
                  <a:lnTo>
                    <a:pt x="158" y="134"/>
                  </a:lnTo>
                  <a:lnTo>
                    <a:pt x="158" y="134"/>
                  </a:lnTo>
                  <a:lnTo>
                    <a:pt x="130" y="110"/>
                  </a:lnTo>
                  <a:lnTo>
                    <a:pt x="130" y="110"/>
                  </a:lnTo>
                  <a:lnTo>
                    <a:pt x="124" y="104"/>
                  </a:lnTo>
                  <a:lnTo>
                    <a:pt x="124" y="104"/>
                  </a:lnTo>
                  <a:lnTo>
                    <a:pt x="76" y="62"/>
                  </a:lnTo>
                  <a:lnTo>
                    <a:pt x="76" y="62"/>
                  </a:lnTo>
                  <a:lnTo>
                    <a:pt x="28" y="20"/>
                  </a:lnTo>
                  <a:lnTo>
                    <a:pt x="12" y="6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4" y="12"/>
                  </a:lnTo>
                  <a:lnTo>
                    <a:pt x="14" y="24"/>
                  </a:lnTo>
                  <a:lnTo>
                    <a:pt x="40" y="56"/>
                  </a:lnTo>
                  <a:lnTo>
                    <a:pt x="112" y="138"/>
                  </a:lnTo>
                  <a:lnTo>
                    <a:pt x="112" y="138"/>
                  </a:lnTo>
                  <a:lnTo>
                    <a:pt x="140" y="168"/>
                  </a:lnTo>
                  <a:lnTo>
                    <a:pt x="140" y="168"/>
                  </a:lnTo>
                  <a:lnTo>
                    <a:pt x="142" y="172"/>
                  </a:lnTo>
                  <a:lnTo>
                    <a:pt x="142" y="172"/>
                  </a:lnTo>
                  <a:lnTo>
                    <a:pt x="294" y="339"/>
                  </a:lnTo>
                  <a:lnTo>
                    <a:pt x="459" y="517"/>
                  </a:lnTo>
                  <a:lnTo>
                    <a:pt x="693" y="769"/>
                  </a:lnTo>
                  <a:lnTo>
                    <a:pt x="693" y="769"/>
                  </a:lnTo>
                  <a:lnTo>
                    <a:pt x="707" y="784"/>
                  </a:lnTo>
                  <a:lnTo>
                    <a:pt x="707" y="784"/>
                  </a:lnTo>
                  <a:lnTo>
                    <a:pt x="715" y="782"/>
                  </a:lnTo>
                  <a:lnTo>
                    <a:pt x="715" y="782"/>
                  </a:lnTo>
                  <a:lnTo>
                    <a:pt x="721" y="779"/>
                  </a:lnTo>
                  <a:lnTo>
                    <a:pt x="727" y="773"/>
                  </a:lnTo>
                  <a:lnTo>
                    <a:pt x="737" y="765"/>
                  </a:lnTo>
                  <a:lnTo>
                    <a:pt x="745" y="751"/>
                  </a:lnTo>
                  <a:lnTo>
                    <a:pt x="745" y="751"/>
                  </a:lnTo>
                  <a:lnTo>
                    <a:pt x="753" y="737"/>
                  </a:lnTo>
                  <a:lnTo>
                    <a:pt x="757" y="723"/>
                  </a:lnTo>
                  <a:lnTo>
                    <a:pt x="761" y="711"/>
                  </a:lnTo>
                  <a:lnTo>
                    <a:pt x="761" y="701"/>
                  </a:lnTo>
                  <a:lnTo>
                    <a:pt x="761" y="701"/>
                  </a:lnTo>
                  <a:lnTo>
                    <a:pt x="761" y="691"/>
                  </a:lnTo>
                  <a:lnTo>
                    <a:pt x="761" y="69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9" name="Freeform 406"/>
            <p:cNvSpPr/>
            <p:nvPr/>
          </p:nvSpPr>
          <p:spPr bwMode="auto">
            <a:xfrm flipH="1">
              <a:off x="5102788" y="3570562"/>
              <a:ext cx="10555" cy="22971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0" y="0"/>
                </a:cxn>
                <a:cxn ang="0">
                  <a:pos x="4" y="38"/>
                </a:cxn>
                <a:cxn ang="0">
                  <a:pos x="0" y="74"/>
                </a:cxn>
                <a:cxn ang="0">
                  <a:pos x="34" y="50"/>
                </a:cxn>
                <a:cxn ang="0">
                  <a:pos x="34" y="50"/>
                </a:cxn>
                <a:cxn ang="0">
                  <a:pos x="34" y="46"/>
                </a:cxn>
                <a:cxn ang="0">
                  <a:pos x="30" y="36"/>
                </a:cxn>
                <a:cxn ang="0">
                  <a:pos x="22" y="20"/>
                </a:cxn>
                <a:cxn ang="0">
                  <a:pos x="10" y="0"/>
                </a:cxn>
              </a:cxnLst>
              <a:rect l="0" t="0" r="r" b="b"/>
              <a:pathLst>
                <a:path w="34" h="74">
                  <a:moveTo>
                    <a:pt x="10" y="0"/>
                  </a:moveTo>
                  <a:lnTo>
                    <a:pt x="10" y="0"/>
                  </a:lnTo>
                  <a:lnTo>
                    <a:pt x="4" y="38"/>
                  </a:lnTo>
                  <a:lnTo>
                    <a:pt x="0" y="74"/>
                  </a:lnTo>
                  <a:lnTo>
                    <a:pt x="34" y="50"/>
                  </a:lnTo>
                  <a:lnTo>
                    <a:pt x="34" y="50"/>
                  </a:lnTo>
                  <a:lnTo>
                    <a:pt x="34" y="46"/>
                  </a:lnTo>
                  <a:lnTo>
                    <a:pt x="30" y="36"/>
                  </a:lnTo>
                  <a:lnTo>
                    <a:pt x="22" y="20"/>
                  </a:lnTo>
                  <a:lnTo>
                    <a:pt x="10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0" name="Freeform 408"/>
            <p:cNvSpPr/>
            <p:nvPr/>
          </p:nvSpPr>
          <p:spPr bwMode="auto">
            <a:xfrm flipH="1">
              <a:off x="5071125" y="3522136"/>
              <a:ext cx="621" cy="62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1" name="Freeform 409"/>
            <p:cNvSpPr/>
            <p:nvPr/>
          </p:nvSpPr>
          <p:spPr bwMode="auto">
            <a:xfrm flipH="1">
              <a:off x="5071125" y="3522136"/>
              <a:ext cx="621" cy="62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21526" name="TextBox 13"/>
          <p:cNvSpPr txBox="1"/>
          <p:nvPr/>
        </p:nvSpPr>
        <p:spPr>
          <a:xfrm>
            <a:off x="2886075" y="2478088"/>
            <a:ext cx="1277938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527" name="TextBox 13"/>
          <p:cNvSpPr txBox="1"/>
          <p:nvPr/>
        </p:nvSpPr>
        <p:spPr>
          <a:xfrm>
            <a:off x="2162175" y="2800350"/>
            <a:ext cx="2001838" cy="3683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528" name="TextBox 13"/>
          <p:cNvSpPr txBox="1"/>
          <p:nvPr/>
        </p:nvSpPr>
        <p:spPr>
          <a:xfrm>
            <a:off x="7859713" y="2478088"/>
            <a:ext cx="1495425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529" name="TextBox 13"/>
          <p:cNvSpPr txBox="1"/>
          <p:nvPr/>
        </p:nvSpPr>
        <p:spPr>
          <a:xfrm>
            <a:off x="7859713" y="2800350"/>
            <a:ext cx="2005012" cy="3683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530" name="TextBox 13"/>
          <p:cNvSpPr txBox="1"/>
          <p:nvPr/>
        </p:nvSpPr>
        <p:spPr>
          <a:xfrm>
            <a:off x="2886075" y="4764088"/>
            <a:ext cx="1277938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531" name="TextBox 13"/>
          <p:cNvSpPr txBox="1"/>
          <p:nvPr/>
        </p:nvSpPr>
        <p:spPr>
          <a:xfrm>
            <a:off x="2162175" y="5086350"/>
            <a:ext cx="2001838" cy="3683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532" name="TextBox 13"/>
          <p:cNvSpPr txBox="1"/>
          <p:nvPr/>
        </p:nvSpPr>
        <p:spPr>
          <a:xfrm>
            <a:off x="7859713" y="4764088"/>
            <a:ext cx="1495425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533" name="TextBox 13"/>
          <p:cNvSpPr txBox="1"/>
          <p:nvPr/>
        </p:nvSpPr>
        <p:spPr>
          <a:xfrm>
            <a:off x="7859713" y="5086350"/>
            <a:ext cx="2005012" cy="3683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50" name="图片 4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1200945" flipV="1">
            <a:off x="9820839" y="4534117"/>
            <a:ext cx="3049315" cy="2520670"/>
          </a:xfrm>
          <a:custGeom>
            <a:avLst/>
            <a:gdLst>
              <a:gd name="connsiteX0" fmla="*/ 0 w 5895111"/>
              <a:gd name="connsiteY0" fmla="*/ 0 h 4873104"/>
              <a:gd name="connsiteX1" fmla="*/ 4268437 w 5895111"/>
              <a:gd name="connsiteY1" fmla="*/ 0 h 4873104"/>
              <a:gd name="connsiteX2" fmla="*/ 4275174 w 5895111"/>
              <a:gd name="connsiteY2" fmla="*/ 209673 h 4873104"/>
              <a:gd name="connsiteX3" fmla="*/ 4417640 w 5895111"/>
              <a:gd name="connsiteY3" fmla="*/ 1230370 h 4873104"/>
              <a:gd name="connsiteX4" fmla="*/ 4543025 w 5895111"/>
              <a:gd name="connsiteY4" fmla="*/ 1714410 h 4873104"/>
              <a:gd name="connsiteX5" fmla="*/ 4600764 w 5895111"/>
              <a:gd name="connsiteY5" fmla="*/ 1894746 h 4873104"/>
              <a:gd name="connsiteX6" fmla="*/ 4653543 w 5895111"/>
              <a:gd name="connsiteY6" fmla="*/ 2170147 h 4873104"/>
              <a:gd name="connsiteX7" fmla="*/ 5367097 w 5895111"/>
              <a:gd name="connsiteY7" fmla="*/ 3530817 h 4873104"/>
              <a:gd name="connsiteX8" fmla="*/ 5470122 w 5895111"/>
              <a:gd name="connsiteY8" fmla="*/ 3439882 h 4873104"/>
              <a:gd name="connsiteX9" fmla="*/ 5480903 w 5895111"/>
              <a:gd name="connsiteY9" fmla="*/ 3415959 h 4873104"/>
              <a:gd name="connsiteX10" fmla="*/ 5572340 w 5895111"/>
              <a:gd name="connsiteY10" fmla="*/ 3485302 h 4873104"/>
              <a:gd name="connsiteX11" fmla="*/ 5880116 w 5895111"/>
              <a:gd name="connsiteY11" fmla="*/ 3597124 h 4873104"/>
              <a:gd name="connsiteX12" fmla="*/ 5895111 w 5895111"/>
              <a:gd name="connsiteY12" fmla="*/ 3595811 h 4873104"/>
              <a:gd name="connsiteX13" fmla="*/ 5895111 w 5895111"/>
              <a:gd name="connsiteY13" fmla="*/ 4873104 h 4873104"/>
              <a:gd name="connsiteX14" fmla="*/ 0 w 5895111"/>
              <a:gd name="connsiteY14" fmla="*/ 4873104 h 4873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895111" h="4873104">
                <a:moveTo>
                  <a:pt x="0" y="0"/>
                </a:moveTo>
                <a:lnTo>
                  <a:pt x="4268437" y="0"/>
                </a:lnTo>
                <a:lnTo>
                  <a:pt x="4275174" y="209673"/>
                </a:lnTo>
                <a:cubicBezTo>
                  <a:pt x="4292519" y="529219"/>
                  <a:pt x="4339236" y="874452"/>
                  <a:pt x="4417640" y="1230370"/>
                </a:cubicBezTo>
                <a:cubicBezTo>
                  <a:pt x="4454392" y="1397207"/>
                  <a:pt x="4496475" y="1558987"/>
                  <a:pt x="4543025" y="1714410"/>
                </a:cubicBezTo>
                <a:lnTo>
                  <a:pt x="4600764" y="1894746"/>
                </a:lnTo>
                <a:lnTo>
                  <a:pt x="4653543" y="2170147"/>
                </a:lnTo>
                <a:cubicBezTo>
                  <a:pt x="4829660" y="2969639"/>
                  <a:pt x="5149129" y="3578832"/>
                  <a:pt x="5367097" y="3530817"/>
                </a:cubicBezTo>
                <a:cubicBezTo>
                  <a:pt x="5407966" y="3521814"/>
                  <a:pt x="5442365" y="3490345"/>
                  <a:pt x="5470122" y="3439882"/>
                </a:cubicBezTo>
                <a:lnTo>
                  <a:pt x="5480903" y="3415959"/>
                </a:lnTo>
                <a:lnTo>
                  <a:pt x="5572340" y="3485302"/>
                </a:lnTo>
                <a:cubicBezTo>
                  <a:pt x="5676570" y="3554457"/>
                  <a:pt x="5780136" y="3593196"/>
                  <a:pt x="5880116" y="3597124"/>
                </a:cubicBezTo>
                <a:lnTo>
                  <a:pt x="5895111" y="3595811"/>
                </a:lnTo>
                <a:lnTo>
                  <a:pt x="5895111" y="4873104"/>
                </a:lnTo>
                <a:lnTo>
                  <a:pt x="0" y="4873104"/>
                </a:lnTo>
                <a:close/>
              </a:path>
            </a:pathLst>
          </a:cu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5400000" flipV="1">
            <a:off x="385113" y="247493"/>
            <a:ext cx="806772" cy="776891"/>
          </a:xfrm>
          <a:custGeom>
            <a:avLst/>
            <a:gdLst>
              <a:gd name="connsiteX0" fmla="*/ 0 w 2057398"/>
              <a:gd name="connsiteY0" fmla="*/ 969589 h 1981198"/>
              <a:gd name="connsiteX1" fmla="*/ 0 w 2057398"/>
              <a:gd name="connsiteY1" fmla="*/ 1981198 h 1981198"/>
              <a:gd name="connsiteX2" fmla="*/ 1359090 w 2057398"/>
              <a:gd name="connsiteY2" fmla="*/ 1981198 h 1981198"/>
              <a:gd name="connsiteX3" fmla="*/ 1342559 w 2057398"/>
              <a:gd name="connsiteY3" fmla="*/ 1957026 h 1981198"/>
              <a:gd name="connsiteX4" fmla="*/ 1295402 w 2057398"/>
              <a:gd name="connsiteY4" fmla="*/ 1771648 h 1981198"/>
              <a:gd name="connsiteX5" fmla="*/ 1895474 w 2057398"/>
              <a:gd name="connsiteY5" fmla="*/ 1295398 h 1981198"/>
              <a:gd name="connsiteX6" fmla="*/ 2016410 w 2057398"/>
              <a:gd name="connsiteY6" fmla="*/ 1305074 h 1981198"/>
              <a:gd name="connsiteX7" fmla="*/ 2057398 w 2057398"/>
              <a:gd name="connsiteY7" fmla="*/ 1315172 h 1981198"/>
              <a:gd name="connsiteX8" fmla="*/ 2057398 w 2057398"/>
              <a:gd name="connsiteY8" fmla="*/ 1022395 h 1981198"/>
              <a:gd name="connsiteX9" fmla="*/ 2004856 w 2057398"/>
              <a:gd name="connsiteY9" fmla="*/ 1007535 h 1981198"/>
              <a:gd name="connsiteX10" fmla="*/ 1743071 w 2057398"/>
              <a:gd name="connsiteY10" fmla="*/ 647699 h 1981198"/>
              <a:gd name="connsiteX11" fmla="*/ 1816274 w 2057398"/>
              <a:gd name="connsiteY11" fmla="*/ 429353 h 1981198"/>
              <a:gd name="connsiteX12" fmla="*/ 1867942 w 2057398"/>
              <a:gd name="connsiteY12" fmla="*/ 372297 h 1981198"/>
              <a:gd name="connsiteX13" fmla="*/ 1823881 w 2057398"/>
              <a:gd name="connsiteY13" fmla="*/ 359836 h 1981198"/>
              <a:gd name="connsiteX14" fmla="*/ 1562096 w 2057398"/>
              <a:gd name="connsiteY14" fmla="*/ 0 h 1981198"/>
              <a:gd name="connsiteX15" fmla="*/ 1284295 w 2057398"/>
              <a:gd name="connsiteY15" fmla="*/ 0 h 1981198"/>
              <a:gd name="connsiteX16" fmla="*/ 1261713 w 2057398"/>
              <a:gd name="connsiteY16" fmla="*/ 66283 h 1981198"/>
              <a:gd name="connsiteX17" fmla="*/ 866771 w 2057398"/>
              <a:gd name="connsiteY17" fmla="*/ 304798 h 1981198"/>
              <a:gd name="connsiteX18" fmla="*/ 563688 w 2057398"/>
              <a:gd name="connsiteY18" fmla="*/ 190416 h 1981198"/>
              <a:gd name="connsiteX19" fmla="*/ 521137 w 2057398"/>
              <a:gd name="connsiteY19" fmla="*/ 143429 h 1981198"/>
              <a:gd name="connsiteX20" fmla="*/ 537027 w 2057398"/>
              <a:gd name="connsiteY20" fmla="*/ 210914 h 1981198"/>
              <a:gd name="connsiteX21" fmla="*/ 552443 w 2057398"/>
              <a:gd name="connsiteY21" fmla="*/ 419099 h 1981198"/>
              <a:gd name="connsiteX22" fmla="*/ 209546 w 2057398"/>
              <a:gd name="connsiteY22" fmla="*/ 1119187 h 1981198"/>
              <a:gd name="connsiteX23" fmla="*/ 17829 w 2057398"/>
              <a:gd name="connsiteY23" fmla="*/ 999623 h 1981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057398" h="1981198">
                <a:moveTo>
                  <a:pt x="0" y="969589"/>
                </a:moveTo>
                <a:lnTo>
                  <a:pt x="0" y="1981198"/>
                </a:lnTo>
                <a:lnTo>
                  <a:pt x="1359090" y="1981198"/>
                </a:lnTo>
                <a:lnTo>
                  <a:pt x="1342559" y="1957026"/>
                </a:lnTo>
                <a:cubicBezTo>
                  <a:pt x="1312193" y="1900049"/>
                  <a:pt x="1295402" y="1837405"/>
                  <a:pt x="1295402" y="1771648"/>
                </a:cubicBezTo>
                <a:cubicBezTo>
                  <a:pt x="1295402" y="1508622"/>
                  <a:pt x="1564063" y="1295398"/>
                  <a:pt x="1895474" y="1295398"/>
                </a:cubicBezTo>
                <a:cubicBezTo>
                  <a:pt x="1936900" y="1295398"/>
                  <a:pt x="1977346" y="1298730"/>
                  <a:pt x="2016410" y="1305074"/>
                </a:cubicBezTo>
                <a:lnTo>
                  <a:pt x="2057398" y="1315172"/>
                </a:lnTo>
                <a:lnTo>
                  <a:pt x="2057398" y="1022395"/>
                </a:lnTo>
                <a:lnTo>
                  <a:pt x="2004856" y="1007535"/>
                </a:lnTo>
                <a:cubicBezTo>
                  <a:pt x="1851016" y="948250"/>
                  <a:pt x="1743071" y="809460"/>
                  <a:pt x="1743071" y="647699"/>
                </a:cubicBezTo>
                <a:cubicBezTo>
                  <a:pt x="1743071" y="566819"/>
                  <a:pt x="1770057" y="491681"/>
                  <a:pt x="1816274" y="429353"/>
                </a:cubicBezTo>
                <a:lnTo>
                  <a:pt x="1867942" y="372297"/>
                </a:lnTo>
                <a:lnTo>
                  <a:pt x="1823881" y="359836"/>
                </a:lnTo>
                <a:cubicBezTo>
                  <a:pt x="1670041" y="300551"/>
                  <a:pt x="1562096" y="161761"/>
                  <a:pt x="1562096" y="0"/>
                </a:cubicBezTo>
                <a:lnTo>
                  <a:pt x="1284295" y="0"/>
                </a:lnTo>
                <a:lnTo>
                  <a:pt x="1261713" y="66283"/>
                </a:lnTo>
                <a:cubicBezTo>
                  <a:pt x="1196644" y="206448"/>
                  <a:pt x="1044313" y="304798"/>
                  <a:pt x="866771" y="304798"/>
                </a:cubicBezTo>
                <a:cubicBezTo>
                  <a:pt x="748410" y="304798"/>
                  <a:pt x="641253" y="261087"/>
                  <a:pt x="563688" y="190416"/>
                </a:cubicBezTo>
                <a:lnTo>
                  <a:pt x="521137" y="143429"/>
                </a:lnTo>
                <a:lnTo>
                  <a:pt x="537027" y="210914"/>
                </a:lnTo>
                <a:cubicBezTo>
                  <a:pt x="547046" y="276680"/>
                  <a:pt x="552443" y="346603"/>
                  <a:pt x="552443" y="419099"/>
                </a:cubicBezTo>
                <a:cubicBezTo>
                  <a:pt x="552443" y="805747"/>
                  <a:pt x="398923" y="1119187"/>
                  <a:pt x="209546" y="1119187"/>
                </a:cubicBezTo>
                <a:cubicBezTo>
                  <a:pt x="138530" y="1119187"/>
                  <a:pt x="72556" y="1075110"/>
                  <a:pt x="17829" y="999623"/>
                </a:cubicBezTo>
                <a:close/>
              </a:path>
            </a:pathLst>
          </a:custGeom>
        </p:spPr>
      </p:pic>
      <p:sp>
        <p:nvSpPr>
          <p:cNvPr id="22531" name="文本框 12"/>
          <p:cNvSpPr txBox="1"/>
          <p:nvPr/>
        </p:nvSpPr>
        <p:spPr>
          <a:xfrm>
            <a:off x="1176338" y="374650"/>
            <a:ext cx="4381500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800" dirty="0">
                <a:solidFill>
                  <a:srgbClr val="7C60AA"/>
                </a:solidFill>
                <a:latin typeface="华康海报体W12(P)" pitchFamily="82" charset="-122"/>
                <a:ea typeface="华康海报体W12(P)" pitchFamily="82" charset="-122"/>
              </a:rPr>
              <a:t>单击此处添加标题</a:t>
            </a:r>
          </a:p>
        </p:txBody>
      </p:sp>
      <p:sp>
        <p:nvSpPr>
          <p:cNvPr id="4" name="Freeform 75"/>
          <p:cNvSpPr>
            <a:spLocks noEditPoints="1"/>
          </p:cNvSpPr>
          <p:nvPr/>
        </p:nvSpPr>
        <p:spPr bwMode="auto">
          <a:xfrm>
            <a:off x="9297988" y="2574925"/>
            <a:ext cx="1249363" cy="1247775"/>
          </a:xfrm>
          <a:custGeom>
            <a:avLst/>
            <a:gdLst>
              <a:gd name="T0" fmla="*/ 159 w 178"/>
              <a:gd name="T1" fmla="*/ 98 h 178"/>
              <a:gd name="T2" fmla="*/ 41 w 178"/>
              <a:gd name="T3" fmla="*/ 37 h 178"/>
              <a:gd name="T4" fmla="*/ 58 w 178"/>
              <a:gd name="T5" fmla="*/ 28 h 178"/>
              <a:gd name="T6" fmla="*/ 59 w 178"/>
              <a:gd name="T7" fmla="*/ 31 h 178"/>
              <a:gd name="T8" fmla="*/ 59 w 178"/>
              <a:gd name="T9" fmla="*/ 33 h 178"/>
              <a:gd name="T10" fmla="*/ 61 w 178"/>
              <a:gd name="T11" fmla="*/ 36 h 178"/>
              <a:gd name="T12" fmla="*/ 53 w 178"/>
              <a:gd name="T13" fmla="*/ 42 h 178"/>
              <a:gd name="T14" fmla="*/ 51 w 178"/>
              <a:gd name="T15" fmla="*/ 47 h 178"/>
              <a:gd name="T16" fmla="*/ 48 w 178"/>
              <a:gd name="T17" fmla="*/ 52 h 178"/>
              <a:gd name="T18" fmla="*/ 42 w 178"/>
              <a:gd name="T19" fmla="*/ 50 h 178"/>
              <a:gd name="T20" fmla="*/ 40 w 178"/>
              <a:gd name="T21" fmla="*/ 47 h 178"/>
              <a:gd name="T22" fmla="*/ 40 w 178"/>
              <a:gd name="T23" fmla="*/ 42 h 178"/>
              <a:gd name="T24" fmla="*/ 41 w 178"/>
              <a:gd name="T25" fmla="*/ 40 h 178"/>
              <a:gd name="T26" fmla="*/ 32 w 178"/>
              <a:gd name="T27" fmla="*/ 46 h 178"/>
              <a:gd name="T28" fmla="*/ 28 w 178"/>
              <a:gd name="T29" fmla="*/ 52 h 178"/>
              <a:gd name="T30" fmla="*/ 37 w 178"/>
              <a:gd name="T31" fmla="*/ 66 h 178"/>
              <a:gd name="T32" fmla="*/ 33 w 178"/>
              <a:gd name="T33" fmla="*/ 72 h 178"/>
              <a:gd name="T34" fmla="*/ 29 w 178"/>
              <a:gd name="T35" fmla="*/ 72 h 178"/>
              <a:gd name="T36" fmla="*/ 23 w 178"/>
              <a:gd name="T37" fmla="*/ 79 h 178"/>
              <a:gd name="T38" fmla="*/ 22 w 178"/>
              <a:gd name="T39" fmla="*/ 79 h 178"/>
              <a:gd name="T40" fmla="*/ 22 w 178"/>
              <a:gd name="T41" fmla="*/ 81 h 178"/>
              <a:gd name="T42" fmla="*/ 20 w 178"/>
              <a:gd name="T43" fmla="*/ 93 h 178"/>
              <a:gd name="T44" fmla="*/ 30 w 178"/>
              <a:gd name="T45" fmla="*/ 108 h 178"/>
              <a:gd name="T46" fmla="*/ 48 w 178"/>
              <a:gd name="T47" fmla="*/ 130 h 178"/>
              <a:gd name="T48" fmla="*/ 154 w 178"/>
              <a:gd name="T49" fmla="*/ 92 h 178"/>
              <a:gd name="T50" fmla="*/ 141 w 178"/>
              <a:gd name="T51" fmla="*/ 98 h 178"/>
              <a:gd name="T52" fmla="*/ 117 w 178"/>
              <a:gd name="T53" fmla="*/ 80 h 178"/>
              <a:gd name="T54" fmla="*/ 115 w 178"/>
              <a:gd name="T55" fmla="*/ 94 h 178"/>
              <a:gd name="T56" fmla="*/ 99 w 178"/>
              <a:gd name="T57" fmla="*/ 72 h 178"/>
              <a:gd name="T58" fmla="*/ 108 w 178"/>
              <a:gd name="T59" fmla="*/ 65 h 178"/>
              <a:gd name="T60" fmla="*/ 99 w 178"/>
              <a:gd name="T61" fmla="*/ 70 h 178"/>
              <a:gd name="T62" fmla="*/ 96 w 178"/>
              <a:gd name="T63" fmla="*/ 73 h 178"/>
              <a:gd name="T64" fmla="*/ 90 w 178"/>
              <a:gd name="T65" fmla="*/ 69 h 178"/>
              <a:gd name="T66" fmla="*/ 77 w 178"/>
              <a:gd name="T67" fmla="*/ 73 h 178"/>
              <a:gd name="T68" fmla="*/ 76 w 178"/>
              <a:gd name="T69" fmla="*/ 64 h 178"/>
              <a:gd name="T70" fmla="*/ 83 w 178"/>
              <a:gd name="T71" fmla="*/ 57 h 178"/>
              <a:gd name="T72" fmla="*/ 92 w 178"/>
              <a:gd name="T73" fmla="*/ 56 h 178"/>
              <a:gd name="T74" fmla="*/ 98 w 178"/>
              <a:gd name="T75" fmla="*/ 49 h 178"/>
              <a:gd name="T76" fmla="*/ 93 w 178"/>
              <a:gd name="T77" fmla="*/ 50 h 178"/>
              <a:gd name="T78" fmla="*/ 86 w 178"/>
              <a:gd name="T79" fmla="*/ 51 h 178"/>
              <a:gd name="T80" fmla="*/ 83 w 178"/>
              <a:gd name="T81" fmla="*/ 47 h 178"/>
              <a:gd name="T82" fmla="*/ 94 w 178"/>
              <a:gd name="T83" fmla="*/ 37 h 178"/>
              <a:gd name="T84" fmla="*/ 112 w 178"/>
              <a:gd name="T85" fmla="*/ 41 h 178"/>
              <a:gd name="T86" fmla="*/ 126 w 178"/>
              <a:gd name="T87" fmla="*/ 29 h 178"/>
              <a:gd name="T88" fmla="*/ 120 w 178"/>
              <a:gd name="T89" fmla="*/ 64 h 178"/>
              <a:gd name="T90" fmla="*/ 121 w 178"/>
              <a:gd name="T91" fmla="*/ 70 h 178"/>
              <a:gd name="T92" fmla="*/ 96 w 178"/>
              <a:gd name="T93" fmla="*/ 20 h 178"/>
              <a:gd name="T94" fmla="*/ 92 w 178"/>
              <a:gd name="T95" fmla="*/ 21 h 178"/>
              <a:gd name="T96" fmla="*/ 74 w 178"/>
              <a:gd name="T97" fmla="*/ 54 h 178"/>
              <a:gd name="T98" fmla="*/ 70 w 178"/>
              <a:gd name="T99" fmla="*/ 59 h 178"/>
              <a:gd name="T100" fmla="*/ 84 w 178"/>
              <a:gd name="T101" fmla="*/ 74 h 178"/>
              <a:gd name="T102" fmla="*/ 111 w 178"/>
              <a:gd name="T103" fmla="*/ 93 h 178"/>
              <a:gd name="T104" fmla="*/ 108 w 178"/>
              <a:gd name="T105" fmla="*/ 120 h 178"/>
              <a:gd name="T106" fmla="*/ 88 w 178"/>
              <a:gd name="T107" fmla="*/ 116 h 178"/>
              <a:gd name="T108" fmla="*/ 69 w 178"/>
              <a:gd name="T109" fmla="*/ 100 h 178"/>
              <a:gd name="T110" fmla="*/ 59 w 178"/>
              <a:gd name="T111" fmla="*/ 44 h 178"/>
              <a:gd name="T112" fmla="*/ 115 w 178"/>
              <a:gd name="T113" fmla="*/ 118 h 178"/>
              <a:gd name="T114" fmla="*/ 97 w 178"/>
              <a:gd name="T115" fmla="*/ 75 h 178"/>
              <a:gd name="T116" fmla="*/ 85 w 178"/>
              <a:gd name="T117" fmla="*/ 70 h 178"/>
              <a:gd name="T118" fmla="*/ 59 w 178"/>
              <a:gd name="T119" fmla="*/ 34 h 178"/>
              <a:gd name="T120" fmla="*/ 39 w 178"/>
              <a:gd name="T121" fmla="*/ 67 h 178"/>
              <a:gd name="T122" fmla="*/ 28 w 178"/>
              <a:gd name="T123" fmla="*/ 96 h 178"/>
              <a:gd name="T124" fmla="*/ 143 w 178"/>
              <a:gd name="T125" fmla="*/ 98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78" h="178">
                <a:moveTo>
                  <a:pt x="89" y="178"/>
                </a:moveTo>
                <a:cubicBezTo>
                  <a:pt x="40" y="178"/>
                  <a:pt x="0" y="139"/>
                  <a:pt x="0" y="89"/>
                </a:cubicBezTo>
                <a:cubicBezTo>
                  <a:pt x="0" y="40"/>
                  <a:pt x="40" y="0"/>
                  <a:pt x="89" y="0"/>
                </a:cubicBezTo>
                <a:cubicBezTo>
                  <a:pt x="138" y="0"/>
                  <a:pt x="178" y="40"/>
                  <a:pt x="178" y="89"/>
                </a:cubicBezTo>
                <a:cubicBezTo>
                  <a:pt x="178" y="139"/>
                  <a:pt x="138" y="178"/>
                  <a:pt x="89" y="178"/>
                </a:cubicBezTo>
                <a:moveTo>
                  <a:pt x="139" y="37"/>
                </a:moveTo>
                <a:cubicBezTo>
                  <a:pt x="138" y="37"/>
                  <a:pt x="138" y="37"/>
                  <a:pt x="138" y="37"/>
                </a:cubicBezTo>
                <a:cubicBezTo>
                  <a:pt x="138" y="37"/>
                  <a:pt x="138" y="37"/>
                  <a:pt x="138" y="36"/>
                </a:cubicBezTo>
                <a:cubicBezTo>
                  <a:pt x="138" y="36"/>
                  <a:pt x="138" y="36"/>
                  <a:pt x="138" y="36"/>
                </a:cubicBezTo>
                <a:cubicBezTo>
                  <a:pt x="137" y="36"/>
                  <a:pt x="137" y="36"/>
                  <a:pt x="137" y="35"/>
                </a:cubicBezTo>
                <a:cubicBezTo>
                  <a:pt x="137" y="35"/>
                  <a:pt x="137" y="35"/>
                  <a:pt x="137" y="35"/>
                </a:cubicBezTo>
                <a:cubicBezTo>
                  <a:pt x="137" y="36"/>
                  <a:pt x="137" y="36"/>
                  <a:pt x="137" y="36"/>
                </a:cubicBezTo>
                <a:cubicBezTo>
                  <a:pt x="137" y="36"/>
                  <a:pt x="137" y="36"/>
                  <a:pt x="137" y="36"/>
                </a:cubicBezTo>
                <a:cubicBezTo>
                  <a:pt x="137" y="37"/>
                  <a:pt x="137" y="37"/>
                  <a:pt x="137" y="38"/>
                </a:cubicBezTo>
                <a:cubicBezTo>
                  <a:pt x="137" y="38"/>
                  <a:pt x="137" y="38"/>
                  <a:pt x="137" y="38"/>
                </a:cubicBezTo>
                <a:cubicBezTo>
                  <a:pt x="137" y="39"/>
                  <a:pt x="137" y="39"/>
                  <a:pt x="137" y="39"/>
                </a:cubicBezTo>
                <a:cubicBezTo>
                  <a:pt x="137" y="39"/>
                  <a:pt x="137" y="39"/>
                  <a:pt x="137" y="39"/>
                </a:cubicBezTo>
                <a:cubicBezTo>
                  <a:pt x="137" y="40"/>
                  <a:pt x="137" y="40"/>
                  <a:pt x="136" y="40"/>
                </a:cubicBezTo>
                <a:cubicBezTo>
                  <a:pt x="136" y="40"/>
                  <a:pt x="136" y="40"/>
                  <a:pt x="136" y="40"/>
                </a:cubicBezTo>
                <a:cubicBezTo>
                  <a:pt x="136" y="41"/>
                  <a:pt x="136" y="41"/>
                  <a:pt x="136" y="41"/>
                </a:cubicBezTo>
                <a:cubicBezTo>
                  <a:pt x="136" y="41"/>
                  <a:pt x="135" y="41"/>
                  <a:pt x="135" y="41"/>
                </a:cubicBezTo>
                <a:cubicBezTo>
                  <a:pt x="135" y="41"/>
                  <a:pt x="135" y="41"/>
                  <a:pt x="135" y="41"/>
                </a:cubicBezTo>
                <a:cubicBezTo>
                  <a:pt x="135" y="41"/>
                  <a:pt x="134" y="41"/>
                  <a:pt x="134" y="41"/>
                </a:cubicBezTo>
                <a:cubicBezTo>
                  <a:pt x="134" y="41"/>
                  <a:pt x="135" y="41"/>
                  <a:pt x="135" y="41"/>
                </a:cubicBezTo>
                <a:cubicBezTo>
                  <a:pt x="135" y="41"/>
                  <a:pt x="136" y="41"/>
                  <a:pt x="136" y="41"/>
                </a:cubicBezTo>
                <a:cubicBezTo>
                  <a:pt x="136" y="41"/>
                  <a:pt x="136" y="42"/>
                  <a:pt x="136" y="41"/>
                </a:cubicBezTo>
                <a:cubicBezTo>
                  <a:pt x="137" y="41"/>
                  <a:pt x="137" y="41"/>
                  <a:pt x="138" y="41"/>
                </a:cubicBezTo>
                <a:cubicBezTo>
                  <a:pt x="138" y="40"/>
                  <a:pt x="138" y="40"/>
                  <a:pt x="138" y="40"/>
                </a:cubicBezTo>
                <a:cubicBezTo>
                  <a:pt x="138" y="40"/>
                  <a:pt x="138" y="40"/>
                  <a:pt x="138" y="40"/>
                </a:cubicBezTo>
                <a:cubicBezTo>
                  <a:pt x="138" y="40"/>
                  <a:pt x="138" y="40"/>
                  <a:pt x="138" y="39"/>
                </a:cubicBezTo>
                <a:cubicBezTo>
                  <a:pt x="138" y="39"/>
                  <a:pt x="138" y="39"/>
                  <a:pt x="138" y="38"/>
                </a:cubicBezTo>
                <a:cubicBezTo>
                  <a:pt x="138" y="38"/>
                  <a:pt x="139" y="38"/>
                  <a:pt x="140" y="38"/>
                </a:cubicBezTo>
                <a:cubicBezTo>
                  <a:pt x="139" y="38"/>
                  <a:pt x="139" y="38"/>
                  <a:pt x="139" y="37"/>
                </a:cubicBezTo>
                <a:cubicBezTo>
                  <a:pt x="139" y="37"/>
                  <a:pt x="139" y="37"/>
                  <a:pt x="139" y="37"/>
                </a:cubicBezTo>
                <a:moveTo>
                  <a:pt x="141" y="39"/>
                </a:moveTo>
                <a:cubicBezTo>
                  <a:pt x="141" y="39"/>
                  <a:pt x="141" y="39"/>
                  <a:pt x="141" y="39"/>
                </a:cubicBezTo>
                <a:cubicBezTo>
                  <a:pt x="141" y="39"/>
                  <a:pt x="141" y="39"/>
                  <a:pt x="141" y="39"/>
                </a:cubicBezTo>
                <a:cubicBezTo>
                  <a:pt x="141" y="39"/>
                  <a:pt x="141" y="39"/>
                  <a:pt x="141" y="39"/>
                </a:cubicBezTo>
                <a:cubicBezTo>
                  <a:pt x="141" y="39"/>
                  <a:pt x="140" y="39"/>
                  <a:pt x="140" y="39"/>
                </a:cubicBezTo>
                <a:cubicBezTo>
                  <a:pt x="140" y="39"/>
                  <a:pt x="140" y="39"/>
                  <a:pt x="140" y="39"/>
                </a:cubicBezTo>
                <a:cubicBezTo>
                  <a:pt x="140" y="40"/>
                  <a:pt x="141" y="40"/>
                  <a:pt x="141" y="40"/>
                </a:cubicBezTo>
                <a:cubicBezTo>
                  <a:pt x="141" y="40"/>
                  <a:pt x="141" y="39"/>
                  <a:pt x="141" y="39"/>
                </a:cubicBezTo>
                <a:moveTo>
                  <a:pt x="160" y="100"/>
                </a:moveTo>
                <a:cubicBezTo>
                  <a:pt x="161" y="98"/>
                  <a:pt x="161" y="97"/>
                  <a:pt x="161" y="95"/>
                </a:cubicBezTo>
                <a:cubicBezTo>
                  <a:pt x="161" y="95"/>
                  <a:pt x="161" y="95"/>
                  <a:pt x="161" y="95"/>
                </a:cubicBezTo>
                <a:cubicBezTo>
                  <a:pt x="161" y="95"/>
                  <a:pt x="161" y="95"/>
                  <a:pt x="161" y="95"/>
                </a:cubicBezTo>
                <a:cubicBezTo>
                  <a:pt x="160" y="95"/>
                  <a:pt x="160" y="95"/>
                  <a:pt x="160" y="95"/>
                </a:cubicBezTo>
                <a:cubicBezTo>
                  <a:pt x="160" y="95"/>
                  <a:pt x="160" y="95"/>
                  <a:pt x="160" y="95"/>
                </a:cubicBezTo>
                <a:cubicBezTo>
                  <a:pt x="160" y="94"/>
                  <a:pt x="160" y="94"/>
                  <a:pt x="160" y="94"/>
                </a:cubicBezTo>
                <a:cubicBezTo>
                  <a:pt x="159" y="94"/>
                  <a:pt x="159" y="94"/>
                  <a:pt x="159" y="94"/>
                </a:cubicBezTo>
                <a:cubicBezTo>
                  <a:pt x="159" y="94"/>
                  <a:pt x="159" y="95"/>
                  <a:pt x="159" y="95"/>
                </a:cubicBezTo>
                <a:cubicBezTo>
                  <a:pt x="159" y="95"/>
                  <a:pt x="159" y="95"/>
                  <a:pt x="159" y="95"/>
                </a:cubicBezTo>
                <a:cubicBezTo>
                  <a:pt x="159" y="96"/>
                  <a:pt x="158" y="97"/>
                  <a:pt x="158" y="98"/>
                </a:cubicBezTo>
                <a:cubicBezTo>
                  <a:pt x="159" y="98"/>
                  <a:pt x="159" y="98"/>
                  <a:pt x="159" y="98"/>
                </a:cubicBezTo>
                <a:cubicBezTo>
                  <a:pt x="159" y="98"/>
                  <a:pt x="159" y="98"/>
                  <a:pt x="159" y="98"/>
                </a:cubicBezTo>
                <a:cubicBezTo>
                  <a:pt x="159" y="98"/>
                  <a:pt x="159" y="98"/>
                  <a:pt x="159" y="98"/>
                </a:cubicBezTo>
                <a:cubicBezTo>
                  <a:pt x="159" y="99"/>
                  <a:pt x="159" y="100"/>
                  <a:pt x="160" y="99"/>
                </a:cubicBezTo>
                <a:cubicBezTo>
                  <a:pt x="160" y="100"/>
                  <a:pt x="160" y="100"/>
                  <a:pt x="160" y="100"/>
                </a:cubicBezTo>
                <a:moveTo>
                  <a:pt x="19" y="107"/>
                </a:moveTo>
                <a:cubicBezTo>
                  <a:pt x="19" y="106"/>
                  <a:pt x="19" y="106"/>
                  <a:pt x="20" y="106"/>
                </a:cubicBezTo>
                <a:cubicBezTo>
                  <a:pt x="20" y="106"/>
                  <a:pt x="20" y="106"/>
                  <a:pt x="20" y="106"/>
                </a:cubicBezTo>
                <a:cubicBezTo>
                  <a:pt x="20" y="106"/>
                  <a:pt x="20" y="106"/>
                  <a:pt x="20" y="106"/>
                </a:cubicBezTo>
                <a:cubicBezTo>
                  <a:pt x="20" y="106"/>
                  <a:pt x="20" y="106"/>
                  <a:pt x="20" y="106"/>
                </a:cubicBezTo>
                <a:cubicBezTo>
                  <a:pt x="20" y="105"/>
                  <a:pt x="20" y="105"/>
                  <a:pt x="20" y="105"/>
                </a:cubicBezTo>
                <a:cubicBezTo>
                  <a:pt x="21" y="105"/>
                  <a:pt x="21" y="105"/>
                  <a:pt x="21" y="105"/>
                </a:cubicBezTo>
                <a:cubicBezTo>
                  <a:pt x="21" y="105"/>
                  <a:pt x="21" y="105"/>
                  <a:pt x="21" y="104"/>
                </a:cubicBezTo>
                <a:cubicBezTo>
                  <a:pt x="21" y="104"/>
                  <a:pt x="21" y="104"/>
                  <a:pt x="21" y="104"/>
                </a:cubicBezTo>
                <a:cubicBezTo>
                  <a:pt x="21" y="104"/>
                  <a:pt x="21" y="104"/>
                  <a:pt x="21" y="104"/>
                </a:cubicBezTo>
                <a:cubicBezTo>
                  <a:pt x="21" y="104"/>
                  <a:pt x="21" y="104"/>
                  <a:pt x="21" y="104"/>
                </a:cubicBezTo>
                <a:cubicBezTo>
                  <a:pt x="21" y="104"/>
                  <a:pt x="21" y="104"/>
                  <a:pt x="21" y="104"/>
                </a:cubicBezTo>
                <a:cubicBezTo>
                  <a:pt x="21" y="104"/>
                  <a:pt x="20" y="104"/>
                  <a:pt x="20" y="104"/>
                </a:cubicBezTo>
                <a:cubicBezTo>
                  <a:pt x="20" y="104"/>
                  <a:pt x="20" y="104"/>
                  <a:pt x="20" y="104"/>
                </a:cubicBezTo>
                <a:cubicBezTo>
                  <a:pt x="20" y="104"/>
                  <a:pt x="19" y="104"/>
                  <a:pt x="19" y="104"/>
                </a:cubicBezTo>
                <a:cubicBezTo>
                  <a:pt x="19" y="105"/>
                  <a:pt x="20" y="105"/>
                  <a:pt x="20" y="105"/>
                </a:cubicBezTo>
                <a:cubicBezTo>
                  <a:pt x="19" y="105"/>
                  <a:pt x="19" y="105"/>
                  <a:pt x="19" y="105"/>
                </a:cubicBezTo>
                <a:cubicBezTo>
                  <a:pt x="19" y="105"/>
                  <a:pt x="19" y="105"/>
                  <a:pt x="19" y="105"/>
                </a:cubicBezTo>
                <a:cubicBezTo>
                  <a:pt x="19" y="105"/>
                  <a:pt x="19" y="105"/>
                  <a:pt x="19" y="105"/>
                </a:cubicBezTo>
                <a:cubicBezTo>
                  <a:pt x="19" y="105"/>
                  <a:pt x="19" y="105"/>
                  <a:pt x="19" y="105"/>
                </a:cubicBezTo>
                <a:cubicBezTo>
                  <a:pt x="19" y="105"/>
                  <a:pt x="19" y="105"/>
                  <a:pt x="19" y="105"/>
                </a:cubicBezTo>
                <a:cubicBezTo>
                  <a:pt x="18" y="105"/>
                  <a:pt x="18" y="105"/>
                  <a:pt x="18" y="104"/>
                </a:cubicBezTo>
                <a:cubicBezTo>
                  <a:pt x="18" y="104"/>
                  <a:pt x="18" y="104"/>
                  <a:pt x="18" y="104"/>
                </a:cubicBezTo>
                <a:cubicBezTo>
                  <a:pt x="18" y="105"/>
                  <a:pt x="19" y="106"/>
                  <a:pt x="19" y="107"/>
                </a:cubicBezTo>
                <a:cubicBezTo>
                  <a:pt x="19" y="107"/>
                  <a:pt x="19" y="107"/>
                  <a:pt x="19" y="107"/>
                </a:cubicBezTo>
                <a:moveTo>
                  <a:pt x="22" y="78"/>
                </a:moveTo>
                <a:cubicBezTo>
                  <a:pt x="22" y="78"/>
                  <a:pt x="22" y="78"/>
                  <a:pt x="22" y="78"/>
                </a:cubicBezTo>
                <a:cubicBezTo>
                  <a:pt x="22" y="78"/>
                  <a:pt x="22" y="78"/>
                  <a:pt x="22" y="78"/>
                </a:cubicBezTo>
                <a:cubicBezTo>
                  <a:pt x="22" y="78"/>
                  <a:pt x="22" y="78"/>
                  <a:pt x="22" y="78"/>
                </a:cubicBezTo>
                <a:moveTo>
                  <a:pt x="21" y="65"/>
                </a:moveTo>
                <a:cubicBezTo>
                  <a:pt x="21" y="65"/>
                  <a:pt x="21" y="65"/>
                  <a:pt x="21" y="65"/>
                </a:cubicBezTo>
                <a:cubicBezTo>
                  <a:pt x="21" y="65"/>
                  <a:pt x="21" y="65"/>
                  <a:pt x="21" y="65"/>
                </a:cubicBezTo>
                <a:cubicBezTo>
                  <a:pt x="21" y="65"/>
                  <a:pt x="21" y="65"/>
                  <a:pt x="21" y="65"/>
                </a:cubicBezTo>
                <a:moveTo>
                  <a:pt x="41" y="37"/>
                </a:moveTo>
                <a:cubicBezTo>
                  <a:pt x="41" y="37"/>
                  <a:pt x="41" y="37"/>
                  <a:pt x="41" y="37"/>
                </a:cubicBezTo>
                <a:cubicBezTo>
                  <a:pt x="41" y="37"/>
                  <a:pt x="40" y="37"/>
                  <a:pt x="40" y="37"/>
                </a:cubicBezTo>
                <a:cubicBezTo>
                  <a:pt x="40" y="37"/>
                  <a:pt x="40" y="37"/>
                  <a:pt x="40" y="37"/>
                </a:cubicBezTo>
                <a:cubicBezTo>
                  <a:pt x="40" y="37"/>
                  <a:pt x="40" y="37"/>
                  <a:pt x="40" y="37"/>
                </a:cubicBezTo>
                <a:cubicBezTo>
                  <a:pt x="40" y="37"/>
                  <a:pt x="41" y="37"/>
                  <a:pt x="41" y="37"/>
                </a:cubicBezTo>
                <a:cubicBezTo>
                  <a:pt x="41" y="37"/>
                  <a:pt x="41" y="37"/>
                  <a:pt x="41" y="37"/>
                </a:cubicBezTo>
                <a:cubicBezTo>
                  <a:pt x="41" y="37"/>
                  <a:pt x="40" y="37"/>
                  <a:pt x="40" y="37"/>
                </a:cubicBezTo>
                <a:cubicBezTo>
                  <a:pt x="40" y="37"/>
                  <a:pt x="41" y="37"/>
                  <a:pt x="41" y="37"/>
                </a:cubicBezTo>
                <a:cubicBezTo>
                  <a:pt x="41" y="37"/>
                  <a:pt x="40" y="37"/>
                  <a:pt x="40" y="37"/>
                </a:cubicBezTo>
                <a:cubicBezTo>
                  <a:pt x="40" y="37"/>
                  <a:pt x="40" y="37"/>
                  <a:pt x="40" y="37"/>
                </a:cubicBezTo>
                <a:cubicBezTo>
                  <a:pt x="40" y="37"/>
                  <a:pt x="40" y="37"/>
                  <a:pt x="40" y="37"/>
                </a:cubicBezTo>
                <a:cubicBezTo>
                  <a:pt x="40" y="37"/>
                  <a:pt x="40" y="37"/>
                  <a:pt x="40" y="37"/>
                </a:cubicBezTo>
                <a:cubicBezTo>
                  <a:pt x="40" y="36"/>
                  <a:pt x="40" y="36"/>
                  <a:pt x="40" y="36"/>
                </a:cubicBezTo>
                <a:cubicBezTo>
                  <a:pt x="40" y="36"/>
                  <a:pt x="40" y="36"/>
                  <a:pt x="40" y="36"/>
                </a:cubicBezTo>
                <a:cubicBezTo>
                  <a:pt x="40" y="36"/>
                  <a:pt x="40" y="36"/>
                  <a:pt x="40" y="36"/>
                </a:cubicBezTo>
                <a:cubicBezTo>
                  <a:pt x="40" y="37"/>
                  <a:pt x="39" y="37"/>
                  <a:pt x="39" y="37"/>
                </a:cubicBezTo>
                <a:cubicBezTo>
                  <a:pt x="39" y="37"/>
                  <a:pt x="40" y="37"/>
                  <a:pt x="40" y="37"/>
                </a:cubicBezTo>
                <a:cubicBezTo>
                  <a:pt x="40" y="37"/>
                  <a:pt x="40" y="37"/>
                  <a:pt x="40" y="38"/>
                </a:cubicBezTo>
                <a:cubicBezTo>
                  <a:pt x="40" y="38"/>
                  <a:pt x="41" y="38"/>
                  <a:pt x="41" y="38"/>
                </a:cubicBezTo>
                <a:cubicBezTo>
                  <a:pt x="41" y="38"/>
                  <a:pt x="41" y="37"/>
                  <a:pt x="41" y="37"/>
                </a:cubicBezTo>
                <a:cubicBezTo>
                  <a:pt x="41" y="37"/>
                  <a:pt x="41" y="37"/>
                  <a:pt x="41" y="37"/>
                </a:cubicBezTo>
                <a:moveTo>
                  <a:pt x="38" y="39"/>
                </a:moveTo>
                <a:cubicBezTo>
                  <a:pt x="37" y="39"/>
                  <a:pt x="37" y="39"/>
                  <a:pt x="37" y="39"/>
                </a:cubicBezTo>
                <a:cubicBezTo>
                  <a:pt x="38" y="39"/>
                  <a:pt x="38" y="39"/>
                  <a:pt x="38" y="39"/>
                </a:cubicBezTo>
                <a:cubicBezTo>
                  <a:pt x="38" y="39"/>
                  <a:pt x="38" y="39"/>
                  <a:pt x="38" y="39"/>
                </a:cubicBezTo>
                <a:moveTo>
                  <a:pt x="58" y="24"/>
                </a:moveTo>
                <a:cubicBezTo>
                  <a:pt x="58" y="24"/>
                  <a:pt x="58" y="24"/>
                  <a:pt x="58" y="24"/>
                </a:cubicBezTo>
                <a:cubicBezTo>
                  <a:pt x="58" y="24"/>
                  <a:pt x="58" y="25"/>
                  <a:pt x="58" y="25"/>
                </a:cubicBezTo>
                <a:cubicBezTo>
                  <a:pt x="58" y="25"/>
                  <a:pt x="58" y="25"/>
                  <a:pt x="58" y="25"/>
                </a:cubicBezTo>
                <a:cubicBezTo>
                  <a:pt x="58" y="25"/>
                  <a:pt x="58" y="25"/>
                  <a:pt x="58" y="25"/>
                </a:cubicBezTo>
                <a:cubicBezTo>
                  <a:pt x="58" y="25"/>
                  <a:pt x="58" y="25"/>
                  <a:pt x="58" y="24"/>
                </a:cubicBezTo>
                <a:cubicBezTo>
                  <a:pt x="58" y="24"/>
                  <a:pt x="58" y="24"/>
                  <a:pt x="58" y="24"/>
                </a:cubicBezTo>
                <a:cubicBezTo>
                  <a:pt x="57" y="24"/>
                  <a:pt x="57" y="25"/>
                  <a:pt x="57" y="25"/>
                </a:cubicBezTo>
                <a:cubicBezTo>
                  <a:pt x="57" y="25"/>
                  <a:pt x="57" y="25"/>
                  <a:pt x="57" y="25"/>
                </a:cubicBezTo>
                <a:cubicBezTo>
                  <a:pt x="57" y="25"/>
                  <a:pt x="57" y="25"/>
                  <a:pt x="57" y="25"/>
                </a:cubicBezTo>
                <a:cubicBezTo>
                  <a:pt x="57" y="25"/>
                  <a:pt x="57" y="25"/>
                  <a:pt x="57" y="25"/>
                </a:cubicBezTo>
                <a:cubicBezTo>
                  <a:pt x="57" y="25"/>
                  <a:pt x="57" y="25"/>
                  <a:pt x="56" y="25"/>
                </a:cubicBezTo>
                <a:cubicBezTo>
                  <a:pt x="56" y="25"/>
                  <a:pt x="56" y="25"/>
                  <a:pt x="56" y="25"/>
                </a:cubicBezTo>
                <a:cubicBezTo>
                  <a:pt x="57" y="25"/>
                  <a:pt x="57" y="25"/>
                  <a:pt x="57" y="25"/>
                </a:cubicBezTo>
                <a:cubicBezTo>
                  <a:pt x="57" y="25"/>
                  <a:pt x="57" y="25"/>
                  <a:pt x="57" y="25"/>
                </a:cubicBezTo>
                <a:cubicBezTo>
                  <a:pt x="57" y="25"/>
                  <a:pt x="57" y="25"/>
                  <a:pt x="57" y="25"/>
                </a:cubicBezTo>
                <a:cubicBezTo>
                  <a:pt x="57" y="25"/>
                  <a:pt x="58" y="25"/>
                  <a:pt x="58" y="25"/>
                </a:cubicBezTo>
                <a:cubicBezTo>
                  <a:pt x="58" y="25"/>
                  <a:pt x="58" y="25"/>
                  <a:pt x="58" y="25"/>
                </a:cubicBezTo>
                <a:cubicBezTo>
                  <a:pt x="58" y="25"/>
                  <a:pt x="58" y="25"/>
                  <a:pt x="58" y="26"/>
                </a:cubicBezTo>
                <a:cubicBezTo>
                  <a:pt x="58" y="26"/>
                  <a:pt x="58" y="26"/>
                  <a:pt x="58" y="26"/>
                </a:cubicBezTo>
                <a:cubicBezTo>
                  <a:pt x="58" y="26"/>
                  <a:pt x="58" y="26"/>
                  <a:pt x="58" y="26"/>
                </a:cubicBezTo>
                <a:cubicBezTo>
                  <a:pt x="58" y="26"/>
                  <a:pt x="58" y="26"/>
                  <a:pt x="58" y="26"/>
                </a:cubicBezTo>
                <a:cubicBezTo>
                  <a:pt x="57" y="26"/>
                  <a:pt x="57" y="26"/>
                  <a:pt x="57" y="26"/>
                </a:cubicBezTo>
                <a:cubicBezTo>
                  <a:pt x="57" y="26"/>
                  <a:pt x="57" y="26"/>
                  <a:pt x="57" y="26"/>
                </a:cubicBezTo>
                <a:cubicBezTo>
                  <a:pt x="57" y="26"/>
                  <a:pt x="57" y="26"/>
                  <a:pt x="57" y="26"/>
                </a:cubicBezTo>
                <a:cubicBezTo>
                  <a:pt x="57" y="26"/>
                  <a:pt x="57" y="26"/>
                  <a:pt x="57" y="26"/>
                </a:cubicBezTo>
                <a:cubicBezTo>
                  <a:pt x="57" y="26"/>
                  <a:pt x="57" y="26"/>
                  <a:pt x="57" y="26"/>
                </a:cubicBezTo>
                <a:cubicBezTo>
                  <a:pt x="57" y="26"/>
                  <a:pt x="57" y="26"/>
                  <a:pt x="57" y="26"/>
                </a:cubicBezTo>
                <a:cubicBezTo>
                  <a:pt x="57" y="26"/>
                  <a:pt x="58" y="26"/>
                  <a:pt x="58" y="26"/>
                </a:cubicBezTo>
                <a:cubicBezTo>
                  <a:pt x="58" y="26"/>
                  <a:pt x="58" y="26"/>
                  <a:pt x="58" y="26"/>
                </a:cubicBezTo>
                <a:cubicBezTo>
                  <a:pt x="58" y="26"/>
                  <a:pt x="58" y="26"/>
                  <a:pt x="58" y="26"/>
                </a:cubicBezTo>
                <a:cubicBezTo>
                  <a:pt x="58" y="26"/>
                  <a:pt x="58" y="26"/>
                  <a:pt x="58" y="26"/>
                </a:cubicBezTo>
                <a:cubicBezTo>
                  <a:pt x="58" y="26"/>
                  <a:pt x="58" y="26"/>
                  <a:pt x="58" y="26"/>
                </a:cubicBezTo>
                <a:cubicBezTo>
                  <a:pt x="57" y="26"/>
                  <a:pt x="57" y="26"/>
                  <a:pt x="57" y="26"/>
                </a:cubicBezTo>
                <a:cubicBezTo>
                  <a:pt x="57" y="26"/>
                  <a:pt x="57" y="26"/>
                  <a:pt x="57" y="26"/>
                </a:cubicBezTo>
                <a:cubicBezTo>
                  <a:pt x="57" y="26"/>
                  <a:pt x="57" y="27"/>
                  <a:pt x="58" y="27"/>
                </a:cubicBezTo>
                <a:cubicBezTo>
                  <a:pt x="58" y="26"/>
                  <a:pt x="58" y="26"/>
                  <a:pt x="58" y="26"/>
                </a:cubicBezTo>
                <a:cubicBezTo>
                  <a:pt x="58" y="26"/>
                  <a:pt x="58" y="26"/>
                  <a:pt x="58" y="27"/>
                </a:cubicBezTo>
                <a:cubicBezTo>
                  <a:pt x="58" y="27"/>
                  <a:pt x="58" y="27"/>
                  <a:pt x="58" y="27"/>
                </a:cubicBezTo>
                <a:cubicBezTo>
                  <a:pt x="58" y="27"/>
                  <a:pt x="58" y="27"/>
                  <a:pt x="58" y="27"/>
                </a:cubicBezTo>
                <a:cubicBezTo>
                  <a:pt x="59" y="27"/>
                  <a:pt x="59" y="26"/>
                  <a:pt x="59" y="26"/>
                </a:cubicBezTo>
                <a:cubicBezTo>
                  <a:pt x="59" y="26"/>
                  <a:pt x="60" y="26"/>
                  <a:pt x="60" y="27"/>
                </a:cubicBezTo>
                <a:cubicBezTo>
                  <a:pt x="60" y="27"/>
                  <a:pt x="59" y="27"/>
                  <a:pt x="59" y="27"/>
                </a:cubicBezTo>
                <a:cubicBezTo>
                  <a:pt x="59" y="27"/>
                  <a:pt x="59" y="27"/>
                  <a:pt x="59" y="27"/>
                </a:cubicBezTo>
                <a:cubicBezTo>
                  <a:pt x="59" y="27"/>
                  <a:pt x="59" y="27"/>
                  <a:pt x="59" y="27"/>
                </a:cubicBezTo>
                <a:cubicBezTo>
                  <a:pt x="58" y="27"/>
                  <a:pt x="58" y="27"/>
                  <a:pt x="58" y="27"/>
                </a:cubicBezTo>
                <a:cubicBezTo>
                  <a:pt x="58" y="27"/>
                  <a:pt x="58" y="27"/>
                  <a:pt x="58" y="27"/>
                </a:cubicBezTo>
                <a:cubicBezTo>
                  <a:pt x="58" y="27"/>
                  <a:pt x="58" y="27"/>
                  <a:pt x="58" y="27"/>
                </a:cubicBezTo>
                <a:cubicBezTo>
                  <a:pt x="58" y="27"/>
                  <a:pt x="58" y="27"/>
                  <a:pt x="58" y="27"/>
                </a:cubicBezTo>
                <a:cubicBezTo>
                  <a:pt x="58" y="27"/>
                  <a:pt x="58" y="27"/>
                  <a:pt x="58" y="28"/>
                </a:cubicBezTo>
                <a:cubicBezTo>
                  <a:pt x="58" y="28"/>
                  <a:pt x="58" y="28"/>
                  <a:pt x="58" y="28"/>
                </a:cubicBezTo>
                <a:cubicBezTo>
                  <a:pt x="58" y="28"/>
                  <a:pt x="58" y="28"/>
                  <a:pt x="58" y="28"/>
                </a:cubicBezTo>
                <a:cubicBezTo>
                  <a:pt x="58" y="28"/>
                  <a:pt x="58" y="28"/>
                  <a:pt x="58" y="28"/>
                </a:cubicBezTo>
                <a:cubicBezTo>
                  <a:pt x="58" y="28"/>
                  <a:pt x="58" y="28"/>
                  <a:pt x="59" y="28"/>
                </a:cubicBezTo>
                <a:cubicBezTo>
                  <a:pt x="59" y="28"/>
                  <a:pt x="59" y="28"/>
                  <a:pt x="59" y="28"/>
                </a:cubicBezTo>
                <a:cubicBezTo>
                  <a:pt x="59" y="28"/>
                  <a:pt x="59" y="28"/>
                  <a:pt x="59" y="28"/>
                </a:cubicBezTo>
                <a:cubicBezTo>
                  <a:pt x="59" y="28"/>
                  <a:pt x="59" y="28"/>
                  <a:pt x="59" y="28"/>
                </a:cubicBezTo>
                <a:cubicBezTo>
                  <a:pt x="59" y="28"/>
                  <a:pt x="60" y="28"/>
                  <a:pt x="60" y="28"/>
                </a:cubicBezTo>
                <a:cubicBezTo>
                  <a:pt x="60" y="28"/>
                  <a:pt x="60" y="28"/>
                  <a:pt x="60" y="28"/>
                </a:cubicBezTo>
                <a:cubicBezTo>
                  <a:pt x="60" y="28"/>
                  <a:pt x="60" y="28"/>
                  <a:pt x="60" y="28"/>
                </a:cubicBezTo>
                <a:cubicBezTo>
                  <a:pt x="59" y="28"/>
                  <a:pt x="59" y="28"/>
                  <a:pt x="59" y="28"/>
                </a:cubicBezTo>
                <a:cubicBezTo>
                  <a:pt x="59" y="29"/>
                  <a:pt x="59" y="29"/>
                  <a:pt x="59" y="29"/>
                </a:cubicBezTo>
                <a:cubicBezTo>
                  <a:pt x="59" y="29"/>
                  <a:pt x="59" y="29"/>
                  <a:pt x="59" y="29"/>
                </a:cubicBezTo>
                <a:cubicBezTo>
                  <a:pt x="59" y="29"/>
                  <a:pt x="58" y="29"/>
                  <a:pt x="58" y="29"/>
                </a:cubicBezTo>
                <a:cubicBezTo>
                  <a:pt x="58" y="29"/>
                  <a:pt x="58" y="29"/>
                  <a:pt x="58" y="29"/>
                </a:cubicBezTo>
                <a:cubicBezTo>
                  <a:pt x="58" y="29"/>
                  <a:pt x="58" y="29"/>
                  <a:pt x="58" y="29"/>
                </a:cubicBezTo>
                <a:cubicBezTo>
                  <a:pt x="58" y="29"/>
                  <a:pt x="58" y="29"/>
                  <a:pt x="58" y="29"/>
                </a:cubicBezTo>
                <a:cubicBezTo>
                  <a:pt x="59" y="29"/>
                  <a:pt x="59" y="29"/>
                  <a:pt x="59" y="28"/>
                </a:cubicBezTo>
                <a:cubicBezTo>
                  <a:pt x="59" y="29"/>
                  <a:pt x="59" y="29"/>
                  <a:pt x="59" y="29"/>
                </a:cubicBezTo>
                <a:cubicBezTo>
                  <a:pt x="58" y="29"/>
                  <a:pt x="58" y="29"/>
                  <a:pt x="58" y="29"/>
                </a:cubicBezTo>
                <a:cubicBezTo>
                  <a:pt x="58" y="29"/>
                  <a:pt x="58" y="29"/>
                  <a:pt x="58" y="29"/>
                </a:cubicBezTo>
                <a:cubicBezTo>
                  <a:pt x="58" y="29"/>
                  <a:pt x="57" y="29"/>
                  <a:pt x="58" y="29"/>
                </a:cubicBezTo>
                <a:cubicBezTo>
                  <a:pt x="58" y="29"/>
                  <a:pt x="58" y="29"/>
                  <a:pt x="58" y="29"/>
                </a:cubicBezTo>
                <a:cubicBezTo>
                  <a:pt x="57" y="29"/>
                  <a:pt x="57" y="29"/>
                  <a:pt x="57" y="29"/>
                </a:cubicBezTo>
                <a:cubicBezTo>
                  <a:pt x="57" y="29"/>
                  <a:pt x="57" y="29"/>
                  <a:pt x="57" y="29"/>
                </a:cubicBezTo>
                <a:cubicBezTo>
                  <a:pt x="57" y="29"/>
                  <a:pt x="57" y="29"/>
                  <a:pt x="57" y="29"/>
                </a:cubicBezTo>
                <a:cubicBezTo>
                  <a:pt x="57" y="29"/>
                  <a:pt x="57" y="29"/>
                  <a:pt x="57" y="29"/>
                </a:cubicBezTo>
                <a:cubicBezTo>
                  <a:pt x="57" y="29"/>
                  <a:pt x="57" y="29"/>
                  <a:pt x="57" y="29"/>
                </a:cubicBezTo>
                <a:cubicBezTo>
                  <a:pt x="57" y="30"/>
                  <a:pt x="57" y="30"/>
                  <a:pt x="57" y="30"/>
                </a:cubicBezTo>
                <a:cubicBezTo>
                  <a:pt x="57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7" y="30"/>
                </a:cubicBezTo>
                <a:cubicBezTo>
                  <a:pt x="57" y="30"/>
                  <a:pt x="57" y="30"/>
                  <a:pt x="57" y="30"/>
                </a:cubicBezTo>
                <a:cubicBezTo>
                  <a:pt x="57" y="30"/>
                  <a:pt x="57" y="30"/>
                  <a:pt x="57" y="30"/>
                </a:cubicBezTo>
                <a:cubicBezTo>
                  <a:pt x="57" y="30"/>
                  <a:pt x="57" y="30"/>
                  <a:pt x="58" y="30"/>
                </a:cubicBezTo>
                <a:cubicBezTo>
                  <a:pt x="58" y="30"/>
                  <a:pt x="58" y="30"/>
                  <a:pt x="58" y="30"/>
                </a:cubicBezTo>
                <a:cubicBezTo>
                  <a:pt x="57" y="30"/>
                  <a:pt x="57" y="30"/>
                  <a:pt x="57" y="30"/>
                </a:cubicBezTo>
                <a:cubicBezTo>
                  <a:pt x="57" y="30"/>
                  <a:pt x="57" y="30"/>
                  <a:pt x="57" y="30"/>
                </a:cubicBezTo>
                <a:cubicBezTo>
                  <a:pt x="57" y="30"/>
                  <a:pt x="57" y="30"/>
                  <a:pt x="57" y="30"/>
                </a:cubicBezTo>
                <a:cubicBezTo>
                  <a:pt x="57" y="30"/>
                  <a:pt x="57" y="31"/>
                  <a:pt x="57" y="31"/>
                </a:cubicBezTo>
                <a:cubicBezTo>
                  <a:pt x="57" y="31"/>
                  <a:pt x="57" y="31"/>
                  <a:pt x="57" y="31"/>
                </a:cubicBezTo>
                <a:cubicBezTo>
                  <a:pt x="57" y="31"/>
                  <a:pt x="57" y="30"/>
                  <a:pt x="57" y="30"/>
                </a:cubicBezTo>
                <a:cubicBezTo>
                  <a:pt x="58" y="30"/>
                  <a:pt x="58" y="30"/>
                  <a:pt x="58" y="30"/>
                </a:cubicBezTo>
                <a:cubicBezTo>
                  <a:pt x="58" y="30"/>
                  <a:pt x="58" y="30"/>
                  <a:pt x="58" y="30"/>
                </a:cubicBezTo>
                <a:cubicBezTo>
                  <a:pt x="58" y="30"/>
                  <a:pt x="58" y="30"/>
                  <a:pt x="58" y="30"/>
                </a:cubicBezTo>
                <a:cubicBezTo>
                  <a:pt x="58" y="30"/>
                  <a:pt x="58" y="30"/>
                  <a:pt x="58" y="30"/>
                </a:cubicBezTo>
                <a:cubicBezTo>
                  <a:pt x="59" y="30"/>
                  <a:pt x="58" y="31"/>
                  <a:pt x="58" y="31"/>
                </a:cubicBezTo>
                <a:cubicBezTo>
                  <a:pt x="58" y="31"/>
                  <a:pt x="58" y="31"/>
                  <a:pt x="58" y="31"/>
                </a:cubicBezTo>
                <a:cubicBezTo>
                  <a:pt x="58" y="31"/>
                  <a:pt x="58" y="31"/>
                  <a:pt x="58" y="31"/>
                </a:cubicBezTo>
                <a:cubicBezTo>
                  <a:pt x="58" y="31"/>
                  <a:pt x="58" y="31"/>
                  <a:pt x="58" y="31"/>
                </a:cubicBezTo>
                <a:cubicBezTo>
                  <a:pt x="58" y="31"/>
                  <a:pt x="59" y="31"/>
                  <a:pt x="59" y="31"/>
                </a:cubicBezTo>
                <a:cubicBezTo>
                  <a:pt x="59" y="31"/>
                  <a:pt x="59" y="31"/>
                  <a:pt x="59" y="31"/>
                </a:cubicBezTo>
                <a:cubicBezTo>
                  <a:pt x="59" y="30"/>
                  <a:pt x="59" y="31"/>
                  <a:pt x="59" y="31"/>
                </a:cubicBezTo>
                <a:cubicBezTo>
                  <a:pt x="60" y="31"/>
                  <a:pt x="60" y="31"/>
                  <a:pt x="60" y="31"/>
                </a:cubicBezTo>
                <a:cubicBezTo>
                  <a:pt x="60" y="31"/>
                  <a:pt x="60" y="31"/>
                  <a:pt x="60" y="31"/>
                </a:cubicBezTo>
                <a:cubicBezTo>
                  <a:pt x="60" y="31"/>
                  <a:pt x="60" y="31"/>
                  <a:pt x="60" y="31"/>
                </a:cubicBezTo>
                <a:cubicBezTo>
                  <a:pt x="60" y="31"/>
                  <a:pt x="60" y="31"/>
                  <a:pt x="61" y="31"/>
                </a:cubicBezTo>
                <a:cubicBezTo>
                  <a:pt x="61" y="31"/>
                  <a:pt x="61" y="31"/>
                  <a:pt x="61" y="31"/>
                </a:cubicBezTo>
                <a:cubicBezTo>
                  <a:pt x="61" y="31"/>
                  <a:pt x="61" y="31"/>
                  <a:pt x="61" y="31"/>
                </a:cubicBezTo>
                <a:cubicBezTo>
                  <a:pt x="61" y="31"/>
                  <a:pt x="61" y="31"/>
                  <a:pt x="61" y="31"/>
                </a:cubicBezTo>
                <a:cubicBezTo>
                  <a:pt x="61" y="31"/>
                  <a:pt x="61" y="31"/>
                  <a:pt x="61" y="31"/>
                </a:cubicBezTo>
                <a:cubicBezTo>
                  <a:pt x="61" y="31"/>
                  <a:pt x="61" y="31"/>
                  <a:pt x="61" y="31"/>
                </a:cubicBezTo>
                <a:cubicBezTo>
                  <a:pt x="61" y="31"/>
                  <a:pt x="61" y="31"/>
                  <a:pt x="61" y="31"/>
                </a:cubicBezTo>
                <a:cubicBezTo>
                  <a:pt x="61" y="31"/>
                  <a:pt x="61" y="31"/>
                  <a:pt x="61" y="31"/>
                </a:cubicBezTo>
                <a:cubicBezTo>
                  <a:pt x="61" y="31"/>
                  <a:pt x="61" y="31"/>
                  <a:pt x="61" y="31"/>
                </a:cubicBezTo>
                <a:cubicBezTo>
                  <a:pt x="61" y="31"/>
                  <a:pt x="61" y="31"/>
                  <a:pt x="61" y="31"/>
                </a:cubicBezTo>
                <a:cubicBezTo>
                  <a:pt x="61" y="31"/>
                  <a:pt x="61" y="31"/>
                  <a:pt x="61" y="31"/>
                </a:cubicBezTo>
                <a:cubicBezTo>
                  <a:pt x="61" y="31"/>
                  <a:pt x="62" y="31"/>
                  <a:pt x="62" y="31"/>
                </a:cubicBezTo>
                <a:cubicBezTo>
                  <a:pt x="62" y="31"/>
                  <a:pt x="62" y="31"/>
                  <a:pt x="62" y="32"/>
                </a:cubicBezTo>
                <a:cubicBezTo>
                  <a:pt x="62" y="32"/>
                  <a:pt x="62" y="32"/>
                  <a:pt x="62" y="32"/>
                </a:cubicBezTo>
                <a:cubicBezTo>
                  <a:pt x="62" y="32"/>
                  <a:pt x="62" y="32"/>
                  <a:pt x="62" y="32"/>
                </a:cubicBezTo>
                <a:cubicBezTo>
                  <a:pt x="62" y="32"/>
                  <a:pt x="62" y="32"/>
                  <a:pt x="62" y="32"/>
                </a:cubicBezTo>
                <a:cubicBezTo>
                  <a:pt x="62" y="32"/>
                  <a:pt x="62" y="32"/>
                  <a:pt x="62" y="32"/>
                </a:cubicBezTo>
                <a:cubicBezTo>
                  <a:pt x="62" y="32"/>
                  <a:pt x="62" y="32"/>
                  <a:pt x="62" y="32"/>
                </a:cubicBezTo>
                <a:cubicBezTo>
                  <a:pt x="62" y="32"/>
                  <a:pt x="62" y="32"/>
                  <a:pt x="63" y="32"/>
                </a:cubicBezTo>
                <a:cubicBezTo>
                  <a:pt x="63" y="32"/>
                  <a:pt x="63" y="32"/>
                  <a:pt x="63" y="32"/>
                </a:cubicBezTo>
                <a:cubicBezTo>
                  <a:pt x="63" y="32"/>
                  <a:pt x="63" y="32"/>
                  <a:pt x="63" y="32"/>
                </a:cubicBezTo>
                <a:cubicBezTo>
                  <a:pt x="63" y="32"/>
                  <a:pt x="63" y="32"/>
                  <a:pt x="63" y="32"/>
                </a:cubicBezTo>
                <a:cubicBezTo>
                  <a:pt x="63" y="32"/>
                  <a:pt x="63" y="32"/>
                  <a:pt x="62" y="32"/>
                </a:cubicBezTo>
                <a:cubicBezTo>
                  <a:pt x="62" y="32"/>
                  <a:pt x="62" y="32"/>
                  <a:pt x="62" y="32"/>
                </a:cubicBezTo>
                <a:cubicBezTo>
                  <a:pt x="62" y="32"/>
                  <a:pt x="62" y="32"/>
                  <a:pt x="62" y="32"/>
                </a:cubicBezTo>
                <a:cubicBezTo>
                  <a:pt x="62" y="32"/>
                  <a:pt x="62" y="32"/>
                  <a:pt x="62" y="33"/>
                </a:cubicBezTo>
                <a:cubicBezTo>
                  <a:pt x="62" y="33"/>
                  <a:pt x="62" y="33"/>
                  <a:pt x="62" y="33"/>
                </a:cubicBezTo>
                <a:cubicBezTo>
                  <a:pt x="62" y="33"/>
                  <a:pt x="62" y="33"/>
                  <a:pt x="61" y="33"/>
                </a:cubicBezTo>
                <a:cubicBezTo>
                  <a:pt x="61" y="33"/>
                  <a:pt x="61" y="33"/>
                  <a:pt x="61" y="33"/>
                </a:cubicBezTo>
                <a:cubicBezTo>
                  <a:pt x="61" y="32"/>
                  <a:pt x="61" y="32"/>
                  <a:pt x="61" y="32"/>
                </a:cubicBezTo>
                <a:cubicBezTo>
                  <a:pt x="61" y="32"/>
                  <a:pt x="61" y="32"/>
                  <a:pt x="60" y="32"/>
                </a:cubicBezTo>
                <a:cubicBezTo>
                  <a:pt x="60" y="32"/>
                  <a:pt x="60" y="32"/>
                  <a:pt x="60" y="32"/>
                </a:cubicBezTo>
                <a:cubicBezTo>
                  <a:pt x="60" y="32"/>
                  <a:pt x="60" y="32"/>
                  <a:pt x="60" y="32"/>
                </a:cubicBezTo>
                <a:cubicBezTo>
                  <a:pt x="60" y="32"/>
                  <a:pt x="60" y="32"/>
                  <a:pt x="60" y="32"/>
                </a:cubicBezTo>
                <a:cubicBezTo>
                  <a:pt x="60" y="32"/>
                  <a:pt x="60" y="32"/>
                  <a:pt x="60" y="32"/>
                </a:cubicBezTo>
                <a:cubicBezTo>
                  <a:pt x="59" y="32"/>
                  <a:pt x="59" y="32"/>
                  <a:pt x="59" y="32"/>
                </a:cubicBezTo>
                <a:cubicBezTo>
                  <a:pt x="58" y="32"/>
                  <a:pt x="58" y="32"/>
                  <a:pt x="58" y="32"/>
                </a:cubicBezTo>
                <a:cubicBezTo>
                  <a:pt x="58" y="32"/>
                  <a:pt x="57" y="32"/>
                  <a:pt x="57" y="32"/>
                </a:cubicBezTo>
                <a:cubicBezTo>
                  <a:pt x="57" y="32"/>
                  <a:pt x="57" y="32"/>
                  <a:pt x="57" y="32"/>
                </a:cubicBezTo>
                <a:cubicBezTo>
                  <a:pt x="56" y="32"/>
                  <a:pt x="56" y="32"/>
                  <a:pt x="56" y="32"/>
                </a:cubicBezTo>
                <a:cubicBezTo>
                  <a:pt x="56" y="32"/>
                  <a:pt x="57" y="32"/>
                  <a:pt x="57" y="32"/>
                </a:cubicBezTo>
                <a:cubicBezTo>
                  <a:pt x="57" y="32"/>
                  <a:pt x="57" y="32"/>
                  <a:pt x="57" y="32"/>
                </a:cubicBezTo>
                <a:cubicBezTo>
                  <a:pt x="57" y="32"/>
                  <a:pt x="58" y="32"/>
                  <a:pt x="58" y="32"/>
                </a:cubicBezTo>
                <a:cubicBezTo>
                  <a:pt x="58" y="32"/>
                  <a:pt x="57" y="32"/>
                  <a:pt x="57" y="32"/>
                </a:cubicBezTo>
                <a:cubicBezTo>
                  <a:pt x="57" y="32"/>
                  <a:pt x="57" y="32"/>
                  <a:pt x="57" y="32"/>
                </a:cubicBezTo>
                <a:cubicBezTo>
                  <a:pt x="57" y="32"/>
                  <a:pt x="57" y="32"/>
                  <a:pt x="57" y="32"/>
                </a:cubicBezTo>
                <a:cubicBezTo>
                  <a:pt x="57" y="32"/>
                  <a:pt x="57" y="32"/>
                  <a:pt x="58" y="32"/>
                </a:cubicBezTo>
                <a:cubicBezTo>
                  <a:pt x="58" y="32"/>
                  <a:pt x="58" y="32"/>
                  <a:pt x="58" y="32"/>
                </a:cubicBezTo>
                <a:cubicBezTo>
                  <a:pt x="58" y="32"/>
                  <a:pt x="58" y="32"/>
                  <a:pt x="58" y="32"/>
                </a:cubicBezTo>
                <a:cubicBezTo>
                  <a:pt x="59" y="32"/>
                  <a:pt x="59" y="32"/>
                  <a:pt x="59" y="32"/>
                </a:cubicBezTo>
                <a:cubicBezTo>
                  <a:pt x="59" y="32"/>
                  <a:pt x="59" y="32"/>
                  <a:pt x="59" y="32"/>
                </a:cubicBezTo>
                <a:cubicBezTo>
                  <a:pt x="59" y="32"/>
                  <a:pt x="59" y="32"/>
                  <a:pt x="59" y="32"/>
                </a:cubicBezTo>
                <a:cubicBezTo>
                  <a:pt x="59" y="32"/>
                  <a:pt x="59" y="33"/>
                  <a:pt x="59" y="33"/>
                </a:cubicBezTo>
                <a:cubicBezTo>
                  <a:pt x="59" y="33"/>
                  <a:pt x="59" y="33"/>
                  <a:pt x="58" y="33"/>
                </a:cubicBezTo>
                <a:cubicBezTo>
                  <a:pt x="58" y="33"/>
                  <a:pt x="58" y="33"/>
                  <a:pt x="58" y="33"/>
                </a:cubicBezTo>
                <a:cubicBezTo>
                  <a:pt x="58" y="33"/>
                  <a:pt x="58" y="33"/>
                  <a:pt x="58" y="33"/>
                </a:cubicBezTo>
                <a:cubicBezTo>
                  <a:pt x="58" y="33"/>
                  <a:pt x="58" y="33"/>
                  <a:pt x="58" y="33"/>
                </a:cubicBezTo>
                <a:cubicBezTo>
                  <a:pt x="58" y="34"/>
                  <a:pt x="57" y="34"/>
                  <a:pt x="57" y="34"/>
                </a:cubicBezTo>
                <a:cubicBezTo>
                  <a:pt x="58" y="34"/>
                  <a:pt x="58" y="34"/>
                  <a:pt x="58" y="34"/>
                </a:cubicBezTo>
                <a:cubicBezTo>
                  <a:pt x="58" y="34"/>
                  <a:pt x="58" y="34"/>
                  <a:pt x="58" y="34"/>
                </a:cubicBezTo>
                <a:cubicBezTo>
                  <a:pt x="58" y="34"/>
                  <a:pt x="58" y="34"/>
                  <a:pt x="58" y="34"/>
                </a:cubicBezTo>
                <a:cubicBezTo>
                  <a:pt x="58" y="34"/>
                  <a:pt x="58" y="34"/>
                  <a:pt x="58" y="34"/>
                </a:cubicBezTo>
                <a:cubicBezTo>
                  <a:pt x="58" y="34"/>
                  <a:pt x="59" y="34"/>
                  <a:pt x="59" y="34"/>
                </a:cubicBezTo>
                <a:cubicBezTo>
                  <a:pt x="59" y="34"/>
                  <a:pt x="59" y="34"/>
                  <a:pt x="59" y="34"/>
                </a:cubicBezTo>
                <a:cubicBezTo>
                  <a:pt x="59" y="34"/>
                  <a:pt x="59" y="34"/>
                  <a:pt x="59" y="34"/>
                </a:cubicBezTo>
                <a:cubicBezTo>
                  <a:pt x="59" y="34"/>
                  <a:pt x="60" y="34"/>
                  <a:pt x="60" y="34"/>
                </a:cubicBezTo>
                <a:cubicBezTo>
                  <a:pt x="59" y="34"/>
                  <a:pt x="59" y="34"/>
                  <a:pt x="59" y="34"/>
                </a:cubicBezTo>
                <a:cubicBezTo>
                  <a:pt x="59" y="34"/>
                  <a:pt x="59" y="34"/>
                  <a:pt x="59" y="34"/>
                </a:cubicBezTo>
                <a:cubicBezTo>
                  <a:pt x="59" y="34"/>
                  <a:pt x="59" y="34"/>
                  <a:pt x="59" y="34"/>
                </a:cubicBezTo>
                <a:cubicBezTo>
                  <a:pt x="58" y="34"/>
                  <a:pt x="58" y="34"/>
                  <a:pt x="58" y="35"/>
                </a:cubicBezTo>
                <a:cubicBezTo>
                  <a:pt x="58" y="35"/>
                  <a:pt x="58" y="35"/>
                  <a:pt x="58" y="35"/>
                </a:cubicBezTo>
                <a:cubicBezTo>
                  <a:pt x="58" y="35"/>
                  <a:pt x="59" y="34"/>
                  <a:pt x="59" y="35"/>
                </a:cubicBezTo>
                <a:cubicBezTo>
                  <a:pt x="59" y="35"/>
                  <a:pt x="59" y="35"/>
                  <a:pt x="59" y="35"/>
                </a:cubicBezTo>
                <a:cubicBezTo>
                  <a:pt x="59" y="34"/>
                  <a:pt x="59" y="35"/>
                  <a:pt x="59" y="34"/>
                </a:cubicBezTo>
                <a:cubicBezTo>
                  <a:pt x="59" y="34"/>
                  <a:pt x="59" y="34"/>
                  <a:pt x="59" y="34"/>
                </a:cubicBezTo>
                <a:cubicBezTo>
                  <a:pt x="60" y="34"/>
                  <a:pt x="60" y="34"/>
                  <a:pt x="60" y="34"/>
                </a:cubicBezTo>
                <a:cubicBezTo>
                  <a:pt x="60" y="34"/>
                  <a:pt x="60" y="33"/>
                  <a:pt x="60" y="33"/>
                </a:cubicBezTo>
                <a:cubicBezTo>
                  <a:pt x="60" y="33"/>
                  <a:pt x="60" y="33"/>
                  <a:pt x="60" y="33"/>
                </a:cubicBezTo>
                <a:cubicBezTo>
                  <a:pt x="60" y="33"/>
                  <a:pt x="60" y="33"/>
                  <a:pt x="60" y="33"/>
                </a:cubicBezTo>
                <a:cubicBezTo>
                  <a:pt x="61" y="34"/>
                  <a:pt x="61" y="33"/>
                  <a:pt x="61" y="33"/>
                </a:cubicBezTo>
                <a:cubicBezTo>
                  <a:pt x="61" y="33"/>
                  <a:pt x="61" y="33"/>
                  <a:pt x="62" y="33"/>
                </a:cubicBezTo>
                <a:cubicBezTo>
                  <a:pt x="62" y="33"/>
                  <a:pt x="62" y="33"/>
                  <a:pt x="62" y="33"/>
                </a:cubicBezTo>
                <a:cubicBezTo>
                  <a:pt x="62" y="33"/>
                  <a:pt x="63" y="33"/>
                  <a:pt x="63" y="33"/>
                </a:cubicBezTo>
                <a:cubicBezTo>
                  <a:pt x="63" y="33"/>
                  <a:pt x="63" y="33"/>
                  <a:pt x="63" y="33"/>
                </a:cubicBezTo>
                <a:cubicBezTo>
                  <a:pt x="63" y="33"/>
                  <a:pt x="63" y="33"/>
                  <a:pt x="63" y="33"/>
                </a:cubicBezTo>
                <a:cubicBezTo>
                  <a:pt x="63" y="33"/>
                  <a:pt x="63" y="33"/>
                  <a:pt x="63" y="33"/>
                </a:cubicBezTo>
                <a:cubicBezTo>
                  <a:pt x="63" y="33"/>
                  <a:pt x="62" y="33"/>
                  <a:pt x="62" y="33"/>
                </a:cubicBezTo>
                <a:cubicBezTo>
                  <a:pt x="63" y="33"/>
                  <a:pt x="63" y="33"/>
                  <a:pt x="63" y="34"/>
                </a:cubicBezTo>
                <a:cubicBezTo>
                  <a:pt x="63" y="34"/>
                  <a:pt x="63" y="34"/>
                  <a:pt x="63" y="34"/>
                </a:cubicBezTo>
                <a:cubicBezTo>
                  <a:pt x="63" y="34"/>
                  <a:pt x="62" y="34"/>
                  <a:pt x="62" y="34"/>
                </a:cubicBezTo>
                <a:cubicBezTo>
                  <a:pt x="62" y="34"/>
                  <a:pt x="62" y="34"/>
                  <a:pt x="62" y="34"/>
                </a:cubicBezTo>
                <a:cubicBezTo>
                  <a:pt x="62" y="34"/>
                  <a:pt x="62" y="34"/>
                  <a:pt x="62" y="34"/>
                </a:cubicBezTo>
                <a:cubicBezTo>
                  <a:pt x="62" y="34"/>
                  <a:pt x="62" y="34"/>
                  <a:pt x="62" y="34"/>
                </a:cubicBezTo>
                <a:cubicBezTo>
                  <a:pt x="62" y="34"/>
                  <a:pt x="62" y="34"/>
                  <a:pt x="62" y="34"/>
                </a:cubicBezTo>
                <a:cubicBezTo>
                  <a:pt x="62" y="34"/>
                  <a:pt x="62" y="34"/>
                  <a:pt x="62" y="34"/>
                </a:cubicBezTo>
                <a:cubicBezTo>
                  <a:pt x="62" y="34"/>
                  <a:pt x="62" y="34"/>
                  <a:pt x="62" y="34"/>
                </a:cubicBezTo>
                <a:cubicBezTo>
                  <a:pt x="62" y="34"/>
                  <a:pt x="62" y="34"/>
                  <a:pt x="62" y="34"/>
                </a:cubicBezTo>
                <a:cubicBezTo>
                  <a:pt x="62" y="35"/>
                  <a:pt x="62" y="35"/>
                  <a:pt x="62" y="35"/>
                </a:cubicBezTo>
                <a:cubicBezTo>
                  <a:pt x="62" y="35"/>
                  <a:pt x="62" y="35"/>
                  <a:pt x="62" y="35"/>
                </a:cubicBezTo>
                <a:cubicBezTo>
                  <a:pt x="62" y="35"/>
                  <a:pt x="62" y="35"/>
                  <a:pt x="62" y="35"/>
                </a:cubicBezTo>
                <a:cubicBezTo>
                  <a:pt x="62" y="35"/>
                  <a:pt x="61" y="35"/>
                  <a:pt x="61" y="35"/>
                </a:cubicBezTo>
                <a:cubicBezTo>
                  <a:pt x="62" y="35"/>
                  <a:pt x="62" y="35"/>
                  <a:pt x="62" y="35"/>
                </a:cubicBezTo>
                <a:cubicBezTo>
                  <a:pt x="62" y="35"/>
                  <a:pt x="61" y="36"/>
                  <a:pt x="61" y="36"/>
                </a:cubicBezTo>
                <a:cubicBezTo>
                  <a:pt x="61" y="36"/>
                  <a:pt x="61" y="36"/>
                  <a:pt x="61" y="36"/>
                </a:cubicBezTo>
                <a:cubicBezTo>
                  <a:pt x="61" y="36"/>
                  <a:pt x="61" y="36"/>
                  <a:pt x="61" y="36"/>
                </a:cubicBezTo>
                <a:cubicBezTo>
                  <a:pt x="61" y="36"/>
                  <a:pt x="61" y="36"/>
                  <a:pt x="61" y="36"/>
                </a:cubicBezTo>
                <a:cubicBezTo>
                  <a:pt x="61" y="36"/>
                  <a:pt x="61" y="36"/>
                  <a:pt x="61" y="36"/>
                </a:cubicBezTo>
                <a:cubicBezTo>
                  <a:pt x="61" y="36"/>
                  <a:pt x="61" y="36"/>
                  <a:pt x="61" y="36"/>
                </a:cubicBezTo>
                <a:cubicBezTo>
                  <a:pt x="61" y="36"/>
                  <a:pt x="61" y="36"/>
                  <a:pt x="61" y="36"/>
                </a:cubicBezTo>
                <a:cubicBezTo>
                  <a:pt x="61" y="36"/>
                  <a:pt x="61" y="36"/>
                  <a:pt x="60" y="36"/>
                </a:cubicBezTo>
                <a:cubicBezTo>
                  <a:pt x="60" y="36"/>
                  <a:pt x="60" y="37"/>
                  <a:pt x="60" y="37"/>
                </a:cubicBezTo>
                <a:cubicBezTo>
                  <a:pt x="60" y="37"/>
                  <a:pt x="60" y="37"/>
                  <a:pt x="60" y="37"/>
                </a:cubicBezTo>
                <a:cubicBezTo>
                  <a:pt x="60" y="37"/>
                  <a:pt x="60" y="37"/>
                  <a:pt x="60" y="37"/>
                </a:cubicBezTo>
                <a:cubicBezTo>
                  <a:pt x="60" y="37"/>
                  <a:pt x="59" y="37"/>
                  <a:pt x="59" y="37"/>
                </a:cubicBezTo>
                <a:cubicBezTo>
                  <a:pt x="59" y="37"/>
                  <a:pt x="59" y="37"/>
                  <a:pt x="59" y="37"/>
                </a:cubicBezTo>
                <a:cubicBezTo>
                  <a:pt x="59" y="37"/>
                  <a:pt x="59" y="37"/>
                  <a:pt x="59" y="37"/>
                </a:cubicBezTo>
                <a:cubicBezTo>
                  <a:pt x="59" y="37"/>
                  <a:pt x="59" y="37"/>
                  <a:pt x="59" y="37"/>
                </a:cubicBezTo>
                <a:cubicBezTo>
                  <a:pt x="59" y="37"/>
                  <a:pt x="59" y="37"/>
                  <a:pt x="59" y="38"/>
                </a:cubicBezTo>
                <a:cubicBezTo>
                  <a:pt x="59" y="38"/>
                  <a:pt x="59" y="38"/>
                  <a:pt x="58" y="38"/>
                </a:cubicBezTo>
                <a:cubicBezTo>
                  <a:pt x="58" y="38"/>
                  <a:pt x="58" y="38"/>
                  <a:pt x="58" y="38"/>
                </a:cubicBezTo>
                <a:cubicBezTo>
                  <a:pt x="58" y="38"/>
                  <a:pt x="58" y="38"/>
                  <a:pt x="58" y="38"/>
                </a:cubicBezTo>
                <a:cubicBezTo>
                  <a:pt x="58" y="38"/>
                  <a:pt x="58" y="38"/>
                  <a:pt x="58" y="38"/>
                </a:cubicBezTo>
                <a:cubicBezTo>
                  <a:pt x="58" y="38"/>
                  <a:pt x="58" y="38"/>
                  <a:pt x="58" y="38"/>
                </a:cubicBezTo>
                <a:cubicBezTo>
                  <a:pt x="57" y="38"/>
                  <a:pt x="57" y="38"/>
                  <a:pt x="57" y="38"/>
                </a:cubicBezTo>
                <a:cubicBezTo>
                  <a:pt x="57" y="38"/>
                  <a:pt x="57" y="38"/>
                  <a:pt x="57" y="38"/>
                </a:cubicBezTo>
                <a:cubicBezTo>
                  <a:pt x="57" y="38"/>
                  <a:pt x="57" y="38"/>
                  <a:pt x="57" y="38"/>
                </a:cubicBezTo>
                <a:cubicBezTo>
                  <a:pt x="56" y="38"/>
                  <a:pt x="56" y="38"/>
                  <a:pt x="56" y="38"/>
                </a:cubicBezTo>
                <a:cubicBezTo>
                  <a:pt x="57" y="38"/>
                  <a:pt x="57" y="38"/>
                  <a:pt x="57" y="38"/>
                </a:cubicBezTo>
                <a:cubicBezTo>
                  <a:pt x="57" y="38"/>
                  <a:pt x="57" y="38"/>
                  <a:pt x="57" y="38"/>
                </a:cubicBezTo>
                <a:cubicBezTo>
                  <a:pt x="57" y="38"/>
                  <a:pt x="57" y="38"/>
                  <a:pt x="57" y="38"/>
                </a:cubicBezTo>
                <a:cubicBezTo>
                  <a:pt x="57" y="38"/>
                  <a:pt x="57" y="38"/>
                  <a:pt x="57" y="38"/>
                </a:cubicBezTo>
                <a:cubicBezTo>
                  <a:pt x="57" y="38"/>
                  <a:pt x="57" y="38"/>
                  <a:pt x="57" y="39"/>
                </a:cubicBezTo>
                <a:cubicBezTo>
                  <a:pt x="57" y="39"/>
                  <a:pt x="57" y="39"/>
                  <a:pt x="57" y="39"/>
                </a:cubicBezTo>
                <a:cubicBezTo>
                  <a:pt x="57" y="39"/>
                  <a:pt x="57" y="39"/>
                  <a:pt x="57" y="39"/>
                </a:cubicBezTo>
                <a:cubicBezTo>
                  <a:pt x="56" y="39"/>
                  <a:pt x="57" y="39"/>
                  <a:pt x="57" y="39"/>
                </a:cubicBezTo>
                <a:cubicBezTo>
                  <a:pt x="57" y="39"/>
                  <a:pt x="56" y="39"/>
                  <a:pt x="56" y="39"/>
                </a:cubicBezTo>
                <a:cubicBezTo>
                  <a:pt x="56" y="40"/>
                  <a:pt x="56" y="40"/>
                  <a:pt x="56" y="40"/>
                </a:cubicBezTo>
                <a:cubicBezTo>
                  <a:pt x="56" y="40"/>
                  <a:pt x="56" y="40"/>
                  <a:pt x="57" y="40"/>
                </a:cubicBezTo>
                <a:cubicBezTo>
                  <a:pt x="56" y="40"/>
                  <a:pt x="56" y="40"/>
                  <a:pt x="56" y="40"/>
                </a:cubicBezTo>
                <a:cubicBezTo>
                  <a:pt x="56" y="40"/>
                  <a:pt x="56" y="40"/>
                  <a:pt x="56" y="40"/>
                </a:cubicBezTo>
                <a:cubicBezTo>
                  <a:pt x="56" y="40"/>
                  <a:pt x="56" y="40"/>
                  <a:pt x="56" y="40"/>
                </a:cubicBezTo>
                <a:cubicBezTo>
                  <a:pt x="56" y="41"/>
                  <a:pt x="56" y="41"/>
                  <a:pt x="56" y="41"/>
                </a:cubicBezTo>
                <a:cubicBezTo>
                  <a:pt x="56" y="41"/>
                  <a:pt x="56" y="41"/>
                  <a:pt x="56" y="41"/>
                </a:cubicBezTo>
                <a:cubicBezTo>
                  <a:pt x="56" y="41"/>
                  <a:pt x="56" y="41"/>
                  <a:pt x="56" y="41"/>
                </a:cubicBezTo>
                <a:cubicBezTo>
                  <a:pt x="56" y="41"/>
                  <a:pt x="56" y="41"/>
                  <a:pt x="56" y="41"/>
                </a:cubicBezTo>
                <a:cubicBezTo>
                  <a:pt x="55" y="41"/>
                  <a:pt x="55" y="41"/>
                  <a:pt x="55" y="41"/>
                </a:cubicBezTo>
                <a:cubicBezTo>
                  <a:pt x="55" y="41"/>
                  <a:pt x="55" y="41"/>
                  <a:pt x="55" y="42"/>
                </a:cubicBezTo>
                <a:cubicBezTo>
                  <a:pt x="55" y="42"/>
                  <a:pt x="55" y="42"/>
                  <a:pt x="55" y="42"/>
                </a:cubicBezTo>
                <a:cubicBezTo>
                  <a:pt x="55" y="42"/>
                  <a:pt x="55" y="42"/>
                  <a:pt x="55" y="42"/>
                </a:cubicBezTo>
                <a:cubicBezTo>
                  <a:pt x="55" y="42"/>
                  <a:pt x="55" y="42"/>
                  <a:pt x="55" y="42"/>
                </a:cubicBezTo>
                <a:cubicBezTo>
                  <a:pt x="55" y="42"/>
                  <a:pt x="55" y="42"/>
                  <a:pt x="55" y="42"/>
                </a:cubicBezTo>
                <a:cubicBezTo>
                  <a:pt x="55" y="42"/>
                  <a:pt x="55" y="42"/>
                  <a:pt x="55" y="42"/>
                </a:cubicBezTo>
                <a:cubicBezTo>
                  <a:pt x="55" y="42"/>
                  <a:pt x="54" y="42"/>
                  <a:pt x="54" y="42"/>
                </a:cubicBezTo>
                <a:cubicBezTo>
                  <a:pt x="54" y="42"/>
                  <a:pt x="54" y="42"/>
                  <a:pt x="54" y="42"/>
                </a:cubicBezTo>
                <a:cubicBezTo>
                  <a:pt x="54" y="42"/>
                  <a:pt x="54" y="42"/>
                  <a:pt x="54" y="42"/>
                </a:cubicBezTo>
                <a:cubicBezTo>
                  <a:pt x="54" y="42"/>
                  <a:pt x="54" y="42"/>
                  <a:pt x="54" y="42"/>
                </a:cubicBezTo>
                <a:cubicBezTo>
                  <a:pt x="54" y="42"/>
                  <a:pt x="54" y="43"/>
                  <a:pt x="54" y="43"/>
                </a:cubicBezTo>
                <a:cubicBezTo>
                  <a:pt x="54" y="43"/>
                  <a:pt x="54" y="43"/>
                  <a:pt x="54" y="43"/>
                </a:cubicBezTo>
                <a:cubicBezTo>
                  <a:pt x="54" y="43"/>
                  <a:pt x="54" y="43"/>
                  <a:pt x="54" y="43"/>
                </a:cubicBezTo>
                <a:cubicBezTo>
                  <a:pt x="54" y="43"/>
                  <a:pt x="54" y="43"/>
                  <a:pt x="53" y="43"/>
                </a:cubicBezTo>
                <a:cubicBezTo>
                  <a:pt x="53" y="43"/>
                  <a:pt x="54" y="43"/>
                  <a:pt x="53" y="43"/>
                </a:cubicBezTo>
                <a:cubicBezTo>
                  <a:pt x="53" y="43"/>
                  <a:pt x="53" y="43"/>
                  <a:pt x="53" y="43"/>
                </a:cubicBezTo>
                <a:cubicBezTo>
                  <a:pt x="53" y="42"/>
                  <a:pt x="54" y="42"/>
                  <a:pt x="54" y="42"/>
                </a:cubicBezTo>
                <a:cubicBezTo>
                  <a:pt x="54" y="42"/>
                  <a:pt x="54" y="42"/>
                  <a:pt x="54" y="42"/>
                </a:cubicBezTo>
                <a:cubicBezTo>
                  <a:pt x="54" y="42"/>
                  <a:pt x="53" y="42"/>
                  <a:pt x="53" y="42"/>
                </a:cubicBezTo>
                <a:cubicBezTo>
                  <a:pt x="53" y="42"/>
                  <a:pt x="53" y="42"/>
                  <a:pt x="53" y="42"/>
                </a:cubicBezTo>
                <a:cubicBezTo>
                  <a:pt x="53" y="42"/>
                  <a:pt x="53" y="42"/>
                  <a:pt x="53" y="42"/>
                </a:cubicBezTo>
                <a:cubicBezTo>
                  <a:pt x="53" y="42"/>
                  <a:pt x="53" y="42"/>
                  <a:pt x="53" y="42"/>
                </a:cubicBezTo>
                <a:cubicBezTo>
                  <a:pt x="53" y="42"/>
                  <a:pt x="53" y="42"/>
                  <a:pt x="53" y="42"/>
                </a:cubicBezTo>
                <a:cubicBezTo>
                  <a:pt x="53" y="42"/>
                  <a:pt x="53" y="43"/>
                  <a:pt x="53" y="43"/>
                </a:cubicBezTo>
                <a:cubicBezTo>
                  <a:pt x="53" y="43"/>
                  <a:pt x="53" y="43"/>
                  <a:pt x="53" y="43"/>
                </a:cubicBezTo>
                <a:cubicBezTo>
                  <a:pt x="53" y="43"/>
                  <a:pt x="53" y="43"/>
                  <a:pt x="53" y="43"/>
                </a:cubicBezTo>
                <a:cubicBezTo>
                  <a:pt x="53" y="43"/>
                  <a:pt x="53" y="43"/>
                  <a:pt x="53" y="43"/>
                </a:cubicBezTo>
                <a:cubicBezTo>
                  <a:pt x="53" y="43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4"/>
                  <a:pt x="52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2" y="44"/>
                  <a:pt x="52" y="44"/>
                </a:cubicBezTo>
                <a:cubicBezTo>
                  <a:pt x="52" y="44"/>
                  <a:pt x="52" y="44"/>
                  <a:pt x="52" y="44"/>
                </a:cubicBezTo>
                <a:cubicBezTo>
                  <a:pt x="52" y="44"/>
                  <a:pt x="52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5"/>
                  <a:pt x="51" y="45"/>
                  <a:pt x="51" y="45"/>
                </a:cubicBezTo>
                <a:cubicBezTo>
                  <a:pt x="51" y="45"/>
                  <a:pt x="51" y="45"/>
                  <a:pt x="51" y="45"/>
                </a:cubicBezTo>
                <a:cubicBezTo>
                  <a:pt x="51" y="45"/>
                  <a:pt x="51" y="45"/>
                  <a:pt x="52" y="45"/>
                </a:cubicBezTo>
                <a:cubicBezTo>
                  <a:pt x="52" y="45"/>
                  <a:pt x="52" y="45"/>
                  <a:pt x="52" y="45"/>
                </a:cubicBezTo>
                <a:cubicBezTo>
                  <a:pt x="52" y="45"/>
                  <a:pt x="52" y="45"/>
                  <a:pt x="52" y="45"/>
                </a:cubicBezTo>
                <a:cubicBezTo>
                  <a:pt x="52" y="45"/>
                  <a:pt x="52" y="45"/>
                  <a:pt x="52" y="45"/>
                </a:cubicBezTo>
                <a:cubicBezTo>
                  <a:pt x="52" y="45"/>
                  <a:pt x="51" y="45"/>
                  <a:pt x="51" y="45"/>
                </a:cubicBezTo>
                <a:cubicBezTo>
                  <a:pt x="51" y="45"/>
                  <a:pt x="51" y="46"/>
                  <a:pt x="51" y="46"/>
                </a:cubicBezTo>
                <a:cubicBezTo>
                  <a:pt x="51" y="46"/>
                  <a:pt x="51" y="46"/>
                  <a:pt x="51" y="46"/>
                </a:cubicBezTo>
                <a:cubicBezTo>
                  <a:pt x="51" y="46"/>
                  <a:pt x="51" y="46"/>
                  <a:pt x="51" y="46"/>
                </a:cubicBezTo>
                <a:cubicBezTo>
                  <a:pt x="51" y="46"/>
                  <a:pt x="51" y="46"/>
                  <a:pt x="51" y="46"/>
                </a:cubicBezTo>
                <a:cubicBezTo>
                  <a:pt x="51" y="46"/>
                  <a:pt x="51" y="46"/>
                  <a:pt x="51" y="46"/>
                </a:cubicBezTo>
                <a:cubicBezTo>
                  <a:pt x="51" y="46"/>
                  <a:pt x="52" y="46"/>
                  <a:pt x="52" y="46"/>
                </a:cubicBezTo>
                <a:cubicBezTo>
                  <a:pt x="52" y="46"/>
                  <a:pt x="52" y="46"/>
                  <a:pt x="52" y="46"/>
                </a:cubicBezTo>
                <a:cubicBezTo>
                  <a:pt x="52" y="46"/>
                  <a:pt x="52" y="46"/>
                  <a:pt x="51" y="46"/>
                </a:cubicBezTo>
                <a:cubicBezTo>
                  <a:pt x="51" y="46"/>
                  <a:pt x="51" y="46"/>
                  <a:pt x="51" y="46"/>
                </a:cubicBezTo>
                <a:cubicBezTo>
                  <a:pt x="51" y="46"/>
                  <a:pt x="51" y="46"/>
                  <a:pt x="51" y="46"/>
                </a:cubicBezTo>
                <a:cubicBezTo>
                  <a:pt x="51" y="46"/>
                  <a:pt x="51" y="46"/>
                  <a:pt x="51" y="46"/>
                </a:cubicBezTo>
                <a:cubicBezTo>
                  <a:pt x="51" y="46"/>
                  <a:pt x="51" y="46"/>
                  <a:pt x="51" y="46"/>
                </a:cubicBezTo>
                <a:cubicBezTo>
                  <a:pt x="51" y="46"/>
                  <a:pt x="51" y="46"/>
                  <a:pt x="51" y="46"/>
                </a:cubicBezTo>
                <a:cubicBezTo>
                  <a:pt x="51" y="46"/>
                  <a:pt x="51" y="47"/>
                  <a:pt x="52" y="46"/>
                </a:cubicBezTo>
                <a:cubicBezTo>
                  <a:pt x="52" y="46"/>
                  <a:pt x="52" y="47"/>
                  <a:pt x="52" y="47"/>
                </a:cubicBezTo>
                <a:cubicBezTo>
                  <a:pt x="52" y="47"/>
                  <a:pt x="51" y="47"/>
                  <a:pt x="51" y="47"/>
                </a:cubicBezTo>
                <a:cubicBezTo>
                  <a:pt x="51" y="47"/>
                  <a:pt x="51" y="47"/>
                  <a:pt x="51" y="47"/>
                </a:cubicBezTo>
                <a:cubicBezTo>
                  <a:pt x="51" y="47"/>
                  <a:pt x="51" y="47"/>
                  <a:pt x="51" y="47"/>
                </a:cubicBezTo>
                <a:cubicBezTo>
                  <a:pt x="51" y="47"/>
                  <a:pt x="51" y="47"/>
                  <a:pt x="51" y="47"/>
                </a:cubicBezTo>
                <a:cubicBezTo>
                  <a:pt x="51" y="47"/>
                  <a:pt x="51" y="47"/>
                  <a:pt x="51" y="47"/>
                </a:cubicBezTo>
                <a:cubicBezTo>
                  <a:pt x="51" y="47"/>
                  <a:pt x="51" y="47"/>
                  <a:pt x="51" y="47"/>
                </a:cubicBezTo>
                <a:cubicBezTo>
                  <a:pt x="51" y="47"/>
                  <a:pt x="51" y="47"/>
                  <a:pt x="51" y="47"/>
                </a:cubicBezTo>
                <a:cubicBezTo>
                  <a:pt x="51" y="47"/>
                  <a:pt x="51" y="47"/>
                  <a:pt x="51" y="47"/>
                </a:cubicBezTo>
                <a:cubicBezTo>
                  <a:pt x="51" y="47"/>
                  <a:pt x="51" y="47"/>
                  <a:pt x="51" y="47"/>
                </a:cubicBezTo>
                <a:cubicBezTo>
                  <a:pt x="51" y="47"/>
                  <a:pt x="51" y="47"/>
                  <a:pt x="51" y="47"/>
                </a:cubicBezTo>
                <a:cubicBezTo>
                  <a:pt x="51" y="47"/>
                  <a:pt x="51" y="47"/>
                  <a:pt x="51" y="47"/>
                </a:cubicBezTo>
                <a:cubicBezTo>
                  <a:pt x="51" y="47"/>
                  <a:pt x="51" y="47"/>
                  <a:pt x="50" y="47"/>
                </a:cubicBezTo>
                <a:cubicBezTo>
                  <a:pt x="50" y="47"/>
                  <a:pt x="50" y="47"/>
                  <a:pt x="50" y="47"/>
                </a:cubicBezTo>
                <a:cubicBezTo>
                  <a:pt x="50" y="47"/>
                  <a:pt x="51" y="48"/>
                  <a:pt x="51" y="48"/>
                </a:cubicBezTo>
                <a:cubicBezTo>
                  <a:pt x="51" y="48"/>
                  <a:pt x="51" y="48"/>
                  <a:pt x="51" y="48"/>
                </a:cubicBezTo>
                <a:cubicBezTo>
                  <a:pt x="51" y="48"/>
                  <a:pt x="51" y="48"/>
                  <a:pt x="51" y="48"/>
                </a:cubicBezTo>
                <a:cubicBezTo>
                  <a:pt x="51" y="48"/>
                  <a:pt x="51" y="48"/>
                  <a:pt x="50" y="48"/>
                </a:cubicBezTo>
                <a:cubicBezTo>
                  <a:pt x="50" y="48"/>
                  <a:pt x="50" y="48"/>
                  <a:pt x="50" y="48"/>
                </a:cubicBezTo>
                <a:cubicBezTo>
                  <a:pt x="50" y="48"/>
                  <a:pt x="50" y="48"/>
                  <a:pt x="50" y="48"/>
                </a:cubicBezTo>
                <a:cubicBezTo>
                  <a:pt x="50" y="49"/>
                  <a:pt x="50" y="49"/>
                  <a:pt x="51" y="49"/>
                </a:cubicBezTo>
                <a:cubicBezTo>
                  <a:pt x="51" y="49"/>
                  <a:pt x="51" y="49"/>
                  <a:pt x="51" y="49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49"/>
                  <a:pt x="50" y="48"/>
                  <a:pt x="50" y="49"/>
                </a:cubicBezTo>
                <a:cubicBezTo>
                  <a:pt x="50" y="49"/>
                  <a:pt x="50" y="49"/>
                  <a:pt x="51" y="49"/>
                </a:cubicBezTo>
                <a:cubicBezTo>
                  <a:pt x="51" y="49"/>
                  <a:pt x="51" y="49"/>
                  <a:pt x="51" y="49"/>
                </a:cubicBezTo>
                <a:cubicBezTo>
                  <a:pt x="51" y="49"/>
                  <a:pt x="51" y="50"/>
                  <a:pt x="50" y="50"/>
                </a:cubicBezTo>
                <a:cubicBezTo>
                  <a:pt x="50" y="50"/>
                  <a:pt x="50" y="50"/>
                  <a:pt x="50" y="50"/>
                </a:cubicBezTo>
                <a:cubicBezTo>
                  <a:pt x="51" y="50"/>
                  <a:pt x="51" y="50"/>
                  <a:pt x="51" y="50"/>
                </a:cubicBezTo>
                <a:cubicBezTo>
                  <a:pt x="51" y="50"/>
                  <a:pt x="51" y="50"/>
                  <a:pt x="51" y="50"/>
                </a:cubicBezTo>
                <a:cubicBezTo>
                  <a:pt x="51" y="50"/>
                  <a:pt x="51" y="50"/>
                  <a:pt x="51" y="50"/>
                </a:cubicBezTo>
                <a:cubicBezTo>
                  <a:pt x="51" y="50"/>
                  <a:pt x="51" y="50"/>
                  <a:pt x="50" y="50"/>
                </a:cubicBezTo>
                <a:cubicBezTo>
                  <a:pt x="50" y="50"/>
                  <a:pt x="50" y="50"/>
                  <a:pt x="50" y="50"/>
                </a:cubicBezTo>
                <a:cubicBezTo>
                  <a:pt x="50" y="50"/>
                  <a:pt x="50" y="50"/>
                  <a:pt x="50" y="50"/>
                </a:cubicBezTo>
                <a:cubicBezTo>
                  <a:pt x="50" y="50"/>
                  <a:pt x="50" y="50"/>
                  <a:pt x="50" y="50"/>
                </a:cubicBezTo>
                <a:cubicBezTo>
                  <a:pt x="50" y="51"/>
                  <a:pt x="50" y="50"/>
                  <a:pt x="50" y="51"/>
                </a:cubicBezTo>
                <a:cubicBezTo>
                  <a:pt x="50" y="51"/>
                  <a:pt x="50" y="51"/>
                  <a:pt x="50" y="51"/>
                </a:cubicBezTo>
                <a:cubicBezTo>
                  <a:pt x="50" y="51"/>
                  <a:pt x="50" y="51"/>
                  <a:pt x="50" y="51"/>
                </a:cubicBezTo>
                <a:cubicBezTo>
                  <a:pt x="50" y="51"/>
                  <a:pt x="50" y="51"/>
                  <a:pt x="50" y="51"/>
                </a:cubicBezTo>
                <a:cubicBezTo>
                  <a:pt x="50" y="51"/>
                  <a:pt x="50" y="51"/>
                  <a:pt x="50" y="51"/>
                </a:cubicBezTo>
                <a:cubicBezTo>
                  <a:pt x="50" y="51"/>
                  <a:pt x="50" y="51"/>
                  <a:pt x="50" y="51"/>
                </a:cubicBezTo>
                <a:cubicBezTo>
                  <a:pt x="50" y="51"/>
                  <a:pt x="50" y="51"/>
                  <a:pt x="50" y="51"/>
                </a:cubicBezTo>
                <a:cubicBezTo>
                  <a:pt x="50" y="51"/>
                  <a:pt x="50" y="51"/>
                  <a:pt x="50" y="51"/>
                </a:cubicBezTo>
                <a:cubicBezTo>
                  <a:pt x="50" y="51"/>
                  <a:pt x="50" y="51"/>
                  <a:pt x="50" y="51"/>
                </a:cubicBezTo>
                <a:cubicBezTo>
                  <a:pt x="50" y="51"/>
                  <a:pt x="51" y="51"/>
                  <a:pt x="51" y="51"/>
                </a:cubicBezTo>
                <a:cubicBezTo>
                  <a:pt x="51" y="51"/>
                  <a:pt x="50" y="52"/>
                  <a:pt x="49" y="52"/>
                </a:cubicBezTo>
                <a:cubicBezTo>
                  <a:pt x="50" y="52"/>
                  <a:pt x="50" y="52"/>
                  <a:pt x="50" y="52"/>
                </a:cubicBezTo>
                <a:cubicBezTo>
                  <a:pt x="50" y="52"/>
                  <a:pt x="50" y="52"/>
                  <a:pt x="50" y="52"/>
                </a:cubicBezTo>
                <a:cubicBezTo>
                  <a:pt x="50" y="52"/>
                  <a:pt x="50" y="52"/>
                  <a:pt x="50" y="52"/>
                </a:cubicBezTo>
                <a:cubicBezTo>
                  <a:pt x="50" y="52"/>
                  <a:pt x="50" y="52"/>
                  <a:pt x="50" y="52"/>
                </a:cubicBezTo>
                <a:cubicBezTo>
                  <a:pt x="50" y="52"/>
                  <a:pt x="50" y="52"/>
                  <a:pt x="50" y="52"/>
                </a:cubicBezTo>
                <a:cubicBezTo>
                  <a:pt x="50" y="52"/>
                  <a:pt x="50" y="52"/>
                  <a:pt x="50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52"/>
                  <a:pt x="49" y="52"/>
                  <a:pt x="49" y="53"/>
                </a:cubicBezTo>
                <a:cubicBezTo>
                  <a:pt x="49" y="53"/>
                  <a:pt x="49" y="53"/>
                  <a:pt x="49" y="53"/>
                </a:cubicBezTo>
                <a:cubicBezTo>
                  <a:pt x="49" y="52"/>
                  <a:pt x="49" y="52"/>
                  <a:pt x="48" y="52"/>
                </a:cubicBezTo>
                <a:cubicBezTo>
                  <a:pt x="48" y="52"/>
                  <a:pt x="48" y="53"/>
                  <a:pt x="48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47" y="52"/>
                  <a:pt x="48" y="52"/>
                  <a:pt x="47" y="52"/>
                </a:cubicBezTo>
                <a:cubicBezTo>
                  <a:pt x="47" y="52"/>
                  <a:pt x="47" y="52"/>
                  <a:pt x="47" y="52"/>
                </a:cubicBezTo>
                <a:cubicBezTo>
                  <a:pt x="47" y="52"/>
                  <a:pt x="47" y="52"/>
                  <a:pt x="47" y="52"/>
                </a:cubicBezTo>
                <a:cubicBezTo>
                  <a:pt x="47" y="52"/>
                  <a:pt x="47" y="52"/>
                  <a:pt x="47" y="52"/>
                </a:cubicBezTo>
                <a:cubicBezTo>
                  <a:pt x="47" y="52"/>
                  <a:pt x="47" y="52"/>
                  <a:pt x="47" y="52"/>
                </a:cubicBezTo>
                <a:cubicBezTo>
                  <a:pt x="47" y="52"/>
                  <a:pt x="47" y="52"/>
                  <a:pt x="47" y="52"/>
                </a:cubicBezTo>
                <a:cubicBezTo>
                  <a:pt x="47" y="52"/>
                  <a:pt x="47" y="52"/>
                  <a:pt x="47" y="51"/>
                </a:cubicBezTo>
                <a:cubicBezTo>
                  <a:pt x="47" y="51"/>
                  <a:pt x="48" y="51"/>
                  <a:pt x="48" y="51"/>
                </a:cubicBezTo>
                <a:cubicBezTo>
                  <a:pt x="48" y="51"/>
                  <a:pt x="47" y="51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6" y="51"/>
                  <a:pt x="47" y="51"/>
                </a:cubicBezTo>
                <a:cubicBezTo>
                  <a:pt x="47" y="51"/>
                  <a:pt x="47" y="51"/>
                  <a:pt x="46" y="51"/>
                </a:cubicBezTo>
                <a:cubicBezTo>
                  <a:pt x="46" y="51"/>
                  <a:pt x="46" y="51"/>
                  <a:pt x="46" y="51"/>
                </a:cubicBezTo>
                <a:cubicBezTo>
                  <a:pt x="46" y="51"/>
                  <a:pt x="46" y="51"/>
                  <a:pt x="46" y="51"/>
                </a:cubicBezTo>
                <a:cubicBezTo>
                  <a:pt x="46" y="51"/>
                  <a:pt x="46" y="51"/>
                  <a:pt x="46" y="51"/>
                </a:cubicBezTo>
                <a:cubicBezTo>
                  <a:pt x="46" y="51"/>
                  <a:pt x="46" y="51"/>
                  <a:pt x="46" y="51"/>
                </a:cubicBezTo>
                <a:cubicBezTo>
                  <a:pt x="46" y="51"/>
                  <a:pt x="46" y="51"/>
                  <a:pt x="46" y="51"/>
                </a:cubicBezTo>
                <a:cubicBezTo>
                  <a:pt x="46" y="51"/>
                  <a:pt x="46" y="51"/>
                  <a:pt x="46" y="51"/>
                </a:cubicBezTo>
                <a:cubicBezTo>
                  <a:pt x="46" y="51"/>
                  <a:pt x="46" y="51"/>
                  <a:pt x="46" y="51"/>
                </a:cubicBezTo>
                <a:cubicBezTo>
                  <a:pt x="45" y="51"/>
                  <a:pt x="45" y="51"/>
                  <a:pt x="45" y="52"/>
                </a:cubicBezTo>
                <a:cubicBezTo>
                  <a:pt x="45" y="52"/>
                  <a:pt x="45" y="52"/>
                  <a:pt x="45" y="52"/>
                </a:cubicBezTo>
                <a:cubicBezTo>
                  <a:pt x="45" y="52"/>
                  <a:pt x="45" y="52"/>
                  <a:pt x="45" y="52"/>
                </a:cubicBezTo>
                <a:cubicBezTo>
                  <a:pt x="45" y="52"/>
                  <a:pt x="45" y="52"/>
                  <a:pt x="45" y="52"/>
                </a:cubicBezTo>
                <a:cubicBezTo>
                  <a:pt x="45" y="52"/>
                  <a:pt x="45" y="52"/>
                  <a:pt x="44" y="52"/>
                </a:cubicBezTo>
                <a:cubicBezTo>
                  <a:pt x="45" y="52"/>
                  <a:pt x="45" y="52"/>
                  <a:pt x="45" y="51"/>
                </a:cubicBezTo>
                <a:cubicBezTo>
                  <a:pt x="45" y="51"/>
                  <a:pt x="45" y="51"/>
                  <a:pt x="45" y="51"/>
                </a:cubicBezTo>
                <a:cubicBezTo>
                  <a:pt x="45" y="51"/>
                  <a:pt x="45" y="51"/>
                  <a:pt x="45" y="51"/>
                </a:cubicBezTo>
                <a:cubicBezTo>
                  <a:pt x="44" y="51"/>
                  <a:pt x="44" y="51"/>
                  <a:pt x="44" y="51"/>
                </a:cubicBezTo>
                <a:cubicBezTo>
                  <a:pt x="44" y="51"/>
                  <a:pt x="44" y="51"/>
                  <a:pt x="44" y="51"/>
                </a:cubicBezTo>
                <a:cubicBezTo>
                  <a:pt x="44" y="51"/>
                  <a:pt x="44" y="51"/>
                  <a:pt x="44" y="51"/>
                </a:cubicBezTo>
                <a:cubicBezTo>
                  <a:pt x="44" y="51"/>
                  <a:pt x="44" y="51"/>
                  <a:pt x="44" y="51"/>
                </a:cubicBezTo>
                <a:cubicBezTo>
                  <a:pt x="44" y="51"/>
                  <a:pt x="44" y="51"/>
                  <a:pt x="44" y="51"/>
                </a:cubicBezTo>
                <a:cubicBezTo>
                  <a:pt x="44" y="51"/>
                  <a:pt x="44" y="51"/>
                  <a:pt x="44" y="51"/>
                </a:cubicBezTo>
                <a:cubicBezTo>
                  <a:pt x="44" y="51"/>
                  <a:pt x="44" y="51"/>
                  <a:pt x="44" y="51"/>
                </a:cubicBezTo>
                <a:cubicBezTo>
                  <a:pt x="44" y="51"/>
                  <a:pt x="44" y="51"/>
                  <a:pt x="43" y="51"/>
                </a:cubicBezTo>
                <a:cubicBezTo>
                  <a:pt x="43" y="51"/>
                  <a:pt x="43" y="51"/>
                  <a:pt x="43" y="51"/>
                </a:cubicBezTo>
                <a:cubicBezTo>
                  <a:pt x="43" y="51"/>
                  <a:pt x="43" y="51"/>
                  <a:pt x="43" y="51"/>
                </a:cubicBezTo>
                <a:cubicBezTo>
                  <a:pt x="43" y="51"/>
                  <a:pt x="43" y="51"/>
                  <a:pt x="43" y="51"/>
                </a:cubicBezTo>
                <a:cubicBezTo>
                  <a:pt x="43" y="51"/>
                  <a:pt x="43" y="51"/>
                  <a:pt x="43" y="51"/>
                </a:cubicBezTo>
                <a:cubicBezTo>
                  <a:pt x="43" y="50"/>
                  <a:pt x="43" y="50"/>
                  <a:pt x="43" y="50"/>
                </a:cubicBezTo>
                <a:cubicBezTo>
                  <a:pt x="43" y="50"/>
                  <a:pt x="43" y="50"/>
                  <a:pt x="43" y="50"/>
                </a:cubicBezTo>
                <a:cubicBezTo>
                  <a:pt x="43" y="50"/>
                  <a:pt x="43" y="50"/>
                  <a:pt x="43" y="50"/>
                </a:cubicBezTo>
                <a:cubicBezTo>
                  <a:pt x="43" y="50"/>
                  <a:pt x="43" y="50"/>
                  <a:pt x="43" y="50"/>
                </a:cubicBezTo>
                <a:cubicBezTo>
                  <a:pt x="43" y="50"/>
                  <a:pt x="43" y="50"/>
                  <a:pt x="43" y="50"/>
                </a:cubicBezTo>
                <a:cubicBezTo>
                  <a:pt x="43" y="50"/>
                  <a:pt x="43" y="50"/>
                  <a:pt x="43" y="50"/>
                </a:cubicBezTo>
                <a:cubicBezTo>
                  <a:pt x="43" y="50"/>
                  <a:pt x="43" y="50"/>
                  <a:pt x="43" y="50"/>
                </a:cubicBezTo>
                <a:cubicBezTo>
                  <a:pt x="43" y="50"/>
                  <a:pt x="43" y="50"/>
                  <a:pt x="43" y="50"/>
                </a:cubicBezTo>
                <a:cubicBezTo>
                  <a:pt x="43" y="50"/>
                  <a:pt x="43" y="50"/>
                  <a:pt x="43" y="50"/>
                </a:cubicBezTo>
                <a:cubicBezTo>
                  <a:pt x="43" y="50"/>
                  <a:pt x="43" y="50"/>
                  <a:pt x="43" y="50"/>
                </a:cubicBezTo>
                <a:cubicBezTo>
                  <a:pt x="43" y="50"/>
                  <a:pt x="43" y="50"/>
                  <a:pt x="42" y="50"/>
                </a:cubicBezTo>
                <a:cubicBezTo>
                  <a:pt x="42" y="50"/>
                  <a:pt x="42" y="50"/>
                  <a:pt x="42" y="50"/>
                </a:cubicBezTo>
                <a:cubicBezTo>
                  <a:pt x="42" y="50"/>
                  <a:pt x="42" y="49"/>
                  <a:pt x="42" y="49"/>
                </a:cubicBezTo>
                <a:cubicBezTo>
                  <a:pt x="42" y="49"/>
                  <a:pt x="42" y="49"/>
                  <a:pt x="42" y="49"/>
                </a:cubicBezTo>
                <a:cubicBezTo>
                  <a:pt x="42" y="49"/>
                  <a:pt x="42" y="49"/>
                  <a:pt x="42" y="49"/>
                </a:cubicBezTo>
                <a:cubicBezTo>
                  <a:pt x="42" y="49"/>
                  <a:pt x="42" y="49"/>
                  <a:pt x="42" y="49"/>
                </a:cubicBezTo>
                <a:cubicBezTo>
                  <a:pt x="42" y="49"/>
                  <a:pt x="42" y="49"/>
                  <a:pt x="42" y="49"/>
                </a:cubicBezTo>
                <a:cubicBezTo>
                  <a:pt x="42" y="49"/>
                  <a:pt x="42" y="49"/>
                  <a:pt x="42" y="49"/>
                </a:cubicBezTo>
                <a:cubicBezTo>
                  <a:pt x="42" y="49"/>
                  <a:pt x="42" y="49"/>
                  <a:pt x="42" y="49"/>
                </a:cubicBezTo>
                <a:cubicBezTo>
                  <a:pt x="42" y="49"/>
                  <a:pt x="42" y="49"/>
                  <a:pt x="42" y="49"/>
                </a:cubicBezTo>
                <a:cubicBezTo>
                  <a:pt x="42" y="49"/>
                  <a:pt x="41" y="49"/>
                  <a:pt x="41" y="49"/>
                </a:cubicBezTo>
                <a:cubicBezTo>
                  <a:pt x="41" y="49"/>
                  <a:pt x="41" y="49"/>
                  <a:pt x="42" y="48"/>
                </a:cubicBezTo>
                <a:cubicBezTo>
                  <a:pt x="42" y="48"/>
                  <a:pt x="41" y="48"/>
                  <a:pt x="41" y="48"/>
                </a:cubicBezTo>
                <a:cubicBezTo>
                  <a:pt x="41" y="48"/>
                  <a:pt x="41" y="48"/>
                  <a:pt x="41" y="48"/>
                </a:cubicBezTo>
                <a:cubicBezTo>
                  <a:pt x="41" y="48"/>
                  <a:pt x="41" y="48"/>
                  <a:pt x="41" y="48"/>
                </a:cubicBezTo>
                <a:cubicBezTo>
                  <a:pt x="41" y="48"/>
                  <a:pt x="41" y="48"/>
                  <a:pt x="41" y="48"/>
                </a:cubicBezTo>
                <a:cubicBezTo>
                  <a:pt x="41" y="48"/>
                  <a:pt x="41" y="48"/>
                  <a:pt x="41" y="48"/>
                </a:cubicBezTo>
                <a:cubicBezTo>
                  <a:pt x="41" y="48"/>
                  <a:pt x="41" y="48"/>
                  <a:pt x="40" y="48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48"/>
                  <a:pt x="40" y="48"/>
                  <a:pt x="41" y="48"/>
                </a:cubicBezTo>
                <a:cubicBezTo>
                  <a:pt x="41" y="48"/>
                  <a:pt x="41" y="48"/>
                  <a:pt x="41" y="48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47"/>
                  <a:pt x="40" y="47"/>
                  <a:pt x="40" y="47"/>
                </a:cubicBezTo>
                <a:cubicBezTo>
                  <a:pt x="40" y="47"/>
                  <a:pt x="41" y="47"/>
                  <a:pt x="41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7"/>
                  <a:pt x="42" y="47"/>
                  <a:pt x="42" y="47"/>
                </a:cubicBezTo>
                <a:cubicBezTo>
                  <a:pt x="42" y="47"/>
                  <a:pt x="41" y="47"/>
                  <a:pt x="41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0" y="47"/>
                  <a:pt x="40" y="47"/>
                  <a:pt x="40" y="47"/>
                </a:cubicBezTo>
                <a:cubicBezTo>
                  <a:pt x="40" y="47"/>
                  <a:pt x="40" y="47"/>
                  <a:pt x="40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6"/>
                  <a:pt x="41" y="46"/>
                  <a:pt x="41" y="46"/>
                </a:cubicBezTo>
                <a:cubicBezTo>
                  <a:pt x="41" y="46"/>
                  <a:pt x="41" y="46"/>
                  <a:pt x="41" y="46"/>
                </a:cubicBezTo>
                <a:cubicBezTo>
                  <a:pt x="41" y="46"/>
                  <a:pt x="41" y="46"/>
                  <a:pt x="41" y="46"/>
                </a:cubicBezTo>
                <a:cubicBezTo>
                  <a:pt x="42" y="46"/>
                  <a:pt x="42" y="46"/>
                  <a:pt x="42" y="46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47"/>
                  <a:pt x="42" y="46"/>
                  <a:pt x="42" y="46"/>
                </a:cubicBezTo>
                <a:cubicBezTo>
                  <a:pt x="42" y="46"/>
                  <a:pt x="42" y="46"/>
                  <a:pt x="42" y="46"/>
                </a:cubicBezTo>
                <a:cubicBezTo>
                  <a:pt x="42" y="46"/>
                  <a:pt x="42" y="46"/>
                  <a:pt x="42" y="46"/>
                </a:cubicBezTo>
                <a:cubicBezTo>
                  <a:pt x="41" y="46"/>
                  <a:pt x="41" y="46"/>
                  <a:pt x="41" y="46"/>
                </a:cubicBezTo>
                <a:cubicBezTo>
                  <a:pt x="41" y="46"/>
                  <a:pt x="41" y="46"/>
                  <a:pt x="41" y="46"/>
                </a:cubicBezTo>
                <a:cubicBezTo>
                  <a:pt x="41" y="46"/>
                  <a:pt x="41" y="46"/>
                  <a:pt x="41" y="46"/>
                </a:cubicBezTo>
                <a:cubicBezTo>
                  <a:pt x="41" y="46"/>
                  <a:pt x="41" y="46"/>
                  <a:pt x="41" y="45"/>
                </a:cubicBezTo>
                <a:cubicBezTo>
                  <a:pt x="41" y="46"/>
                  <a:pt x="41" y="46"/>
                  <a:pt x="41" y="46"/>
                </a:cubicBezTo>
                <a:cubicBezTo>
                  <a:pt x="41" y="46"/>
                  <a:pt x="41" y="46"/>
                  <a:pt x="41" y="46"/>
                </a:cubicBezTo>
                <a:cubicBezTo>
                  <a:pt x="41" y="46"/>
                  <a:pt x="41" y="46"/>
                  <a:pt x="41" y="46"/>
                </a:cubicBezTo>
                <a:cubicBezTo>
                  <a:pt x="41" y="46"/>
                  <a:pt x="41" y="46"/>
                  <a:pt x="41" y="46"/>
                </a:cubicBezTo>
                <a:cubicBezTo>
                  <a:pt x="41" y="46"/>
                  <a:pt x="41" y="46"/>
                  <a:pt x="41" y="46"/>
                </a:cubicBezTo>
                <a:cubicBezTo>
                  <a:pt x="41" y="46"/>
                  <a:pt x="41" y="46"/>
                  <a:pt x="41" y="46"/>
                </a:cubicBezTo>
                <a:cubicBezTo>
                  <a:pt x="40" y="46"/>
                  <a:pt x="40" y="46"/>
                  <a:pt x="40" y="46"/>
                </a:cubicBezTo>
                <a:cubicBezTo>
                  <a:pt x="40" y="46"/>
                  <a:pt x="40" y="46"/>
                  <a:pt x="40" y="46"/>
                </a:cubicBezTo>
                <a:cubicBezTo>
                  <a:pt x="40" y="46"/>
                  <a:pt x="40" y="46"/>
                  <a:pt x="40" y="46"/>
                </a:cubicBezTo>
                <a:cubicBezTo>
                  <a:pt x="40" y="47"/>
                  <a:pt x="40" y="47"/>
                  <a:pt x="40" y="47"/>
                </a:cubicBezTo>
                <a:cubicBezTo>
                  <a:pt x="40" y="47"/>
                  <a:pt x="40" y="47"/>
                  <a:pt x="40" y="47"/>
                </a:cubicBezTo>
                <a:cubicBezTo>
                  <a:pt x="40" y="47"/>
                  <a:pt x="40" y="47"/>
                  <a:pt x="40" y="47"/>
                </a:cubicBezTo>
                <a:cubicBezTo>
                  <a:pt x="40" y="47"/>
                  <a:pt x="40" y="47"/>
                  <a:pt x="40" y="47"/>
                </a:cubicBezTo>
                <a:cubicBezTo>
                  <a:pt x="40" y="46"/>
                  <a:pt x="40" y="46"/>
                  <a:pt x="40" y="46"/>
                </a:cubicBezTo>
                <a:cubicBezTo>
                  <a:pt x="40" y="46"/>
                  <a:pt x="40" y="46"/>
                  <a:pt x="40" y="46"/>
                </a:cubicBezTo>
                <a:cubicBezTo>
                  <a:pt x="40" y="46"/>
                  <a:pt x="40" y="46"/>
                  <a:pt x="40" y="46"/>
                </a:cubicBezTo>
                <a:cubicBezTo>
                  <a:pt x="40" y="46"/>
                  <a:pt x="40" y="46"/>
                  <a:pt x="40" y="46"/>
                </a:cubicBezTo>
                <a:cubicBezTo>
                  <a:pt x="40" y="46"/>
                  <a:pt x="40" y="46"/>
                  <a:pt x="40" y="45"/>
                </a:cubicBezTo>
                <a:cubicBezTo>
                  <a:pt x="40" y="45"/>
                  <a:pt x="40" y="45"/>
                  <a:pt x="40" y="45"/>
                </a:cubicBezTo>
                <a:cubicBezTo>
                  <a:pt x="40" y="45"/>
                  <a:pt x="40" y="45"/>
                  <a:pt x="39" y="45"/>
                </a:cubicBezTo>
                <a:cubicBezTo>
                  <a:pt x="39" y="45"/>
                  <a:pt x="39" y="45"/>
                  <a:pt x="39" y="45"/>
                </a:cubicBezTo>
                <a:cubicBezTo>
                  <a:pt x="39" y="45"/>
                  <a:pt x="40" y="45"/>
                  <a:pt x="40" y="45"/>
                </a:cubicBezTo>
                <a:cubicBezTo>
                  <a:pt x="40" y="45"/>
                  <a:pt x="40" y="45"/>
                  <a:pt x="40" y="45"/>
                </a:cubicBezTo>
                <a:cubicBezTo>
                  <a:pt x="40" y="45"/>
                  <a:pt x="40" y="45"/>
                  <a:pt x="40" y="45"/>
                </a:cubicBezTo>
                <a:cubicBezTo>
                  <a:pt x="40" y="45"/>
                  <a:pt x="40" y="45"/>
                  <a:pt x="40" y="45"/>
                </a:cubicBezTo>
                <a:cubicBezTo>
                  <a:pt x="40" y="45"/>
                  <a:pt x="39" y="45"/>
                  <a:pt x="39" y="45"/>
                </a:cubicBezTo>
                <a:cubicBezTo>
                  <a:pt x="39" y="45"/>
                  <a:pt x="39" y="45"/>
                  <a:pt x="39" y="45"/>
                </a:cubicBezTo>
                <a:cubicBezTo>
                  <a:pt x="39" y="45"/>
                  <a:pt x="39" y="45"/>
                  <a:pt x="39" y="45"/>
                </a:cubicBezTo>
                <a:cubicBezTo>
                  <a:pt x="39" y="45"/>
                  <a:pt x="39" y="45"/>
                  <a:pt x="39" y="45"/>
                </a:cubicBezTo>
                <a:cubicBezTo>
                  <a:pt x="39" y="45"/>
                  <a:pt x="39" y="45"/>
                  <a:pt x="39" y="45"/>
                </a:cubicBezTo>
                <a:cubicBezTo>
                  <a:pt x="39" y="45"/>
                  <a:pt x="39" y="45"/>
                  <a:pt x="39" y="44"/>
                </a:cubicBezTo>
                <a:cubicBezTo>
                  <a:pt x="39" y="44"/>
                  <a:pt x="39" y="45"/>
                  <a:pt x="38" y="44"/>
                </a:cubicBezTo>
                <a:cubicBezTo>
                  <a:pt x="38" y="44"/>
                  <a:pt x="38" y="44"/>
                  <a:pt x="38" y="44"/>
                </a:cubicBezTo>
                <a:cubicBezTo>
                  <a:pt x="38" y="44"/>
                  <a:pt x="39" y="44"/>
                  <a:pt x="39" y="44"/>
                </a:cubicBezTo>
                <a:cubicBezTo>
                  <a:pt x="39" y="44"/>
                  <a:pt x="39" y="44"/>
                  <a:pt x="40" y="44"/>
                </a:cubicBezTo>
                <a:cubicBezTo>
                  <a:pt x="40" y="44"/>
                  <a:pt x="40" y="44"/>
                  <a:pt x="40" y="43"/>
                </a:cubicBezTo>
                <a:cubicBezTo>
                  <a:pt x="40" y="43"/>
                  <a:pt x="40" y="43"/>
                  <a:pt x="40" y="43"/>
                </a:cubicBezTo>
                <a:cubicBezTo>
                  <a:pt x="40" y="43"/>
                  <a:pt x="40" y="43"/>
                  <a:pt x="40" y="43"/>
                </a:cubicBezTo>
                <a:cubicBezTo>
                  <a:pt x="40" y="43"/>
                  <a:pt x="40" y="43"/>
                  <a:pt x="40" y="43"/>
                </a:cubicBezTo>
                <a:cubicBezTo>
                  <a:pt x="41" y="43"/>
                  <a:pt x="41" y="43"/>
                  <a:pt x="41" y="43"/>
                </a:cubicBezTo>
                <a:cubicBezTo>
                  <a:pt x="41" y="43"/>
                  <a:pt x="42" y="43"/>
                  <a:pt x="42" y="43"/>
                </a:cubicBezTo>
                <a:cubicBezTo>
                  <a:pt x="42" y="43"/>
                  <a:pt x="41" y="43"/>
                  <a:pt x="41" y="43"/>
                </a:cubicBezTo>
                <a:cubicBezTo>
                  <a:pt x="41" y="43"/>
                  <a:pt x="41" y="43"/>
                  <a:pt x="41" y="43"/>
                </a:cubicBezTo>
                <a:cubicBezTo>
                  <a:pt x="41" y="43"/>
                  <a:pt x="41" y="43"/>
                  <a:pt x="41" y="43"/>
                </a:cubicBezTo>
                <a:cubicBezTo>
                  <a:pt x="41" y="43"/>
                  <a:pt x="41" y="43"/>
                  <a:pt x="40" y="43"/>
                </a:cubicBezTo>
                <a:cubicBezTo>
                  <a:pt x="40" y="43"/>
                  <a:pt x="40" y="43"/>
                  <a:pt x="40" y="43"/>
                </a:cubicBezTo>
                <a:cubicBezTo>
                  <a:pt x="40" y="43"/>
                  <a:pt x="40" y="43"/>
                  <a:pt x="40" y="43"/>
                </a:cubicBezTo>
                <a:cubicBezTo>
                  <a:pt x="40" y="43"/>
                  <a:pt x="40" y="43"/>
                  <a:pt x="39" y="43"/>
                </a:cubicBezTo>
                <a:cubicBezTo>
                  <a:pt x="39" y="44"/>
                  <a:pt x="39" y="44"/>
                  <a:pt x="39" y="44"/>
                </a:cubicBezTo>
                <a:cubicBezTo>
                  <a:pt x="39" y="44"/>
                  <a:pt x="39" y="44"/>
                  <a:pt x="38" y="44"/>
                </a:cubicBezTo>
                <a:cubicBezTo>
                  <a:pt x="38" y="44"/>
                  <a:pt x="38" y="44"/>
                  <a:pt x="38" y="44"/>
                </a:cubicBezTo>
                <a:cubicBezTo>
                  <a:pt x="38" y="44"/>
                  <a:pt x="38" y="44"/>
                  <a:pt x="38" y="44"/>
                </a:cubicBezTo>
                <a:cubicBezTo>
                  <a:pt x="38" y="44"/>
                  <a:pt x="38" y="44"/>
                  <a:pt x="38" y="44"/>
                </a:cubicBezTo>
                <a:cubicBezTo>
                  <a:pt x="38" y="44"/>
                  <a:pt x="38" y="44"/>
                  <a:pt x="38" y="44"/>
                </a:cubicBezTo>
                <a:cubicBezTo>
                  <a:pt x="38" y="44"/>
                  <a:pt x="39" y="44"/>
                  <a:pt x="39" y="44"/>
                </a:cubicBezTo>
                <a:cubicBezTo>
                  <a:pt x="39" y="44"/>
                  <a:pt x="39" y="43"/>
                  <a:pt x="39" y="43"/>
                </a:cubicBezTo>
                <a:cubicBezTo>
                  <a:pt x="39" y="43"/>
                  <a:pt x="39" y="43"/>
                  <a:pt x="38" y="43"/>
                </a:cubicBezTo>
                <a:cubicBezTo>
                  <a:pt x="39" y="43"/>
                  <a:pt x="39" y="43"/>
                  <a:pt x="39" y="43"/>
                </a:cubicBezTo>
                <a:cubicBezTo>
                  <a:pt x="39" y="43"/>
                  <a:pt x="39" y="43"/>
                  <a:pt x="39" y="43"/>
                </a:cubicBezTo>
                <a:cubicBezTo>
                  <a:pt x="40" y="43"/>
                  <a:pt x="39" y="43"/>
                  <a:pt x="39" y="43"/>
                </a:cubicBezTo>
                <a:cubicBezTo>
                  <a:pt x="39" y="43"/>
                  <a:pt x="39" y="43"/>
                  <a:pt x="39" y="43"/>
                </a:cubicBezTo>
                <a:cubicBezTo>
                  <a:pt x="39" y="43"/>
                  <a:pt x="39" y="43"/>
                  <a:pt x="39" y="43"/>
                </a:cubicBezTo>
                <a:cubicBezTo>
                  <a:pt x="38" y="43"/>
                  <a:pt x="38" y="43"/>
                  <a:pt x="38" y="43"/>
                </a:cubicBezTo>
                <a:cubicBezTo>
                  <a:pt x="38" y="43"/>
                  <a:pt x="38" y="43"/>
                  <a:pt x="38" y="43"/>
                </a:cubicBezTo>
                <a:cubicBezTo>
                  <a:pt x="38" y="43"/>
                  <a:pt x="38" y="43"/>
                  <a:pt x="38" y="43"/>
                </a:cubicBezTo>
                <a:cubicBezTo>
                  <a:pt x="39" y="42"/>
                  <a:pt x="40" y="42"/>
                  <a:pt x="40" y="42"/>
                </a:cubicBezTo>
                <a:cubicBezTo>
                  <a:pt x="40" y="42"/>
                  <a:pt x="40" y="42"/>
                  <a:pt x="40" y="42"/>
                </a:cubicBezTo>
                <a:cubicBezTo>
                  <a:pt x="40" y="42"/>
                  <a:pt x="40" y="42"/>
                  <a:pt x="40" y="42"/>
                </a:cubicBezTo>
                <a:cubicBezTo>
                  <a:pt x="40" y="42"/>
                  <a:pt x="40" y="42"/>
                  <a:pt x="40" y="42"/>
                </a:cubicBezTo>
                <a:cubicBezTo>
                  <a:pt x="40" y="42"/>
                  <a:pt x="40" y="42"/>
                  <a:pt x="40" y="42"/>
                </a:cubicBezTo>
                <a:cubicBezTo>
                  <a:pt x="40" y="42"/>
                  <a:pt x="39" y="42"/>
                  <a:pt x="39" y="42"/>
                </a:cubicBezTo>
                <a:cubicBezTo>
                  <a:pt x="39" y="42"/>
                  <a:pt x="38" y="42"/>
                  <a:pt x="38" y="42"/>
                </a:cubicBezTo>
                <a:cubicBezTo>
                  <a:pt x="38" y="42"/>
                  <a:pt x="38" y="42"/>
                  <a:pt x="38" y="42"/>
                </a:cubicBezTo>
                <a:cubicBezTo>
                  <a:pt x="38" y="42"/>
                  <a:pt x="38" y="42"/>
                  <a:pt x="39" y="42"/>
                </a:cubicBezTo>
                <a:cubicBezTo>
                  <a:pt x="39" y="42"/>
                  <a:pt x="39" y="42"/>
                  <a:pt x="39" y="42"/>
                </a:cubicBezTo>
                <a:cubicBezTo>
                  <a:pt x="39" y="42"/>
                  <a:pt x="39" y="42"/>
                  <a:pt x="39" y="42"/>
                </a:cubicBezTo>
                <a:cubicBezTo>
                  <a:pt x="39" y="42"/>
                  <a:pt x="40" y="42"/>
                  <a:pt x="40" y="42"/>
                </a:cubicBezTo>
                <a:cubicBezTo>
                  <a:pt x="40" y="42"/>
                  <a:pt x="40" y="42"/>
                  <a:pt x="41" y="42"/>
                </a:cubicBezTo>
                <a:cubicBezTo>
                  <a:pt x="41" y="42"/>
                  <a:pt x="40" y="42"/>
                  <a:pt x="40" y="42"/>
                </a:cubicBezTo>
                <a:cubicBezTo>
                  <a:pt x="40" y="41"/>
                  <a:pt x="41" y="41"/>
                  <a:pt x="41" y="41"/>
                </a:cubicBezTo>
                <a:cubicBezTo>
                  <a:pt x="41" y="41"/>
                  <a:pt x="41" y="41"/>
                  <a:pt x="41" y="41"/>
                </a:cubicBezTo>
                <a:cubicBezTo>
                  <a:pt x="41" y="41"/>
                  <a:pt x="40" y="41"/>
                  <a:pt x="40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41"/>
                  <a:pt x="40" y="41"/>
                  <a:pt x="40" y="42"/>
                </a:cubicBezTo>
                <a:cubicBezTo>
                  <a:pt x="40" y="42"/>
                  <a:pt x="40" y="42"/>
                  <a:pt x="40" y="42"/>
                </a:cubicBezTo>
                <a:cubicBezTo>
                  <a:pt x="40" y="42"/>
                  <a:pt x="40" y="42"/>
                  <a:pt x="40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42"/>
                  <a:pt x="39" y="42"/>
                  <a:pt x="39" y="42"/>
                </a:cubicBezTo>
                <a:cubicBezTo>
                  <a:pt x="39" y="42"/>
                  <a:pt x="38" y="42"/>
                  <a:pt x="38" y="42"/>
                </a:cubicBezTo>
                <a:cubicBezTo>
                  <a:pt x="38" y="42"/>
                  <a:pt x="38" y="42"/>
                  <a:pt x="38" y="42"/>
                </a:cubicBezTo>
                <a:cubicBezTo>
                  <a:pt x="38" y="42"/>
                  <a:pt x="38" y="42"/>
                  <a:pt x="38" y="42"/>
                </a:cubicBezTo>
                <a:cubicBezTo>
                  <a:pt x="38" y="41"/>
                  <a:pt x="38" y="41"/>
                  <a:pt x="39" y="41"/>
                </a:cubicBezTo>
                <a:cubicBezTo>
                  <a:pt x="39" y="41"/>
                  <a:pt x="39" y="41"/>
                  <a:pt x="39" y="41"/>
                </a:cubicBezTo>
                <a:cubicBezTo>
                  <a:pt x="39" y="41"/>
                  <a:pt x="39" y="41"/>
                  <a:pt x="39" y="41"/>
                </a:cubicBezTo>
                <a:cubicBezTo>
                  <a:pt x="39" y="41"/>
                  <a:pt x="39" y="41"/>
                  <a:pt x="39" y="41"/>
                </a:cubicBezTo>
                <a:cubicBezTo>
                  <a:pt x="39" y="41"/>
                  <a:pt x="39" y="41"/>
                  <a:pt x="39" y="41"/>
                </a:cubicBezTo>
                <a:cubicBezTo>
                  <a:pt x="39" y="41"/>
                  <a:pt x="39" y="41"/>
                  <a:pt x="39" y="41"/>
                </a:cubicBezTo>
                <a:cubicBezTo>
                  <a:pt x="39" y="41"/>
                  <a:pt x="39" y="41"/>
                  <a:pt x="39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41"/>
                  <a:pt x="41" y="41"/>
                  <a:pt x="41" y="41"/>
                </a:cubicBezTo>
                <a:cubicBezTo>
                  <a:pt x="41" y="41"/>
                  <a:pt x="41" y="41"/>
                  <a:pt x="41" y="41"/>
                </a:cubicBezTo>
                <a:cubicBezTo>
                  <a:pt x="41" y="41"/>
                  <a:pt x="40" y="41"/>
                  <a:pt x="40" y="41"/>
                </a:cubicBezTo>
                <a:cubicBezTo>
                  <a:pt x="40" y="41"/>
                  <a:pt x="41" y="41"/>
                  <a:pt x="41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41"/>
                  <a:pt x="40" y="41"/>
                  <a:pt x="39" y="41"/>
                </a:cubicBezTo>
                <a:cubicBezTo>
                  <a:pt x="39" y="41"/>
                  <a:pt x="39" y="41"/>
                  <a:pt x="39" y="41"/>
                </a:cubicBezTo>
                <a:cubicBezTo>
                  <a:pt x="39" y="41"/>
                  <a:pt x="39" y="41"/>
                  <a:pt x="39" y="41"/>
                </a:cubicBezTo>
                <a:cubicBezTo>
                  <a:pt x="39" y="41"/>
                  <a:pt x="39" y="41"/>
                  <a:pt x="39" y="41"/>
                </a:cubicBezTo>
                <a:cubicBezTo>
                  <a:pt x="39" y="41"/>
                  <a:pt x="39" y="40"/>
                  <a:pt x="39" y="40"/>
                </a:cubicBezTo>
                <a:cubicBezTo>
                  <a:pt x="40" y="40"/>
                  <a:pt x="40" y="40"/>
                  <a:pt x="40" y="40"/>
                </a:cubicBezTo>
                <a:cubicBezTo>
                  <a:pt x="40" y="40"/>
                  <a:pt x="40" y="40"/>
                  <a:pt x="40" y="40"/>
                </a:cubicBezTo>
                <a:cubicBezTo>
                  <a:pt x="40" y="40"/>
                  <a:pt x="41" y="40"/>
                  <a:pt x="41" y="40"/>
                </a:cubicBezTo>
                <a:cubicBezTo>
                  <a:pt x="41" y="40"/>
                  <a:pt x="41" y="40"/>
                  <a:pt x="41" y="40"/>
                </a:cubicBezTo>
                <a:cubicBezTo>
                  <a:pt x="41" y="40"/>
                  <a:pt x="40" y="40"/>
                  <a:pt x="40" y="40"/>
                </a:cubicBezTo>
                <a:cubicBezTo>
                  <a:pt x="40" y="40"/>
                  <a:pt x="40" y="40"/>
                  <a:pt x="40" y="40"/>
                </a:cubicBezTo>
                <a:cubicBezTo>
                  <a:pt x="40" y="40"/>
                  <a:pt x="40" y="40"/>
                  <a:pt x="41" y="40"/>
                </a:cubicBezTo>
                <a:cubicBezTo>
                  <a:pt x="41" y="40"/>
                  <a:pt x="41" y="40"/>
                  <a:pt x="41" y="40"/>
                </a:cubicBezTo>
                <a:cubicBezTo>
                  <a:pt x="41" y="40"/>
                  <a:pt x="41" y="39"/>
                  <a:pt x="41" y="39"/>
                </a:cubicBezTo>
                <a:cubicBezTo>
                  <a:pt x="41" y="39"/>
                  <a:pt x="41" y="39"/>
                  <a:pt x="41" y="39"/>
                </a:cubicBezTo>
                <a:cubicBezTo>
                  <a:pt x="41" y="39"/>
                  <a:pt x="41" y="39"/>
                  <a:pt x="41" y="39"/>
                </a:cubicBezTo>
                <a:cubicBezTo>
                  <a:pt x="41" y="39"/>
                  <a:pt x="41" y="39"/>
                  <a:pt x="41" y="39"/>
                </a:cubicBezTo>
                <a:cubicBezTo>
                  <a:pt x="41" y="39"/>
                  <a:pt x="41" y="39"/>
                  <a:pt x="41" y="39"/>
                </a:cubicBezTo>
                <a:cubicBezTo>
                  <a:pt x="41" y="39"/>
                  <a:pt x="41" y="39"/>
                  <a:pt x="41" y="39"/>
                </a:cubicBezTo>
                <a:cubicBezTo>
                  <a:pt x="41" y="39"/>
                  <a:pt x="41" y="39"/>
                  <a:pt x="41" y="39"/>
                </a:cubicBezTo>
                <a:cubicBezTo>
                  <a:pt x="41" y="39"/>
                  <a:pt x="41" y="39"/>
                  <a:pt x="41" y="39"/>
                </a:cubicBezTo>
                <a:cubicBezTo>
                  <a:pt x="41" y="39"/>
                  <a:pt x="41" y="39"/>
                  <a:pt x="41" y="39"/>
                </a:cubicBezTo>
                <a:cubicBezTo>
                  <a:pt x="41" y="39"/>
                  <a:pt x="41" y="39"/>
                  <a:pt x="41" y="39"/>
                </a:cubicBezTo>
                <a:cubicBezTo>
                  <a:pt x="41" y="39"/>
                  <a:pt x="41" y="39"/>
                  <a:pt x="41" y="39"/>
                </a:cubicBezTo>
                <a:cubicBezTo>
                  <a:pt x="41" y="39"/>
                  <a:pt x="41" y="39"/>
                  <a:pt x="41" y="39"/>
                </a:cubicBezTo>
                <a:cubicBezTo>
                  <a:pt x="41" y="39"/>
                  <a:pt x="41" y="39"/>
                  <a:pt x="41" y="39"/>
                </a:cubicBezTo>
                <a:cubicBezTo>
                  <a:pt x="41" y="39"/>
                  <a:pt x="41" y="39"/>
                  <a:pt x="41" y="39"/>
                </a:cubicBezTo>
                <a:cubicBezTo>
                  <a:pt x="41" y="39"/>
                  <a:pt x="41" y="39"/>
                  <a:pt x="41" y="39"/>
                </a:cubicBezTo>
                <a:cubicBezTo>
                  <a:pt x="41" y="39"/>
                  <a:pt x="41" y="39"/>
                  <a:pt x="41" y="38"/>
                </a:cubicBezTo>
                <a:cubicBezTo>
                  <a:pt x="41" y="38"/>
                  <a:pt x="41" y="38"/>
                  <a:pt x="41" y="38"/>
                </a:cubicBezTo>
                <a:cubicBezTo>
                  <a:pt x="41" y="38"/>
                  <a:pt x="41" y="38"/>
                  <a:pt x="41" y="38"/>
                </a:cubicBezTo>
                <a:cubicBezTo>
                  <a:pt x="41" y="38"/>
                  <a:pt x="41" y="38"/>
                  <a:pt x="41" y="38"/>
                </a:cubicBezTo>
                <a:cubicBezTo>
                  <a:pt x="41" y="38"/>
                  <a:pt x="41" y="38"/>
                  <a:pt x="41" y="38"/>
                </a:cubicBezTo>
                <a:cubicBezTo>
                  <a:pt x="41" y="38"/>
                  <a:pt x="41" y="38"/>
                  <a:pt x="40" y="38"/>
                </a:cubicBezTo>
                <a:cubicBezTo>
                  <a:pt x="40" y="38"/>
                  <a:pt x="40" y="38"/>
                  <a:pt x="40" y="38"/>
                </a:cubicBezTo>
                <a:cubicBezTo>
                  <a:pt x="40" y="38"/>
                  <a:pt x="40" y="38"/>
                  <a:pt x="40" y="38"/>
                </a:cubicBezTo>
                <a:cubicBezTo>
                  <a:pt x="40" y="38"/>
                  <a:pt x="40" y="38"/>
                  <a:pt x="40" y="38"/>
                </a:cubicBezTo>
                <a:cubicBezTo>
                  <a:pt x="40" y="38"/>
                  <a:pt x="40" y="38"/>
                  <a:pt x="40" y="38"/>
                </a:cubicBezTo>
                <a:cubicBezTo>
                  <a:pt x="40" y="38"/>
                  <a:pt x="40" y="38"/>
                  <a:pt x="40" y="38"/>
                </a:cubicBezTo>
                <a:cubicBezTo>
                  <a:pt x="40" y="38"/>
                  <a:pt x="40" y="38"/>
                  <a:pt x="40" y="38"/>
                </a:cubicBezTo>
                <a:cubicBezTo>
                  <a:pt x="40" y="38"/>
                  <a:pt x="40" y="38"/>
                  <a:pt x="39" y="38"/>
                </a:cubicBezTo>
                <a:cubicBezTo>
                  <a:pt x="39" y="38"/>
                  <a:pt x="39" y="38"/>
                  <a:pt x="39" y="38"/>
                </a:cubicBezTo>
                <a:cubicBezTo>
                  <a:pt x="39" y="38"/>
                  <a:pt x="39" y="38"/>
                  <a:pt x="39" y="38"/>
                </a:cubicBezTo>
                <a:cubicBezTo>
                  <a:pt x="39" y="38"/>
                  <a:pt x="39" y="38"/>
                  <a:pt x="39" y="38"/>
                </a:cubicBezTo>
                <a:cubicBezTo>
                  <a:pt x="39" y="38"/>
                  <a:pt x="38" y="38"/>
                  <a:pt x="38" y="38"/>
                </a:cubicBezTo>
                <a:cubicBezTo>
                  <a:pt x="38" y="38"/>
                  <a:pt x="38" y="38"/>
                  <a:pt x="38" y="38"/>
                </a:cubicBezTo>
                <a:cubicBezTo>
                  <a:pt x="39" y="38"/>
                  <a:pt x="39" y="38"/>
                  <a:pt x="39" y="38"/>
                </a:cubicBezTo>
                <a:cubicBezTo>
                  <a:pt x="39" y="38"/>
                  <a:pt x="39" y="38"/>
                  <a:pt x="39" y="38"/>
                </a:cubicBezTo>
                <a:cubicBezTo>
                  <a:pt x="39" y="38"/>
                  <a:pt x="40" y="39"/>
                  <a:pt x="40" y="39"/>
                </a:cubicBezTo>
                <a:cubicBezTo>
                  <a:pt x="40" y="39"/>
                  <a:pt x="39" y="39"/>
                  <a:pt x="39" y="39"/>
                </a:cubicBezTo>
                <a:cubicBezTo>
                  <a:pt x="39" y="39"/>
                  <a:pt x="39" y="39"/>
                  <a:pt x="39" y="39"/>
                </a:cubicBezTo>
                <a:cubicBezTo>
                  <a:pt x="38" y="39"/>
                  <a:pt x="38" y="39"/>
                  <a:pt x="38" y="39"/>
                </a:cubicBezTo>
                <a:cubicBezTo>
                  <a:pt x="38" y="39"/>
                  <a:pt x="38" y="39"/>
                  <a:pt x="38" y="39"/>
                </a:cubicBezTo>
                <a:cubicBezTo>
                  <a:pt x="38" y="39"/>
                  <a:pt x="38" y="39"/>
                  <a:pt x="38" y="39"/>
                </a:cubicBezTo>
                <a:cubicBezTo>
                  <a:pt x="38" y="39"/>
                  <a:pt x="38" y="39"/>
                  <a:pt x="38" y="39"/>
                </a:cubicBezTo>
                <a:cubicBezTo>
                  <a:pt x="38" y="39"/>
                  <a:pt x="38" y="39"/>
                  <a:pt x="38" y="39"/>
                </a:cubicBezTo>
                <a:cubicBezTo>
                  <a:pt x="38" y="39"/>
                  <a:pt x="38" y="39"/>
                  <a:pt x="38" y="39"/>
                </a:cubicBezTo>
                <a:cubicBezTo>
                  <a:pt x="38" y="39"/>
                  <a:pt x="38" y="39"/>
                  <a:pt x="38" y="39"/>
                </a:cubicBezTo>
                <a:cubicBezTo>
                  <a:pt x="38" y="39"/>
                  <a:pt x="38" y="39"/>
                  <a:pt x="38" y="39"/>
                </a:cubicBezTo>
                <a:cubicBezTo>
                  <a:pt x="38" y="39"/>
                  <a:pt x="38" y="39"/>
                  <a:pt x="38" y="39"/>
                </a:cubicBezTo>
                <a:cubicBezTo>
                  <a:pt x="38" y="39"/>
                  <a:pt x="38" y="39"/>
                  <a:pt x="38" y="39"/>
                </a:cubicBezTo>
                <a:cubicBezTo>
                  <a:pt x="38" y="39"/>
                  <a:pt x="37" y="39"/>
                  <a:pt x="37" y="39"/>
                </a:cubicBezTo>
                <a:cubicBezTo>
                  <a:pt x="35" y="41"/>
                  <a:pt x="34" y="43"/>
                  <a:pt x="32" y="45"/>
                </a:cubicBezTo>
                <a:cubicBezTo>
                  <a:pt x="32" y="45"/>
                  <a:pt x="32" y="45"/>
                  <a:pt x="32" y="45"/>
                </a:cubicBezTo>
                <a:cubicBezTo>
                  <a:pt x="32" y="45"/>
                  <a:pt x="33" y="46"/>
                  <a:pt x="33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33" y="46"/>
                  <a:pt x="32" y="46"/>
                  <a:pt x="32" y="46"/>
                </a:cubicBezTo>
                <a:cubicBezTo>
                  <a:pt x="32" y="46"/>
                  <a:pt x="32" y="46"/>
                  <a:pt x="32" y="46"/>
                </a:cubicBezTo>
                <a:cubicBezTo>
                  <a:pt x="33" y="46"/>
                  <a:pt x="33" y="46"/>
                  <a:pt x="34" y="46"/>
                </a:cubicBezTo>
                <a:cubicBezTo>
                  <a:pt x="34" y="46"/>
                  <a:pt x="34" y="46"/>
                  <a:pt x="34" y="47"/>
                </a:cubicBezTo>
                <a:cubicBezTo>
                  <a:pt x="34" y="47"/>
                  <a:pt x="34" y="47"/>
                  <a:pt x="34" y="46"/>
                </a:cubicBezTo>
                <a:cubicBezTo>
                  <a:pt x="35" y="47"/>
                  <a:pt x="35" y="47"/>
                  <a:pt x="35" y="47"/>
                </a:cubicBezTo>
                <a:cubicBezTo>
                  <a:pt x="35" y="47"/>
                  <a:pt x="35" y="47"/>
                  <a:pt x="35" y="47"/>
                </a:cubicBezTo>
                <a:cubicBezTo>
                  <a:pt x="35" y="47"/>
                  <a:pt x="35" y="47"/>
                  <a:pt x="35" y="47"/>
                </a:cubicBezTo>
                <a:cubicBezTo>
                  <a:pt x="34" y="47"/>
                  <a:pt x="34" y="47"/>
                  <a:pt x="34" y="47"/>
                </a:cubicBezTo>
                <a:cubicBezTo>
                  <a:pt x="34" y="47"/>
                  <a:pt x="34" y="47"/>
                  <a:pt x="34" y="47"/>
                </a:cubicBezTo>
                <a:cubicBezTo>
                  <a:pt x="34" y="47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9"/>
                </a:cubicBezTo>
                <a:cubicBezTo>
                  <a:pt x="33" y="49"/>
                  <a:pt x="33" y="49"/>
                  <a:pt x="33" y="49"/>
                </a:cubicBezTo>
                <a:cubicBezTo>
                  <a:pt x="33" y="49"/>
                  <a:pt x="33" y="49"/>
                  <a:pt x="33" y="49"/>
                </a:cubicBezTo>
                <a:cubicBezTo>
                  <a:pt x="33" y="49"/>
                  <a:pt x="33" y="49"/>
                  <a:pt x="33" y="49"/>
                </a:cubicBezTo>
                <a:cubicBezTo>
                  <a:pt x="33" y="49"/>
                  <a:pt x="33" y="49"/>
                  <a:pt x="32" y="48"/>
                </a:cubicBezTo>
                <a:cubicBezTo>
                  <a:pt x="32" y="48"/>
                  <a:pt x="32" y="49"/>
                  <a:pt x="32" y="49"/>
                </a:cubicBezTo>
                <a:cubicBezTo>
                  <a:pt x="32" y="48"/>
                  <a:pt x="32" y="48"/>
                  <a:pt x="32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32" y="48"/>
                  <a:pt x="32" y="48"/>
                  <a:pt x="31" y="48"/>
                </a:cubicBezTo>
                <a:cubicBezTo>
                  <a:pt x="31" y="48"/>
                  <a:pt x="31" y="47"/>
                  <a:pt x="30" y="47"/>
                </a:cubicBezTo>
                <a:cubicBezTo>
                  <a:pt x="30" y="47"/>
                  <a:pt x="30" y="47"/>
                  <a:pt x="30" y="48"/>
                </a:cubicBezTo>
                <a:cubicBezTo>
                  <a:pt x="30" y="48"/>
                  <a:pt x="30" y="48"/>
                  <a:pt x="30" y="48"/>
                </a:cubicBezTo>
                <a:cubicBezTo>
                  <a:pt x="30" y="48"/>
                  <a:pt x="30" y="48"/>
                  <a:pt x="30" y="48"/>
                </a:cubicBezTo>
                <a:cubicBezTo>
                  <a:pt x="30" y="48"/>
                  <a:pt x="30" y="48"/>
                  <a:pt x="30" y="48"/>
                </a:cubicBezTo>
                <a:cubicBezTo>
                  <a:pt x="30" y="48"/>
                  <a:pt x="30" y="48"/>
                  <a:pt x="30" y="48"/>
                </a:cubicBezTo>
                <a:cubicBezTo>
                  <a:pt x="30" y="48"/>
                  <a:pt x="30" y="48"/>
                  <a:pt x="30" y="48"/>
                </a:cubicBezTo>
                <a:cubicBezTo>
                  <a:pt x="30" y="48"/>
                  <a:pt x="30" y="48"/>
                  <a:pt x="30" y="48"/>
                </a:cubicBezTo>
                <a:cubicBezTo>
                  <a:pt x="30" y="48"/>
                  <a:pt x="30" y="48"/>
                  <a:pt x="30" y="48"/>
                </a:cubicBezTo>
                <a:cubicBezTo>
                  <a:pt x="30" y="49"/>
                  <a:pt x="30" y="49"/>
                  <a:pt x="31" y="49"/>
                </a:cubicBezTo>
                <a:cubicBezTo>
                  <a:pt x="31" y="49"/>
                  <a:pt x="31" y="49"/>
                  <a:pt x="31" y="49"/>
                </a:cubicBezTo>
                <a:cubicBezTo>
                  <a:pt x="31" y="49"/>
                  <a:pt x="31" y="49"/>
                  <a:pt x="31" y="49"/>
                </a:cubicBezTo>
                <a:cubicBezTo>
                  <a:pt x="31" y="49"/>
                  <a:pt x="31" y="50"/>
                  <a:pt x="31" y="50"/>
                </a:cubicBezTo>
                <a:cubicBezTo>
                  <a:pt x="32" y="50"/>
                  <a:pt x="32" y="50"/>
                  <a:pt x="32" y="50"/>
                </a:cubicBezTo>
                <a:cubicBezTo>
                  <a:pt x="32" y="50"/>
                  <a:pt x="32" y="50"/>
                  <a:pt x="32" y="50"/>
                </a:cubicBezTo>
                <a:cubicBezTo>
                  <a:pt x="32" y="50"/>
                  <a:pt x="32" y="50"/>
                  <a:pt x="32" y="50"/>
                </a:cubicBezTo>
                <a:cubicBezTo>
                  <a:pt x="32" y="50"/>
                  <a:pt x="32" y="50"/>
                  <a:pt x="32" y="50"/>
                </a:cubicBezTo>
                <a:cubicBezTo>
                  <a:pt x="32" y="51"/>
                  <a:pt x="33" y="50"/>
                  <a:pt x="32" y="51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51"/>
                  <a:pt x="32" y="51"/>
                  <a:pt x="32" y="52"/>
                </a:cubicBezTo>
                <a:cubicBezTo>
                  <a:pt x="32" y="52"/>
                  <a:pt x="32" y="52"/>
                  <a:pt x="32" y="52"/>
                </a:cubicBezTo>
                <a:cubicBezTo>
                  <a:pt x="32" y="52"/>
                  <a:pt x="32" y="52"/>
                  <a:pt x="32" y="52"/>
                </a:cubicBezTo>
                <a:cubicBezTo>
                  <a:pt x="32" y="52"/>
                  <a:pt x="32" y="52"/>
                  <a:pt x="32" y="52"/>
                </a:cubicBezTo>
                <a:cubicBezTo>
                  <a:pt x="32" y="52"/>
                  <a:pt x="32" y="52"/>
                  <a:pt x="31" y="52"/>
                </a:cubicBezTo>
                <a:cubicBezTo>
                  <a:pt x="31" y="52"/>
                  <a:pt x="30" y="51"/>
                  <a:pt x="30" y="51"/>
                </a:cubicBezTo>
                <a:cubicBezTo>
                  <a:pt x="30" y="51"/>
                  <a:pt x="30" y="51"/>
                  <a:pt x="30" y="51"/>
                </a:cubicBezTo>
                <a:cubicBezTo>
                  <a:pt x="29" y="51"/>
                  <a:pt x="29" y="51"/>
                  <a:pt x="29" y="51"/>
                </a:cubicBezTo>
                <a:cubicBezTo>
                  <a:pt x="29" y="51"/>
                  <a:pt x="30" y="52"/>
                  <a:pt x="30" y="52"/>
                </a:cubicBezTo>
                <a:cubicBezTo>
                  <a:pt x="31" y="52"/>
                  <a:pt x="31" y="53"/>
                  <a:pt x="31" y="53"/>
                </a:cubicBezTo>
                <a:cubicBezTo>
                  <a:pt x="30" y="53"/>
                  <a:pt x="30" y="53"/>
                  <a:pt x="30" y="53"/>
                </a:cubicBezTo>
                <a:cubicBezTo>
                  <a:pt x="29" y="53"/>
                  <a:pt x="29" y="53"/>
                  <a:pt x="29" y="52"/>
                </a:cubicBezTo>
                <a:cubicBezTo>
                  <a:pt x="29" y="52"/>
                  <a:pt x="28" y="52"/>
                  <a:pt x="28" y="52"/>
                </a:cubicBezTo>
                <a:cubicBezTo>
                  <a:pt x="28" y="52"/>
                  <a:pt x="28" y="52"/>
                  <a:pt x="28" y="52"/>
                </a:cubicBezTo>
                <a:cubicBezTo>
                  <a:pt x="28" y="52"/>
                  <a:pt x="28" y="52"/>
                  <a:pt x="28" y="52"/>
                </a:cubicBezTo>
                <a:cubicBezTo>
                  <a:pt x="28" y="52"/>
                  <a:pt x="27" y="52"/>
                  <a:pt x="27" y="52"/>
                </a:cubicBezTo>
                <a:cubicBezTo>
                  <a:pt x="27" y="52"/>
                  <a:pt x="27" y="52"/>
                  <a:pt x="27" y="52"/>
                </a:cubicBezTo>
                <a:cubicBezTo>
                  <a:pt x="27" y="52"/>
                  <a:pt x="27" y="53"/>
                  <a:pt x="26" y="53"/>
                </a:cubicBezTo>
                <a:cubicBezTo>
                  <a:pt x="26" y="53"/>
                  <a:pt x="26" y="53"/>
                  <a:pt x="27" y="54"/>
                </a:cubicBezTo>
                <a:cubicBezTo>
                  <a:pt x="26" y="54"/>
                  <a:pt x="26" y="54"/>
                  <a:pt x="27" y="54"/>
                </a:cubicBezTo>
                <a:cubicBezTo>
                  <a:pt x="27" y="54"/>
                  <a:pt x="27" y="54"/>
                  <a:pt x="28" y="54"/>
                </a:cubicBezTo>
                <a:cubicBezTo>
                  <a:pt x="28" y="54"/>
                  <a:pt x="28" y="54"/>
                  <a:pt x="28" y="54"/>
                </a:cubicBezTo>
                <a:cubicBezTo>
                  <a:pt x="28" y="54"/>
                  <a:pt x="28" y="54"/>
                  <a:pt x="28" y="54"/>
                </a:cubicBezTo>
                <a:cubicBezTo>
                  <a:pt x="28" y="54"/>
                  <a:pt x="28" y="55"/>
                  <a:pt x="28" y="55"/>
                </a:cubicBezTo>
                <a:cubicBezTo>
                  <a:pt x="28" y="55"/>
                  <a:pt x="29" y="56"/>
                  <a:pt x="28" y="57"/>
                </a:cubicBezTo>
                <a:cubicBezTo>
                  <a:pt x="28" y="57"/>
                  <a:pt x="28" y="57"/>
                  <a:pt x="28" y="57"/>
                </a:cubicBezTo>
                <a:cubicBezTo>
                  <a:pt x="28" y="57"/>
                  <a:pt x="28" y="57"/>
                  <a:pt x="28" y="57"/>
                </a:cubicBezTo>
                <a:cubicBezTo>
                  <a:pt x="28" y="57"/>
                  <a:pt x="28" y="57"/>
                  <a:pt x="28" y="57"/>
                </a:cubicBezTo>
                <a:cubicBezTo>
                  <a:pt x="29" y="57"/>
                  <a:pt x="29" y="57"/>
                  <a:pt x="30" y="57"/>
                </a:cubicBezTo>
                <a:cubicBezTo>
                  <a:pt x="30" y="57"/>
                  <a:pt x="29" y="57"/>
                  <a:pt x="29" y="57"/>
                </a:cubicBezTo>
                <a:cubicBezTo>
                  <a:pt x="29" y="58"/>
                  <a:pt x="30" y="58"/>
                  <a:pt x="30" y="58"/>
                </a:cubicBezTo>
                <a:cubicBezTo>
                  <a:pt x="30" y="58"/>
                  <a:pt x="30" y="58"/>
                  <a:pt x="31" y="57"/>
                </a:cubicBezTo>
                <a:cubicBezTo>
                  <a:pt x="31" y="57"/>
                  <a:pt x="31" y="57"/>
                  <a:pt x="31" y="57"/>
                </a:cubicBezTo>
                <a:cubicBezTo>
                  <a:pt x="31" y="57"/>
                  <a:pt x="31" y="57"/>
                  <a:pt x="31" y="57"/>
                </a:cubicBezTo>
                <a:cubicBezTo>
                  <a:pt x="31" y="57"/>
                  <a:pt x="31" y="57"/>
                  <a:pt x="31" y="57"/>
                </a:cubicBezTo>
                <a:cubicBezTo>
                  <a:pt x="31" y="57"/>
                  <a:pt x="31" y="57"/>
                  <a:pt x="32" y="56"/>
                </a:cubicBezTo>
                <a:cubicBezTo>
                  <a:pt x="31" y="56"/>
                  <a:pt x="32" y="56"/>
                  <a:pt x="32" y="56"/>
                </a:cubicBezTo>
                <a:cubicBezTo>
                  <a:pt x="32" y="55"/>
                  <a:pt x="32" y="55"/>
                  <a:pt x="32" y="55"/>
                </a:cubicBezTo>
                <a:cubicBezTo>
                  <a:pt x="32" y="55"/>
                  <a:pt x="32" y="55"/>
                  <a:pt x="32" y="55"/>
                </a:cubicBezTo>
                <a:cubicBezTo>
                  <a:pt x="33" y="55"/>
                  <a:pt x="33" y="57"/>
                  <a:pt x="34" y="57"/>
                </a:cubicBezTo>
                <a:cubicBezTo>
                  <a:pt x="34" y="57"/>
                  <a:pt x="34" y="57"/>
                  <a:pt x="34" y="57"/>
                </a:cubicBezTo>
                <a:cubicBezTo>
                  <a:pt x="34" y="57"/>
                  <a:pt x="34" y="57"/>
                  <a:pt x="34" y="57"/>
                </a:cubicBezTo>
                <a:cubicBezTo>
                  <a:pt x="34" y="58"/>
                  <a:pt x="34" y="58"/>
                  <a:pt x="35" y="58"/>
                </a:cubicBezTo>
                <a:cubicBezTo>
                  <a:pt x="34" y="58"/>
                  <a:pt x="34" y="58"/>
                  <a:pt x="34" y="58"/>
                </a:cubicBezTo>
                <a:cubicBezTo>
                  <a:pt x="34" y="59"/>
                  <a:pt x="35" y="59"/>
                  <a:pt x="35" y="59"/>
                </a:cubicBezTo>
                <a:cubicBezTo>
                  <a:pt x="35" y="59"/>
                  <a:pt x="35" y="59"/>
                  <a:pt x="35" y="59"/>
                </a:cubicBezTo>
                <a:cubicBezTo>
                  <a:pt x="35" y="59"/>
                  <a:pt x="34" y="59"/>
                  <a:pt x="34" y="59"/>
                </a:cubicBezTo>
                <a:cubicBezTo>
                  <a:pt x="34" y="59"/>
                  <a:pt x="34" y="59"/>
                  <a:pt x="34" y="59"/>
                </a:cubicBezTo>
                <a:cubicBezTo>
                  <a:pt x="34" y="59"/>
                  <a:pt x="34" y="60"/>
                  <a:pt x="35" y="60"/>
                </a:cubicBezTo>
                <a:cubicBezTo>
                  <a:pt x="35" y="60"/>
                  <a:pt x="35" y="60"/>
                  <a:pt x="35" y="60"/>
                </a:cubicBezTo>
                <a:cubicBezTo>
                  <a:pt x="35" y="60"/>
                  <a:pt x="36" y="61"/>
                  <a:pt x="36" y="61"/>
                </a:cubicBezTo>
                <a:cubicBezTo>
                  <a:pt x="36" y="61"/>
                  <a:pt x="36" y="61"/>
                  <a:pt x="36" y="61"/>
                </a:cubicBezTo>
                <a:cubicBezTo>
                  <a:pt x="36" y="61"/>
                  <a:pt x="36" y="61"/>
                  <a:pt x="36" y="61"/>
                </a:cubicBezTo>
                <a:cubicBezTo>
                  <a:pt x="37" y="61"/>
                  <a:pt x="37" y="61"/>
                  <a:pt x="37" y="62"/>
                </a:cubicBezTo>
                <a:cubicBezTo>
                  <a:pt x="38" y="62"/>
                  <a:pt x="38" y="62"/>
                  <a:pt x="38" y="62"/>
                </a:cubicBezTo>
                <a:cubicBezTo>
                  <a:pt x="38" y="62"/>
                  <a:pt x="38" y="62"/>
                  <a:pt x="37" y="62"/>
                </a:cubicBezTo>
                <a:cubicBezTo>
                  <a:pt x="37" y="62"/>
                  <a:pt x="37" y="62"/>
                  <a:pt x="37" y="63"/>
                </a:cubicBezTo>
                <a:cubicBezTo>
                  <a:pt x="36" y="63"/>
                  <a:pt x="36" y="63"/>
                  <a:pt x="36" y="63"/>
                </a:cubicBezTo>
                <a:cubicBezTo>
                  <a:pt x="36" y="63"/>
                  <a:pt x="36" y="63"/>
                  <a:pt x="36" y="63"/>
                </a:cubicBezTo>
                <a:cubicBezTo>
                  <a:pt x="36" y="63"/>
                  <a:pt x="36" y="63"/>
                  <a:pt x="37" y="63"/>
                </a:cubicBezTo>
                <a:cubicBezTo>
                  <a:pt x="37" y="63"/>
                  <a:pt x="38" y="62"/>
                  <a:pt x="38" y="63"/>
                </a:cubicBezTo>
                <a:cubicBezTo>
                  <a:pt x="38" y="63"/>
                  <a:pt x="38" y="63"/>
                  <a:pt x="38" y="63"/>
                </a:cubicBezTo>
                <a:cubicBezTo>
                  <a:pt x="38" y="63"/>
                  <a:pt x="38" y="63"/>
                  <a:pt x="38" y="63"/>
                </a:cubicBezTo>
                <a:cubicBezTo>
                  <a:pt x="38" y="63"/>
                  <a:pt x="39" y="63"/>
                  <a:pt x="39" y="63"/>
                </a:cubicBezTo>
                <a:cubicBezTo>
                  <a:pt x="39" y="63"/>
                  <a:pt x="39" y="63"/>
                  <a:pt x="39" y="63"/>
                </a:cubicBezTo>
                <a:cubicBezTo>
                  <a:pt x="39" y="64"/>
                  <a:pt x="39" y="64"/>
                  <a:pt x="39" y="64"/>
                </a:cubicBezTo>
                <a:cubicBezTo>
                  <a:pt x="39" y="64"/>
                  <a:pt x="39" y="64"/>
                  <a:pt x="40" y="64"/>
                </a:cubicBezTo>
                <a:cubicBezTo>
                  <a:pt x="40" y="64"/>
                  <a:pt x="40" y="64"/>
                  <a:pt x="40" y="64"/>
                </a:cubicBezTo>
                <a:cubicBezTo>
                  <a:pt x="39" y="65"/>
                  <a:pt x="39" y="65"/>
                  <a:pt x="39" y="65"/>
                </a:cubicBezTo>
                <a:cubicBezTo>
                  <a:pt x="38" y="65"/>
                  <a:pt x="38" y="65"/>
                  <a:pt x="37" y="65"/>
                </a:cubicBezTo>
                <a:cubicBezTo>
                  <a:pt x="37" y="66"/>
                  <a:pt x="37" y="66"/>
                  <a:pt x="37" y="66"/>
                </a:cubicBezTo>
                <a:cubicBezTo>
                  <a:pt x="36" y="66"/>
                  <a:pt x="35" y="66"/>
                  <a:pt x="35" y="66"/>
                </a:cubicBezTo>
                <a:cubicBezTo>
                  <a:pt x="34" y="66"/>
                  <a:pt x="34" y="66"/>
                  <a:pt x="33" y="66"/>
                </a:cubicBezTo>
                <a:cubicBezTo>
                  <a:pt x="33" y="66"/>
                  <a:pt x="33" y="66"/>
                  <a:pt x="32" y="66"/>
                </a:cubicBezTo>
                <a:cubicBezTo>
                  <a:pt x="32" y="66"/>
                  <a:pt x="31" y="66"/>
                  <a:pt x="31" y="66"/>
                </a:cubicBezTo>
                <a:cubicBezTo>
                  <a:pt x="30" y="67"/>
                  <a:pt x="30" y="67"/>
                  <a:pt x="30" y="67"/>
                </a:cubicBezTo>
                <a:cubicBezTo>
                  <a:pt x="30" y="67"/>
                  <a:pt x="29" y="67"/>
                  <a:pt x="29" y="68"/>
                </a:cubicBezTo>
                <a:cubicBezTo>
                  <a:pt x="28" y="68"/>
                  <a:pt x="28" y="69"/>
                  <a:pt x="27" y="70"/>
                </a:cubicBezTo>
                <a:cubicBezTo>
                  <a:pt x="28" y="70"/>
                  <a:pt x="28" y="69"/>
                  <a:pt x="29" y="69"/>
                </a:cubicBezTo>
                <a:cubicBezTo>
                  <a:pt x="29" y="68"/>
                  <a:pt x="30" y="68"/>
                  <a:pt x="31" y="68"/>
                </a:cubicBezTo>
                <a:cubicBezTo>
                  <a:pt x="32" y="67"/>
                  <a:pt x="32" y="67"/>
                  <a:pt x="33" y="68"/>
                </a:cubicBezTo>
                <a:cubicBezTo>
                  <a:pt x="33" y="68"/>
                  <a:pt x="32" y="69"/>
                  <a:pt x="32" y="69"/>
                </a:cubicBezTo>
                <a:cubicBezTo>
                  <a:pt x="32" y="69"/>
                  <a:pt x="31" y="69"/>
                  <a:pt x="31" y="69"/>
                </a:cubicBezTo>
                <a:cubicBezTo>
                  <a:pt x="31" y="69"/>
                  <a:pt x="31" y="69"/>
                  <a:pt x="31" y="69"/>
                </a:cubicBezTo>
                <a:cubicBezTo>
                  <a:pt x="31" y="69"/>
                  <a:pt x="31" y="69"/>
                  <a:pt x="31" y="69"/>
                </a:cubicBezTo>
                <a:cubicBezTo>
                  <a:pt x="31" y="69"/>
                  <a:pt x="31" y="69"/>
                  <a:pt x="32" y="69"/>
                </a:cubicBezTo>
                <a:cubicBezTo>
                  <a:pt x="32" y="69"/>
                  <a:pt x="32" y="69"/>
                  <a:pt x="32" y="69"/>
                </a:cubicBezTo>
                <a:cubicBezTo>
                  <a:pt x="32" y="69"/>
                  <a:pt x="32" y="69"/>
                  <a:pt x="32" y="69"/>
                </a:cubicBezTo>
                <a:cubicBezTo>
                  <a:pt x="32" y="69"/>
                  <a:pt x="32" y="69"/>
                  <a:pt x="32" y="69"/>
                </a:cubicBezTo>
                <a:cubicBezTo>
                  <a:pt x="32" y="69"/>
                  <a:pt x="32" y="69"/>
                  <a:pt x="32" y="69"/>
                </a:cubicBezTo>
                <a:cubicBezTo>
                  <a:pt x="32" y="69"/>
                  <a:pt x="32" y="69"/>
                  <a:pt x="32" y="69"/>
                </a:cubicBezTo>
                <a:cubicBezTo>
                  <a:pt x="32" y="70"/>
                  <a:pt x="32" y="69"/>
                  <a:pt x="32" y="70"/>
                </a:cubicBezTo>
                <a:cubicBezTo>
                  <a:pt x="32" y="70"/>
                  <a:pt x="32" y="70"/>
                  <a:pt x="32" y="70"/>
                </a:cubicBezTo>
                <a:cubicBezTo>
                  <a:pt x="32" y="70"/>
                  <a:pt x="32" y="70"/>
                  <a:pt x="32" y="70"/>
                </a:cubicBezTo>
                <a:cubicBezTo>
                  <a:pt x="32" y="70"/>
                  <a:pt x="32" y="70"/>
                  <a:pt x="32" y="70"/>
                </a:cubicBezTo>
                <a:cubicBezTo>
                  <a:pt x="32" y="71"/>
                  <a:pt x="33" y="71"/>
                  <a:pt x="33" y="71"/>
                </a:cubicBezTo>
                <a:cubicBezTo>
                  <a:pt x="33" y="71"/>
                  <a:pt x="33" y="71"/>
                  <a:pt x="33" y="71"/>
                </a:cubicBezTo>
                <a:cubicBezTo>
                  <a:pt x="33" y="71"/>
                  <a:pt x="33" y="71"/>
                  <a:pt x="33" y="71"/>
                </a:cubicBezTo>
                <a:cubicBezTo>
                  <a:pt x="33" y="71"/>
                  <a:pt x="33" y="71"/>
                  <a:pt x="33" y="71"/>
                </a:cubicBezTo>
                <a:cubicBezTo>
                  <a:pt x="33" y="71"/>
                  <a:pt x="33" y="71"/>
                  <a:pt x="33" y="71"/>
                </a:cubicBezTo>
                <a:cubicBezTo>
                  <a:pt x="33" y="71"/>
                  <a:pt x="33" y="71"/>
                  <a:pt x="33" y="71"/>
                </a:cubicBezTo>
                <a:cubicBezTo>
                  <a:pt x="33" y="71"/>
                  <a:pt x="33" y="71"/>
                  <a:pt x="33" y="71"/>
                </a:cubicBezTo>
                <a:cubicBezTo>
                  <a:pt x="33" y="71"/>
                  <a:pt x="33" y="71"/>
                  <a:pt x="33" y="71"/>
                </a:cubicBezTo>
                <a:cubicBezTo>
                  <a:pt x="33" y="71"/>
                  <a:pt x="33" y="71"/>
                  <a:pt x="33" y="71"/>
                </a:cubicBezTo>
                <a:cubicBezTo>
                  <a:pt x="34" y="71"/>
                  <a:pt x="34" y="71"/>
                  <a:pt x="34" y="71"/>
                </a:cubicBezTo>
                <a:cubicBezTo>
                  <a:pt x="34" y="71"/>
                  <a:pt x="34" y="71"/>
                  <a:pt x="34" y="71"/>
                </a:cubicBezTo>
                <a:cubicBezTo>
                  <a:pt x="34" y="71"/>
                  <a:pt x="34" y="71"/>
                  <a:pt x="34" y="71"/>
                </a:cubicBezTo>
                <a:cubicBezTo>
                  <a:pt x="34" y="71"/>
                  <a:pt x="34" y="71"/>
                  <a:pt x="34" y="71"/>
                </a:cubicBezTo>
                <a:cubicBezTo>
                  <a:pt x="34" y="71"/>
                  <a:pt x="34" y="71"/>
                  <a:pt x="34" y="71"/>
                </a:cubicBezTo>
                <a:cubicBezTo>
                  <a:pt x="34" y="71"/>
                  <a:pt x="34" y="71"/>
                  <a:pt x="34" y="71"/>
                </a:cubicBezTo>
                <a:cubicBezTo>
                  <a:pt x="35" y="71"/>
                  <a:pt x="35" y="71"/>
                  <a:pt x="35" y="71"/>
                </a:cubicBezTo>
                <a:cubicBezTo>
                  <a:pt x="35" y="71"/>
                  <a:pt x="35" y="71"/>
                  <a:pt x="35" y="71"/>
                </a:cubicBezTo>
                <a:cubicBezTo>
                  <a:pt x="35" y="71"/>
                  <a:pt x="35" y="71"/>
                  <a:pt x="35" y="71"/>
                </a:cubicBezTo>
                <a:cubicBezTo>
                  <a:pt x="35" y="71"/>
                  <a:pt x="35" y="71"/>
                  <a:pt x="35" y="71"/>
                </a:cubicBezTo>
                <a:cubicBezTo>
                  <a:pt x="35" y="71"/>
                  <a:pt x="35" y="71"/>
                  <a:pt x="35" y="71"/>
                </a:cubicBezTo>
                <a:cubicBezTo>
                  <a:pt x="35" y="71"/>
                  <a:pt x="35" y="71"/>
                  <a:pt x="35" y="72"/>
                </a:cubicBezTo>
                <a:cubicBezTo>
                  <a:pt x="35" y="72"/>
                  <a:pt x="35" y="72"/>
                  <a:pt x="35" y="72"/>
                </a:cubicBezTo>
                <a:cubicBezTo>
                  <a:pt x="35" y="72"/>
                  <a:pt x="35" y="72"/>
                  <a:pt x="35" y="72"/>
                </a:cubicBezTo>
                <a:cubicBezTo>
                  <a:pt x="35" y="72"/>
                  <a:pt x="35" y="72"/>
                  <a:pt x="35" y="72"/>
                </a:cubicBezTo>
                <a:cubicBezTo>
                  <a:pt x="35" y="72"/>
                  <a:pt x="35" y="72"/>
                  <a:pt x="35" y="72"/>
                </a:cubicBezTo>
                <a:cubicBezTo>
                  <a:pt x="35" y="72"/>
                  <a:pt x="35" y="72"/>
                  <a:pt x="35" y="72"/>
                </a:cubicBezTo>
                <a:cubicBezTo>
                  <a:pt x="35" y="72"/>
                  <a:pt x="35" y="72"/>
                  <a:pt x="35" y="72"/>
                </a:cubicBezTo>
                <a:cubicBezTo>
                  <a:pt x="34" y="72"/>
                  <a:pt x="34" y="72"/>
                  <a:pt x="34" y="72"/>
                </a:cubicBezTo>
                <a:cubicBezTo>
                  <a:pt x="34" y="72"/>
                  <a:pt x="34" y="72"/>
                  <a:pt x="33" y="72"/>
                </a:cubicBezTo>
                <a:cubicBezTo>
                  <a:pt x="33" y="72"/>
                  <a:pt x="33" y="72"/>
                  <a:pt x="33" y="72"/>
                </a:cubicBezTo>
                <a:cubicBezTo>
                  <a:pt x="33" y="72"/>
                  <a:pt x="33" y="72"/>
                  <a:pt x="33" y="72"/>
                </a:cubicBezTo>
                <a:cubicBezTo>
                  <a:pt x="33" y="72"/>
                  <a:pt x="33" y="72"/>
                  <a:pt x="33" y="72"/>
                </a:cubicBezTo>
                <a:cubicBezTo>
                  <a:pt x="33" y="72"/>
                  <a:pt x="33" y="72"/>
                  <a:pt x="33" y="72"/>
                </a:cubicBezTo>
                <a:cubicBezTo>
                  <a:pt x="33" y="72"/>
                  <a:pt x="33" y="72"/>
                  <a:pt x="33" y="72"/>
                </a:cubicBezTo>
                <a:cubicBezTo>
                  <a:pt x="33" y="72"/>
                  <a:pt x="33" y="72"/>
                  <a:pt x="33" y="72"/>
                </a:cubicBezTo>
                <a:cubicBezTo>
                  <a:pt x="33" y="72"/>
                  <a:pt x="33" y="72"/>
                  <a:pt x="33" y="72"/>
                </a:cubicBezTo>
                <a:cubicBezTo>
                  <a:pt x="33" y="72"/>
                  <a:pt x="33" y="72"/>
                  <a:pt x="33" y="72"/>
                </a:cubicBezTo>
                <a:cubicBezTo>
                  <a:pt x="33" y="72"/>
                  <a:pt x="33" y="72"/>
                  <a:pt x="33" y="72"/>
                </a:cubicBezTo>
                <a:cubicBezTo>
                  <a:pt x="33" y="72"/>
                  <a:pt x="33" y="72"/>
                  <a:pt x="33" y="72"/>
                </a:cubicBezTo>
                <a:cubicBezTo>
                  <a:pt x="33" y="72"/>
                  <a:pt x="33" y="72"/>
                  <a:pt x="33" y="72"/>
                </a:cubicBezTo>
                <a:cubicBezTo>
                  <a:pt x="33" y="72"/>
                  <a:pt x="33" y="72"/>
                  <a:pt x="33" y="73"/>
                </a:cubicBezTo>
                <a:cubicBezTo>
                  <a:pt x="32" y="73"/>
                  <a:pt x="32" y="73"/>
                  <a:pt x="32" y="73"/>
                </a:cubicBezTo>
                <a:cubicBezTo>
                  <a:pt x="32" y="73"/>
                  <a:pt x="32" y="73"/>
                  <a:pt x="32" y="73"/>
                </a:cubicBezTo>
                <a:cubicBezTo>
                  <a:pt x="32" y="73"/>
                  <a:pt x="32" y="73"/>
                  <a:pt x="32" y="73"/>
                </a:cubicBezTo>
                <a:cubicBezTo>
                  <a:pt x="32" y="73"/>
                  <a:pt x="32" y="73"/>
                  <a:pt x="32" y="73"/>
                </a:cubicBezTo>
                <a:cubicBezTo>
                  <a:pt x="32" y="73"/>
                  <a:pt x="32" y="73"/>
                  <a:pt x="32" y="73"/>
                </a:cubicBezTo>
                <a:cubicBezTo>
                  <a:pt x="32" y="73"/>
                  <a:pt x="32" y="73"/>
                  <a:pt x="31" y="73"/>
                </a:cubicBezTo>
                <a:cubicBezTo>
                  <a:pt x="31" y="73"/>
                  <a:pt x="31" y="73"/>
                  <a:pt x="31" y="73"/>
                </a:cubicBezTo>
                <a:cubicBezTo>
                  <a:pt x="31" y="73"/>
                  <a:pt x="31" y="73"/>
                  <a:pt x="31" y="73"/>
                </a:cubicBezTo>
                <a:cubicBezTo>
                  <a:pt x="31" y="73"/>
                  <a:pt x="31" y="73"/>
                  <a:pt x="31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2" y="72"/>
                  <a:pt x="32" y="72"/>
                  <a:pt x="33" y="72"/>
                </a:cubicBezTo>
                <a:cubicBezTo>
                  <a:pt x="33" y="72"/>
                  <a:pt x="33" y="72"/>
                  <a:pt x="33" y="72"/>
                </a:cubicBezTo>
                <a:cubicBezTo>
                  <a:pt x="33" y="72"/>
                  <a:pt x="33" y="72"/>
                  <a:pt x="33" y="72"/>
                </a:cubicBezTo>
                <a:cubicBezTo>
                  <a:pt x="33" y="72"/>
                  <a:pt x="33" y="72"/>
                  <a:pt x="33" y="72"/>
                </a:cubicBezTo>
                <a:cubicBezTo>
                  <a:pt x="33" y="72"/>
                  <a:pt x="33" y="72"/>
                  <a:pt x="33" y="72"/>
                </a:cubicBezTo>
                <a:cubicBezTo>
                  <a:pt x="33" y="71"/>
                  <a:pt x="33" y="71"/>
                  <a:pt x="33" y="71"/>
                </a:cubicBezTo>
                <a:cubicBezTo>
                  <a:pt x="33" y="71"/>
                  <a:pt x="32" y="71"/>
                  <a:pt x="32" y="72"/>
                </a:cubicBezTo>
                <a:cubicBezTo>
                  <a:pt x="32" y="71"/>
                  <a:pt x="32" y="71"/>
                  <a:pt x="32" y="71"/>
                </a:cubicBezTo>
                <a:cubicBezTo>
                  <a:pt x="32" y="71"/>
                  <a:pt x="33" y="71"/>
                  <a:pt x="33" y="71"/>
                </a:cubicBezTo>
                <a:cubicBezTo>
                  <a:pt x="33" y="71"/>
                  <a:pt x="33" y="71"/>
                  <a:pt x="33" y="71"/>
                </a:cubicBezTo>
                <a:cubicBezTo>
                  <a:pt x="33" y="71"/>
                  <a:pt x="32" y="71"/>
                  <a:pt x="32" y="71"/>
                </a:cubicBezTo>
                <a:cubicBezTo>
                  <a:pt x="32" y="71"/>
                  <a:pt x="32" y="71"/>
                  <a:pt x="32" y="71"/>
                </a:cubicBezTo>
                <a:cubicBezTo>
                  <a:pt x="32" y="71"/>
                  <a:pt x="32" y="71"/>
                  <a:pt x="32" y="71"/>
                </a:cubicBezTo>
                <a:cubicBezTo>
                  <a:pt x="32" y="71"/>
                  <a:pt x="32" y="71"/>
                  <a:pt x="32" y="71"/>
                </a:cubicBezTo>
                <a:cubicBezTo>
                  <a:pt x="32" y="71"/>
                  <a:pt x="32" y="72"/>
                  <a:pt x="31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72"/>
                  <a:pt x="30" y="72"/>
                  <a:pt x="30" y="72"/>
                </a:cubicBezTo>
                <a:cubicBezTo>
                  <a:pt x="30" y="72"/>
                  <a:pt x="30" y="72"/>
                  <a:pt x="30" y="72"/>
                </a:cubicBezTo>
                <a:cubicBezTo>
                  <a:pt x="30" y="72"/>
                  <a:pt x="30" y="72"/>
                  <a:pt x="30" y="72"/>
                </a:cubicBezTo>
                <a:cubicBezTo>
                  <a:pt x="30" y="72"/>
                  <a:pt x="30" y="72"/>
                  <a:pt x="30" y="72"/>
                </a:cubicBezTo>
                <a:cubicBezTo>
                  <a:pt x="30" y="72"/>
                  <a:pt x="30" y="72"/>
                  <a:pt x="30" y="72"/>
                </a:cubicBezTo>
                <a:cubicBezTo>
                  <a:pt x="30" y="72"/>
                  <a:pt x="30" y="72"/>
                  <a:pt x="30" y="72"/>
                </a:cubicBezTo>
                <a:cubicBezTo>
                  <a:pt x="30" y="72"/>
                  <a:pt x="30" y="72"/>
                  <a:pt x="30" y="72"/>
                </a:cubicBezTo>
                <a:cubicBezTo>
                  <a:pt x="30" y="72"/>
                  <a:pt x="30" y="72"/>
                  <a:pt x="30" y="72"/>
                </a:cubicBezTo>
                <a:cubicBezTo>
                  <a:pt x="30" y="72"/>
                  <a:pt x="30" y="72"/>
                  <a:pt x="30" y="72"/>
                </a:cubicBezTo>
                <a:cubicBezTo>
                  <a:pt x="30" y="72"/>
                  <a:pt x="30" y="72"/>
                  <a:pt x="30" y="72"/>
                </a:cubicBezTo>
                <a:cubicBezTo>
                  <a:pt x="29" y="72"/>
                  <a:pt x="29" y="72"/>
                  <a:pt x="29" y="72"/>
                </a:cubicBezTo>
                <a:cubicBezTo>
                  <a:pt x="29" y="72"/>
                  <a:pt x="29" y="72"/>
                  <a:pt x="29" y="72"/>
                </a:cubicBezTo>
                <a:cubicBezTo>
                  <a:pt x="29" y="72"/>
                  <a:pt x="29" y="73"/>
                  <a:pt x="29" y="73"/>
                </a:cubicBezTo>
                <a:cubicBezTo>
                  <a:pt x="29" y="73"/>
                  <a:pt x="29" y="73"/>
                  <a:pt x="29" y="73"/>
                </a:cubicBezTo>
                <a:cubicBezTo>
                  <a:pt x="29" y="72"/>
                  <a:pt x="29" y="72"/>
                  <a:pt x="29" y="72"/>
                </a:cubicBezTo>
                <a:cubicBezTo>
                  <a:pt x="29" y="72"/>
                  <a:pt x="29" y="72"/>
                  <a:pt x="29" y="72"/>
                </a:cubicBezTo>
                <a:cubicBezTo>
                  <a:pt x="29" y="72"/>
                  <a:pt x="29" y="72"/>
                  <a:pt x="29" y="72"/>
                </a:cubicBezTo>
                <a:cubicBezTo>
                  <a:pt x="29" y="72"/>
                  <a:pt x="29" y="72"/>
                  <a:pt x="29" y="72"/>
                </a:cubicBezTo>
                <a:cubicBezTo>
                  <a:pt x="29" y="72"/>
                  <a:pt x="29" y="73"/>
                  <a:pt x="29" y="73"/>
                </a:cubicBezTo>
                <a:cubicBezTo>
                  <a:pt x="28" y="73"/>
                  <a:pt x="28" y="73"/>
                  <a:pt x="28" y="73"/>
                </a:cubicBezTo>
                <a:cubicBezTo>
                  <a:pt x="28" y="73"/>
                  <a:pt x="28" y="73"/>
                  <a:pt x="28" y="73"/>
                </a:cubicBezTo>
                <a:cubicBezTo>
                  <a:pt x="28" y="73"/>
                  <a:pt x="28" y="73"/>
                  <a:pt x="28" y="73"/>
                </a:cubicBezTo>
                <a:cubicBezTo>
                  <a:pt x="28" y="73"/>
                  <a:pt x="28" y="73"/>
                  <a:pt x="28" y="73"/>
                </a:cubicBezTo>
                <a:cubicBezTo>
                  <a:pt x="28" y="73"/>
                  <a:pt x="28" y="73"/>
                  <a:pt x="28" y="73"/>
                </a:cubicBezTo>
                <a:cubicBezTo>
                  <a:pt x="28" y="73"/>
                  <a:pt x="28" y="73"/>
                  <a:pt x="28" y="73"/>
                </a:cubicBezTo>
                <a:cubicBezTo>
                  <a:pt x="28" y="73"/>
                  <a:pt x="28" y="73"/>
                  <a:pt x="28" y="73"/>
                </a:cubicBezTo>
                <a:cubicBezTo>
                  <a:pt x="28" y="73"/>
                  <a:pt x="28" y="73"/>
                  <a:pt x="28" y="73"/>
                </a:cubicBezTo>
                <a:cubicBezTo>
                  <a:pt x="28" y="73"/>
                  <a:pt x="28" y="73"/>
                  <a:pt x="28" y="73"/>
                </a:cubicBezTo>
                <a:cubicBezTo>
                  <a:pt x="28" y="73"/>
                  <a:pt x="28" y="73"/>
                  <a:pt x="28" y="73"/>
                </a:cubicBezTo>
                <a:cubicBezTo>
                  <a:pt x="28" y="73"/>
                  <a:pt x="28" y="73"/>
                  <a:pt x="28" y="73"/>
                </a:cubicBezTo>
                <a:cubicBezTo>
                  <a:pt x="28" y="73"/>
                  <a:pt x="27" y="74"/>
                  <a:pt x="27" y="74"/>
                </a:cubicBezTo>
                <a:cubicBezTo>
                  <a:pt x="27" y="74"/>
                  <a:pt x="27" y="74"/>
                  <a:pt x="27" y="74"/>
                </a:cubicBezTo>
                <a:cubicBezTo>
                  <a:pt x="27" y="74"/>
                  <a:pt x="27" y="74"/>
                  <a:pt x="27" y="74"/>
                </a:cubicBezTo>
                <a:cubicBezTo>
                  <a:pt x="27" y="74"/>
                  <a:pt x="27" y="74"/>
                  <a:pt x="27" y="74"/>
                </a:cubicBezTo>
                <a:cubicBezTo>
                  <a:pt x="27" y="75"/>
                  <a:pt x="28" y="75"/>
                  <a:pt x="28" y="75"/>
                </a:cubicBezTo>
                <a:cubicBezTo>
                  <a:pt x="28" y="75"/>
                  <a:pt x="28" y="75"/>
                  <a:pt x="28" y="75"/>
                </a:cubicBezTo>
                <a:cubicBezTo>
                  <a:pt x="28" y="75"/>
                  <a:pt x="28" y="75"/>
                  <a:pt x="28" y="75"/>
                </a:cubicBezTo>
                <a:cubicBezTo>
                  <a:pt x="28" y="75"/>
                  <a:pt x="28" y="75"/>
                  <a:pt x="28" y="75"/>
                </a:cubicBezTo>
                <a:cubicBezTo>
                  <a:pt x="28" y="75"/>
                  <a:pt x="28" y="75"/>
                  <a:pt x="28" y="75"/>
                </a:cubicBezTo>
                <a:cubicBezTo>
                  <a:pt x="28" y="75"/>
                  <a:pt x="28" y="75"/>
                  <a:pt x="27" y="75"/>
                </a:cubicBezTo>
                <a:cubicBezTo>
                  <a:pt x="27" y="75"/>
                  <a:pt x="27" y="75"/>
                  <a:pt x="27" y="75"/>
                </a:cubicBezTo>
                <a:cubicBezTo>
                  <a:pt x="27" y="75"/>
                  <a:pt x="27" y="75"/>
                  <a:pt x="27" y="75"/>
                </a:cubicBezTo>
                <a:cubicBezTo>
                  <a:pt x="27" y="75"/>
                  <a:pt x="27" y="75"/>
                  <a:pt x="27" y="75"/>
                </a:cubicBezTo>
                <a:cubicBezTo>
                  <a:pt x="27" y="75"/>
                  <a:pt x="27" y="75"/>
                  <a:pt x="27" y="75"/>
                </a:cubicBezTo>
                <a:cubicBezTo>
                  <a:pt x="27" y="75"/>
                  <a:pt x="27" y="75"/>
                  <a:pt x="27" y="75"/>
                </a:cubicBezTo>
                <a:cubicBezTo>
                  <a:pt x="27" y="75"/>
                  <a:pt x="27" y="75"/>
                  <a:pt x="27" y="75"/>
                </a:cubicBezTo>
                <a:cubicBezTo>
                  <a:pt x="27" y="75"/>
                  <a:pt x="27" y="75"/>
                  <a:pt x="27" y="75"/>
                </a:cubicBezTo>
                <a:cubicBezTo>
                  <a:pt x="26" y="75"/>
                  <a:pt x="25" y="76"/>
                  <a:pt x="25" y="76"/>
                </a:cubicBezTo>
                <a:cubicBezTo>
                  <a:pt x="25" y="76"/>
                  <a:pt x="25" y="76"/>
                  <a:pt x="25" y="76"/>
                </a:cubicBezTo>
                <a:cubicBezTo>
                  <a:pt x="25" y="76"/>
                  <a:pt x="25" y="76"/>
                  <a:pt x="25" y="76"/>
                </a:cubicBezTo>
                <a:cubicBezTo>
                  <a:pt x="25" y="76"/>
                  <a:pt x="25" y="76"/>
                  <a:pt x="24" y="76"/>
                </a:cubicBezTo>
                <a:cubicBezTo>
                  <a:pt x="24" y="76"/>
                  <a:pt x="24" y="76"/>
                  <a:pt x="24" y="76"/>
                </a:cubicBezTo>
                <a:cubicBezTo>
                  <a:pt x="25" y="76"/>
                  <a:pt x="25" y="76"/>
                  <a:pt x="25" y="76"/>
                </a:cubicBezTo>
                <a:cubicBezTo>
                  <a:pt x="25" y="77"/>
                  <a:pt x="25" y="77"/>
                  <a:pt x="24" y="77"/>
                </a:cubicBezTo>
                <a:cubicBezTo>
                  <a:pt x="24" y="77"/>
                  <a:pt x="24" y="77"/>
                  <a:pt x="24" y="77"/>
                </a:cubicBezTo>
                <a:cubicBezTo>
                  <a:pt x="24" y="77"/>
                  <a:pt x="24" y="78"/>
                  <a:pt x="24" y="78"/>
                </a:cubicBezTo>
                <a:cubicBezTo>
                  <a:pt x="24" y="78"/>
                  <a:pt x="24" y="78"/>
                  <a:pt x="24" y="78"/>
                </a:cubicBezTo>
                <a:cubicBezTo>
                  <a:pt x="24" y="78"/>
                  <a:pt x="24" y="78"/>
                  <a:pt x="24" y="78"/>
                </a:cubicBezTo>
                <a:cubicBezTo>
                  <a:pt x="24" y="78"/>
                  <a:pt x="24" y="78"/>
                  <a:pt x="24" y="77"/>
                </a:cubicBezTo>
                <a:cubicBezTo>
                  <a:pt x="24" y="78"/>
                  <a:pt x="24" y="77"/>
                  <a:pt x="23" y="77"/>
                </a:cubicBezTo>
                <a:cubicBezTo>
                  <a:pt x="23" y="77"/>
                  <a:pt x="24" y="77"/>
                  <a:pt x="24" y="77"/>
                </a:cubicBezTo>
                <a:cubicBezTo>
                  <a:pt x="24" y="77"/>
                  <a:pt x="24" y="77"/>
                  <a:pt x="24" y="77"/>
                </a:cubicBezTo>
                <a:cubicBezTo>
                  <a:pt x="23" y="77"/>
                  <a:pt x="23" y="77"/>
                  <a:pt x="23" y="77"/>
                </a:cubicBezTo>
                <a:cubicBezTo>
                  <a:pt x="23" y="77"/>
                  <a:pt x="24" y="78"/>
                  <a:pt x="24" y="78"/>
                </a:cubicBezTo>
                <a:cubicBezTo>
                  <a:pt x="24" y="78"/>
                  <a:pt x="24" y="78"/>
                  <a:pt x="24" y="78"/>
                </a:cubicBezTo>
                <a:cubicBezTo>
                  <a:pt x="24" y="78"/>
                  <a:pt x="24" y="78"/>
                  <a:pt x="24" y="79"/>
                </a:cubicBezTo>
                <a:cubicBezTo>
                  <a:pt x="24" y="79"/>
                  <a:pt x="23" y="79"/>
                  <a:pt x="23" y="79"/>
                </a:cubicBezTo>
                <a:cubicBezTo>
                  <a:pt x="23" y="79"/>
                  <a:pt x="23" y="79"/>
                  <a:pt x="23" y="79"/>
                </a:cubicBezTo>
                <a:cubicBezTo>
                  <a:pt x="23" y="79"/>
                  <a:pt x="23" y="79"/>
                  <a:pt x="23" y="79"/>
                </a:cubicBezTo>
                <a:cubicBezTo>
                  <a:pt x="23" y="79"/>
                  <a:pt x="23" y="79"/>
                  <a:pt x="23" y="79"/>
                </a:cubicBezTo>
                <a:cubicBezTo>
                  <a:pt x="23" y="79"/>
                  <a:pt x="23" y="79"/>
                  <a:pt x="23" y="79"/>
                </a:cubicBezTo>
                <a:cubicBezTo>
                  <a:pt x="23" y="79"/>
                  <a:pt x="23" y="79"/>
                  <a:pt x="23" y="79"/>
                </a:cubicBezTo>
                <a:cubicBezTo>
                  <a:pt x="23" y="79"/>
                  <a:pt x="23" y="79"/>
                  <a:pt x="23" y="79"/>
                </a:cubicBezTo>
                <a:cubicBezTo>
                  <a:pt x="23" y="79"/>
                  <a:pt x="23" y="79"/>
                  <a:pt x="23" y="79"/>
                </a:cubicBezTo>
                <a:cubicBezTo>
                  <a:pt x="23" y="79"/>
                  <a:pt x="23" y="79"/>
                  <a:pt x="23" y="79"/>
                </a:cubicBezTo>
                <a:cubicBezTo>
                  <a:pt x="23" y="79"/>
                  <a:pt x="23" y="79"/>
                  <a:pt x="23" y="79"/>
                </a:cubicBezTo>
                <a:cubicBezTo>
                  <a:pt x="23" y="79"/>
                  <a:pt x="23" y="79"/>
                  <a:pt x="23" y="78"/>
                </a:cubicBezTo>
                <a:cubicBezTo>
                  <a:pt x="23" y="78"/>
                  <a:pt x="23" y="78"/>
                  <a:pt x="23" y="78"/>
                </a:cubicBezTo>
                <a:cubicBezTo>
                  <a:pt x="23" y="78"/>
                  <a:pt x="23" y="78"/>
                  <a:pt x="23" y="78"/>
                </a:cubicBezTo>
                <a:cubicBezTo>
                  <a:pt x="23" y="78"/>
                  <a:pt x="23" y="78"/>
                  <a:pt x="23" y="78"/>
                </a:cubicBezTo>
                <a:cubicBezTo>
                  <a:pt x="23" y="78"/>
                  <a:pt x="23" y="78"/>
                  <a:pt x="23" y="78"/>
                </a:cubicBezTo>
                <a:cubicBezTo>
                  <a:pt x="23" y="78"/>
                  <a:pt x="23" y="78"/>
                  <a:pt x="23" y="78"/>
                </a:cubicBezTo>
                <a:cubicBezTo>
                  <a:pt x="23" y="78"/>
                  <a:pt x="23" y="78"/>
                  <a:pt x="23" y="78"/>
                </a:cubicBezTo>
                <a:cubicBezTo>
                  <a:pt x="23" y="78"/>
                  <a:pt x="23" y="78"/>
                  <a:pt x="23" y="78"/>
                </a:cubicBezTo>
                <a:cubicBezTo>
                  <a:pt x="23" y="78"/>
                  <a:pt x="23" y="78"/>
                  <a:pt x="23" y="78"/>
                </a:cubicBezTo>
                <a:cubicBezTo>
                  <a:pt x="23" y="78"/>
                  <a:pt x="23" y="78"/>
                  <a:pt x="23" y="78"/>
                </a:cubicBezTo>
                <a:cubicBezTo>
                  <a:pt x="23" y="78"/>
                  <a:pt x="23" y="78"/>
                  <a:pt x="23" y="78"/>
                </a:cubicBezTo>
                <a:cubicBezTo>
                  <a:pt x="23" y="78"/>
                  <a:pt x="23" y="78"/>
                  <a:pt x="23" y="78"/>
                </a:cubicBezTo>
                <a:cubicBezTo>
                  <a:pt x="23" y="78"/>
                  <a:pt x="23" y="78"/>
                  <a:pt x="23" y="78"/>
                </a:cubicBezTo>
                <a:cubicBezTo>
                  <a:pt x="23" y="78"/>
                  <a:pt x="23" y="78"/>
                  <a:pt x="23" y="78"/>
                </a:cubicBezTo>
                <a:cubicBezTo>
                  <a:pt x="23" y="78"/>
                  <a:pt x="23" y="78"/>
                  <a:pt x="23" y="78"/>
                </a:cubicBezTo>
                <a:cubicBezTo>
                  <a:pt x="23" y="78"/>
                  <a:pt x="23" y="78"/>
                  <a:pt x="23" y="78"/>
                </a:cubicBezTo>
                <a:cubicBezTo>
                  <a:pt x="23" y="78"/>
                  <a:pt x="23" y="78"/>
                  <a:pt x="23" y="78"/>
                </a:cubicBezTo>
                <a:cubicBezTo>
                  <a:pt x="23" y="78"/>
                  <a:pt x="23" y="78"/>
                  <a:pt x="23" y="78"/>
                </a:cubicBezTo>
                <a:cubicBezTo>
                  <a:pt x="23" y="78"/>
                  <a:pt x="23" y="78"/>
                  <a:pt x="23" y="78"/>
                </a:cubicBezTo>
                <a:cubicBezTo>
                  <a:pt x="23" y="78"/>
                  <a:pt x="23" y="78"/>
                  <a:pt x="23" y="78"/>
                </a:cubicBezTo>
                <a:cubicBezTo>
                  <a:pt x="23" y="77"/>
                  <a:pt x="23" y="77"/>
                  <a:pt x="23" y="77"/>
                </a:cubicBezTo>
                <a:cubicBezTo>
                  <a:pt x="23" y="77"/>
                  <a:pt x="23" y="77"/>
                  <a:pt x="23" y="77"/>
                </a:cubicBezTo>
                <a:cubicBezTo>
                  <a:pt x="23" y="77"/>
                  <a:pt x="23" y="77"/>
                  <a:pt x="23" y="77"/>
                </a:cubicBezTo>
                <a:cubicBezTo>
                  <a:pt x="23" y="77"/>
                  <a:pt x="23" y="77"/>
                  <a:pt x="23" y="77"/>
                </a:cubicBezTo>
                <a:cubicBezTo>
                  <a:pt x="23" y="77"/>
                  <a:pt x="23" y="77"/>
                  <a:pt x="23" y="77"/>
                </a:cubicBezTo>
                <a:cubicBezTo>
                  <a:pt x="23" y="77"/>
                  <a:pt x="23" y="77"/>
                  <a:pt x="23" y="77"/>
                </a:cubicBezTo>
                <a:cubicBezTo>
                  <a:pt x="23" y="77"/>
                  <a:pt x="23" y="77"/>
                  <a:pt x="23" y="77"/>
                </a:cubicBezTo>
                <a:cubicBezTo>
                  <a:pt x="23" y="77"/>
                  <a:pt x="23" y="77"/>
                  <a:pt x="23" y="77"/>
                </a:cubicBezTo>
                <a:cubicBezTo>
                  <a:pt x="23" y="77"/>
                  <a:pt x="23" y="77"/>
                  <a:pt x="23" y="77"/>
                </a:cubicBezTo>
                <a:cubicBezTo>
                  <a:pt x="23" y="77"/>
                  <a:pt x="23" y="77"/>
                  <a:pt x="23" y="77"/>
                </a:cubicBezTo>
                <a:cubicBezTo>
                  <a:pt x="23" y="77"/>
                  <a:pt x="23" y="77"/>
                  <a:pt x="23" y="77"/>
                </a:cubicBezTo>
                <a:cubicBezTo>
                  <a:pt x="23" y="77"/>
                  <a:pt x="23" y="77"/>
                  <a:pt x="23" y="77"/>
                </a:cubicBezTo>
                <a:cubicBezTo>
                  <a:pt x="23" y="78"/>
                  <a:pt x="23" y="78"/>
                  <a:pt x="23" y="78"/>
                </a:cubicBezTo>
                <a:cubicBezTo>
                  <a:pt x="23" y="78"/>
                  <a:pt x="23" y="78"/>
                  <a:pt x="23" y="78"/>
                </a:cubicBezTo>
                <a:cubicBezTo>
                  <a:pt x="23" y="78"/>
                  <a:pt x="23" y="78"/>
                  <a:pt x="23" y="78"/>
                </a:cubicBezTo>
                <a:cubicBezTo>
                  <a:pt x="23" y="78"/>
                  <a:pt x="23" y="78"/>
                  <a:pt x="23" y="78"/>
                </a:cubicBezTo>
                <a:cubicBezTo>
                  <a:pt x="23" y="78"/>
                  <a:pt x="23" y="78"/>
                  <a:pt x="23" y="78"/>
                </a:cubicBezTo>
                <a:cubicBezTo>
                  <a:pt x="23" y="78"/>
                  <a:pt x="23" y="78"/>
                  <a:pt x="23" y="78"/>
                </a:cubicBezTo>
                <a:cubicBezTo>
                  <a:pt x="23" y="78"/>
                  <a:pt x="23" y="78"/>
                  <a:pt x="23" y="79"/>
                </a:cubicBezTo>
                <a:cubicBezTo>
                  <a:pt x="23" y="78"/>
                  <a:pt x="22" y="78"/>
                  <a:pt x="22" y="78"/>
                </a:cubicBezTo>
                <a:cubicBezTo>
                  <a:pt x="22" y="78"/>
                  <a:pt x="22" y="78"/>
                  <a:pt x="22" y="78"/>
                </a:cubicBezTo>
                <a:cubicBezTo>
                  <a:pt x="22" y="78"/>
                  <a:pt x="22" y="78"/>
                  <a:pt x="22" y="78"/>
                </a:cubicBezTo>
                <a:cubicBezTo>
                  <a:pt x="22" y="78"/>
                  <a:pt x="22" y="78"/>
                  <a:pt x="22" y="78"/>
                </a:cubicBezTo>
                <a:cubicBezTo>
                  <a:pt x="22" y="78"/>
                  <a:pt x="23" y="79"/>
                  <a:pt x="23" y="79"/>
                </a:cubicBezTo>
                <a:cubicBezTo>
                  <a:pt x="23" y="79"/>
                  <a:pt x="23" y="79"/>
                  <a:pt x="23" y="79"/>
                </a:cubicBezTo>
                <a:cubicBezTo>
                  <a:pt x="23" y="79"/>
                  <a:pt x="23" y="79"/>
                  <a:pt x="23" y="79"/>
                </a:cubicBezTo>
                <a:cubicBezTo>
                  <a:pt x="23" y="79"/>
                  <a:pt x="22" y="79"/>
                  <a:pt x="22" y="79"/>
                </a:cubicBezTo>
                <a:cubicBezTo>
                  <a:pt x="23" y="79"/>
                  <a:pt x="23" y="79"/>
                  <a:pt x="23" y="79"/>
                </a:cubicBezTo>
                <a:cubicBezTo>
                  <a:pt x="23" y="79"/>
                  <a:pt x="23" y="79"/>
                  <a:pt x="23" y="79"/>
                </a:cubicBezTo>
                <a:cubicBezTo>
                  <a:pt x="23" y="79"/>
                  <a:pt x="23" y="79"/>
                  <a:pt x="23" y="79"/>
                </a:cubicBezTo>
                <a:cubicBezTo>
                  <a:pt x="23" y="79"/>
                  <a:pt x="23" y="79"/>
                  <a:pt x="23" y="79"/>
                </a:cubicBezTo>
                <a:cubicBezTo>
                  <a:pt x="23" y="79"/>
                  <a:pt x="23" y="79"/>
                  <a:pt x="23" y="79"/>
                </a:cubicBezTo>
                <a:cubicBezTo>
                  <a:pt x="23" y="79"/>
                  <a:pt x="23" y="79"/>
                  <a:pt x="23" y="79"/>
                </a:cubicBezTo>
                <a:cubicBezTo>
                  <a:pt x="23" y="79"/>
                  <a:pt x="23" y="79"/>
                  <a:pt x="23" y="79"/>
                </a:cubicBezTo>
                <a:cubicBezTo>
                  <a:pt x="23" y="79"/>
                  <a:pt x="23" y="79"/>
                  <a:pt x="22" y="79"/>
                </a:cubicBezTo>
                <a:cubicBezTo>
                  <a:pt x="23" y="79"/>
                  <a:pt x="23" y="79"/>
                  <a:pt x="23" y="79"/>
                </a:cubicBezTo>
                <a:cubicBezTo>
                  <a:pt x="23" y="79"/>
                  <a:pt x="23" y="79"/>
                  <a:pt x="23" y="79"/>
                </a:cubicBezTo>
                <a:cubicBezTo>
                  <a:pt x="23" y="79"/>
                  <a:pt x="23" y="79"/>
                  <a:pt x="23" y="79"/>
                </a:cubicBezTo>
                <a:cubicBezTo>
                  <a:pt x="23" y="79"/>
                  <a:pt x="23" y="80"/>
                  <a:pt x="23" y="80"/>
                </a:cubicBezTo>
                <a:cubicBezTo>
                  <a:pt x="23" y="80"/>
                  <a:pt x="23" y="80"/>
                  <a:pt x="23" y="80"/>
                </a:cubicBezTo>
                <a:cubicBezTo>
                  <a:pt x="23" y="79"/>
                  <a:pt x="23" y="79"/>
                  <a:pt x="22" y="79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79"/>
                  <a:pt x="23" y="79"/>
                  <a:pt x="23" y="80"/>
                </a:cubicBezTo>
                <a:cubicBezTo>
                  <a:pt x="23" y="80"/>
                  <a:pt x="23" y="80"/>
                  <a:pt x="23" y="80"/>
                </a:cubicBezTo>
                <a:cubicBezTo>
                  <a:pt x="23" y="80"/>
                  <a:pt x="23" y="80"/>
                  <a:pt x="23" y="80"/>
                </a:cubicBezTo>
                <a:cubicBezTo>
                  <a:pt x="23" y="80"/>
                  <a:pt x="23" y="80"/>
                  <a:pt x="23" y="80"/>
                </a:cubicBezTo>
                <a:cubicBezTo>
                  <a:pt x="23" y="80"/>
                  <a:pt x="23" y="80"/>
                  <a:pt x="23" y="80"/>
                </a:cubicBezTo>
                <a:cubicBezTo>
                  <a:pt x="23" y="80"/>
                  <a:pt x="23" y="80"/>
                  <a:pt x="23" y="80"/>
                </a:cubicBezTo>
                <a:cubicBezTo>
                  <a:pt x="23" y="80"/>
                  <a:pt x="23" y="80"/>
                  <a:pt x="23" y="80"/>
                </a:cubicBezTo>
                <a:cubicBezTo>
                  <a:pt x="23" y="80"/>
                  <a:pt x="23" y="80"/>
                  <a:pt x="23" y="80"/>
                </a:cubicBezTo>
                <a:cubicBezTo>
                  <a:pt x="23" y="80"/>
                  <a:pt x="23" y="80"/>
                  <a:pt x="23" y="80"/>
                </a:cubicBezTo>
                <a:cubicBezTo>
                  <a:pt x="23" y="80"/>
                  <a:pt x="23" y="80"/>
                  <a:pt x="23" y="80"/>
                </a:cubicBezTo>
                <a:cubicBezTo>
                  <a:pt x="23" y="80"/>
                  <a:pt x="23" y="80"/>
                  <a:pt x="23" y="80"/>
                </a:cubicBezTo>
                <a:cubicBezTo>
                  <a:pt x="23" y="80"/>
                  <a:pt x="23" y="80"/>
                  <a:pt x="23" y="80"/>
                </a:cubicBezTo>
                <a:cubicBezTo>
                  <a:pt x="23" y="80"/>
                  <a:pt x="23" y="80"/>
                  <a:pt x="23" y="80"/>
                </a:cubicBezTo>
                <a:cubicBezTo>
                  <a:pt x="23" y="80"/>
                  <a:pt x="23" y="80"/>
                  <a:pt x="23" y="80"/>
                </a:cubicBezTo>
                <a:cubicBezTo>
                  <a:pt x="23" y="80"/>
                  <a:pt x="23" y="80"/>
                  <a:pt x="23" y="80"/>
                </a:cubicBezTo>
                <a:cubicBezTo>
                  <a:pt x="23" y="80"/>
                  <a:pt x="23" y="80"/>
                  <a:pt x="23" y="80"/>
                </a:cubicBezTo>
                <a:cubicBezTo>
                  <a:pt x="22" y="80"/>
                  <a:pt x="23" y="80"/>
                  <a:pt x="22" y="80"/>
                </a:cubicBezTo>
                <a:cubicBezTo>
                  <a:pt x="22" y="80"/>
                  <a:pt x="22" y="80"/>
                  <a:pt x="22" y="80"/>
                </a:cubicBezTo>
                <a:cubicBezTo>
                  <a:pt x="22" y="80"/>
                  <a:pt x="23" y="80"/>
                  <a:pt x="22" y="81"/>
                </a:cubicBezTo>
                <a:cubicBezTo>
                  <a:pt x="23" y="81"/>
                  <a:pt x="23" y="81"/>
                  <a:pt x="23" y="81"/>
                </a:cubicBezTo>
                <a:cubicBezTo>
                  <a:pt x="23" y="81"/>
                  <a:pt x="23" y="81"/>
                  <a:pt x="23" y="81"/>
                </a:cubicBezTo>
                <a:cubicBezTo>
                  <a:pt x="23" y="81"/>
                  <a:pt x="23" y="81"/>
                  <a:pt x="23" y="81"/>
                </a:cubicBezTo>
                <a:cubicBezTo>
                  <a:pt x="23" y="81"/>
                  <a:pt x="23" y="81"/>
                  <a:pt x="23" y="81"/>
                </a:cubicBezTo>
                <a:cubicBezTo>
                  <a:pt x="23" y="81"/>
                  <a:pt x="23" y="81"/>
                  <a:pt x="23" y="81"/>
                </a:cubicBezTo>
                <a:cubicBezTo>
                  <a:pt x="23" y="81"/>
                  <a:pt x="23" y="81"/>
                  <a:pt x="23" y="81"/>
                </a:cubicBezTo>
                <a:cubicBezTo>
                  <a:pt x="23" y="81"/>
                  <a:pt x="23" y="81"/>
                  <a:pt x="23" y="81"/>
                </a:cubicBezTo>
                <a:cubicBezTo>
                  <a:pt x="23" y="81"/>
                  <a:pt x="23" y="81"/>
                  <a:pt x="23" y="81"/>
                </a:cubicBezTo>
                <a:cubicBezTo>
                  <a:pt x="23" y="81"/>
                  <a:pt x="23" y="81"/>
                  <a:pt x="23" y="81"/>
                </a:cubicBezTo>
                <a:cubicBezTo>
                  <a:pt x="23" y="81"/>
                  <a:pt x="23" y="81"/>
                  <a:pt x="23" y="81"/>
                </a:cubicBezTo>
                <a:cubicBezTo>
                  <a:pt x="23" y="81"/>
                  <a:pt x="23" y="81"/>
                  <a:pt x="23" y="81"/>
                </a:cubicBezTo>
                <a:cubicBezTo>
                  <a:pt x="23" y="81"/>
                  <a:pt x="23" y="81"/>
                  <a:pt x="23" y="81"/>
                </a:cubicBezTo>
                <a:cubicBezTo>
                  <a:pt x="23" y="81"/>
                  <a:pt x="23" y="81"/>
                  <a:pt x="23" y="81"/>
                </a:cubicBezTo>
                <a:cubicBezTo>
                  <a:pt x="23" y="81"/>
                  <a:pt x="23" y="81"/>
                  <a:pt x="23" y="81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81"/>
                  <a:pt x="22" y="81"/>
                  <a:pt x="22" y="81"/>
                </a:cubicBezTo>
                <a:cubicBezTo>
                  <a:pt x="22" y="81"/>
                  <a:pt x="22" y="81"/>
                  <a:pt x="22" y="81"/>
                </a:cubicBezTo>
                <a:cubicBezTo>
                  <a:pt x="22" y="81"/>
                  <a:pt x="23" y="81"/>
                  <a:pt x="23" y="81"/>
                </a:cubicBezTo>
                <a:cubicBezTo>
                  <a:pt x="23" y="81"/>
                  <a:pt x="23" y="81"/>
                  <a:pt x="23" y="81"/>
                </a:cubicBezTo>
                <a:cubicBezTo>
                  <a:pt x="23" y="81"/>
                  <a:pt x="23" y="81"/>
                  <a:pt x="22" y="81"/>
                </a:cubicBezTo>
                <a:cubicBezTo>
                  <a:pt x="22" y="81"/>
                  <a:pt x="22" y="81"/>
                  <a:pt x="22" y="81"/>
                </a:cubicBezTo>
                <a:cubicBezTo>
                  <a:pt x="22" y="81"/>
                  <a:pt x="22" y="81"/>
                  <a:pt x="22" y="81"/>
                </a:cubicBezTo>
                <a:cubicBezTo>
                  <a:pt x="22" y="81"/>
                  <a:pt x="22" y="81"/>
                  <a:pt x="22" y="82"/>
                </a:cubicBezTo>
                <a:cubicBezTo>
                  <a:pt x="23" y="81"/>
                  <a:pt x="23" y="81"/>
                  <a:pt x="23" y="81"/>
                </a:cubicBezTo>
                <a:cubicBezTo>
                  <a:pt x="23" y="81"/>
                  <a:pt x="23" y="81"/>
                  <a:pt x="23" y="81"/>
                </a:cubicBezTo>
                <a:cubicBezTo>
                  <a:pt x="23" y="81"/>
                  <a:pt x="23" y="81"/>
                  <a:pt x="23" y="82"/>
                </a:cubicBezTo>
                <a:cubicBezTo>
                  <a:pt x="23" y="82"/>
                  <a:pt x="23" y="82"/>
                  <a:pt x="23" y="82"/>
                </a:cubicBezTo>
                <a:cubicBezTo>
                  <a:pt x="22" y="82"/>
                  <a:pt x="22" y="82"/>
                  <a:pt x="22" y="82"/>
                </a:cubicBezTo>
                <a:cubicBezTo>
                  <a:pt x="22" y="82"/>
                  <a:pt x="22" y="82"/>
                  <a:pt x="21" y="82"/>
                </a:cubicBezTo>
                <a:cubicBezTo>
                  <a:pt x="21" y="83"/>
                  <a:pt x="21" y="83"/>
                  <a:pt x="21" y="83"/>
                </a:cubicBezTo>
                <a:cubicBezTo>
                  <a:pt x="20" y="83"/>
                  <a:pt x="20" y="83"/>
                  <a:pt x="20" y="83"/>
                </a:cubicBezTo>
                <a:cubicBezTo>
                  <a:pt x="20" y="84"/>
                  <a:pt x="20" y="84"/>
                  <a:pt x="19" y="84"/>
                </a:cubicBezTo>
                <a:cubicBezTo>
                  <a:pt x="19" y="84"/>
                  <a:pt x="19" y="84"/>
                  <a:pt x="19" y="84"/>
                </a:cubicBezTo>
                <a:cubicBezTo>
                  <a:pt x="19" y="85"/>
                  <a:pt x="19" y="85"/>
                  <a:pt x="19" y="85"/>
                </a:cubicBezTo>
                <a:cubicBezTo>
                  <a:pt x="18" y="86"/>
                  <a:pt x="19" y="87"/>
                  <a:pt x="19" y="87"/>
                </a:cubicBezTo>
                <a:cubicBezTo>
                  <a:pt x="19" y="87"/>
                  <a:pt x="19" y="88"/>
                  <a:pt x="19" y="88"/>
                </a:cubicBezTo>
                <a:cubicBezTo>
                  <a:pt x="20" y="88"/>
                  <a:pt x="20" y="88"/>
                  <a:pt x="20" y="89"/>
                </a:cubicBezTo>
                <a:cubicBezTo>
                  <a:pt x="20" y="89"/>
                  <a:pt x="20" y="90"/>
                  <a:pt x="19" y="90"/>
                </a:cubicBezTo>
                <a:cubicBezTo>
                  <a:pt x="19" y="90"/>
                  <a:pt x="19" y="90"/>
                  <a:pt x="19" y="90"/>
                </a:cubicBezTo>
                <a:cubicBezTo>
                  <a:pt x="19" y="90"/>
                  <a:pt x="19" y="90"/>
                  <a:pt x="19" y="90"/>
                </a:cubicBezTo>
                <a:cubicBezTo>
                  <a:pt x="19" y="90"/>
                  <a:pt x="19" y="90"/>
                  <a:pt x="19" y="90"/>
                </a:cubicBezTo>
                <a:cubicBezTo>
                  <a:pt x="19" y="90"/>
                  <a:pt x="19" y="90"/>
                  <a:pt x="19" y="90"/>
                </a:cubicBezTo>
                <a:cubicBezTo>
                  <a:pt x="18" y="90"/>
                  <a:pt x="18" y="89"/>
                  <a:pt x="18" y="89"/>
                </a:cubicBezTo>
                <a:cubicBezTo>
                  <a:pt x="18" y="89"/>
                  <a:pt x="18" y="89"/>
                  <a:pt x="18" y="89"/>
                </a:cubicBezTo>
                <a:cubicBezTo>
                  <a:pt x="18" y="89"/>
                  <a:pt x="18" y="89"/>
                  <a:pt x="18" y="89"/>
                </a:cubicBezTo>
                <a:cubicBezTo>
                  <a:pt x="18" y="89"/>
                  <a:pt x="18" y="89"/>
                  <a:pt x="18" y="89"/>
                </a:cubicBezTo>
                <a:cubicBezTo>
                  <a:pt x="18" y="89"/>
                  <a:pt x="18" y="88"/>
                  <a:pt x="18" y="88"/>
                </a:cubicBezTo>
                <a:cubicBezTo>
                  <a:pt x="18" y="88"/>
                  <a:pt x="18" y="88"/>
                  <a:pt x="18" y="88"/>
                </a:cubicBezTo>
                <a:cubicBezTo>
                  <a:pt x="18" y="88"/>
                  <a:pt x="18" y="88"/>
                  <a:pt x="18" y="88"/>
                </a:cubicBezTo>
                <a:cubicBezTo>
                  <a:pt x="18" y="88"/>
                  <a:pt x="18" y="88"/>
                  <a:pt x="18" y="88"/>
                </a:cubicBezTo>
                <a:cubicBezTo>
                  <a:pt x="18" y="88"/>
                  <a:pt x="18" y="88"/>
                  <a:pt x="17" y="88"/>
                </a:cubicBezTo>
                <a:cubicBezTo>
                  <a:pt x="18" y="88"/>
                  <a:pt x="18" y="87"/>
                  <a:pt x="18" y="87"/>
                </a:cubicBezTo>
                <a:cubicBezTo>
                  <a:pt x="18" y="87"/>
                  <a:pt x="17" y="87"/>
                  <a:pt x="17" y="87"/>
                </a:cubicBezTo>
                <a:cubicBezTo>
                  <a:pt x="17" y="87"/>
                  <a:pt x="17" y="86"/>
                  <a:pt x="17" y="86"/>
                </a:cubicBezTo>
                <a:cubicBezTo>
                  <a:pt x="17" y="87"/>
                  <a:pt x="17" y="88"/>
                  <a:pt x="17" y="89"/>
                </a:cubicBezTo>
                <a:cubicBezTo>
                  <a:pt x="17" y="90"/>
                  <a:pt x="17" y="91"/>
                  <a:pt x="17" y="92"/>
                </a:cubicBezTo>
                <a:cubicBezTo>
                  <a:pt x="17" y="92"/>
                  <a:pt x="17" y="92"/>
                  <a:pt x="17" y="92"/>
                </a:cubicBezTo>
                <a:cubicBezTo>
                  <a:pt x="17" y="92"/>
                  <a:pt x="18" y="92"/>
                  <a:pt x="18" y="92"/>
                </a:cubicBezTo>
                <a:cubicBezTo>
                  <a:pt x="19" y="92"/>
                  <a:pt x="19" y="92"/>
                  <a:pt x="19" y="92"/>
                </a:cubicBezTo>
                <a:cubicBezTo>
                  <a:pt x="20" y="92"/>
                  <a:pt x="20" y="92"/>
                  <a:pt x="20" y="92"/>
                </a:cubicBezTo>
                <a:cubicBezTo>
                  <a:pt x="20" y="93"/>
                  <a:pt x="20" y="93"/>
                  <a:pt x="20" y="93"/>
                </a:cubicBezTo>
                <a:cubicBezTo>
                  <a:pt x="21" y="93"/>
                  <a:pt x="21" y="93"/>
                  <a:pt x="22" y="93"/>
                </a:cubicBezTo>
                <a:cubicBezTo>
                  <a:pt x="22" y="93"/>
                  <a:pt x="22" y="93"/>
                  <a:pt x="22" y="93"/>
                </a:cubicBezTo>
                <a:cubicBezTo>
                  <a:pt x="22" y="94"/>
                  <a:pt x="23" y="94"/>
                  <a:pt x="23" y="94"/>
                </a:cubicBezTo>
                <a:cubicBezTo>
                  <a:pt x="23" y="94"/>
                  <a:pt x="23" y="94"/>
                  <a:pt x="23" y="94"/>
                </a:cubicBezTo>
                <a:cubicBezTo>
                  <a:pt x="23" y="94"/>
                  <a:pt x="23" y="94"/>
                  <a:pt x="23" y="94"/>
                </a:cubicBezTo>
                <a:cubicBezTo>
                  <a:pt x="24" y="94"/>
                  <a:pt x="24" y="94"/>
                  <a:pt x="24" y="94"/>
                </a:cubicBezTo>
                <a:cubicBezTo>
                  <a:pt x="24" y="94"/>
                  <a:pt x="24" y="95"/>
                  <a:pt x="24" y="95"/>
                </a:cubicBezTo>
                <a:cubicBezTo>
                  <a:pt x="24" y="95"/>
                  <a:pt x="24" y="95"/>
                  <a:pt x="23" y="95"/>
                </a:cubicBezTo>
                <a:cubicBezTo>
                  <a:pt x="23" y="95"/>
                  <a:pt x="23" y="95"/>
                  <a:pt x="23" y="95"/>
                </a:cubicBezTo>
                <a:cubicBezTo>
                  <a:pt x="22" y="95"/>
                  <a:pt x="22" y="95"/>
                  <a:pt x="22" y="95"/>
                </a:cubicBezTo>
                <a:cubicBezTo>
                  <a:pt x="22" y="95"/>
                  <a:pt x="22" y="95"/>
                  <a:pt x="22" y="95"/>
                </a:cubicBezTo>
                <a:cubicBezTo>
                  <a:pt x="22" y="95"/>
                  <a:pt x="22" y="95"/>
                  <a:pt x="22" y="95"/>
                </a:cubicBezTo>
                <a:cubicBezTo>
                  <a:pt x="22" y="94"/>
                  <a:pt x="22" y="94"/>
                  <a:pt x="22" y="94"/>
                </a:cubicBezTo>
                <a:cubicBezTo>
                  <a:pt x="22" y="94"/>
                  <a:pt x="21" y="94"/>
                  <a:pt x="21" y="94"/>
                </a:cubicBezTo>
                <a:cubicBezTo>
                  <a:pt x="21" y="94"/>
                  <a:pt x="21" y="93"/>
                  <a:pt x="21" y="93"/>
                </a:cubicBezTo>
                <a:cubicBezTo>
                  <a:pt x="21" y="93"/>
                  <a:pt x="20" y="93"/>
                  <a:pt x="20" y="93"/>
                </a:cubicBezTo>
                <a:cubicBezTo>
                  <a:pt x="20" y="93"/>
                  <a:pt x="19" y="93"/>
                  <a:pt x="19" y="93"/>
                </a:cubicBezTo>
                <a:cubicBezTo>
                  <a:pt x="19" y="93"/>
                  <a:pt x="18" y="93"/>
                  <a:pt x="18" y="93"/>
                </a:cubicBezTo>
                <a:cubicBezTo>
                  <a:pt x="18" y="93"/>
                  <a:pt x="18" y="93"/>
                  <a:pt x="18" y="93"/>
                </a:cubicBezTo>
                <a:cubicBezTo>
                  <a:pt x="18" y="92"/>
                  <a:pt x="18" y="92"/>
                  <a:pt x="18" y="92"/>
                </a:cubicBezTo>
                <a:cubicBezTo>
                  <a:pt x="18" y="92"/>
                  <a:pt x="18" y="92"/>
                  <a:pt x="18" y="92"/>
                </a:cubicBezTo>
                <a:cubicBezTo>
                  <a:pt x="17" y="92"/>
                  <a:pt x="17" y="93"/>
                  <a:pt x="17" y="93"/>
                </a:cubicBezTo>
                <a:cubicBezTo>
                  <a:pt x="17" y="93"/>
                  <a:pt x="17" y="93"/>
                  <a:pt x="17" y="93"/>
                </a:cubicBezTo>
                <a:cubicBezTo>
                  <a:pt x="17" y="97"/>
                  <a:pt x="17" y="100"/>
                  <a:pt x="18" y="104"/>
                </a:cubicBezTo>
                <a:cubicBezTo>
                  <a:pt x="18" y="104"/>
                  <a:pt x="18" y="104"/>
                  <a:pt x="18" y="104"/>
                </a:cubicBezTo>
                <a:cubicBezTo>
                  <a:pt x="19" y="104"/>
                  <a:pt x="19" y="104"/>
                  <a:pt x="19" y="104"/>
                </a:cubicBezTo>
                <a:cubicBezTo>
                  <a:pt x="19" y="104"/>
                  <a:pt x="20" y="104"/>
                  <a:pt x="20" y="104"/>
                </a:cubicBezTo>
                <a:cubicBezTo>
                  <a:pt x="20" y="103"/>
                  <a:pt x="20" y="103"/>
                  <a:pt x="20" y="103"/>
                </a:cubicBezTo>
                <a:cubicBezTo>
                  <a:pt x="20" y="103"/>
                  <a:pt x="20" y="103"/>
                  <a:pt x="20" y="103"/>
                </a:cubicBezTo>
                <a:cubicBezTo>
                  <a:pt x="21" y="103"/>
                  <a:pt x="21" y="103"/>
                  <a:pt x="21" y="103"/>
                </a:cubicBezTo>
                <a:cubicBezTo>
                  <a:pt x="22" y="104"/>
                  <a:pt x="22" y="104"/>
                  <a:pt x="22" y="105"/>
                </a:cubicBezTo>
                <a:cubicBezTo>
                  <a:pt x="22" y="105"/>
                  <a:pt x="22" y="105"/>
                  <a:pt x="22" y="105"/>
                </a:cubicBezTo>
                <a:cubicBezTo>
                  <a:pt x="22" y="105"/>
                  <a:pt x="22" y="105"/>
                  <a:pt x="22" y="105"/>
                </a:cubicBezTo>
                <a:cubicBezTo>
                  <a:pt x="22" y="105"/>
                  <a:pt x="22" y="105"/>
                  <a:pt x="22" y="105"/>
                </a:cubicBezTo>
                <a:cubicBezTo>
                  <a:pt x="22" y="105"/>
                  <a:pt x="21" y="105"/>
                  <a:pt x="21" y="105"/>
                </a:cubicBezTo>
                <a:cubicBezTo>
                  <a:pt x="22" y="105"/>
                  <a:pt x="22" y="105"/>
                  <a:pt x="22" y="105"/>
                </a:cubicBezTo>
                <a:cubicBezTo>
                  <a:pt x="22" y="105"/>
                  <a:pt x="22" y="104"/>
                  <a:pt x="23" y="104"/>
                </a:cubicBezTo>
                <a:cubicBezTo>
                  <a:pt x="23" y="105"/>
                  <a:pt x="23" y="105"/>
                  <a:pt x="23" y="105"/>
                </a:cubicBezTo>
                <a:cubicBezTo>
                  <a:pt x="23" y="105"/>
                  <a:pt x="23" y="105"/>
                  <a:pt x="23" y="105"/>
                </a:cubicBezTo>
                <a:cubicBezTo>
                  <a:pt x="22" y="105"/>
                  <a:pt x="22" y="105"/>
                  <a:pt x="22" y="105"/>
                </a:cubicBezTo>
                <a:cubicBezTo>
                  <a:pt x="22" y="105"/>
                  <a:pt x="22" y="106"/>
                  <a:pt x="22" y="106"/>
                </a:cubicBezTo>
                <a:cubicBezTo>
                  <a:pt x="22" y="106"/>
                  <a:pt x="22" y="106"/>
                  <a:pt x="22" y="107"/>
                </a:cubicBezTo>
                <a:cubicBezTo>
                  <a:pt x="22" y="107"/>
                  <a:pt x="22" y="107"/>
                  <a:pt x="22" y="107"/>
                </a:cubicBezTo>
                <a:cubicBezTo>
                  <a:pt x="23" y="107"/>
                  <a:pt x="23" y="107"/>
                  <a:pt x="23" y="107"/>
                </a:cubicBezTo>
                <a:cubicBezTo>
                  <a:pt x="23" y="107"/>
                  <a:pt x="23" y="106"/>
                  <a:pt x="22" y="106"/>
                </a:cubicBezTo>
                <a:cubicBezTo>
                  <a:pt x="22" y="106"/>
                  <a:pt x="22" y="106"/>
                  <a:pt x="23" y="106"/>
                </a:cubicBezTo>
                <a:cubicBezTo>
                  <a:pt x="22" y="106"/>
                  <a:pt x="22" y="106"/>
                  <a:pt x="22" y="106"/>
                </a:cubicBezTo>
                <a:cubicBezTo>
                  <a:pt x="23" y="106"/>
                  <a:pt x="24" y="105"/>
                  <a:pt x="24" y="105"/>
                </a:cubicBezTo>
                <a:cubicBezTo>
                  <a:pt x="24" y="105"/>
                  <a:pt x="24" y="105"/>
                  <a:pt x="24" y="105"/>
                </a:cubicBezTo>
                <a:cubicBezTo>
                  <a:pt x="24" y="105"/>
                  <a:pt x="24" y="105"/>
                  <a:pt x="24" y="105"/>
                </a:cubicBezTo>
                <a:cubicBezTo>
                  <a:pt x="24" y="105"/>
                  <a:pt x="23" y="105"/>
                  <a:pt x="23" y="105"/>
                </a:cubicBezTo>
                <a:cubicBezTo>
                  <a:pt x="23" y="105"/>
                  <a:pt x="24" y="105"/>
                  <a:pt x="24" y="105"/>
                </a:cubicBezTo>
                <a:cubicBezTo>
                  <a:pt x="24" y="105"/>
                  <a:pt x="24" y="105"/>
                  <a:pt x="24" y="105"/>
                </a:cubicBezTo>
                <a:cubicBezTo>
                  <a:pt x="24" y="105"/>
                  <a:pt x="25" y="105"/>
                  <a:pt x="25" y="106"/>
                </a:cubicBezTo>
                <a:cubicBezTo>
                  <a:pt x="25" y="106"/>
                  <a:pt x="25" y="106"/>
                  <a:pt x="25" y="106"/>
                </a:cubicBezTo>
                <a:cubicBezTo>
                  <a:pt x="26" y="106"/>
                  <a:pt x="26" y="106"/>
                  <a:pt x="27" y="106"/>
                </a:cubicBezTo>
                <a:cubicBezTo>
                  <a:pt x="27" y="106"/>
                  <a:pt x="27" y="106"/>
                  <a:pt x="28" y="106"/>
                </a:cubicBezTo>
                <a:cubicBezTo>
                  <a:pt x="28" y="106"/>
                  <a:pt x="28" y="106"/>
                  <a:pt x="29" y="106"/>
                </a:cubicBezTo>
                <a:cubicBezTo>
                  <a:pt x="29" y="106"/>
                  <a:pt x="30" y="106"/>
                  <a:pt x="30" y="106"/>
                </a:cubicBezTo>
                <a:cubicBezTo>
                  <a:pt x="30" y="106"/>
                  <a:pt x="30" y="106"/>
                  <a:pt x="30" y="106"/>
                </a:cubicBezTo>
                <a:cubicBezTo>
                  <a:pt x="30" y="106"/>
                  <a:pt x="30" y="106"/>
                  <a:pt x="30" y="106"/>
                </a:cubicBezTo>
                <a:cubicBezTo>
                  <a:pt x="30" y="106"/>
                  <a:pt x="30" y="106"/>
                  <a:pt x="30" y="106"/>
                </a:cubicBezTo>
                <a:cubicBezTo>
                  <a:pt x="30" y="106"/>
                  <a:pt x="30" y="106"/>
                  <a:pt x="29" y="106"/>
                </a:cubicBezTo>
                <a:cubicBezTo>
                  <a:pt x="29" y="106"/>
                  <a:pt x="29" y="106"/>
                  <a:pt x="29" y="106"/>
                </a:cubicBezTo>
                <a:cubicBezTo>
                  <a:pt x="30" y="106"/>
                  <a:pt x="30" y="106"/>
                  <a:pt x="30" y="107"/>
                </a:cubicBezTo>
                <a:cubicBezTo>
                  <a:pt x="30" y="107"/>
                  <a:pt x="30" y="107"/>
                  <a:pt x="30" y="107"/>
                </a:cubicBezTo>
                <a:cubicBezTo>
                  <a:pt x="30" y="107"/>
                  <a:pt x="30" y="106"/>
                  <a:pt x="30" y="106"/>
                </a:cubicBezTo>
                <a:cubicBezTo>
                  <a:pt x="30" y="106"/>
                  <a:pt x="30" y="106"/>
                  <a:pt x="31" y="107"/>
                </a:cubicBezTo>
                <a:cubicBezTo>
                  <a:pt x="31" y="107"/>
                  <a:pt x="31" y="107"/>
                  <a:pt x="31" y="107"/>
                </a:cubicBezTo>
                <a:cubicBezTo>
                  <a:pt x="31" y="107"/>
                  <a:pt x="31" y="107"/>
                  <a:pt x="31" y="107"/>
                </a:cubicBezTo>
                <a:cubicBezTo>
                  <a:pt x="31" y="107"/>
                  <a:pt x="31" y="107"/>
                  <a:pt x="31" y="107"/>
                </a:cubicBezTo>
                <a:cubicBezTo>
                  <a:pt x="31" y="107"/>
                  <a:pt x="31" y="107"/>
                  <a:pt x="30" y="108"/>
                </a:cubicBezTo>
                <a:cubicBezTo>
                  <a:pt x="30" y="108"/>
                  <a:pt x="30" y="108"/>
                  <a:pt x="30" y="108"/>
                </a:cubicBezTo>
                <a:cubicBezTo>
                  <a:pt x="31" y="108"/>
                  <a:pt x="31" y="108"/>
                  <a:pt x="31" y="108"/>
                </a:cubicBezTo>
                <a:cubicBezTo>
                  <a:pt x="31" y="108"/>
                  <a:pt x="31" y="108"/>
                  <a:pt x="32" y="108"/>
                </a:cubicBezTo>
                <a:cubicBezTo>
                  <a:pt x="32" y="108"/>
                  <a:pt x="33" y="108"/>
                  <a:pt x="33" y="108"/>
                </a:cubicBezTo>
                <a:cubicBezTo>
                  <a:pt x="33" y="109"/>
                  <a:pt x="33" y="109"/>
                  <a:pt x="33" y="109"/>
                </a:cubicBezTo>
                <a:cubicBezTo>
                  <a:pt x="33" y="109"/>
                  <a:pt x="33" y="109"/>
                  <a:pt x="33" y="109"/>
                </a:cubicBezTo>
                <a:cubicBezTo>
                  <a:pt x="33" y="109"/>
                  <a:pt x="33" y="109"/>
                  <a:pt x="33" y="109"/>
                </a:cubicBezTo>
                <a:cubicBezTo>
                  <a:pt x="34" y="109"/>
                  <a:pt x="34" y="110"/>
                  <a:pt x="34" y="110"/>
                </a:cubicBezTo>
                <a:cubicBezTo>
                  <a:pt x="34" y="110"/>
                  <a:pt x="34" y="110"/>
                  <a:pt x="34" y="110"/>
                </a:cubicBezTo>
                <a:cubicBezTo>
                  <a:pt x="34" y="110"/>
                  <a:pt x="34" y="110"/>
                  <a:pt x="34" y="110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6" y="110"/>
                  <a:pt x="36" y="110"/>
                  <a:pt x="37" y="110"/>
                </a:cubicBezTo>
                <a:cubicBezTo>
                  <a:pt x="37" y="110"/>
                  <a:pt x="37" y="110"/>
                  <a:pt x="37" y="110"/>
                </a:cubicBezTo>
                <a:cubicBezTo>
                  <a:pt x="38" y="110"/>
                  <a:pt x="39" y="111"/>
                  <a:pt x="39" y="111"/>
                </a:cubicBezTo>
                <a:cubicBezTo>
                  <a:pt x="39" y="111"/>
                  <a:pt x="39" y="111"/>
                  <a:pt x="39" y="111"/>
                </a:cubicBezTo>
                <a:cubicBezTo>
                  <a:pt x="39" y="111"/>
                  <a:pt x="39" y="111"/>
                  <a:pt x="39" y="112"/>
                </a:cubicBezTo>
                <a:cubicBezTo>
                  <a:pt x="39" y="112"/>
                  <a:pt x="39" y="113"/>
                  <a:pt x="40" y="113"/>
                </a:cubicBezTo>
                <a:cubicBezTo>
                  <a:pt x="40" y="113"/>
                  <a:pt x="40" y="113"/>
                  <a:pt x="40" y="114"/>
                </a:cubicBezTo>
                <a:cubicBezTo>
                  <a:pt x="40" y="114"/>
                  <a:pt x="40" y="114"/>
                  <a:pt x="39" y="114"/>
                </a:cubicBezTo>
                <a:cubicBezTo>
                  <a:pt x="39" y="115"/>
                  <a:pt x="39" y="115"/>
                  <a:pt x="39" y="115"/>
                </a:cubicBezTo>
                <a:cubicBezTo>
                  <a:pt x="38" y="115"/>
                  <a:pt x="38" y="116"/>
                  <a:pt x="38" y="116"/>
                </a:cubicBezTo>
                <a:cubicBezTo>
                  <a:pt x="38" y="116"/>
                  <a:pt x="38" y="116"/>
                  <a:pt x="38" y="116"/>
                </a:cubicBezTo>
                <a:cubicBezTo>
                  <a:pt x="39" y="116"/>
                  <a:pt x="39" y="116"/>
                  <a:pt x="39" y="115"/>
                </a:cubicBezTo>
                <a:cubicBezTo>
                  <a:pt x="39" y="116"/>
                  <a:pt x="39" y="116"/>
                  <a:pt x="39" y="116"/>
                </a:cubicBezTo>
                <a:cubicBezTo>
                  <a:pt x="40" y="116"/>
                  <a:pt x="40" y="116"/>
                  <a:pt x="41" y="116"/>
                </a:cubicBezTo>
                <a:cubicBezTo>
                  <a:pt x="40" y="116"/>
                  <a:pt x="40" y="116"/>
                  <a:pt x="40" y="116"/>
                </a:cubicBezTo>
                <a:cubicBezTo>
                  <a:pt x="40" y="116"/>
                  <a:pt x="40" y="116"/>
                  <a:pt x="40" y="116"/>
                </a:cubicBezTo>
                <a:cubicBezTo>
                  <a:pt x="41" y="116"/>
                  <a:pt x="41" y="116"/>
                  <a:pt x="41" y="116"/>
                </a:cubicBezTo>
                <a:cubicBezTo>
                  <a:pt x="41" y="116"/>
                  <a:pt x="41" y="115"/>
                  <a:pt x="42" y="115"/>
                </a:cubicBezTo>
                <a:cubicBezTo>
                  <a:pt x="42" y="115"/>
                  <a:pt x="42" y="115"/>
                  <a:pt x="42" y="115"/>
                </a:cubicBezTo>
                <a:cubicBezTo>
                  <a:pt x="42" y="115"/>
                  <a:pt x="42" y="115"/>
                  <a:pt x="43" y="115"/>
                </a:cubicBezTo>
                <a:cubicBezTo>
                  <a:pt x="43" y="116"/>
                  <a:pt x="44" y="116"/>
                  <a:pt x="44" y="116"/>
                </a:cubicBezTo>
                <a:cubicBezTo>
                  <a:pt x="44" y="116"/>
                  <a:pt x="44" y="116"/>
                  <a:pt x="44" y="116"/>
                </a:cubicBezTo>
                <a:cubicBezTo>
                  <a:pt x="44" y="116"/>
                  <a:pt x="44" y="116"/>
                  <a:pt x="44" y="116"/>
                </a:cubicBezTo>
                <a:cubicBezTo>
                  <a:pt x="44" y="116"/>
                  <a:pt x="44" y="116"/>
                  <a:pt x="44" y="116"/>
                </a:cubicBezTo>
                <a:cubicBezTo>
                  <a:pt x="44" y="117"/>
                  <a:pt x="44" y="117"/>
                  <a:pt x="44" y="117"/>
                </a:cubicBezTo>
                <a:cubicBezTo>
                  <a:pt x="45" y="117"/>
                  <a:pt x="45" y="117"/>
                  <a:pt x="45" y="117"/>
                </a:cubicBezTo>
                <a:cubicBezTo>
                  <a:pt x="46" y="116"/>
                  <a:pt x="46" y="117"/>
                  <a:pt x="46" y="117"/>
                </a:cubicBezTo>
                <a:cubicBezTo>
                  <a:pt x="46" y="117"/>
                  <a:pt x="47" y="117"/>
                  <a:pt x="47" y="117"/>
                </a:cubicBezTo>
                <a:cubicBezTo>
                  <a:pt x="47" y="117"/>
                  <a:pt x="48" y="117"/>
                  <a:pt x="48" y="117"/>
                </a:cubicBezTo>
                <a:cubicBezTo>
                  <a:pt x="49" y="117"/>
                  <a:pt x="50" y="118"/>
                  <a:pt x="50" y="119"/>
                </a:cubicBezTo>
                <a:cubicBezTo>
                  <a:pt x="51" y="119"/>
                  <a:pt x="51" y="119"/>
                  <a:pt x="52" y="119"/>
                </a:cubicBezTo>
                <a:cubicBezTo>
                  <a:pt x="52" y="119"/>
                  <a:pt x="52" y="120"/>
                  <a:pt x="52" y="121"/>
                </a:cubicBezTo>
                <a:cubicBezTo>
                  <a:pt x="52" y="122"/>
                  <a:pt x="51" y="123"/>
                  <a:pt x="51" y="123"/>
                </a:cubicBezTo>
                <a:cubicBezTo>
                  <a:pt x="51" y="123"/>
                  <a:pt x="50" y="123"/>
                  <a:pt x="50" y="123"/>
                </a:cubicBezTo>
                <a:cubicBezTo>
                  <a:pt x="50" y="124"/>
                  <a:pt x="50" y="124"/>
                  <a:pt x="50" y="124"/>
                </a:cubicBezTo>
                <a:cubicBezTo>
                  <a:pt x="50" y="124"/>
                  <a:pt x="50" y="125"/>
                  <a:pt x="49" y="125"/>
                </a:cubicBezTo>
                <a:cubicBezTo>
                  <a:pt x="49" y="125"/>
                  <a:pt x="49" y="125"/>
                  <a:pt x="49" y="125"/>
                </a:cubicBezTo>
                <a:cubicBezTo>
                  <a:pt x="49" y="125"/>
                  <a:pt x="49" y="125"/>
                  <a:pt x="49" y="125"/>
                </a:cubicBezTo>
                <a:cubicBezTo>
                  <a:pt x="49" y="125"/>
                  <a:pt x="49" y="125"/>
                  <a:pt x="49" y="125"/>
                </a:cubicBezTo>
                <a:cubicBezTo>
                  <a:pt x="49" y="125"/>
                  <a:pt x="49" y="126"/>
                  <a:pt x="49" y="126"/>
                </a:cubicBezTo>
                <a:cubicBezTo>
                  <a:pt x="49" y="127"/>
                  <a:pt x="49" y="127"/>
                  <a:pt x="49" y="128"/>
                </a:cubicBezTo>
                <a:cubicBezTo>
                  <a:pt x="49" y="128"/>
                  <a:pt x="49" y="128"/>
                  <a:pt x="49" y="129"/>
                </a:cubicBezTo>
                <a:cubicBezTo>
                  <a:pt x="49" y="129"/>
                  <a:pt x="49" y="129"/>
                  <a:pt x="49" y="129"/>
                </a:cubicBezTo>
                <a:cubicBezTo>
                  <a:pt x="48" y="129"/>
                  <a:pt x="48" y="130"/>
                  <a:pt x="48" y="130"/>
                </a:cubicBezTo>
                <a:cubicBezTo>
                  <a:pt x="48" y="130"/>
                  <a:pt x="48" y="130"/>
                  <a:pt x="48" y="131"/>
                </a:cubicBezTo>
                <a:cubicBezTo>
                  <a:pt x="48" y="131"/>
                  <a:pt x="48" y="131"/>
                  <a:pt x="48" y="131"/>
                </a:cubicBezTo>
                <a:cubicBezTo>
                  <a:pt x="48" y="131"/>
                  <a:pt x="48" y="131"/>
                  <a:pt x="48" y="132"/>
                </a:cubicBezTo>
                <a:cubicBezTo>
                  <a:pt x="48" y="132"/>
                  <a:pt x="47" y="132"/>
                  <a:pt x="47" y="132"/>
                </a:cubicBezTo>
                <a:cubicBezTo>
                  <a:pt x="47" y="133"/>
                  <a:pt x="47" y="133"/>
                  <a:pt x="47" y="133"/>
                </a:cubicBezTo>
                <a:cubicBezTo>
                  <a:pt x="47" y="133"/>
                  <a:pt x="46" y="133"/>
                  <a:pt x="46" y="134"/>
                </a:cubicBezTo>
                <a:cubicBezTo>
                  <a:pt x="46" y="134"/>
                  <a:pt x="46" y="134"/>
                  <a:pt x="45" y="134"/>
                </a:cubicBezTo>
                <a:cubicBezTo>
                  <a:pt x="45" y="134"/>
                  <a:pt x="45" y="134"/>
                  <a:pt x="44" y="134"/>
                </a:cubicBezTo>
                <a:cubicBezTo>
                  <a:pt x="44" y="134"/>
                  <a:pt x="44" y="134"/>
                  <a:pt x="44" y="134"/>
                </a:cubicBezTo>
                <a:cubicBezTo>
                  <a:pt x="44" y="134"/>
                  <a:pt x="44" y="134"/>
                  <a:pt x="44" y="134"/>
                </a:cubicBezTo>
                <a:cubicBezTo>
                  <a:pt x="44" y="134"/>
                  <a:pt x="43" y="134"/>
                  <a:pt x="43" y="134"/>
                </a:cubicBezTo>
                <a:cubicBezTo>
                  <a:pt x="43" y="134"/>
                  <a:pt x="42" y="135"/>
                  <a:pt x="42" y="135"/>
                </a:cubicBezTo>
                <a:cubicBezTo>
                  <a:pt x="41" y="135"/>
                  <a:pt x="41" y="136"/>
                  <a:pt x="41" y="136"/>
                </a:cubicBezTo>
                <a:cubicBezTo>
                  <a:pt x="41" y="136"/>
                  <a:pt x="41" y="136"/>
                  <a:pt x="41" y="136"/>
                </a:cubicBezTo>
                <a:cubicBezTo>
                  <a:pt x="41" y="136"/>
                  <a:pt x="41" y="136"/>
                  <a:pt x="41" y="136"/>
                </a:cubicBezTo>
                <a:cubicBezTo>
                  <a:pt x="41" y="137"/>
                  <a:pt x="41" y="137"/>
                  <a:pt x="41" y="137"/>
                </a:cubicBezTo>
                <a:cubicBezTo>
                  <a:pt x="41" y="138"/>
                  <a:pt x="40" y="139"/>
                  <a:pt x="40" y="139"/>
                </a:cubicBezTo>
                <a:cubicBezTo>
                  <a:pt x="40" y="140"/>
                  <a:pt x="40" y="140"/>
                  <a:pt x="40" y="140"/>
                </a:cubicBezTo>
                <a:cubicBezTo>
                  <a:pt x="39" y="141"/>
                  <a:pt x="39" y="141"/>
                  <a:pt x="39" y="141"/>
                </a:cubicBezTo>
                <a:cubicBezTo>
                  <a:pt x="39" y="141"/>
                  <a:pt x="39" y="140"/>
                  <a:pt x="39" y="140"/>
                </a:cubicBezTo>
                <a:cubicBezTo>
                  <a:pt x="39" y="140"/>
                  <a:pt x="39" y="140"/>
                  <a:pt x="39" y="140"/>
                </a:cubicBezTo>
                <a:cubicBezTo>
                  <a:pt x="39" y="140"/>
                  <a:pt x="39" y="140"/>
                  <a:pt x="39" y="140"/>
                </a:cubicBezTo>
                <a:cubicBezTo>
                  <a:pt x="39" y="140"/>
                  <a:pt x="39" y="140"/>
                  <a:pt x="39" y="140"/>
                </a:cubicBezTo>
                <a:cubicBezTo>
                  <a:pt x="39" y="140"/>
                  <a:pt x="39" y="140"/>
                  <a:pt x="39" y="141"/>
                </a:cubicBezTo>
                <a:cubicBezTo>
                  <a:pt x="39" y="141"/>
                  <a:pt x="38" y="141"/>
                  <a:pt x="38" y="141"/>
                </a:cubicBezTo>
                <a:cubicBezTo>
                  <a:pt x="51" y="154"/>
                  <a:pt x="69" y="162"/>
                  <a:pt x="89" y="162"/>
                </a:cubicBezTo>
                <a:cubicBezTo>
                  <a:pt x="124" y="162"/>
                  <a:pt x="154" y="136"/>
                  <a:pt x="160" y="102"/>
                </a:cubicBezTo>
                <a:cubicBezTo>
                  <a:pt x="160" y="102"/>
                  <a:pt x="160" y="102"/>
                  <a:pt x="160" y="102"/>
                </a:cubicBezTo>
                <a:cubicBezTo>
                  <a:pt x="160" y="102"/>
                  <a:pt x="160" y="102"/>
                  <a:pt x="160" y="102"/>
                </a:cubicBezTo>
                <a:cubicBezTo>
                  <a:pt x="159" y="102"/>
                  <a:pt x="160" y="102"/>
                  <a:pt x="160" y="101"/>
                </a:cubicBezTo>
                <a:cubicBezTo>
                  <a:pt x="159" y="101"/>
                  <a:pt x="159" y="101"/>
                  <a:pt x="159" y="101"/>
                </a:cubicBezTo>
                <a:cubicBezTo>
                  <a:pt x="159" y="101"/>
                  <a:pt x="159" y="100"/>
                  <a:pt x="159" y="100"/>
                </a:cubicBezTo>
                <a:cubicBezTo>
                  <a:pt x="159" y="100"/>
                  <a:pt x="159" y="100"/>
                  <a:pt x="159" y="100"/>
                </a:cubicBezTo>
                <a:cubicBezTo>
                  <a:pt x="159" y="100"/>
                  <a:pt x="159" y="100"/>
                  <a:pt x="159" y="100"/>
                </a:cubicBezTo>
                <a:cubicBezTo>
                  <a:pt x="159" y="100"/>
                  <a:pt x="159" y="100"/>
                  <a:pt x="159" y="100"/>
                </a:cubicBezTo>
                <a:cubicBezTo>
                  <a:pt x="159" y="99"/>
                  <a:pt x="159" y="99"/>
                  <a:pt x="159" y="99"/>
                </a:cubicBezTo>
                <a:cubicBezTo>
                  <a:pt x="158" y="99"/>
                  <a:pt x="158" y="99"/>
                  <a:pt x="158" y="99"/>
                </a:cubicBezTo>
                <a:cubicBezTo>
                  <a:pt x="158" y="99"/>
                  <a:pt x="158" y="99"/>
                  <a:pt x="158" y="98"/>
                </a:cubicBezTo>
                <a:cubicBezTo>
                  <a:pt x="158" y="98"/>
                  <a:pt x="158" y="98"/>
                  <a:pt x="158" y="98"/>
                </a:cubicBezTo>
                <a:cubicBezTo>
                  <a:pt x="157" y="98"/>
                  <a:pt x="158" y="97"/>
                  <a:pt x="158" y="97"/>
                </a:cubicBezTo>
                <a:cubicBezTo>
                  <a:pt x="158" y="97"/>
                  <a:pt x="158" y="97"/>
                  <a:pt x="158" y="97"/>
                </a:cubicBezTo>
                <a:cubicBezTo>
                  <a:pt x="158" y="96"/>
                  <a:pt x="158" y="96"/>
                  <a:pt x="158" y="96"/>
                </a:cubicBezTo>
                <a:cubicBezTo>
                  <a:pt x="158" y="96"/>
                  <a:pt x="158" y="96"/>
                  <a:pt x="158" y="96"/>
                </a:cubicBezTo>
                <a:cubicBezTo>
                  <a:pt x="158" y="95"/>
                  <a:pt x="158" y="95"/>
                  <a:pt x="158" y="94"/>
                </a:cubicBezTo>
                <a:cubicBezTo>
                  <a:pt x="158" y="94"/>
                  <a:pt x="157" y="94"/>
                  <a:pt x="157" y="93"/>
                </a:cubicBezTo>
                <a:cubicBezTo>
                  <a:pt x="157" y="93"/>
                  <a:pt x="157" y="92"/>
                  <a:pt x="157" y="92"/>
                </a:cubicBezTo>
                <a:cubicBezTo>
                  <a:pt x="157" y="91"/>
                  <a:pt x="157" y="91"/>
                  <a:pt x="156" y="91"/>
                </a:cubicBezTo>
                <a:cubicBezTo>
                  <a:pt x="156" y="91"/>
                  <a:pt x="156" y="91"/>
                  <a:pt x="156" y="91"/>
                </a:cubicBezTo>
                <a:cubicBezTo>
                  <a:pt x="156" y="92"/>
                  <a:pt x="156" y="91"/>
                  <a:pt x="156" y="92"/>
                </a:cubicBezTo>
                <a:cubicBezTo>
                  <a:pt x="155" y="92"/>
                  <a:pt x="155" y="92"/>
                  <a:pt x="155" y="92"/>
                </a:cubicBezTo>
                <a:cubicBezTo>
                  <a:pt x="155" y="92"/>
                  <a:pt x="155" y="92"/>
                  <a:pt x="155" y="92"/>
                </a:cubicBezTo>
                <a:cubicBezTo>
                  <a:pt x="155" y="92"/>
                  <a:pt x="155" y="92"/>
                  <a:pt x="155" y="92"/>
                </a:cubicBezTo>
                <a:cubicBezTo>
                  <a:pt x="155" y="92"/>
                  <a:pt x="155" y="92"/>
                  <a:pt x="155" y="92"/>
                </a:cubicBezTo>
                <a:cubicBezTo>
                  <a:pt x="155" y="92"/>
                  <a:pt x="155" y="92"/>
                  <a:pt x="155" y="92"/>
                </a:cubicBezTo>
                <a:cubicBezTo>
                  <a:pt x="155" y="92"/>
                  <a:pt x="155" y="92"/>
                  <a:pt x="155" y="92"/>
                </a:cubicBezTo>
                <a:cubicBezTo>
                  <a:pt x="155" y="92"/>
                  <a:pt x="154" y="92"/>
                  <a:pt x="154" y="92"/>
                </a:cubicBezTo>
                <a:cubicBezTo>
                  <a:pt x="154" y="92"/>
                  <a:pt x="154" y="92"/>
                  <a:pt x="154" y="92"/>
                </a:cubicBezTo>
                <a:cubicBezTo>
                  <a:pt x="154" y="92"/>
                  <a:pt x="154" y="91"/>
                  <a:pt x="155" y="91"/>
                </a:cubicBezTo>
                <a:cubicBezTo>
                  <a:pt x="155" y="90"/>
                  <a:pt x="154" y="90"/>
                  <a:pt x="154" y="89"/>
                </a:cubicBezTo>
                <a:cubicBezTo>
                  <a:pt x="154" y="89"/>
                  <a:pt x="154" y="89"/>
                  <a:pt x="154" y="89"/>
                </a:cubicBezTo>
                <a:cubicBezTo>
                  <a:pt x="154" y="89"/>
                  <a:pt x="154" y="89"/>
                  <a:pt x="154" y="89"/>
                </a:cubicBezTo>
                <a:cubicBezTo>
                  <a:pt x="154" y="89"/>
                  <a:pt x="154" y="89"/>
                  <a:pt x="154" y="89"/>
                </a:cubicBezTo>
                <a:cubicBezTo>
                  <a:pt x="154" y="89"/>
                  <a:pt x="154" y="89"/>
                  <a:pt x="154" y="89"/>
                </a:cubicBezTo>
                <a:cubicBezTo>
                  <a:pt x="154" y="89"/>
                  <a:pt x="154" y="89"/>
                  <a:pt x="154" y="89"/>
                </a:cubicBezTo>
                <a:cubicBezTo>
                  <a:pt x="154" y="89"/>
                  <a:pt x="154" y="89"/>
                  <a:pt x="154" y="89"/>
                </a:cubicBezTo>
                <a:cubicBezTo>
                  <a:pt x="153" y="88"/>
                  <a:pt x="153" y="89"/>
                  <a:pt x="153" y="88"/>
                </a:cubicBezTo>
                <a:cubicBezTo>
                  <a:pt x="153" y="88"/>
                  <a:pt x="153" y="88"/>
                  <a:pt x="153" y="88"/>
                </a:cubicBezTo>
                <a:cubicBezTo>
                  <a:pt x="153" y="88"/>
                  <a:pt x="153" y="88"/>
                  <a:pt x="153" y="88"/>
                </a:cubicBezTo>
                <a:cubicBezTo>
                  <a:pt x="152" y="88"/>
                  <a:pt x="153" y="87"/>
                  <a:pt x="152" y="86"/>
                </a:cubicBezTo>
                <a:cubicBezTo>
                  <a:pt x="152" y="86"/>
                  <a:pt x="152" y="86"/>
                  <a:pt x="152" y="86"/>
                </a:cubicBezTo>
                <a:cubicBezTo>
                  <a:pt x="152" y="86"/>
                  <a:pt x="151" y="86"/>
                  <a:pt x="151" y="86"/>
                </a:cubicBezTo>
                <a:cubicBezTo>
                  <a:pt x="151" y="86"/>
                  <a:pt x="151" y="86"/>
                  <a:pt x="151" y="86"/>
                </a:cubicBezTo>
                <a:cubicBezTo>
                  <a:pt x="151" y="86"/>
                  <a:pt x="151" y="86"/>
                  <a:pt x="151" y="86"/>
                </a:cubicBezTo>
                <a:cubicBezTo>
                  <a:pt x="151" y="86"/>
                  <a:pt x="151" y="87"/>
                  <a:pt x="151" y="87"/>
                </a:cubicBezTo>
                <a:cubicBezTo>
                  <a:pt x="151" y="87"/>
                  <a:pt x="151" y="87"/>
                  <a:pt x="151" y="87"/>
                </a:cubicBezTo>
                <a:cubicBezTo>
                  <a:pt x="151" y="87"/>
                  <a:pt x="151" y="87"/>
                  <a:pt x="151" y="87"/>
                </a:cubicBezTo>
                <a:cubicBezTo>
                  <a:pt x="151" y="87"/>
                  <a:pt x="151" y="87"/>
                  <a:pt x="151" y="87"/>
                </a:cubicBezTo>
                <a:cubicBezTo>
                  <a:pt x="151" y="87"/>
                  <a:pt x="151" y="87"/>
                  <a:pt x="151" y="87"/>
                </a:cubicBezTo>
                <a:cubicBezTo>
                  <a:pt x="151" y="87"/>
                  <a:pt x="151" y="87"/>
                  <a:pt x="151" y="87"/>
                </a:cubicBezTo>
                <a:cubicBezTo>
                  <a:pt x="151" y="87"/>
                  <a:pt x="151" y="87"/>
                  <a:pt x="151" y="87"/>
                </a:cubicBezTo>
                <a:cubicBezTo>
                  <a:pt x="150" y="87"/>
                  <a:pt x="150" y="87"/>
                  <a:pt x="150" y="87"/>
                </a:cubicBezTo>
                <a:cubicBezTo>
                  <a:pt x="150" y="87"/>
                  <a:pt x="150" y="87"/>
                  <a:pt x="150" y="87"/>
                </a:cubicBezTo>
                <a:cubicBezTo>
                  <a:pt x="150" y="87"/>
                  <a:pt x="150" y="87"/>
                  <a:pt x="150" y="87"/>
                </a:cubicBezTo>
                <a:cubicBezTo>
                  <a:pt x="150" y="87"/>
                  <a:pt x="150" y="87"/>
                  <a:pt x="150" y="87"/>
                </a:cubicBezTo>
                <a:cubicBezTo>
                  <a:pt x="150" y="87"/>
                  <a:pt x="150" y="87"/>
                  <a:pt x="150" y="87"/>
                </a:cubicBezTo>
                <a:cubicBezTo>
                  <a:pt x="150" y="87"/>
                  <a:pt x="150" y="87"/>
                  <a:pt x="150" y="87"/>
                </a:cubicBezTo>
                <a:cubicBezTo>
                  <a:pt x="150" y="87"/>
                  <a:pt x="150" y="87"/>
                  <a:pt x="150" y="87"/>
                </a:cubicBezTo>
                <a:cubicBezTo>
                  <a:pt x="150" y="87"/>
                  <a:pt x="150" y="87"/>
                  <a:pt x="150" y="87"/>
                </a:cubicBezTo>
                <a:cubicBezTo>
                  <a:pt x="150" y="87"/>
                  <a:pt x="150" y="87"/>
                  <a:pt x="150" y="87"/>
                </a:cubicBezTo>
                <a:cubicBezTo>
                  <a:pt x="150" y="87"/>
                  <a:pt x="149" y="87"/>
                  <a:pt x="149" y="87"/>
                </a:cubicBezTo>
                <a:cubicBezTo>
                  <a:pt x="149" y="87"/>
                  <a:pt x="149" y="87"/>
                  <a:pt x="149" y="87"/>
                </a:cubicBezTo>
                <a:cubicBezTo>
                  <a:pt x="149" y="87"/>
                  <a:pt x="149" y="87"/>
                  <a:pt x="149" y="87"/>
                </a:cubicBezTo>
                <a:cubicBezTo>
                  <a:pt x="149" y="87"/>
                  <a:pt x="148" y="87"/>
                  <a:pt x="148" y="88"/>
                </a:cubicBezTo>
                <a:cubicBezTo>
                  <a:pt x="148" y="88"/>
                  <a:pt x="148" y="88"/>
                  <a:pt x="148" y="88"/>
                </a:cubicBezTo>
                <a:cubicBezTo>
                  <a:pt x="148" y="88"/>
                  <a:pt x="148" y="89"/>
                  <a:pt x="148" y="89"/>
                </a:cubicBezTo>
                <a:cubicBezTo>
                  <a:pt x="148" y="89"/>
                  <a:pt x="147" y="89"/>
                  <a:pt x="147" y="89"/>
                </a:cubicBezTo>
                <a:cubicBezTo>
                  <a:pt x="147" y="89"/>
                  <a:pt x="146" y="90"/>
                  <a:pt x="146" y="90"/>
                </a:cubicBezTo>
                <a:cubicBezTo>
                  <a:pt x="146" y="90"/>
                  <a:pt x="146" y="90"/>
                  <a:pt x="146" y="90"/>
                </a:cubicBezTo>
                <a:cubicBezTo>
                  <a:pt x="146" y="90"/>
                  <a:pt x="145" y="91"/>
                  <a:pt x="145" y="91"/>
                </a:cubicBezTo>
                <a:cubicBezTo>
                  <a:pt x="145" y="91"/>
                  <a:pt x="145" y="91"/>
                  <a:pt x="145" y="91"/>
                </a:cubicBezTo>
                <a:cubicBezTo>
                  <a:pt x="145" y="91"/>
                  <a:pt x="145" y="91"/>
                  <a:pt x="144" y="92"/>
                </a:cubicBezTo>
                <a:cubicBezTo>
                  <a:pt x="144" y="92"/>
                  <a:pt x="144" y="92"/>
                  <a:pt x="144" y="92"/>
                </a:cubicBezTo>
                <a:cubicBezTo>
                  <a:pt x="144" y="92"/>
                  <a:pt x="144" y="92"/>
                  <a:pt x="144" y="92"/>
                </a:cubicBezTo>
                <a:cubicBezTo>
                  <a:pt x="143" y="92"/>
                  <a:pt x="143" y="92"/>
                  <a:pt x="143" y="92"/>
                </a:cubicBezTo>
                <a:cubicBezTo>
                  <a:pt x="143" y="92"/>
                  <a:pt x="143" y="92"/>
                  <a:pt x="143" y="93"/>
                </a:cubicBezTo>
                <a:cubicBezTo>
                  <a:pt x="143" y="93"/>
                  <a:pt x="143" y="93"/>
                  <a:pt x="143" y="94"/>
                </a:cubicBezTo>
                <a:cubicBezTo>
                  <a:pt x="143" y="94"/>
                  <a:pt x="143" y="95"/>
                  <a:pt x="143" y="96"/>
                </a:cubicBezTo>
                <a:cubicBezTo>
                  <a:pt x="142" y="96"/>
                  <a:pt x="143" y="96"/>
                  <a:pt x="143" y="97"/>
                </a:cubicBezTo>
                <a:cubicBezTo>
                  <a:pt x="142" y="97"/>
                  <a:pt x="142" y="97"/>
                  <a:pt x="142" y="97"/>
                </a:cubicBezTo>
                <a:cubicBezTo>
                  <a:pt x="142" y="97"/>
                  <a:pt x="142" y="97"/>
                  <a:pt x="142" y="97"/>
                </a:cubicBezTo>
                <a:cubicBezTo>
                  <a:pt x="142" y="97"/>
                  <a:pt x="142" y="97"/>
                  <a:pt x="142" y="98"/>
                </a:cubicBezTo>
                <a:cubicBezTo>
                  <a:pt x="142" y="98"/>
                  <a:pt x="142" y="98"/>
                  <a:pt x="141" y="98"/>
                </a:cubicBezTo>
                <a:cubicBezTo>
                  <a:pt x="141" y="98"/>
                  <a:pt x="141" y="98"/>
                  <a:pt x="141" y="98"/>
                </a:cubicBezTo>
                <a:cubicBezTo>
                  <a:pt x="141" y="98"/>
                  <a:pt x="141" y="98"/>
                  <a:pt x="141" y="98"/>
                </a:cubicBezTo>
                <a:cubicBezTo>
                  <a:pt x="140" y="98"/>
                  <a:pt x="140" y="98"/>
                  <a:pt x="140" y="98"/>
                </a:cubicBezTo>
                <a:cubicBezTo>
                  <a:pt x="140" y="98"/>
                  <a:pt x="140" y="97"/>
                  <a:pt x="140" y="97"/>
                </a:cubicBezTo>
                <a:cubicBezTo>
                  <a:pt x="140" y="97"/>
                  <a:pt x="139" y="96"/>
                  <a:pt x="139" y="96"/>
                </a:cubicBezTo>
                <a:cubicBezTo>
                  <a:pt x="139" y="96"/>
                  <a:pt x="139" y="95"/>
                  <a:pt x="139" y="95"/>
                </a:cubicBezTo>
                <a:cubicBezTo>
                  <a:pt x="139" y="95"/>
                  <a:pt x="139" y="95"/>
                  <a:pt x="139" y="95"/>
                </a:cubicBezTo>
                <a:cubicBezTo>
                  <a:pt x="139" y="94"/>
                  <a:pt x="138" y="94"/>
                  <a:pt x="138" y="93"/>
                </a:cubicBezTo>
                <a:cubicBezTo>
                  <a:pt x="138" y="93"/>
                  <a:pt x="138" y="92"/>
                  <a:pt x="137" y="91"/>
                </a:cubicBezTo>
                <a:cubicBezTo>
                  <a:pt x="137" y="91"/>
                  <a:pt x="137" y="90"/>
                  <a:pt x="137" y="90"/>
                </a:cubicBezTo>
                <a:cubicBezTo>
                  <a:pt x="137" y="89"/>
                  <a:pt x="137" y="89"/>
                  <a:pt x="137" y="89"/>
                </a:cubicBezTo>
                <a:cubicBezTo>
                  <a:pt x="137" y="88"/>
                  <a:pt x="137" y="88"/>
                  <a:pt x="137" y="88"/>
                </a:cubicBezTo>
                <a:cubicBezTo>
                  <a:pt x="137" y="88"/>
                  <a:pt x="137" y="88"/>
                  <a:pt x="137" y="88"/>
                </a:cubicBezTo>
                <a:cubicBezTo>
                  <a:pt x="137" y="87"/>
                  <a:pt x="137" y="87"/>
                  <a:pt x="137" y="87"/>
                </a:cubicBezTo>
                <a:cubicBezTo>
                  <a:pt x="137" y="87"/>
                  <a:pt x="137" y="87"/>
                  <a:pt x="136" y="87"/>
                </a:cubicBezTo>
                <a:cubicBezTo>
                  <a:pt x="136" y="87"/>
                  <a:pt x="136" y="87"/>
                  <a:pt x="136" y="87"/>
                </a:cubicBezTo>
                <a:cubicBezTo>
                  <a:pt x="137" y="88"/>
                  <a:pt x="136" y="88"/>
                  <a:pt x="136" y="88"/>
                </a:cubicBezTo>
                <a:cubicBezTo>
                  <a:pt x="136" y="88"/>
                  <a:pt x="135" y="88"/>
                  <a:pt x="135" y="88"/>
                </a:cubicBezTo>
                <a:cubicBezTo>
                  <a:pt x="135" y="88"/>
                  <a:pt x="134" y="87"/>
                  <a:pt x="134" y="87"/>
                </a:cubicBezTo>
                <a:cubicBezTo>
                  <a:pt x="134" y="87"/>
                  <a:pt x="134" y="87"/>
                  <a:pt x="134" y="87"/>
                </a:cubicBezTo>
                <a:cubicBezTo>
                  <a:pt x="134" y="86"/>
                  <a:pt x="134" y="87"/>
                  <a:pt x="135" y="86"/>
                </a:cubicBezTo>
                <a:cubicBezTo>
                  <a:pt x="135" y="86"/>
                  <a:pt x="135" y="86"/>
                  <a:pt x="135" y="86"/>
                </a:cubicBezTo>
                <a:cubicBezTo>
                  <a:pt x="134" y="86"/>
                  <a:pt x="134" y="86"/>
                  <a:pt x="133" y="86"/>
                </a:cubicBezTo>
                <a:cubicBezTo>
                  <a:pt x="133" y="86"/>
                  <a:pt x="133" y="86"/>
                  <a:pt x="133" y="85"/>
                </a:cubicBezTo>
                <a:cubicBezTo>
                  <a:pt x="133" y="85"/>
                  <a:pt x="133" y="85"/>
                  <a:pt x="133" y="85"/>
                </a:cubicBezTo>
                <a:cubicBezTo>
                  <a:pt x="132" y="85"/>
                  <a:pt x="132" y="85"/>
                  <a:pt x="132" y="85"/>
                </a:cubicBezTo>
                <a:cubicBezTo>
                  <a:pt x="132" y="85"/>
                  <a:pt x="132" y="85"/>
                  <a:pt x="132" y="85"/>
                </a:cubicBezTo>
                <a:cubicBezTo>
                  <a:pt x="132" y="84"/>
                  <a:pt x="132" y="84"/>
                  <a:pt x="132" y="84"/>
                </a:cubicBezTo>
                <a:cubicBezTo>
                  <a:pt x="131" y="84"/>
                  <a:pt x="130" y="84"/>
                  <a:pt x="130" y="84"/>
                </a:cubicBezTo>
                <a:cubicBezTo>
                  <a:pt x="130" y="84"/>
                  <a:pt x="129" y="84"/>
                  <a:pt x="129" y="84"/>
                </a:cubicBezTo>
                <a:cubicBezTo>
                  <a:pt x="129" y="84"/>
                  <a:pt x="129" y="84"/>
                  <a:pt x="129" y="84"/>
                </a:cubicBezTo>
                <a:cubicBezTo>
                  <a:pt x="128" y="84"/>
                  <a:pt x="128" y="84"/>
                  <a:pt x="128" y="84"/>
                </a:cubicBezTo>
                <a:cubicBezTo>
                  <a:pt x="127" y="84"/>
                  <a:pt x="127" y="84"/>
                  <a:pt x="127" y="84"/>
                </a:cubicBezTo>
                <a:cubicBezTo>
                  <a:pt x="127" y="84"/>
                  <a:pt x="126" y="84"/>
                  <a:pt x="126" y="84"/>
                </a:cubicBezTo>
                <a:cubicBezTo>
                  <a:pt x="126" y="84"/>
                  <a:pt x="126" y="84"/>
                  <a:pt x="126" y="84"/>
                </a:cubicBezTo>
                <a:cubicBezTo>
                  <a:pt x="125" y="84"/>
                  <a:pt x="125" y="84"/>
                  <a:pt x="125" y="84"/>
                </a:cubicBezTo>
                <a:cubicBezTo>
                  <a:pt x="125" y="84"/>
                  <a:pt x="124" y="84"/>
                  <a:pt x="124" y="84"/>
                </a:cubicBezTo>
                <a:cubicBezTo>
                  <a:pt x="124" y="83"/>
                  <a:pt x="124" y="83"/>
                  <a:pt x="124" y="83"/>
                </a:cubicBezTo>
                <a:cubicBezTo>
                  <a:pt x="124" y="83"/>
                  <a:pt x="124" y="83"/>
                  <a:pt x="124" y="83"/>
                </a:cubicBezTo>
                <a:cubicBezTo>
                  <a:pt x="124" y="83"/>
                  <a:pt x="124" y="83"/>
                  <a:pt x="124" y="82"/>
                </a:cubicBezTo>
                <a:cubicBezTo>
                  <a:pt x="123" y="82"/>
                  <a:pt x="123" y="83"/>
                  <a:pt x="123" y="83"/>
                </a:cubicBezTo>
                <a:cubicBezTo>
                  <a:pt x="123" y="83"/>
                  <a:pt x="122" y="83"/>
                  <a:pt x="122" y="83"/>
                </a:cubicBezTo>
                <a:cubicBezTo>
                  <a:pt x="122" y="83"/>
                  <a:pt x="122" y="83"/>
                  <a:pt x="122" y="83"/>
                </a:cubicBezTo>
                <a:cubicBezTo>
                  <a:pt x="121" y="83"/>
                  <a:pt x="121" y="83"/>
                  <a:pt x="121" y="83"/>
                </a:cubicBezTo>
                <a:cubicBezTo>
                  <a:pt x="121" y="82"/>
                  <a:pt x="121" y="82"/>
                  <a:pt x="120" y="82"/>
                </a:cubicBezTo>
                <a:cubicBezTo>
                  <a:pt x="120" y="82"/>
                  <a:pt x="120" y="82"/>
                  <a:pt x="120" y="82"/>
                </a:cubicBezTo>
                <a:cubicBezTo>
                  <a:pt x="119" y="81"/>
                  <a:pt x="119" y="81"/>
                  <a:pt x="119" y="81"/>
                </a:cubicBezTo>
                <a:cubicBezTo>
                  <a:pt x="119" y="80"/>
                  <a:pt x="119" y="80"/>
                  <a:pt x="119" y="80"/>
                </a:cubicBezTo>
                <a:cubicBezTo>
                  <a:pt x="119" y="80"/>
                  <a:pt x="119" y="80"/>
                  <a:pt x="119" y="80"/>
                </a:cubicBezTo>
                <a:cubicBezTo>
                  <a:pt x="118" y="80"/>
                  <a:pt x="118" y="80"/>
                  <a:pt x="118" y="80"/>
                </a:cubicBezTo>
                <a:cubicBezTo>
                  <a:pt x="118" y="80"/>
                  <a:pt x="118" y="80"/>
                  <a:pt x="118" y="80"/>
                </a:cubicBezTo>
                <a:cubicBezTo>
                  <a:pt x="118" y="80"/>
                  <a:pt x="118" y="80"/>
                  <a:pt x="118" y="80"/>
                </a:cubicBezTo>
                <a:cubicBezTo>
                  <a:pt x="118" y="80"/>
                  <a:pt x="118" y="80"/>
                  <a:pt x="117" y="80"/>
                </a:cubicBezTo>
                <a:cubicBezTo>
                  <a:pt x="117" y="80"/>
                  <a:pt x="117" y="80"/>
                  <a:pt x="117" y="80"/>
                </a:cubicBezTo>
                <a:cubicBezTo>
                  <a:pt x="117" y="80"/>
                  <a:pt x="117" y="80"/>
                  <a:pt x="117" y="80"/>
                </a:cubicBezTo>
                <a:cubicBezTo>
                  <a:pt x="117" y="80"/>
                  <a:pt x="117" y="80"/>
                  <a:pt x="117" y="80"/>
                </a:cubicBezTo>
                <a:cubicBezTo>
                  <a:pt x="117" y="80"/>
                  <a:pt x="117" y="81"/>
                  <a:pt x="116" y="81"/>
                </a:cubicBezTo>
                <a:cubicBezTo>
                  <a:pt x="117" y="81"/>
                  <a:pt x="117" y="81"/>
                  <a:pt x="117" y="81"/>
                </a:cubicBezTo>
                <a:cubicBezTo>
                  <a:pt x="117" y="81"/>
                  <a:pt x="117" y="81"/>
                  <a:pt x="117" y="81"/>
                </a:cubicBezTo>
                <a:cubicBezTo>
                  <a:pt x="117" y="81"/>
                  <a:pt x="117" y="82"/>
                  <a:pt x="117" y="82"/>
                </a:cubicBezTo>
                <a:cubicBezTo>
                  <a:pt x="118" y="82"/>
                  <a:pt x="118" y="82"/>
                  <a:pt x="118" y="82"/>
                </a:cubicBezTo>
                <a:cubicBezTo>
                  <a:pt x="118" y="82"/>
                  <a:pt x="118" y="82"/>
                  <a:pt x="118" y="82"/>
                </a:cubicBezTo>
                <a:cubicBezTo>
                  <a:pt x="118" y="83"/>
                  <a:pt x="118" y="83"/>
                  <a:pt x="119" y="83"/>
                </a:cubicBezTo>
                <a:cubicBezTo>
                  <a:pt x="118" y="83"/>
                  <a:pt x="118" y="83"/>
                  <a:pt x="118" y="83"/>
                </a:cubicBezTo>
                <a:cubicBezTo>
                  <a:pt x="118" y="83"/>
                  <a:pt x="118" y="83"/>
                  <a:pt x="118" y="83"/>
                </a:cubicBezTo>
                <a:cubicBezTo>
                  <a:pt x="118" y="83"/>
                  <a:pt x="118" y="84"/>
                  <a:pt x="119" y="84"/>
                </a:cubicBezTo>
                <a:cubicBezTo>
                  <a:pt x="119" y="84"/>
                  <a:pt x="119" y="84"/>
                  <a:pt x="119" y="84"/>
                </a:cubicBezTo>
                <a:cubicBezTo>
                  <a:pt x="119" y="84"/>
                  <a:pt x="119" y="85"/>
                  <a:pt x="119" y="85"/>
                </a:cubicBezTo>
                <a:cubicBezTo>
                  <a:pt x="119" y="85"/>
                  <a:pt x="119" y="85"/>
                  <a:pt x="119" y="85"/>
                </a:cubicBezTo>
                <a:cubicBezTo>
                  <a:pt x="119" y="84"/>
                  <a:pt x="119" y="84"/>
                  <a:pt x="119" y="83"/>
                </a:cubicBezTo>
                <a:cubicBezTo>
                  <a:pt x="119" y="83"/>
                  <a:pt x="119" y="83"/>
                  <a:pt x="120" y="83"/>
                </a:cubicBezTo>
                <a:cubicBezTo>
                  <a:pt x="120" y="84"/>
                  <a:pt x="120" y="84"/>
                  <a:pt x="120" y="84"/>
                </a:cubicBezTo>
                <a:cubicBezTo>
                  <a:pt x="120" y="84"/>
                  <a:pt x="120" y="84"/>
                  <a:pt x="120" y="84"/>
                </a:cubicBezTo>
                <a:cubicBezTo>
                  <a:pt x="120" y="85"/>
                  <a:pt x="119" y="85"/>
                  <a:pt x="120" y="85"/>
                </a:cubicBezTo>
                <a:cubicBezTo>
                  <a:pt x="120" y="85"/>
                  <a:pt x="120" y="85"/>
                  <a:pt x="120" y="85"/>
                </a:cubicBezTo>
                <a:cubicBezTo>
                  <a:pt x="120" y="85"/>
                  <a:pt x="120" y="85"/>
                  <a:pt x="120" y="85"/>
                </a:cubicBezTo>
                <a:cubicBezTo>
                  <a:pt x="120" y="85"/>
                  <a:pt x="120" y="85"/>
                  <a:pt x="120" y="85"/>
                </a:cubicBezTo>
                <a:cubicBezTo>
                  <a:pt x="121" y="85"/>
                  <a:pt x="121" y="85"/>
                  <a:pt x="122" y="85"/>
                </a:cubicBezTo>
                <a:cubicBezTo>
                  <a:pt x="122" y="85"/>
                  <a:pt x="122" y="85"/>
                  <a:pt x="122" y="85"/>
                </a:cubicBezTo>
                <a:cubicBezTo>
                  <a:pt x="122" y="85"/>
                  <a:pt x="122" y="85"/>
                  <a:pt x="122" y="85"/>
                </a:cubicBezTo>
                <a:cubicBezTo>
                  <a:pt x="122" y="85"/>
                  <a:pt x="122" y="85"/>
                  <a:pt x="122" y="85"/>
                </a:cubicBezTo>
                <a:cubicBezTo>
                  <a:pt x="122" y="85"/>
                  <a:pt x="122" y="85"/>
                  <a:pt x="122" y="84"/>
                </a:cubicBezTo>
                <a:cubicBezTo>
                  <a:pt x="123" y="84"/>
                  <a:pt x="123" y="84"/>
                  <a:pt x="123" y="84"/>
                </a:cubicBezTo>
                <a:cubicBezTo>
                  <a:pt x="123" y="84"/>
                  <a:pt x="123" y="83"/>
                  <a:pt x="124" y="83"/>
                </a:cubicBezTo>
                <a:cubicBezTo>
                  <a:pt x="124" y="83"/>
                  <a:pt x="124" y="83"/>
                  <a:pt x="124" y="83"/>
                </a:cubicBezTo>
                <a:cubicBezTo>
                  <a:pt x="124" y="84"/>
                  <a:pt x="124" y="84"/>
                  <a:pt x="123" y="84"/>
                </a:cubicBezTo>
                <a:cubicBezTo>
                  <a:pt x="124" y="84"/>
                  <a:pt x="124" y="84"/>
                  <a:pt x="124" y="84"/>
                </a:cubicBezTo>
                <a:cubicBezTo>
                  <a:pt x="124" y="84"/>
                  <a:pt x="124" y="84"/>
                  <a:pt x="124" y="85"/>
                </a:cubicBezTo>
                <a:cubicBezTo>
                  <a:pt x="124" y="85"/>
                  <a:pt x="124" y="85"/>
                  <a:pt x="124" y="85"/>
                </a:cubicBezTo>
                <a:cubicBezTo>
                  <a:pt x="124" y="85"/>
                  <a:pt x="125" y="85"/>
                  <a:pt x="125" y="86"/>
                </a:cubicBezTo>
                <a:cubicBezTo>
                  <a:pt x="125" y="86"/>
                  <a:pt x="125" y="86"/>
                  <a:pt x="125" y="86"/>
                </a:cubicBezTo>
                <a:cubicBezTo>
                  <a:pt x="126" y="86"/>
                  <a:pt x="126" y="86"/>
                  <a:pt x="126" y="86"/>
                </a:cubicBezTo>
                <a:cubicBezTo>
                  <a:pt x="126" y="86"/>
                  <a:pt x="126" y="86"/>
                  <a:pt x="126" y="87"/>
                </a:cubicBezTo>
                <a:cubicBezTo>
                  <a:pt x="126" y="87"/>
                  <a:pt x="126" y="87"/>
                  <a:pt x="126" y="87"/>
                </a:cubicBezTo>
                <a:cubicBezTo>
                  <a:pt x="126" y="87"/>
                  <a:pt x="126" y="88"/>
                  <a:pt x="126" y="88"/>
                </a:cubicBezTo>
                <a:cubicBezTo>
                  <a:pt x="125" y="88"/>
                  <a:pt x="125" y="88"/>
                  <a:pt x="125" y="88"/>
                </a:cubicBezTo>
                <a:cubicBezTo>
                  <a:pt x="125" y="88"/>
                  <a:pt x="125" y="88"/>
                  <a:pt x="125" y="88"/>
                </a:cubicBezTo>
                <a:cubicBezTo>
                  <a:pt x="125" y="89"/>
                  <a:pt x="125" y="89"/>
                  <a:pt x="125" y="89"/>
                </a:cubicBezTo>
                <a:cubicBezTo>
                  <a:pt x="124" y="89"/>
                  <a:pt x="124" y="90"/>
                  <a:pt x="124" y="90"/>
                </a:cubicBezTo>
                <a:cubicBezTo>
                  <a:pt x="124" y="90"/>
                  <a:pt x="124" y="90"/>
                  <a:pt x="124" y="90"/>
                </a:cubicBezTo>
                <a:cubicBezTo>
                  <a:pt x="123" y="90"/>
                  <a:pt x="123" y="90"/>
                  <a:pt x="123" y="90"/>
                </a:cubicBezTo>
                <a:cubicBezTo>
                  <a:pt x="123" y="90"/>
                  <a:pt x="123" y="91"/>
                  <a:pt x="123" y="91"/>
                </a:cubicBezTo>
                <a:cubicBezTo>
                  <a:pt x="123" y="91"/>
                  <a:pt x="122" y="91"/>
                  <a:pt x="122" y="91"/>
                </a:cubicBezTo>
                <a:cubicBezTo>
                  <a:pt x="122" y="91"/>
                  <a:pt x="122" y="91"/>
                  <a:pt x="122" y="91"/>
                </a:cubicBezTo>
                <a:cubicBezTo>
                  <a:pt x="121" y="91"/>
                  <a:pt x="121" y="91"/>
                  <a:pt x="121" y="91"/>
                </a:cubicBezTo>
                <a:cubicBezTo>
                  <a:pt x="121" y="91"/>
                  <a:pt x="120" y="92"/>
                  <a:pt x="120" y="92"/>
                </a:cubicBezTo>
                <a:cubicBezTo>
                  <a:pt x="120" y="92"/>
                  <a:pt x="120" y="92"/>
                  <a:pt x="120" y="92"/>
                </a:cubicBezTo>
                <a:cubicBezTo>
                  <a:pt x="119" y="93"/>
                  <a:pt x="119" y="93"/>
                  <a:pt x="118" y="93"/>
                </a:cubicBezTo>
                <a:cubicBezTo>
                  <a:pt x="118" y="93"/>
                  <a:pt x="118" y="93"/>
                  <a:pt x="117" y="94"/>
                </a:cubicBezTo>
                <a:cubicBezTo>
                  <a:pt x="117" y="94"/>
                  <a:pt x="117" y="93"/>
                  <a:pt x="117" y="94"/>
                </a:cubicBezTo>
                <a:cubicBezTo>
                  <a:pt x="116" y="94"/>
                  <a:pt x="116" y="94"/>
                  <a:pt x="116" y="94"/>
                </a:cubicBezTo>
                <a:cubicBezTo>
                  <a:pt x="116" y="94"/>
                  <a:pt x="115" y="94"/>
                  <a:pt x="115" y="94"/>
                </a:cubicBezTo>
                <a:cubicBezTo>
                  <a:pt x="115" y="94"/>
                  <a:pt x="115" y="94"/>
                  <a:pt x="115" y="94"/>
                </a:cubicBezTo>
                <a:cubicBezTo>
                  <a:pt x="114" y="95"/>
                  <a:pt x="113" y="95"/>
                  <a:pt x="113" y="94"/>
                </a:cubicBezTo>
                <a:cubicBezTo>
                  <a:pt x="113" y="94"/>
                  <a:pt x="113" y="94"/>
                  <a:pt x="113" y="94"/>
                </a:cubicBezTo>
                <a:cubicBezTo>
                  <a:pt x="113" y="93"/>
                  <a:pt x="113" y="93"/>
                  <a:pt x="113" y="92"/>
                </a:cubicBezTo>
                <a:cubicBezTo>
                  <a:pt x="113" y="92"/>
                  <a:pt x="113" y="92"/>
                  <a:pt x="113" y="92"/>
                </a:cubicBezTo>
                <a:cubicBezTo>
                  <a:pt x="113" y="92"/>
                  <a:pt x="113" y="92"/>
                  <a:pt x="113" y="91"/>
                </a:cubicBezTo>
                <a:cubicBezTo>
                  <a:pt x="112" y="91"/>
                  <a:pt x="112" y="91"/>
                  <a:pt x="112" y="90"/>
                </a:cubicBezTo>
                <a:cubicBezTo>
                  <a:pt x="112" y="90"/>
                  <a:pt x="112" y="90"/>
                  <a:pt x="112" y="90"/>
                </a:cubicBezTo>
                <a:cubicBezTo>
                  <a:pt x="111" y="89"/>
                  <a:pt x="111" y="89"/>
                  <a:pt x="111" y="89"/>
                </a:cubicBezTo>
                <a:cubicBezTo>
                  <a:pt x="111" y="88"/>
                  <a:pt x="110" y="88"/>
                  <a:pt x="110" y="88"/>
                </a:cubicBezTo>
                <a:cubicBezTo>
                  <a:pt x="110" y="88"/>
                  <a:pt x="110" y="88"/>
                  <a:pt x="110" y="88"/>
                </a:cubicBezTo>
                <a:cubicBezTo>
                  <a:pt x="109" y="87"/>
                  <a:pt x="110" y="87"/>
                  <a:pt x="109" y="86"/>
                </a:cubicBezTo>
                <a:cubicBezTo>
                  <a:pt x="109" y="86"/>
                  <a:pt x="109" y="86"/>
                  <a:pt x="109" y="85"/>
                </a:cubicBezTo>
                <a:cubicBezTo>
                  <a:pt x="109" y="85"/>
                  <a:pt x="108" y="85"/>
                  <a:pt x="108" y="85"/>
                </a:cubicBezTo>
                <a:cubicBezTo>
                  <a:pt x="108" y="84"/>
                  <a:pt x="108" y="84"/>
                  <a:pt x="108" y="83"/>
                </a:cubicBezTo>
                <a:cubicBezTo>
                  <a:pt x="107" y="83"/>
                  <a:pt x="107" y="83"/>
                  <a:pt x="107" y="82"/>
                </a:cubicBezTo>
                <a:cubicBezTo>
                  <a:pt x="107" y="82"/>
                  <a:pt x="106" y="82"/>
                  <a:pt x="106" y="82"/>
                </a:cubicBezTo>
                <a:cubicBezTo>
                  <a:pt x="106" y="82"/>
                  <a:pt x="106" y="82"/>
                  <a:pt x="106" y="82"/>
                </a:cubicBezTo>
                <a:cubicBezTo>
                  <a:pt x="106" y="81"/>
                  <a:pt x="106" y="81"/>
                  <a:pt x="106" y="80"/>
                </a:cubicBezTo>
                <a:cubicBezTo>
                  <a:pt x="106" y="80"/>
                  <a:pt x="106" y="80"/>
                  <a:pt x="106" y="80"/>
                </a:cubicBezTo>
                <a:cubicBezTo>
                  <a:pt x="106" y="80"/>
                  <a:pt x="106" y="79"/>
                  <a:pt x="106" y="79"/>
                </a:cubicBezTo>
                <a:cubicBezTo>
                  <a:pt x="106" y="79"/>
                  <a:pt x="106" y="78"/>
                  <a:pt x="106" y="78"/>
                </a:cubicBezTo>
                <a:cubicBezTo>
                  <a:pt x="106" y="78"/>
                  <a:pt x="106" y="78"/>
                  <a:pt x="106" y="78"/>
                </a:cubicBezTo>
                <a:cubicBezTo>
                  <a:pt x="106" y="77"/>
                  <a:pt x="107" y="76"/>
                  <a:pt x="107" y="76"/>
                </a:cubicBezTo>
                <a:cubicBezTo>
                  <a:pt x="107" y="76"/>
                  <a:pt x="107" y="75"/>
                  <a:pt x="107" y="75"/>
                </a:cubicBezTo>
                <a:cubicBezTo>
                  <a:pt x="107" y="75"/>
                  <a:pt x="107" y="75"/>
                  <a:pt x="107" y="75"/>
                </a:cubicBezTo>
                <a:cubicBezTo>
                  <a:pt x="107" y="75"/>
                  <a:pt x="107" y="74"/>
                  <a:pt x="107" y="74"/>
                </a:cubicBezTo>
                <a:cubicBezTo>
                  <a:pt x="107" y="74"/>
                  <a:pt x="107" y="74"/>
                  <a:pt x="107" y="74"/>
                </a:cubicBezTo>
                <a:cubicBezTo>
                  <a:pt x="107" y="74"/>
                  <a:pt x="107" y="74"/>
                  <a:pt x="107" y="74"/>
                </a:cubicBezTo>
                <a:cubicBezTo>
                  <a:pt x="107" y="74"/>
                  <a:pt x="107" y="74"/>
                  <a:pt x="107" y="74"/>
                </a:cubicBezTo>
                <a:cubicBezTo>
                  <a:pt x="107" y="74"/>
                  <a:pt x="107" y="74"/>
                  <a:pt x="107" y="74"/>
                </a:cubicBezTo>
                <a:cubicBezTo>
                  <a:pt x="107" y="74"/>
                  <a:pt x="107" y="74"/>
                  <a:pt x="107" y="74"/>
                </a:cubicBezTo>
                <a:cubicBezTo>
                  <a:pt x="106" y="74"/>
                  <a:pt x="106" y="74"/>
                  <a:pt x="106" y="74"/>
                </a:cubicBezTo>
                <a:cubicBezTo>
                  <a:pt x="106" y="74"/>
                  <a:pt x="105" y="74"/>
                  <a:pt x="105" y="74"/>
                </a:cubicBezTo>
                <a:cubicBezTo>
                  <a:pt x="105" y="74"/>
                  <a:pt x="105" y="75"/>
                  <a:pt x="104" y="74"/>
                </a:cubicBezTo>
                <a:cubicBezTo>
                  <a:pt x="104" y="74"/>
                  <a:pt x="104" y="74"/>
                  <a:pt x="104" y="74"/>
                </a:cubicBezTo>
                <a:cubicBezTo>
                  <a:pt x="103" y="74"/>
                  <a:pt x="103" y="74"/>
                  <a:pt x="103" y="74"/>
                </a:cubicBezTo>
                <a:cubicBezTo>
                  <a:pt x="103" y="74"/>
                  <a:pt x="103" y="74"/>
                  <a:pt x="103" y="74"/>
                </a:cubicBezTo>
                <a:cubicBezTo>
                  <a:pt x="103" y="74"/>
                  <a:pt x="102" y="74"/>
                  <a:pt x="102" y="74"/>
                </a:cubicBezTo>
                <a:cubicBezTo>
                  <a:pt x="102" y="74"/>
                  <a:pt x="102" y="74"/>
                  <a:pt x="102" y="74"/>
                </a:cubicBezTo>
                <a:cubicBezTo>
                  <a:pt x="102" y="74"/>
                  <a:pt x="101" y="74"/>
                  <a:pt x="101" y="74"/>
                </a:cubicBezTo>
                <a:cubicBezTo>
                  <a:pt x="101" y="74"/>
                  <a:pt x="101" y="74"/>
                  <a:pt x="101" y="74"/>
                </a:cubicBezTo>
                <a:cubicBezTo>
                  <a:pt x="101" y="74"/>
                  <a:pt x="101" y="74"/>
                  <a:pt x="101" y="74"/>
                </a:cubicBezTo>
                <a:cubicBezTo>
                  <a:pt x="101" y="74"/>
                  <a:pt x="101" y="74"/>
                  <a:pt x="101" y="74"/>
                </a:cubicBezTo>
                <a:cubicBezTo>
                  <a:pt x="101" y="74"/>
                  <a:pt x="101" y="74"/>
                  <a:pt x="101" y="74"/>
                </a:cubicBezTo>
                <a:cubicBezTo>
                  <a:pt x="101" y="74"/>
                  <a:pt x="101" y="74"/>
                  <a:pt x="101" y="74"/>
                </a:cubicBezTo>
                <a:cubicBezTo>
                  <a:pt x="101" y="74"/>
                  <a:pt x="101" y="74"/>
                  <a:pt x="101" y="74"/>
                </a:cubicBezTo>
                <a:cubicBezTo>
                  <a:pt x="101" y="74"/>
                  <a:pt x="101" y="74"/>
                  <a:pt x="101" y="74"/>
                </a:cubicBezTo>
                <a:cubicBezTo>
                  <a:pt x="100" y="74"/>
                  <a:pt x="100" y="74"/>
                  <a:pt x="100" y="74"/>
                </a:cubicBezTo>
                <a:cubicBezTo>
                  <a:pt x="100" y="74"/>
                  <a:pt x="100" y="74"/>
                  <a:pt x="100" y="74"/>
                </a:cubicBezTo>
                <a:cubicBezTo>
                  <a:pt x="100" y="73"/>
                  <a:pt x="100" y="73"/>
                  <a:pt x="100" y="73"/>
                </a:cubicBezTo>
                <a:cubicBezTo>
                  <a:pt x="100" y="73"/>
                  <a:pt x="100" y="73"/>
                  <a:pt x="100" y="73"/>
                </a:cubicBezTo>
                <a:cubicBezTo>
                  <a:pt x="100" y="73"/>
                  <a:pt x="100" y="73"/>
                  <a:pt x="100" y="73"/>
                </a:cubicBezTo>
                <a:cubicBezTo>
                  <a:pt x="100" y="73"/>
                  <a:pt x="100" y="73"/>
                  <a:pt x="100" y="73"/>
                </a:cubicBezTo>
                <a:cubicBezTo>
                  <a:pt x="100" y="73"/>
                  <a:pt x="100" y="73"/>
                  <a:pt x="99" y="73"/>
                </a:cubicBezTo>
                <a:cubicBezTo>
                  <a:pt x="99" y="72"/>
                  <a:pt x="99" y="72"/>
                  <a:pt x="99" y="72"/>
                </a:cubicBezTo>
                <a:cubicBezTo>
                  <a:pt x="99" y="72"/>
                  <a:pt x="99" y="72"/>
                  <a:pt x="99" y="72"/>
                </a:cubicBezTo>
                <a:cubicBezTo>
                  <a:pt x="99" y="72"/>
                  <a:pt x="99" y="72"/>
                  <a:pt x="100" y="72"/>
                </a:cubicBezTo>
                <a:cubicBezTo>
                  <a:pt x="100" y="72"/>
                  <a:pt x="100" y="72"/>
                  <a:pt x="100" y="72"/>
                </a:cubicBezTo>
                <a:cubicBezTo>
                  <a:pt x="100" y="72"/>
                  <a:pt x="100" y="72"/>
                  <a:pt x="100" y="72"/>
                </a:cubicBezTo>
                <a:cubicBezTo>
                  <a:pt x="100" y="72"/>
                  <a:pt x="100" y="72"/>
                  <a:pt x="100" y="72"/>
                </a:cubicBezTo>
                <a:cubicBezTo>
                  <a:pt x="100" y="72"/>
                  <a:pt x="100" y="72"/>
                  <a:pt x="100" y="72"/>
                </a:cubicBezTo>
                <a:cubicBezTo>
                  <a:pt x="100" y="72"/>
                  <a:pt x="100" y="72"/>
                  <a:pt x="100" y="72"/>
                </a:cubicBezTo>
                <a:cubicBezTo>
                  <a:pt x="100" y="72"/>
                  <a:pt x="100" y="72"/>
                  <a:pt x="100" y="72"/>
                </a:cubicBezTo>
                <a:cubicBezTo>
                  <a:pt x="100" y="72"/>
                  <a:pt x="100" y="71"/>
                  <a:pt x="99" y="71"/>
                </a:cubicBezTo>
                <a:cubicBezTo>
                  <a:pt x="99" y="71"/>
                  <a:pt x="100" y="71"/>
                  <a:pt x="100" y="71"/>
                </a:cubicBezTo>
                <a:cubicBezTo>
                  <a:pt x="100" y="71"/>
                  <a:pt x="100" y="71"/>
                  <a:pt x="100" y="71"/>
                </a:cubicBezTo>
                <a:cubicBezTo>
                  <a:pt x="100" y="71"/>
                  <a:pt x="100" y="71"/>
                  <a:pt x="100" y="71"/>
                </a:cubicBezTo>
                <a:cubicBezTo>
                  <a:pt x="99" y="71"/>
                  <a:pt x="99" y="71"/>
                  <a:pt x="99" y="71"/>
                </a:cubicBezTo>
                <a:cubicBezTo>
                  <a:pt x="99" y="71"/>
                  <a:pt x="99" y="71"/>
                  <a:pt x="99" y="71"/>
                </a:cubicBezTo>
                <a:cubicBezTo>
                  <a:pt x="99" y="71"/>
                  <a:pt x="99" y="71"/>
                  <a:pt x="99" y="71"/>
                </a:cubicBezTo>
                <a:cubicBezTo>
                  <a:pt x="99" y="70"/>
                  <a:pt x="100" y="70"/>
                  <a:pt x="100" y="70"/>
                </a:cubicBezTo>
                <a:cubicBezTo>
                  <a:pt x="100" y="70"/>
                  <a:pt x="100" y="70"/>
                  <a:pt x="100" y="70"/>
                </a:cubicBezTo>
                <a:cubicBezTo>
                  <a:pt x="100" y="70"/>
                  <a:pt x="100" y="70"/>
                  <a:pt x="100" y="70"/>
                </a:cubicBezTo>
                <a:cubicBezTo>
                  <a:pt x="100" y="70"/>
                  <a:pt x="100" y="70"/>
                  <a:pt x="100" y="70"/>
                </a:cubicBezTo>
                <a:cubicBezTo>
                  <a:pt x="100" y="70"/>
                  <a:pt x="100" y="70"/>
                  <a:pt x="100" y="70"/>
                </a:cubicBezTo>
                <a:cubicBezTo>
                  <a:pt x="100" y="70"/>
                  <a:pt x="100" y="70"/>
                  <a:pt x="101" y="70"/>
                </a:cubicBezTo>
                <a:cubicBezTo>
                  <a:pt x="101" y="70"/>
                  <a:pt x="101" y="70"/>
                  <a:pt x="100" y="70"/>
                </a:cubicBezTo>
                <a:cubicBezTo>
                  <a:pt x="101" y="70"/>
                  <a:pt x="101" y="70"/>
                  <a:pt x="101" y="70"/>
                </a:cubicBezTo>
                <a:cubicBezTo>
                  <a:pt x="101" y="70"/>
                  <a:pt x="101" y="70"/>
                  <a:pt x="101" y="70"/>
                </a:cubicBezTo>
                <a:cubicBezTo>
                  <a:pt x="101" y="70"/>
                  <a:pt x="101" y="70"/>
                  <a:pt x="101" y="70"/>
                </a:cubicBezTo>
                <a:cubicBezTo>
                  <a:pt x="101" y="70"/>
                  <a:pt x="101" y="70"/>
                  <a:pt x="101" y="70"/>
                </a:cubicBezTo>
                <a:cubicBezTo>
                  <a:pt x="101" y="70"/>
                  <a:pt x="101" y="70"/>
                  <a:pt x="101" y="70"/>
                </a:cubicBezTo>
                <a:cubicBezTo>
                  <a:pt x="102" y="70"/>
                  <a:pt x="102" y="70"/>
                  <a:pt x="102" y="70"/>
                </a:cubicBezTo>
                <a:cubicBezTo>
                  <a:pt x="102" y="70"/>
                  <a:pt x="102" y="70"/>
                  <a:pt x="102" y="70"/>
                </a:cubicBezTo>
                <a:cubicBezTo>
                  <a:pt x="102" y="70"/>
                  <a:pt x="102" y="70"/>
                  <a:pt x="102" y="70"/>
                </a:cubicBezTo>
                <a:cubicBezTo>
                  <a:pt x="102" y="70"/>
                  <a:pt x="101" y="70"/>
                  <a:pt x="101" y="70"/>
                </a:cubicBezTo>
                <a:cubicBezTo>
                  <a:pt x="101" y="70"/>
                  <a:pt x="101" y="70"/>
                  <a:pt x="101" y="70"/>
                </a:cubicBezTo>
                <a:cubicBezTo>
                  <a:pt x="102" y="70"/>
                  <a:pt x="102" y="70"/>
                  <a:pt x="102" y="70"/>
                </a:cubicBezTo>
                <a:cubicBezTo>
                  <a:pt x="102" y="70"/>
                  <a:pt x="102" y="70"/>
                  <a:pt x="102" y="70"/>
                </a:cubicBezTo>
                <a:cubicBezTo>
                  <a:pt x="103" y="70"/>
                  <a:pt x="103" y="70"/>
                  <a:pt x="103" y="70"/>
                </a:cubicBezTo>
                <a:cubicBezTo>
                  <a:pt x="103" y="70"/>
                  <a:pt x="103" y="70"/>
                  <a:pt x="103" y="69"/>
                </a:cubicBezTo>
                <a:cubicBezTo>
                  <a:pt x="104" y="69"/>
                  <a:pt x="104" y="69"/>
                  <a:pt x="105" y="69"/>
                </a:cubicBezTo>
                <a:cubicBezTo>
                  <a:pt x="105" y="69"/>
                  <a:pt x="106" y="69"/>
                  <a:pt x="106" y="69"/>
                </a:cubicBezTo>
                <a:cubicBezTo>
                  <a:pt x="106" y="69"/>
                  <a:pt x="106" y="69"/>
                  <a:pt x="107" y="69"/>
                </a:cubicBezTo>
                <a:cubicBezTo>
                  <a:pt x="107" y="69"/>
                  <a:pt x="107" y="69"/>
                  <a:pt x="107" y="69"/>
                </a:cubicBezTo>
                <a:cubicBezTo>
                  <a:pt x="107" y="69"/>
                  <a:pt x="107" y="69"/>
                  <a:pt x="107" y="70"/>
                </a:cubicBezTo>
                <a:cubicBezTo>
                  <a:pt x="108" y="69"/>
                  <a:pt x="108" y="70"/>
                  <a:pt x="108" y="70"/>
                </a:cubicBezTo>
                <a:cubicBezTo>
                  <a:pt x="108" y="70"/>
                  <a:pt x="109" y="70"/>
                  <a:pt x="109" y="70"/>
                </a:cubicBezTo>
                <a:cubicBezTo>
                  <a:pt x="109" y="70"/>
                  <a:pt x="110" y="70"/>
                  <a:pt x="110" y="70"/>
                </a:cubicBezTo>
                <a:cubicBezTo>
                  <a:pt x="110" y="70"/>
                  <a:pt x="110" y="70"/>
                  <a:pt x="111" y="70"/>
                </a:cubicBezTo>
                <a:cubicBezTo>
                  <a:pt x="111" y="70"/>
                  <a:pt x="112" y="69"/>
                  <a:pt x="112" y="69"/>
                </a:cubicBezTo>
                <a:cubicBezTo>
                  <a:pt x="111" y="68"/>
                  <a:pt x="111" y="68"/>
                  <a:pt x="111" y="68"/>
                </a:cubicBezTo>
                <a:cubicBezTo>
                  <a:pt x="111" y="68"/>
                  <a:pt x="111" y="68"/>
                  <a:pt x="110" y="68"/>
                </a:cubicBezTo>
                <a:cubicBezTo>
                  <a:pt x="110" y="67"/>
                  <a:pt x="110" y="67"/>
                  <a:pt x="110" y="67"/>
                </a:cubicBezTo>
                <a:cubicBezTo>
                  <a:pt x="110" y="67"/>
                  <a:pt x="110" y="67"/>
                  <a:pt x="110" y="67"/>
                </a:cubicBezTo>
                <a:cubicBezTo>
                  <a:pt x="110" y="67"/>
                  <a:pt x="109" y="67"/>
                  <a:pt x="109" y="66"/>
                </a:cubicBezTo>
                <a:cubicBezTo>
                  <a:pt x="109" y="66"/>
                  <a:pt x="109" y="66"/>
                  <a:pt x="109" y="66"/>
                </a:cubicBezTo>
                <a:cubicBezTo>
                  <a:pt x="109" y="66"/>
                  <a:pt x="109" y="66"/>
                  <a:pt x="108" y="66"/>
                </a:cubicBezTo>
                <a:cubicBezTo>
                  <a:pt x="108" y="66"/>
                  <a:pt x="108" y="66"/>
                  <a:pt x="108" y="66"/>
                </a:cubicBezTo>
                <a:cubicBezTo>
                  <a:pt x="108" y="66"/>
                  <a:pt x="108" y="66"/>
                  <a:pt x="108" y="66"/>
                </a:cubicBezTo>
                <a:cubicBezTo>
                  <a:pt x="108" y="66"/>
                  <a:pt x="108" y="65"/>
                  <a:pt x="108" y="65"/>
                </a:cubicBezTo>
                <a:cubicBezTo>
                  <a:pt x="108" y="65"/>
                  <a:pt x="109" y="65"/>
                  <a:pt x="109" y="65"/>
                </a:cubicBezTo>
                <a:cubicBezTo>
                  <a:pt x="109" y="65"/>
                  <a:pt x="109" y="65"/>
                  <a:pt x="109" y="65"/>
                </a:cubicBezTo>
                <a:cubicBezTo>
                  <a:pt x="109" y="64"/>
                  <a:pt x="109" y="64"/>
                  <a:pt x="108" y="64"/>
                </a:cubicBezTo>
                <a:cubicBezTo>
                  <a:pt x="108" y="64"/>
                  <a:pt x="109" y="64"/>
                  <a:pt x="109" y="64"/>
                </a:cubicBezTo>
                <a:cubicBezTo>
                  <a:pt x="109" y="64"/>
                  <a:pt x="109" y="64"/>
                  <a:pt x="110" y="64"/>
                </a:cubicBezTo>
                <a:cubicBezTo>
                  <a:pt x="110" y="64"/>
                  <a:pt x="110" y="64"/>
                  <a:pt x="110" y="64"/>
                </a:cubicBezTo>
                <a:cubicBezTo>
                  <a:pt x="109" y="64"/>
                  <a:pt x="109" y="64"/>
                  <a:pt x="109" y="64"/>
                </a:cubicBezTo>
                <a:cubicBezTo>
                  <a:pt x="109" y="64"/>
                  <a:pt x="109" y="64"/>
                  <a:pt x="109" y="64"/>
                </a:cubicBezTo>
                <a:cubicBezTo>
                  <a:pt x="109" y="64"/>
                  <a:pt x="108" y="64"/>
                  <a:pt x="108" y="64"/>
                </a:cubicBezTo>
                <a:cubicBezTo>
                  <a:pt x="108" y="64"/>
                  <a:pt x="108" y="64"/>
                  <a:pt x="108" y="64"/>
                </a:cubicBezTo>
                <a:cubicBezTo>
                  <a:pt x="108" y="64"/>
                  <a:pt x="107" y="64"/>
                  <a:pt x="107" y="64"/>
                </a:cubicBezTo>
                <a:cubicBezTo>
                  <a:pt x="107" y="64"/>
                  <a:pt x="107" y="64"/>
                  <a:pt x="107" y="64"/>
                </a:cubicBezTo>
                <a:cubicBezTo>
                  <a:pt x="107" y="64"/>
                  <a:pt x="107" y="64"/>
                  <a:pt x="107" y="64"/>
                </a:cubicBezTo>
                <a:cubicBezTo>
                  <a:pt x="106" y="64"/>
                  <a:pt x="106" y="64"/>
                  <a:pt x="106" y="64"/>
                </a:cubicBezTo>
                <a:cubicBezTo>
                  <a:pt x="106" y="64"/>
                  <a:pt x="106" y="64"/>
                  <a:pt x="106" y="64"/>
                </a:cubicBezTo>
                <a:cubicBezTo>
                  <a:pt x="106" y="64"/>
                  <a:pt x="106" y="65"/>
                  <a:pt x="106" y="65"/>
                </a:cubicBezTo>
                <a:cubicBezTo>
                  <a:pt x="106" y="65"/>
                  <a:pt x="106" y="65"/>
                  <a:pt x="105" y="65"/>
                </a:cubicBezTo>
                <a:cubicBezTo>
                  <a:pt x="105" y="65"/>
                  <a:pt x="105" y="65"/>
                  <a:pt x="105" y="65"/>
                </a:cubicBezTo>
                <a:cubicBezTo>
                  <a:pt x="106" y="65"/>
                  <a:pt x="106" y="65"/>
                  <a:pt x="106" y="66"/>
                </a:cubicBezTo>
                <a:cubicBezTo>
                  <a:pt x="106" y="66"/>
                  <a:pt x="107" y="65"/>
                  <a:pt x="107" y="65"/>
                </a:cubicBezTo>
                <a:cubicBezTo>
                  <a:pt x="107" y="65"/>
                  <a:pt x="107" y="65"/>
                  <a:pt x="107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6" y="66"/>
                  <a:pt x="106" y="66"/>
                  <a:pt x="106" y="66"/>
                </a:cubicBezTo>
                <a:cubicBezTo>
                  <a:pt x="106" y="66"/>
                  <a:pt x="106" y="66"/>
                  <a:pt x="106" y="66"/>
                </a:cubicBezTo>
                <a:cubicBezTo>
                  <a:pt x="105" y="66"/>
                  <a:pt x="106" y="66"/>
                  <a:pt x="105" y="66"/>
                </a:cubicBezTo>
                <a:cubicBezTo>
                  <a:pt x="105" y="66"/>
                  <a:pt x="105" y="66"/>
                  <a:pt x="105" y="66"/>
                </a:cubicBezTo>
                <a:cubicBezTo>
                  <a:pt x="105" y="66"/>
                  <a:pt x="105" y="66"/>
                  <a:pt x="104" y="66"/>
                </a:cubicBezTo>
                <a:cubicBezTo>
                  <a:pt x="104" y="65"/>
                  <a:pt x="104" y="65"/>
                  <a:pt x="104" y="65"/>
                </a:cubicBezTo>
                <a:cubicBezTo>
                  <a:pt x="104" y="65"/>
                  <a:pt x="105" y="65"/>
                  <a:pt x="105" y="65"/>
                </a:cubicBezTo>
                <a:cubicBezTo>
                  <a:pt x="105" y="65"/>
                  <a:pt x="105" y="65"/>
                  <a:pt x="105" y="65"/>
                </a:cubicBezTo>
                <a:cubicBezTo>
                  <a:pt x="104" y="65"/>
                  <a:pt x="104" y="65"/>
                  <a:pt x="104" y="64"/>
                </a:cubicBezTo>
                <a:cubicBezTo>
                  <a:pt x="104" y="64"/>
                  <a:pt x="104" y="64"/>
                  <a:pt x="104" y="64"/>
                </a:cubicBezTo>
                <a:cubicBezTo>
                  <a:pt x="104" y="64"/>
                  <a:pt x="104" y="64"/>
                  <a:pt x="104" y="64"/>
                </a:cubicBezTo>
                <a:cubicBezTo>
                  <a:pt x="104" y="64"/>
                  <a:pt x="104" y="64"/>
                  <a:pt x="104" y="64"/>
                </a:cubicBezTo>
                <a:cubicBezTo>
                  <a:pt x="104" y="64"/>
                  <a:pt x="104" y="64"/>
                  <a:pt x="104" y="64"/>
                </a:cubicBezTo>
                <a:cubicBezTo>
                  <a:pt x="104" y="64"/>
                  <a:pt x="104" y="64"/>
                  <a:pt x="104" y="64"/>
                </a:cubicBezTo>
                <a:cubicBezTo>
                  <a:pt x="104" y="64"/>
                  <a:pt x="104" y="64"/>
                  <a:pt x="104" y="64"/>
                </a:cubicBezTo>
                <a:cubicBezTo>
                  <a:pt x="102" y="64"/>
                  <a:pt x="103" y="65"/>
                  <a:pt x="102" y="65"/>
                </a:cubicBezTo>
                <a:cubicBezTo>
                  <a:pt x="102" y="65"/>
                  <a:pt x="102" y="65"/>
                  <a:pt x="102" y="65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1" y="66"/>
                  <a:pt x="101" y="67"/>
                  <a:pt x="101" y="67"/>
                </a:cubicBezTo>
                <a:cubicBezTo>
                  <a:pt x="101" y="67"/>
                  <a:pt x="101" y="67"/>
                  <a:pt x="101" y="67"/>
                </a:cubicBezTo>
                <a:cubicBezTo>
                  <a:pt x="101" y="67"/>
                  <a:pt x="101" y="67"/>
                  <a:pt x="101" y="68"/>
                </a:cubicBezTo>
                <a:cubicBezTo>
                  <a:pt x="101" y="68"/>
                  <a:pt x="100" y="68"/>
                  <a:pt x="100" y="68"/>
                </a:cubicBezTo>
                <a:cubicBezTo>
                  <a:pt x="100" y="68"/>
                  <a:pt x="100" y="68"/>
                  <a:pt x="100" y="68"/>
                </a:cubicBezTo>
                <a:cubicBezTo>
                  <a:pt x="100" y="69"/>
                  <a:pt x="100" y="69"/>
                  <a:pt x="100" y="69"/>
                </a:cubicBezTo>
                <a:cubicBezTo>
                  <a:pt x="100" y="68"/>
                  <a:pt x="101" y="69"/>
                  <a:pt x="101" y="69"/>
                </a:cubicBezTo>
                <a:cubicBezTo>
                  <a:pt x="101" y="69"/>
                  <a:pt x="101" y="69"/>
                  <a:pt x="101" y="70"/>
                </a:cubicBezTo>
                <a:cubicBezTo>
                  <a:pt x="101" y="70"/>
                  <a:pt x="101" y="70"/>
                  <a:pt x="101" y="70"/>
                </a:cubicBezTo>
                <a:cubicBezTo>
                  <a:pt x="101" y="70"/>
                  <a:pt x="101" y="70"/>
                  <a:pt x="101" y="70"/>
                </a:cubicBezTo>
                <a:cubicBezTo>
                  <a:pt x="100" y="70"/>
                  <a:pt x="100" y="70"/>
                  <a:pt x="100" y="70"/>
                </a:cubicBezTo>
                <a:cubicBezTo>
                  <a:pt x="100" y="70"/>
                  <a:pt x="100" y="70"/>
                  <a:pt x="100" y="70"/>
                </a:cubicBezTo>
                <a:cubicBezTo>
                  <a:pt x="100" y="70"/>
                  <a:pt x="100" y="70"/>
                  <a:pt x="99" y="70"/>
                </a:cubicBezTo>
                <a:cubicBezTo>
                  <a:pt x="99" y="70"/>
                  <a:pt x="99" y="71"/>
                  <a:pt x="99" y="71"/>
                </a:cubicBezTo>
                <a:cubicBezTo>
                  <a:pt x="99" y="71"/>
                  <a:pt x="99" y="71"/>
                  <a:pt x="99" y="70"/>
                </a:cubicBezTo>
                <a:cubicBezTo>
                  <a:pt x="99" y="70"/>
                  <a:pt x="99" y="70"/>
                  <a:pt x="99" y="70"/>
                </a:cubicBezTo>
                <a:cubicBezTo>
                  <a:pt x="99" y="70"/>
                  <a:pt x="99" y="70"/>
                  <a:pt x="99" y="70"/>
                </a:cubicBezTo>
                <a:cubicBezTo>
                  <a:pt x="99" y="70"/>
                  <a:pt x="99" y="70"/>
                  <a:pt x="99" y="70"/>
                </a:cubicBezTo>
                <a:cubicBezTo>
                  <a:pt x="99" y="70"/>
                  <a:pt x="99" y="70"/>
                  <a:pt x="99" y="70"/>
                </a:cubicBezTo>
                <a:cubicBezTo>
                  <a:pt x="99" y="70"/>
                  <a:pt x="98" y="70"/>
                  <a:pt x="98" y="70"/>
                </a:cubicBezTo>
                <a:cubicBezTo>
                  <a:pt x="98" y="70"/>
                  <a:pt x="98" y="70"/>
                  <a:pt x="98" y="70"/>
                </a:cubicBezTo>
                <a:cubicBezTo>
                  <a:pt x="98" y="70"/>
                  <a:pt x="98" y="70"/>
                  <a:pt x="98" y="70"/>
                </a:cubicBezTo>
                <a:cubicBezTo>
                  <a:pt x="97" y="70"/>
                  <a:pt x="97" y="70"/>
                  <a:pt x="97" y="70"/>
                </a:cubicBezTo>
                <a:cubicBezTo>
                  <a:pt x="97" y="70"/>
                  <a:pt x="97" y="70"/>
                  <a:pt x="97" y="70"/>
                </a:cubicBezTo>
                <a:cubicBezTo>
                  <a:pt x="97" y="70"/>
                  <a:pt x="97" y="70"/>
                  <a:pt x="98" y="71"/>
                </a:cubicBezTo>
                <a:cubicBezTo>
                  <a:pt x="98" y="71"/>
                  <a:pt x="98" y="71"/>
                  <a:pt x="98" y="71"/>
                </a:cubicBezTo>
                <a:cubicBezTo>
                  <a:pt x="97" y="71"/>
                  <a:pt x="97" y="71"/>
                  <a:pt x="97" y="71"/>
                </a:cubicBezTo>
                <a:cubicBezTo>
                  <a:pt x="97" y="71"/>
                  <a:pt x="97" y="71"/>
                  <a:pt x="97" y="71"/>
                </a:cubicBezTo>
                <a:cubicBezTo>
                  <a:pt x="97" y="70"/>
                  <a:pt x="97" y="70"/>
                  <a:pt x="97" y="70"/>
                </a:cubicBezTo>
                <a:cubicBezTo>
                  <a:pt x="97" y="70"/>
                  <a:pt x="97" y="70"/>
                  <a:pt x="97" y="71"/>
                </a:cubicBezTo>
                <a:cubicBezTo>
                  <a:pt x="97" y="71"/>
                  <a:pt x="97" y="71"/>
                  <a:pt x="97" y="71"/>
                </a:cubicBezTo>
                <a:cubicBezTo>
                  <a:pt x="97" y="71"/>
                  <a:pt x="97" y="71"/>
                  <a:pt x="97" y="71"/>
                </a:cubicBezTo>
                <a:cubicBezTo>
                  <a:pt x="97" y="71"/>
                  <a:pt x="97" y="71"/>
                  <a:pt x="97" y="71"/>
                </a:cubicBezTo>
                <a:cubicBezTo>
                  <a:pt x="97" y="71"/>
                  <a:pt x="97" y="71"/>
                  <a:pt x="97" y="71"/>
                </a:cubicBezTo>
                <a:cubicBezTo>
                  <a:pt x="97" y="71"/>
                  <a:pt x="97" y="71"/>
                  <a:pt x="97" y="71"/>
                </a:cubicBezTo>
                <a:cubicBezTo>
                  <a:pt x="97" y="71"/>
                  <a:pt x="97" y="71"/>
                  <a:pt x="97" y="71"/>
                </a:cubicBezTo>
                <a:cubicBezTo>
                  <a:pt x="97" y="71"/>
                  <a:pt x="97" y="71"/>
                  <a:pt x="97" y="71"/>
                </a:cubicBezTo>
                <a:cubicBezTo>
                  <a:pt x="97" y="71"/>
                  <a:pt x="97" y="71"/>
                  <a:pt x="97" y="71"/>
                </a:cubicBezTo>
                <a:cubicBezTo>
                  <a:pt x="97" y="71"/>
                  <a:pt x="96" y="71"/>
                  <a:pt x="96" y="70"/>
                </a:cubicBezTo>
                <a:cubicBezTo>
                  <a:pt x="96" y="70"/>
                  <a:pt x="96" y="70"/>
                  <a:pt x="96" y="70"/>
                </a:cubicBezTo>
                <a:cubicBezTo>
                  <a:pt x="96" y="70"/>
                  <a:pt x="96" y="70"/>
                  <a:pt x="96" y="70"/>
                </a:cubicBezTo>
                <a:cubicBezTo>
                  <a:pt x="96" y="70"/>
                  <a:pt x="96" y="70"/>
                  <a:pt x="96" y="70"/>
                </a:cubicBezTo>
                <a:cubicBezTo>
                  <a:pt x="96" y="70"/>
                  <a:pt x="96" y="70"/>
                  <a:pt x="96" y="70"/>
                </a:cubicBezTo>
                <a:cubicBezTo>
                  <a:pt x="96" y="70"/>
                  <a:pt x="96" y="70"/>
                  <a:pt x="96" y="70"/>
                </a:cubicBezTo>
                <a:cubicBezTo>
                  <a:pt x="96" y="71"/>
                  <a:pt x="96" y="71"/>
                  <a:pt x="96" y="71"/>
                </a:cubicBezTo>
                <a:cubicBezTo>
                  <a:pt x="96" y="71"/>
                  <a:pt x="96" y="71"/>
                  <a:pt x="97" y="72"/>
                </a:cubicBezTo>
                <a:cubicBezTo>
                  <a:pt x="97" y="72"/>
                  <a:pt x="97" y="72"/>
                  <a:pt x="97" y="72"/>
                </a:cubicBezTo>
                <a:cubicBezTo>
                  <a:pt x="97" y="72"/>
                  <a:pt x="97" y="72"/>
                  <a:pt x="97" y="72"/>
                </a:cubicBezTo>
                <a:cubicBezTo>
                  <a:pt x="97" y="72"/>
                  <a:pt x="97" y="72"/>
                  <a:pt x="97" y="72"/>
                </a:cubicBezTo>
                <a:cubicBezTo>
                  <a:pt x="97" y="72"/>
                  <a:pt x="97" y="72"/>
                  <a:pt x="96" y="71"/>
                </a:cubicBezTo>
                <a:cubicBezTo>
                  <a:pt x="96" y="71"/>
                  <a:pt x="96" y="71"/>
                  <a:pt x="96" y="71"/>
                </a:cubicBezTo>
                <a:cubicBezTo>
                  <a:pt x="96" y="72"/>
                  <a:pt x="96" y="72"/>
                  <a:pt x="96" y="72"/>
                </a:cubicBezTo>
                <a:cubicBezTo>
                  <a:pt x="96" y="72"/>
                  <a:pt x="96" y="72"/>
                  <a:pt x="96" y="72"/>
                </a:cubicBezTo>
                <a:cubicBezTo>
                  <a:pt x="96" y="72"/>
                  <a:pt x="96" y="72"/>
                  <a:pt x="96" y="72"/>
                </a:cubicBezTo>
                <a:cubicBezTo>
                  <a:pt x="96" y="72"/>
                  <a:pt x="96" y="72"/>
                  <a:pt x="96" y="72"/>
                </a:cubicBezTo>
                <a:cubicBezTo>
                  <a:pt x="96" y="72"/>
                  <a:pt x="97" y="72"/>
                  <a:pt x="97" y="73"/>
                </a:cubicBezTo>
                <a:cubicBezTo>
                  <a:pt x="97" y="73"/>
                  <a:pt x="97" y="73"/>
                  <a:pt x="97" y="73"/>
                </a:cubicBezTo>
                <a:cubicBezTo>
                  <a:pt x="97" y="73"/>
                  <a:pt x="97" y="73"/>
                  <a:pt x="97" y="73"/>
                </a:cubicBezTo>
                <a:cubicBezTo>
                  <a:pt x="97" y="73"/>
                  <a:pt x="97" y="73"/>
                  <a:pt x="97" y="73"/>
                </a:cubicBezTo>
                <a:cubicBezTo>
                  <a:pt x="97" y="73"/>
                  <a:pt x="97" y="73"/>
                  <a:pt x="97" y="73"/>
                </a:cubicBezTo>
                <a:cubicBezTo>
                  <a:pt x="97" y="73"/>
                  <a:pt x="97" y="73"/>
                  <a:pt x="97" y="73"/>
                </a:cubicBezTo>
                <a:cubicBezTo>
                  <a:pt x="97" y="73"/>
                  <a:pt x="97" y="73"/>
                  <a:pt x="96" y="73"/>
                </a:cubicBezTo>
                <a:cubicBezTo>
                  <a:pt x="96" y="73"/>
                  <a:pt x="96" y="73"/>
                  <a:pt x="97" y="73"/>
                </a:cubicBezTo>
                <a:cubicBezTo>
                  <a:pt x="97" y="73"/>
                  <a:pt x="97" y="73"/>
                  <a:pt x="97" y="73"/>
                </a:cubicBezTo>
                <a:cubicBezTo>
                  <a:pt x="97" y="73"/>
                  <a:pt x="97" y="73"/>
                  <a:pt x="97" y="73"/>
                </a:cubicBezTo>
                <a:cubicBezTo>
                  <a:pt x="97" y="73"/>
                  <a:pt x="97" y="73"/>
                  <a:pt x="97" y="73"/>
                </a:cubicBezTo>
                <a:cubicBezTo>
                  <a:pt x="97" y="73"/>
                  <a:pt x="96" y="73"/>
                  <a:pt x="96" y="73"/>
                </a:cubicBezTo>
                <a:cubicBezTo>
                  <a:pt x="96" y="73"/>
                  <a:pt x="96" y="73"/>
                  <a:pt x="96" y="73"/>
                </a:cubicBezTo>
                <a:cubicBezTo>
                  <a:pt x="96" y="73"/>
                  <a:pt x="96" y="73"/>
                  <a:pt x="96" y="73"/>
                </a:cubicBezTo>
                <a:cubicBezTo>
                  <a:pt x="96" y="73"/>
                  <a:pt x="96" y="73"/>
                  <a:pt x="96" y="73"/>
                </a:cubicBezTo>
                <a:cubicBezTo>
                  <a:pt x="96" y="73"/>
                  <a:pt x="96" y="73"/>
                  <a:pt x="96" y="73"/>
                </a:cubicBezTo>
                <a:cubicBezTo>
                  <a:pt x="96" y="73"/>
                  <a:pt x="96" y="74"/>
                  <a:pt x="96" y="74"/>
                </a:cubicBezTo>
                <a:cubicBezTo>
                  <a:pt x="96" y="74"/>
                  <a:pt x="96" y="74"/>
                  <a:pt x="96" y="74"/>
                </a:cubicBezTo>
                <a:cubicBezTo>
                  <a:pt x="96" y="74"/>
                  <a:pt x="96" y="74"/>
                  <a:pt x="96" y="74"/>
                </a:cubicBezTo>
                <a:cubicBezTo>
                  <a:pt x="96" y="74"/>
                  <a:pt x="96" y="74"/>
                  <a:pt x="96" y="74"/>
                </a:cubicBezTo>
                <a:cubicBezTo>
                  <a:pt x="96" y="74"/>
                  <a:pt x="96" y="74"/>
                  <a:pt x="96" y="74"/>
                </a:cubicBezTo>
                <a:cubicBezTo>
                  <a:pt x="96" y="74"/>
                  <a:pt x="96" y="74"/>
                  <a:pt x="95" y="74"/>
                </a:cubicBezTo>
                <a:cubicBezTo>
                  <a:pt x="95" y="74"/>
                  <a:pt x="95" y="74"/>
                  <a:pt x="95" y="74"/>
                </a:cubicBezTo>
                <a:cubicBezTo>
                  <a:pt x="95" y="74"/>
                  <a:pt x="95" y="73"/>
                  <a:pt x="95" y="73"/>
                </a:cubicBezTo>
                <a:cubicBezTo>
                  <a:pt x="95" y="73"/>
                  <a:pt x="95" y="73"/>
                  <a:pt x="95" y="73"/>
                </a:cubicBezTo>
                <a:cubicBezTo>
                  <a:pt x="95" y="73"/>
                  <a:pt x="95" y="73"/>
                  <a:pt x="95" y="73"/>
                </a:cubicBezTo>
                <a:cubicBezTo>
                  <a:pt x="95" y="73"/>
                  <a:pt x="96" y="72"/>
                  <a:pt x="96" y="72"/>
                </a:cubicBezTo>
                <a:cubicBezTo>
                  <a:pt x="96" y="73"/>
                  <a:pt x="96" y="73"/>
                  <a:pt x="97" y="73"/>
                </a:cubicBezTo>
                <a:cubicBezTo>
                  <a:pt x="97" y="73"/>
                  <a:pt x="97" y="73"/>
                  <a:pt x="97" y="73"/>
                </a:cubicBezTo>
                <a:cubicBezTo>
                  <a:pt x="96" y="73"/>
                  <a:pt x="96" y="72"/>
                  <a:pt x="96" y="72"/>
                </a:cubicBezTo>
                <a:cubicBezTo>
                  <a:pt x="96" y="72"/>
                  <a:pt x="95" y="72"/>
                  <a:pt x="95" y="72"/>
                </a:cubicBezTo>
                <a:cubicBezTo>
                  <a:pt x="95" y="72"/>
                  <a:pt x="95" y="72"/>
                  <a:pt x="95" y="72"/>
                </a:cubicBezTo>
                <a:cubicBezTo>
                  <a:pt x="95" y="72"/>
                  <a:pt x="95" y="72"/>
                  <a:pt x="95" y="72"/>
                </a:cubicBezTo>
                <a:cubicBezTo>
                  <a:pt x="95" y="72"/>
                  <a:pt x="95" y="72"/>
                  <a:pt x="95" y="72"/>
                </a:cubicBezTo>
                <a:cubicBezTo>
                  <a:pt x="95" y="72"/>
                  <a:pt x="95" y="72"/>
                  <a:pt x="95" y="72"/>
                </a:cubicBezTo>
                <a:cubicBezTo>
                  <a:pt x="95" y="72"/>
                  <a:pt x="95" y="72"/>
                  <a:pt x="95" y="72"/>
                </a:cubicBezTo>
                <a:cubicBezTo>
                  <a:pt x="95" y="72"/>
                  <a:pt x="94" y="71"/>
                  <a:pt x="94" y="71"/>
                </a:cubicBezTo>
                <a:cubicBezTo>
                  <a:pt x="94" y="71"/>
                  <a:pt x="94" y="71"/>
                  <a:pt x="94" y="71"/>
                </a:cubicBezTo>
                <a:cubicBezTo>
                  <a:pt x="94" y="71"/>
                  <a:pt x="94" y="71"/>
                  <a:pt x="94" y="71"/>
                </a:cubicBezTo>
                <a:cubicBezTo>
                  <a:pt x="94" y="71"/>
                  <a:pt x="94" y="71"/>
                  <a:pt x="94" y="71"/>
                </a:cubicBezTo>
                <a:cubicBezTo>
                  <a:pt x="94" y="70"/>
                  <a:pt x="94" y="70"/>
                  <a:pt x="93" y="70"/>
                </a:cubicBezTo>
                <a:cubicBezTo>
                  <a:pt x="94" y="70"/>
                  <a:pt x="94" y="70"/>
                  <a:pt x="94" y="70"/>
                </a:cubicBezTo>
                <a:cubicBezTo>
                  <a:pt x="94" y="70"/>
                  <a:pt x="94" y="69"/>
                  <a:pt x="94" y="69"/>
                </a:cubicBezTo>
                <a:cubicBezTo>
                  <a:pt x="94" y="69"/>
                  <a:pt x="94" y="69"/>
                  <a:pt x="94" y="69"/>
                </a:cubicBezTo>
                <a:cubicBezTo>
                  <a:pt x="94" y="69"/>
                  <a:pt x="93" y="69"/>
                  <a:pt x="93" y="69"/>
                </a:cubicBezTo>
                <a:cubicBezTo>
                  <a:pt x="93" y="69"/>
                  <a:pt x="93" y="69"/>
                  <a:pt x="93" y="69"/>
                </a:cubicBezTo>
                <a:cubicBezTo>
                  <a:pt x="93" y="68"/>
                  <a:pt x="92" y="68"/>
                  <a:pt x="92" y="68"/>
                </a:cubicBezTo>
                <a:cubicBezTo>
                  <a:pt x="92" y="68"/>
                  <a:pt x="92" y="68"/>
                  <a:pt x="92" y="68"/>
                </a:cubicBezTo>
                <a:cubicBezTo>
                  <a:pt x="92" y="68"/>
                  <a:pt x="91" y="67"/>
                  <a:pt x="91" y="67"/>
                </a:cubicBezTo>
                <a:cubicBezTo>
                  <a:pt x="91" y="67"/>
                  <a:pt x="91" y="68"/>
                  <a:pt x="91" y="67"/>
                </a:cubicBezTo>
                <a:cubicBezTo>
                  <a:pt x="91" y="67"/>
                  <a:pt x="90" y="67"/>
                  <a:pt x="90" y="67"/>
                </a:cubicBezTo>
                <a:cubicBezTo>
                  <a:pt x="90" y="67"/>
                  <a:pt x="90" y="67"/>
                  <a:pt x="90" y="67"/>
                </a:cubicBezTo>
                <a:cubicBezTo>
                  <a:pt x="90" y="67"/>
                  <a:pt x="90" y="67"/>
                  <a:pt x="90" y="67"/>
                </a:cubicBezTo>
                <a:cubicBezTo>
                  <a:pt x="90" y="66"/>
                  <a:pt x="90" y="66"/>
                  <a:pt x="89" y="66"/>
                </a:cubicBezTo>
                <a:cubicBezTo>
                  <a:pt x="89" y="66"/>
                  <a:pt x="89" y="66"/>
                  <a:pt x="89" y="66"/>
                </a:cubicBezTo>
                <a:cubicBezTo>
                  <a:pt x="89" y="66"/>
                  <a:pt x="89" y="66"/>
                  <a:pt x="89" y="66"/>
                </a:cubicBezTo>
                <a:cubicBezTo>
                  <a:pt x="89" y="66"/>
                  <a:pt x="89" y="66"/>
                  <a:pt x="89" y="65"/>
                </a:cubicBezTo>
                <a:cubicBezTo>
                  <a:pt x="89" y="65"/>
                  <a:pt x="89" y="65"/>
                  <a:pt x="89" y="65"/>
                </a:cubicBezTo>
                <a:cubicBezTo>
                  <a:pt x="89" y="65"/>
                  <a:pt x="89" y="65"/>
                  <a:pt x="89" y="65"/>
                </a:cubicBezTo>
                <a:cubicBezTo>
                  <a:pt x="89" y="65"/>
                  <a:pt x="89" y="65"/>
                  <a:pt x="88" y="65"/>
                </a:cubicBezTo>
                <a:cubicBezTo>
                  <a:pt x="88" y="65"/>
                  <a:pt x="88" y="65"/>
                  <a:pt x="88" y="65"/>
                </a:cubicBezTo>
                <a:cubicBezTo>
                  <a:pt x="88" y="65"/>
                  <a:pt x="88" y="65"/>
                  <a:pt x="88" y="66"/>
                </a:cubicBezTo>
                <a:cubicBezTo>
                  <a:pt x="88" y="66"/>
                  <a:pt x="88" y="66"/>
                  <a:pt x="88" y="66"/>
                </a:cubicBezTo>
                <a:cubicBezTo>
                  <a:pt x="88" y="66"/>
                  <a:pt x="88" y="66"/>
                  <a:pt x="88" y="66"/>
                </a:cubicBezTo>
                <a:cubicBezTo>
                  <a:pt x="88" y="66"/>
                  <a:pt x="88" y="66"/>
                  <a:pt x="88" y="66"/>
                </a:cubicBezTo>
                <a:cubicBezTo>
                  <a:pt x="88" y="66"/>
                  <a:pt x="88" y="66"/>
                  <a:pt x="88" y="66"/>
                </a:cubicBezTo>
                <a:cubicBezTo>
                  <a:pt x="88" y="67"/>
                  <a:pt x="88" y="67"/>
                  <a:pt x="89" y="67"/>
                </a:cubicBezTo>
                <a:cubicBezTo>
                  <a:pt x="89" y="67"/>
                  <a:pt x="89" y="67"/>
                  <a:pt x="89" y="67"/>
                </a:cubicBezTo>
                <a:cubicBezTo>
                  <a:pt x="89" y="68"/>
                  <a:pt x="89" y="68"/>
                  <a:pt x="89" y="68"/>
                </a:cubicBezTo>
                <a:cubicBezTo>
                  <a:pt x="89" y="68"/>
                  <a:pt x="90" y="69"/>
                  <a:pt x="90" y="69"/>
                </a:cubicBezTo>
                <a:cubicBezTo>
                  <a:pt x="90" y="69"/>
                  <a:pt x="91" y="69"/>
                  <a:pt x="91" y="69"/>
                </a:cubicBezTo>
                <a:cubicBezTo>
                  <a:pt x="91" y="69"/>
                  <a:pt x="91" y="69"/>
                  <a:pt x="91" y="69"/>
                </a:cubicBezTo>
                <a:cubicBezTo>
                  <a:pt x="91" y="69"/>
                  <a:pt x="91" y="69"/>
                  <a:pt x="91" y="69"/>
                </a:cubicBezTo>
                <a:cubicBezTo>
                  <a:pt x="91" y="69"/>
                  <a:pt x="91" y="69"/>
                  <a:pt x="91" y="69"/>
                </a:cubicBezTo>
                <a:cubicBezTo>
                  <a:pt x="92" y="70"/>
                  <a:pt x="92" y="70"/>
                  <a:pt x="93" y="71"/>
                </a:cubicBezTo>
                <a:cubicBezTo>
                  <a:pt x="93" y="71"/>
                  <a:pt x="93" y="71"/>
                  <a:pt x="93" y="71"/>
                </a:cubicBezTo>
                <a:cubicBezTo>
                  <a:pt x="93" y="71"/>
                  <a:pt x="93" y="71"/>
                  <a:pt x="92" y="71"/>
                </a:cubicBezTo>
                <a:cubicBezTo>
                  <a:pt x="92" y="71"/>
                  <a:pt x="92" y="71"/>
                  <a:pt x="92" y="71"/>
                </a:cubicBezTo>
                <a:cubicBezTo>
                  <a:pt x="92" y="71"/>
                  <a:pt x="92" y="71"/>
                  <a:pt x="92" y="70"/>
                </a:cubicBezTo>
                <a:cubicBezTo>
                  <a:pt x="91" y="70"/>
                  <a:pt x="91" y="71"/>
                  <a:pt x="91" y="71"/>
                </a:cubicBezTo>
                <a:cubicBezTo>
                  <a:pt x="91" y="71"/>
                  <a:pt x="92" y="71"/>
                  <a:pt x="92" y="71"/>
                </a:cubicBezTo>
                <a:cubicBezTo>
                  <a:pt x="92" y="71"/>
                  <a:pt x="92" y="72"/>
                  <a:pt x="92" y="72"/>
                </a:cubicBezTo>
                <a:cubicBezTo>
                  <a:pt x="92" y="72"/>
                  <a:pt x="92" y="72"/>
                  <a:pt x="92" y="72"/>
                </a:cubicBezTo>
                <a:cubicBezTo>
                  <a:pt x="91" y="72"/>
                  <a:pt x="91" y="72"/>
                  <a:pt x="91" y="72"/>
                </a:cubicBezTo>
                <a:cubicBezTo>
                  <a:pt x="91" y="72"/>
                  <a:pt x="91" y="72"/>
                  <a:pt x="91" y="72"/>
                </a:cubicBezTo>
                <a:cubicBezTo>
                  <a:pt x="91" y="72"/>
                  <a:pt x="91" y="73"/>
                  <a:pt x="91" y="73"/>
                </a:cubicBezTo>
                <a:cubicBezTo>
                  <a:pt x="91" y="73"/>
                  <a:pt x="91" y="73"/>
                  <a:pt x="91" y="73"/>
                </a:cubicBezTo>
                <a:cubicBezTo>
                  <a:pt x="91" y="73"/>
                  <a:pt x="91" y="73"/>
                  <a:pt x="90" y="73"/>
                </a:cubicBezTo>
                <a:cubicBezTo>
                  <a:pt x="90" y="73"/>
                  <a:pt x="90" y="73"/>
                  <a:pt x="90" y="73"/>
                </a:cubicBezTo>
                <a:cubicBezTo>
                  <a:pt x="91" y="72"/>
                  <a:pt x="91" y="72"/>
                  <a:pt x="91" y="72"/>
                </a:cubicBezTo>
                <a:cubicBezTo>
                  <a:pt x="91" y="72"/>
                  <a:pt x="91" y="72"/>
                  <a:pt x="91" y="72"/>
                </a:cubicBezTo>
                <a:cubicBezTo>
                  <a:pt x="91" y="72"/>
                  <a:pt x="91" y="72"/>
                  <a:pt x="91" y="72"/>
                </a:cubicBezTo>
                <a:cubicBezTo>
                  <a:pt x="91" y="72"/>
                  <a:pt x="91" y="72"/>
                  <a:pt x="91" y="72"/>
                </a:cubicBezTo>
                <a:cubicBezTo>
                  <a:pt x="91" y="72"/>
                  <a:pt x="91" y="71"/>
                  <a:pt x="90" y="71"/>
                </a:cubicBezTo>
                <a:cubicBezTo>
                  <a:pt x="90" y="71"/>
                  <a:pt x="90" y="71"/>
                  <a:pt x="90" y="71"/>
                </a:cubicBezTo>
                <a:cubicBezTo>
                  <a:pt x="90" y="71"/>
                  <a:pt x="90" y="71"/>
                  <a:pt x="90" y="71"/>
                </a:cubicBezTo>
                <a:cubicBezTo>
                  <a:pt x="90" y="70"/>
                  <a:pt x="90" y="70"/>
                  <a:pt x="90" y="70"/>
                </a:cubicBezTo>
                <a:cubicBezTo>
                  <a:pt x="90" y="70"/>
                  <a:pt x="90" y="70"/>
                  <a:pt x="90" y="70"/>
                </a:cubicBezTo>
                <a:cubicBezTo>
                  <a:pt x="90" y="70"/>
                  <a:pt x="90" y="70"/>
                  <a:pt x="89" y="70"/>
                </a:cubicBezTo>
                <a:cubicBezTo>
                  <a:pt x="89" y="70"/>
                  <a:pt x="89" y="70"/>
                  <a:pt x="89" y="70"/>
                </a:cubicBezTo>
                <a:cubicBezTo>
                  <a:pt x="89" y="70"/>
                  <a:pt x="90" y="70"/>
                  <a:pt x="90" y="70"/>
                </a:cubicBezTo>
                <a:cubicBezTo>
                  <a:pt x="90" y="70"/>
                  <a:pt x="89" y="70"/>
                  <a:pt x="89" y="70"/>
                </a:cubicBezTo>
                <a:cubicBezTo>
                  <a:pt x="89" y="70"/>
                  <a:pt x="89" y="70"/>
                  <a:pt x="89" y="70"/>
                </a:cubicBezTo>
                <a:cubicBezTo>
                  <a:pt x="89" y="70"/>
                  <a:pt x="89" y="70"/>
                  <a:pt x="89" y="70"/>
                </a:cubicBezTo>
                <a:cubicBezTo>
                  <a:pt x="89" y="70"/>
                  <a:pt x="89" y="70"/>
                  <a:pt x="88" y="69"/>
                </a:cubicBezTo>
                <a:cubicBezTo>
                  <a:pt x="88" y="69"/>
                  <a:pt x="87" y="69"/>
                  <a:pt x="87" y="68"/>
                </a:cubicBezTo>
                <a:cubicBezTo>
                  <a:pt x="86" y="68"/>
                  <a:pt x="86" y="67"/>
                  <a:pt x="86" y="67"/>
                </a:cubicBezTo>
                <a:cubicBezTo>
                  <a:pt x="85" y="66"/>
                  <a:pt x="85" y="66"/>
                  <a:pt x="84" y="67"/>
                </a:cubicBezTo>
                <a:cubicBezTo>
                  <a:pt x="84" y="67"/>
                  <a:pt x="84" y="67"/>
                  <a:pt x="84" y="67"/>
                </a:cubicBezTo>
                <a:cubicBezTo>
                  <a:pt x="84" y="67"/>
                  <a:pt x="84" y="67"/>
                  <a:pt x="84" y="67"/>
                </a:cubicBezTo>
                <a:cubicBezTo>
                  <a:pt x="83" y="67"/>
                  <a:pt x="83" y="68"/>
                  <a:pt x="83" y="68"/>
                </a:cubicBezTo>
                <a:cubicBezTo>
                  <a:pt x="82" y="68"/>
                  <a:pt x="82" y="68"/>
                  <a:pt x="82" y="68"/>
                </a:cubicBezTo>
                <a:cubicBezTo>
                  <a:pt x="82" y="68"/>
                  <a:pt x="82" y="68"/>
                  <a:pt x="82" y="68"/>
                </a:cubicBezTo>
                <a:cubicBezTo>
                  <a:pt x="81" y="68"/>
                  <a:pt x="81" y="67"/>
                  <a:pt x="81" y="68"/>
                </a:cubicBezTo>
                <a:cubicBezTo>
                  <a:pt x="80" y="68"/>
                  <a:pt x="81" y="68"/>
                  <a:pt x="80" y="69"/>
                </a:cubicBezTo>
                <a:cubicBezTo>
                  <a:pt x="80" y="69"/>
                  <a:pt x="80" y="69"/>
                  <a:pt x="80" y="69"/>
                </a:cubicBezTo>
                <a:cubicBezTo>
                  <a:pt x="80" y="69"/>
                  <a:pt x="80" y="70"/>
                  <a:pt x="79" y="70"/>
                </a:cubicBezTo>
                <a:cubicBezTo>
                  <a:pt x="79" y="70"/>
                  <a:pt x="79" y="70"/>
                  <a:pt x="78" y="70"/>
                </a:cubicBezTo>
                <a:cubicBezTo>
                  <a:pt x="78" y="70"/>
                  <a:pt x="78" y="70"/>
                  <a:pt x="78" y="70"/>
                </a:cubicBezTo>
                <a:cubicBezTo>
                  <a:pt x="78" y="70"/>
                  <a:pt x="78" y="70"/>
                  <a:pt x="78" y="70"/>
                </a:cubicBezTo>
                <a:cubicBezTo>
                  <a:pt x="78" y="70"/>
                  <a:pt x="78" y="71"/>
                  <a:pt x="77" y="71"/>
                </a:cubicBezTo>
                <a:cubicBezTo>
                  <a:pt x="78" y="72"/>
                  <a:pt x="78" y="72"/>
                  <a:pt x="78" y="72"/>
                </a:cubicBezTo>
                <a:cubicBezTo>
                  <a:pt x="78" y="72"/>
                  <a:pt x="78" y="72"/>
                  <a:pt x="78" y="72"/>
                </a:cubicBezTo>
                <a:cubicBezTo>
                  <a:pt x="78" y="72"/>
                  <a:pt x="78" y="72"/>
                  <a:pt x="78" y="72"/>
                </a:cubicBezTo>
                <a:cubicBezTo>
                  <a:pt x="78" y="72"/>
                  <a:pt x="77" y="72"/>
                  <a:pt x="77" y="73"/>
                </a:cubicBezTo>
                <a:cubicBezTo>
                  <a:pt x="77" y="73"/>
                  <a:pt x="77" y="73"/>
                  <a:pt x="77" y="73"/>
                </a:cubicBezTo>
                <a:cubicBezTo>
                  <a:pt x="77" y="73"/>
                  <a:pt x="76" y="73"/>
                  <a:pt x="76" y="73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75" y="74"/>
                  <a:pt x="75" y="74"/>
                  <a:pt x="74" y="74"/>
                </a:cubicBezTo>
                <a:cubicBezTo>
                  <a:pt x="74" y="74"/>
                  <a:pt x="74" y="74"/>
                  <a:pt x="74" y="74"/>
                </a:cubicBezTo>
                <a:cubicBezTo>
                  <a:pt x="74" y="74"/>
                  <a:pt x="73" y="74"/>
                  <a:pt x="73" y="75"/>
                </a:cubicBezTo>
                <a:cubicBezTo>
                  <a:pt x="73" y="75"/>
                  <a:pt x="73" y="75"/>
                  <a:pt x="73" y="75"/>
                </a:cubicBezTo>
                <a:cubicBezTo>
                  <a:pt x="73" y="74"/>
                  <a:pt x="73" y="74"/>
                  <a:pt x="73" y="74"/>
                </a:cubicBezTo>
                <a:cubicBezTo>
                  <a:pt x="73" y="74"/>
                  <a:pt x="73" y="74"/>
                  <a:pt x="73" y="74"/>
                </a:cubicBezTo>
                <a:cubicBezTo>
                  <a:pt x="73" y="74"/>
                  <a:pt x="73" y="74"/>
                  <a:pt x="73" y="75"/>
                </a:cubicBezTo>
                <a:cubicBezTo>
                  <a:pt x="73" y="75"/>
                  <a:pt x="73" y="74"/>
                  <a:pt x="73" y="74"/>
                </a:cubicBezTo>
                <a:cubicBezTo>
                  <a:pt x="73" y="74"/>
                  <a:pt x="73" y="74"/>
                  <a:pt x="73" y="74"/>
                </a:cubicBezTo>
                <a:cubicBezTo>
                  <a:pt x="73" y="74"/>
                  <a:pt x="72" y="73"/>
                  <a:pt x="72" y="73"/>
                </a:cubicBezTo>
                <a:cubicBezTo>
                  <a:pt x="72" y="74"/>
                  <a:pt x="71" y="74"/>
                  <a:pt x="71" y="74"/>
                </a:cubicBezTo>
                <a:cubicBezTo>
                  <a:pt x="71" y="74"/>
                  <a:pt x="71" y="74"/>
                  <a:pt x="71" y="74"/>
                </a:cubicBezTo>
                <a:cubicBezTo>
                  <a:pt x="71" y="73"/>
                  <a:pt x="71" y="74"/>
                  <a:pt x="70" y="74"/>
                </a:cubicBezTo>
                <a:cubicBezTo>
                  <a:pt x="70" y="74"/>
                  <a:pt x="70" y="74"/>
                  <a:pt x="70" y="74"/>
                </a:cubicBezTo>
                <a:cubicBezTo>
                  <a:pt x="70" y="73"/>
                  <a:pt x="71" y="73"/>
                  <a:pt x="71" y="73"/>
                </a:cubicBezTo>
                <a:cubicBezTo>
                  <a:pt x="71" y="73"/>
                  <a:pt x="71" y="73"/>
                  <a:pt x="71" y="73"/>
                </a:cubicBezTo>
                <a:cubicBezTo>
                  <a:pt x="71" y="73"/>
                  <a:pt x="71" y="73"/>
                  <a:pt x="71" y="73"/>
                </a:cubicBezTo>
                <a:cubicBezTo>
                  <a:pt x="71" y="73"/>
                  <a:pt x="71" y="72"/>
                  <a:pt x="71" y="72"/>
                </a:cubicBezTo>
                <a:cubicBezTo>
                  <a:pt x="71" y="72"/>
                  <a:pt x="71" y="72"/>
                  <a:pt x="71" y="72"/>
                </a:cubicBezTo>
                <a:cubicBezTo>
                  <a:pt x="71" y="72"/>
                  <a:pt x="70" y="72"/>
                  <a:pt x="70" y="72"/>
                </a:cubicBezTo>
                <a:cubicBezTo>
                  <a:pt x="70" y="72"/>
                  <a:pt x="70" y="72"/>
                  <a:pt x="70" y="72"/>
                </a:cubicBezTo>
                <a:cubicBezTo>
                  <a:pt x="70" y="72"/>
                  <a:pt x="70" y="72"/>
                  <a:pt x="70" y="72"/>
                </a:cubicBezTo>
                <a:cubicBezTo>
                  <a:pt x="70" y="72"/>
                  <a:pt x="70" y="72"/>
                  <a:pt x="71" y="72"/>
                </a:cubicBezTo>
                <a:cubicBezTo>
                  <a:pt x="71" y="72"/>
                  <a:pt x="71" y="72"/>
                  <a:pt x="70" y="72"/>
                </a:cubicBezTo>
                <a:cubicBezTo>
                  <a:pt x="70" y="72"/>
                  <a:pt x="70" y="72"/>
                  <a:pt x="70" y="72"/>
                </a:cubicBezTo>
                <a:cubicBezTo>
                  <a:pt x="70" y="72"/>
                  <a:pt x="70" y="72"/>
                  <a:pt x="70" y="72"/>
                </a:cubicBezTo>
                <a:cubicBezTo>
                  <a:pt x="70" y="72"/>
                  <a:pt x="70" y="72"/>
                  <a:pt x="70" y="72"/>
                </a:cubicBezTo>
                <a:cubicBezTo>
                  <a:pt x="70" y="72"/>
                  <a:pt x="70" y="72"/>
                  <a:pt x="70" y="71"/>
                </a:cubicBezTo>
                <a:cubicBezTo>
                  <a:pt x="71" y="71"/>
                  <a:pt x="71" y="70"/>
                  <a:pt x="71" y="69"/>
                </a:cubicBezTo>
                <a:cubicBezTo>
                  <a:pt x="71" y="69"/>
                  <a:pt x="71" y="68"/>
                  <a:pt x="71" y="68"/>
                </a:cubicBezTo>
                <a:cubicBezTo>
                  <a:pt x="71" y="68"/>
                  <a:pt x="71" y="68"/>
                  <a:pt x="70" y="68"/>
                </a:cubicBezTo>
                <a:cubicBezTo>
                  <a:pt x="70" y="68"/>
                  <a:pt x="70" y="68"/>
                  <a:pt x="70" y="68"/>
                </a:cubicBezTo>
                <a:cubicBezTo>
                  <a:pt x="70" y="68"/>
                  <a:pt x="71" y="68"/>
                  <a:pt x="71" y="68"/>
                </a:cubicBezTo>
                <a:cubicBezTo>
                  <a:pt x="71" y="68"/>
                  <a:pt x="71" y="68"/>
                  <a:pt x="71" y="68"/>
                </a:cubicBezTo>
                <a:cubicBezTo>
                  <a:pt x="71" y="67"/>
                  <a:pt x="71" y="67"/>
                  <a:pt x="71" y="67"/>
                </a:cubicBezTo>
                <a:cubicBezTo>
                  <a:pt x="72" y="67"/>
                  <a:pt x="72" y="67"/>
                  <a:pt x="72" y="67"/>
                </a:cubicBezTo>
                <a:cubicBezTo>
                  <a:pt x="72" y="67"/>
                  <a:pt x="73" y="67"/>
                  <a:pt x="73" y="67"/>
                </a:cubicBezTo>
                <a:cubicBezTo>
                  <a:pt x="73" y="67"/>
                  <a:pt x="74" y="67"/>
                  <a:pt x="74" y="67"/>
                </a:cubicBezTo>
                <a:cubicBezTo>
                  <a:pt x="74" y="67"/>
                  <a:pt x="75" y="68"/>
                  <a:pt x="75" y="67"/>
                </a:cubicBezTo>
                <a:cubicBezTo>
                  <a:pt x="76" y="67"/>
                  <a:pt x="76" y="68"/>
                  <a:pt x="76" y="68"/>
                </a:cubicBezTo>
                <a:cubicBezTo>
                  <a:pt x="77" y="67"/>
                  <a:pt x="77" y="67"/>
                  <a:pt x="77" y="66"/>
                </a:cubicBezTo>
                <a:cubicBezTo>
                  <a:pt x="77" y="66"/>
                  <a:pt x="77" y="66"/>
                  <a:pt x="77" y="66"/>
                </a:cubicBezTo>
                <a:cubicBezTo>
                  <a:pt x="77" y="66"/>
                  <a:pt x="77" y="66"/>
                  <a:pt x="77" y="66"/>
                </a:cubicBezTo>
                <a:cubicBezTo>
                  <a:pt x="77" y="66"/>
                  <a:pt x="77" y="66"/>
                  <a:pt x="77" y="66"/>
                </a:cubicBezTo>
                <a:cubicBezTo>
                  <a:pt x="77" y="66"/>
                  <a:pt x="77" y="66"/>
                  <a:pt x="77" y="65"/>
                </a:cubicBezTo>
                <a:cubicBezTo>
                  <a:pt x="77" y="65"/>
                  <a:pt x="77" y="65"/>
                  <a:pt x="77" y="65"/>
                </a:cubicBezTo>
                <a:cubicBezTo>
                  <a:pt x="77" y="66"/>
                  <a:pt x="77" y="66"/>
                  <a:pt x="77" y="66"/>
                </a:cubicBezTo>
                <a:cubicBezTo>
                  <a:pt x="77" y="66"/>
                  <a:pt x="77" y="65"/>
                  <a:pt x="77" y="65"/>
                </a:cubicBezTo>
                <a:cubicBezTo>
                  <a:pt x="77" y="65"/>
                  <a:pt x="77" y="65"/>
                  <a:pt x="77" y="65"/>
                </a:cubicBezTo>
                <a:cubicBezTo>
                  <a:pt x="77" y="64"/>
                  <a:pt x="77" y="65"/>
                  <a:pt x="76" y="64"/>
                </a:cubicBezTo>
                <a:cubicBezTo>
                  <a:pt x="76" y="64"/>
                  <a:pt x="76" y="64"/>
                  <a:pt x="76" y="64"/>
                </a:cubicBezTo>
                <a:cubicBezTo>
                  <a:pt x="76" y="64"/>
                  <a:pt x="76" y="64"/>
                  <a:pt x="76" y="64"/>
                </a:cubicBezTo>
                <a:cubicBezTo>
                  <a:pt x="76" y="64"/>
                  <a:pt x="76" y="64"/>
                  <a:pt x="76" y="64"/>
                </a:cubicBezTo>
                <a:cubicBezTo>
                  <a:pt x="76" y="63"/>
                  <a:pt x="76" y="63"/>
                  <a:pt x="76" y="63"/>
                </a:cubicBezTo>
                <a:cubicBezTo>
                  <a:pt x="76" y="63"/>
                  <a:pt x="76" y="63"/>
                  <a:pt x="76" y="63"/>
                </a:cubicBezTo>
                <a:cubicBezTo>
                  <a:pt x="76" y="63"/>
                  <a:pt x="76" y="63"/>
                  <a:pt x="75" y="63"/>
                </a:cubicBezTo>
                <a:cubicBezTo>
                  <a:pt x="75" y="63"/>
                  <a:pt x="75" y="63"/>
                  <a:pt x="74" y="63"/>
                </a:cubicBezTo>
                <a:cubicBezTo>
                  <a:pt x="74" y="63"/>
                  <a:pt x="74" y="63"/>
                  <a:pt x="74" y="63"/>
                </a:cubicBezTo>
                <a:cubicBezTo>
                  <a:pt x="74" y="63"/>
                  <a:pt x="74" y="63"/>
                  <a:pt x="74" y="63"/>
                </a:cubicBezTo>
                <a:cubicBezTo>
                  <a:pt x="74" y="63"/>
                  <a:pt x="74" y="63"/>
                  <a:pt x="74" y="63"/>
                </a:cubicBezTo>
                <a:cubicBezTo>
                  <a:pt x="74" y="63"/>
                  <a:pt x="74" y="63"/>
                  <a:pt x="74" y="63"/>
                </a:cubicBezTo>
                <a:cubicBezTo>
                  <a:pt x="74" y="63"/>
                  <a:pt x="74" y="63"/>
                  <a:pt x="74" y="63"/>
                </a:cubicBezTo>
                <a:cubicBezTo>
                  <a:pt x="74" y="63"/>
                  <a:pt x="74" y="63"/>
                  <a:pt x="74" y="63"/>
                </a:cubicBezTo>
                <a:cubicBezTo>
                  <a:pt x="74" y="63"/>
                  <a:pt x="74" y="63"/>
                  <a:pt x="74" y="62"/>
                </a:cubicBezTo>
                <a:cubicBezTo>
                  <a:pt x="74" y="62"/>
                  <a:pt x="74" y="62"/>
                  <a:pt x="74" y="63"/>
                </a:cubicBezTo>
                <a:cubicBezTo>
                  <a:pt x="74" y="62"/>
                  <a:pt x="74" y="62"/>
                  <a:pt x="74" y="62"/>
                </a:cubicBezTo>
                <a:cubicBezTo>
                  <a:pt x="74" y="62"/>
                  <a:pt x="74" y="62"/>
                  <a:pt x="75" y="62"/>
                </a:cubicBezTo>
                <a:cubicBezTo>
                  <a:pt x="75" y="62"/>
                  <a:pt x="75" y="62"/>
                  <a:pt x="75" y="62"/>
                </a:cubicBezTo>
                <a:cubicBezTo>
                  <a:pt x="75" y="62"/>
                  <a:pt x="75" y="62"/>
                  <a:pt x="75" y="62"/>
                </a:cubicBezTo>
                <a:cubicBezTo>
                  <a:pt x="75" y="62"/>
                  <a:pt x="75" y="62"/>
                  <a:pt x="75" y="62"/>
                </a:cubicBezTo>
                <a:cubicBezTo>
                  <a:pt x="75" y="62"/>
                  <a:pt x="75" y="62"/>
                  <a:pt x="75" y="62"/>
                </a:cubicBezTo>
                <a:cubicBezTo>
                  <a:pt x="75" y="62"/>
                  <a:pt x="75" y="62"/>
                  <a:pt x="76" y="62"/>
                </a:cubicBezTo>
                <a:cubicBezTo>
                  <a:pt x="76" y="62"/>
                  <a:pt x="76" y="62"/>
                  <a:pt x="76" y="62"/>
                </a:cubicBezTo>
                <a:cubicBezTo>
                  <a:pt x="76" y="62"/>
                  <a:pt x="76" y="62"/>
                  <a:pt x="76" y="62"/>
                </a:cubicBezTo>
                <a:cubicBezTo>
                  <a:pt x="76" y="62"/>
                  <a:pt x="77" y="62"/>
                  <a:pt x="77" y="62"/>
                </a:cubicBezTo>
                <a:cubicBezTo>
                  <a:pt x="76" y="62"/>
                  <a:pt x="77" y="62"/>
                  <a:pt x="77" y="62"/>
                </a:cubicBezTo>
                <a:cubicBezTo>
                  <a:pt x="76" y="62"/>
                  <a:pt x="76" y="61"/>
                  <a:pt x="76" y="61"/>
                </a:cubicBezTo>
                <a:cubicBezTo>
                  <a:pt x="76" y="61"/>
                  <a:pt x="77" y="61"/>
                  <a:pt x="77" y="61"/>
                </a:cubicBezTo>
                <a:cubicBezTo>
                  <a:pt x="77" y="61"/>
                  <a:pt x="77" y="61"/>
                  <a:pt x="77" y="61"/>
                </a:cubicBezTo>
                <a:cubicBezTo>
                  <a:pt x="77" y="61"/>
                  <a:pt x="78" y="62"/>
                  <a:pt x="78" y="61"/>
                </a:cubicBezTo>
                <a:cubicBezTo>
                  <a:pt x="78" y="61"/>
                  <a:pt x="78" y="61"/>
                  <a:pt x="78" y="61"/>
                </a:cubicBezTo>
                <a:cubicBezTo>
                  <a:pt x="78" y="61"/>
                  <a:pt x="78" y="61"/>
                  <a:pt x="78" y="61"/>
                </a:cubicBezTo>
                <a:cubicBezTo>
                  <a:pt x="78" y="61"/>
                  <a:pt x="79" y="61"/>
                  <a:pt x="79" y="61"/>
                </a:cubicBezTo>
                <a:cubicBezTo>
                  <a:pt x="79" y="61"/>
                  <a:pt x="79" y="60"/>
                  <a:pt x="79" y="60"/>
                </a:cubicBezTo>
                <a:cubicBezTo>
                  <a:pt x="79" y="60"/>
                  <a:pt x="79" y="60"/>
                  <a:pt x="79" y="60"/>
                </a:cubicBezTo>
                <a:cubicBezTo>
                  <a:pt x="80" y="60"/>
                  <a:pt x="80" y="60"/>
                  <a:pt x="80" y="60"/>
                </a:cubicBezTo>
                <a:cubicBezTo>
                  <a:pt x="80" y="60"/>
                  <a:pt x="80" y="59"/>
                  <a:pt x="80" y="59"/>
                </a:cubicBezTo>
                <a:cubicBezTo>
                  <a:pt x="80" y="59"/>
                  <a:pt x="81" y="59"/>
                  <a:pt x="81" y="59"/>
                </a:cubicBezTo>
                <a:cubicBezTo>
                  <a:pt x="81" y="59"/>
                  <a:pt x="81" y="59"/>
                  <a:pt x="81" y="59"/>
                </a:cubicBezTo>
                <a:cubicBezTo>
                  <a:pt x="81" y="59"/>
                  <a:pt x="81" y="59"/>
                  <a:pt x="81" y="59"/>
                </a:cubicBezTo>
                <a:cubicBezTo>
                  <a:pt x="81" y="58"/>
                  <a:pt x="81" y="58"/>
                  <a:pt x="82" y="58"/>
                </a:cubicBezTo>
                <a:cubicBezTo>
                  <a:pt x="82" y="58"/>
                  <a:pt x="82" y="58"/>
                  <a:pt x="82" y="58"/>
                </a:cubicBezTo>
                <a:cubicBezTo>
                  <a:pt x="82" y="58"/>
                  <a:pt x="82" y="58"/>
                  <a:pt x="82" y="58"/>
                </a:cubicBezTo>
                <a:cubicBezTo>
                  <a:pt x="82" y="58"/>
                  <a:pt x="82" y="58"/>
                  <a:pt x="82" y="58"/>
                </a:cubicBezTo>
                <a:cubicBezTo>
                  <a:pt x="82" y="58"/>
                  <a:pt x="82" y="58"/>
                  <a:pt x="82" y="58"/>
                </a:cubicBezTo>
                <a:cubicBezTo>
                  <a:pt x="82" y="58"/>
                  <a:pt x="82" y="58"/>
                  <a:pt x="82" y="58"/>
                </a:cubicBezTo>
                <a:cubicBezTo>
                  <a:pt x="82" y="58"/>
                  <a:pt x="82" y="58"/>
                  <a:pt x="82" y="58"/>
                </a:cubicBezTo>
                <a:cubicBezTo>
                  <a:pt x="82" y="58"/>
                  <a:pt x="82" y="58"/>
                  <a:pt x="83" y="58"/>
                </a:cubicBezTo>
                <a:cubicBezTo>
                  <a:pt x="82" y="58"/>
                  <a:pt x="82" y="58"/>
                  <a:pt x="82" y="58"/>
                </a:cubicBezTo>
                <a:cubicBezTo>
                  <a:pt x="82" y="58"/>
                  <a:pt x="82" y="58"/>
                  <a:pt x="82" y="58"/>
                </a:cubicBezTo>
                <a:cubicBezTo>
                  <a:pt x="82" y="58"/>
                  <a:pt x="82" y="58"/>
                  <a:pt x="82" y="58"/>
                </a:cubicBezTo>
                <a:cubicBezTo>
                  <a:pt x="82" y="58"/>
                  <a:pt x="82" y="58"/>
                  <a:pt x="82" y="57"/>
                </a:cubicBezTo>
                <a:cubicBezTo>
                  <a:pt x="82" y="57"/>
                  <a:pt x="83" y="57"/>
                  <a:pt x="83" y="57"/>
                </a:cubicBezTo>
                <a:cubicBezTo>
                  <a:pt x="83" y="57"/>
                  <a:pt x="83" y="57"/>
                  <a:pt x="84" y="57"/>
                </a:cubicBezTo>
                <a:cubicBezTo>
                  <a:pt x="84" y="57"/>
                  <a:pt x="84" y="57"/>
                  <a:pt x="84" y="57"/>
                </a:cubicBezTo>
                <a:cubicBezTo>
                  <a:pt x="84" y="57"/>
                  <a:pt x="84" y="57"/>
                  <a:pt x="84" y="57"/>
                </a:cubicBezTo>
                <a:cubicBezTo>
                  <a:pt x="84" y="57"/>
                  <a:pt x="83" y="57"/>
                  <a:pt x="83" y="57"/>
                </a:cubicBezTo>
                <a:cubicBezTo>
                  <a:pt x="83" y="57"/>
                  <a:pt x="83" y="57"/>
                  <a:pt x="83" y="57"/>
                </a:cubicBezTo>
                <a:cubicBezTo>
                  <a:pt x="84" y="57"/>
                  <a:pt x="84" y="57"/>
                  <a:pt x="84" y="57"/>
                </a:cubicBezTo>
                <a:cubicBezTo>
                  <a:pt x="84" y="57"/>
                  <a:pt x="84" y="57"/>
                  <a:pt x="84" y="57"/>
                </a:cubicBezTo>
                <a:cubicBezTo>
                  <a:pt x="84" y="57"/>
                  <a:pt x="84" y="57"/>
                  <a:pt x="84" y="57"/>
                </a:cubicBezTo>
                <a:cubicBezTo>
                  <a:pt x="84" y="57"/>
                  <a:pt x="84" y="57"/>
                  <a:pt x="84" y="57"/>
                </a:cubicBezTo>
                <a:cubicBezTo>
                  <a:pt x="84" y="57"/>
                  <a:pt x="84" y="57"/>
                  <a:pt x="85" y="57"/>
                </a:cubicBezTo>
                <a:cubicBezTo>
                  <a:pt x="84" y="57"/>
                  <a:pt x="84" y="57"/>
                  <a:pt x="84" y="57"/>
                </a:cubicBezTo>
                <a:cubicBezTo>
                  <a:pt x="85" y="57"/>
                  <a:pt x="85" y="57"/>
                  <a:pt x="85" y="57"/>
                </a:cubicBezTo>
                <a:cubicBezTo>
                  <a:pt x="85" y="57"/>
                  <a:pt x="85" y="57"/>
                  <a:pt x="85" y="57"/>
                </a:cubicBezTo>
                <a:cubicBezTo>
                  <a:pt x="85" y="57"/>
                  <a:pt x="85" y="57"/>
                  <a:pt x="85" y="57"/>
                </a:cubicBezTo>
                <a:cubicBezTo>
                  <a:pt x="85" y="57"/>
                  <a:pt x="85" y="57"/>
                  <a:pt x="85" y="57"/>
                </a:cubicBezTo>
                <a:cubicBezTo>
                  <a:pt x="85" y="57"/>
                  <a:pt x="85" y="56"/>
                  <a:pt x="85" y="56"/>
                </a:cubicBezTo>
                <a:cubicBezTo>
                  <a:pt x="85" y="56"/>
                  <a:pt x="85" y="56"/>
                  <a:pt x="85" y="56"/>
                </a:cubicBezTo>
                <a:cubicBezTo>
                  <a:pt x="85" y="56"/>
                  <a:pt x="85" y="56"/>
                  <a:pt x="85" y="56"/>
                </a:cubicBezTo>
                <a:cubicBezTo>
                  <a:pt x="85" y="56"/>
                  <a:pt x="85" y="56"/>
                  <a:pt x="85" y="56"/>
                </a:cubicBezTo>
                <a:cubicBezTo>
                  <a:pt x="85" y="56"/>
                  <a:pt x="85" y="56"/>
                  <a:pt x="85" y="56"/>
                </a:cubicBezTo>
                <a:cubicBezTo>
                  <a:pt x="85" y="56"/>
                  <a:pt x="85" y="56"/>
                  <a:pt x="85" y="56"/>
                </a:cubicBezTo>
                <a:cubicBezTo>
                  <a:pt x="85" y="56"/>
                  <a:pt x="85" y="56"/>
                  <a:pt x="85" y="56"/>
                </a:cubicBezTo>
                <a:cubicBezTo>
                  <a:pt x="85" y="55"/>
                  <a:pt x="85" y="55"/>
                  <a:pt x="85" y="55"/>
                </a:cubicBezTo>
                <a:cubicBezTo>
                  <a:pt x="85" y="55"/>
                  <a:pt x="85" y="55"/>
                  <a:pt x="85" y="55"/>
                </a:cubicBezTo>
                <a:cubicBezTo>
                  <a:pt x="84" y="55"/>
                  <a:pt x="84" y="55"/>
                  <a:pt x="84" y="55"/>
                </a:cubicBezTo>
                <a:cubicBezTo>
                  <a:pt x="84" y="55"/>
                  <a:pt x="84" y="55"/>
                  <a:pt x="84" y="55"/>
                </a:cubicBezTo>
                <a:cubicBezTo>
                  <a:pt x="84" y="55"/>
                  <a:pt x="84" y="55"/>
                  <a:pt x="85" y="54"/>
                </a:cubicBezTo>
                <a:cubicBezTo>
                  <a:pt x="85" y="54"/>
                  <a:pt x="84" y="54"/>
                  <a:pt x="84" y="54"/>
                </a:cubicBezTo>
                <a:cubicBezTo>
                  <a:pt x="85" y="54"/>
                  <a:pt x="85" y="54"/>
                  <a:pt x="85" y="54"/>
                </a:cubicBezTo>
                <a:cubicBezTo>
                  <a:pt x="85" y="54"/>
                  <a:pt x="85" y="53"/>
                  <a:pt x="85" y="53"/>
                </a:cubicBezTo>
                <a:cubicBezTo>
                  <a:pt x="85" y="53"/>
                  <a:pt x="85" y="54"/>
                  <a:pt x="85" y="54"/>
                </a:cubicBezTo>
                <a:cubicBezTo>
                  <a:pt x="85" y="54"/>
                  <a:pt x="85" y="54"/>
                  <a:pt x="85" y="54"/>
                </a:cubicBezTo>
                <a:cubicBezTo>
                  <a:pt x="85" y="53"/>
                  <a:pt x="85" y="53"/>
                  <a:pt x="85" y="53"/>
                </a:cubicBezTo>
                <a:cubicBezTo>
                  <a:pt x="86" y="53"/>
                  <a:pt x="86" y="53"/>
                  <a:pt x="86" y="53"/>
                </a:cubicBezTo>
                <a:cubicBezTo>
                  <a:pt x="86" y="53"/>
                  <a:pt x="86" y="54"/>
                  <a:pt x="86" y="54"/>
                </a:cubicBezTo>
                <a:cubicBezTo>
                  <a:pt x="86" y="54"/>
                  <a:pt x="86" y="54"/>
                  <a:pt x="87" y="54"/>
                </a:cubicBezTo>
                <a:cubicBezTo>
                  <a:pt x="87" y="54"/>
                  <a:pt x="87" y="54"/>
                  <a:pt x="86" y="54"/>
                </a:cubicBezTo>
                <a:cubicBezTo>
                  <a:pt x="86" y="54"/>
                  <a:pt x="86" y="54"/>
                  <a:pt x="86" y="54"/>
                </a:cubicBezTo>
                <a:cubicBezTo>
                  <a:pt x="86" y="54"/>
                  <a:pt x="86" y="54"/>
                  <a:pt x="86" y="54"/>
                </a:cubicBezTo>
                <a:cubicBezTo>
                  <a:pt x="86" y="54"/>
                  <a:pt x="86" y="54"/>
                  <a:pt x="86" y="54"/>
                </a:cubicBezTo>
                <a:cubicBezTo>
                  <a:pt x="86" y="54"/>
                  <a:pt x="86" y="54"/>
                  <a:pt x="86" y="55"/>
                </a:cubicBezTo>
                <a:cubicBezTo>
                  <a:pt x="86" y="55"/>
                  <a:pt x="86" y="55"/>
                  <a:pt x="86" y="55"/>
                </a:cubicBezTo>
                <a:cubicBezTo>
                  <a:pt x="86" y="55"/>
                  <a:pt x="86" y="55"/>
                  <a:pt x="86" y="55"/>
                </a:cubicBezTo>
                <a:cubicBezTo>
                  <a:pt x="86" y="55"/>
                  <a:pt x="85" y="55"/>
                  <a:pt x="85" y="55"/>
                </a:cubicBezTo>
                <a:cubicBezTo>
                  <a:pt x="86" y="55"/>
                  <a:pt x="86" y="56"/>
                  <a:pt x="86" y="56"/>
                </a:cubicBezTo>
                <a:cubicBezTo>
                  <a:pt x="86" y="56"/>
                  <a:pt x="86" y="56"/>
                  <a:pt x="86" y="56"/>
                </a:cubicBezTo>
                <a:cubicBezTo>
                  <a:pt x="86" y="56"/>
                  <a:pt x="86" y="56"/>
                  <a:pt x="86" y="56"/>
                </a:cubicBezTo>
                <a:cubicBezTo>
                  <a:pt x="86" y="56"/>
                  <a:pt x="87" y="56"/>
                  <a:pt x="87" y="56"/>
                </a:cubicBezTo>
                <a:cubicBezTo>
                  <a:pt x="87" y="56"/>
                  <a:pt x="87" y="56"/>
                  <a:pt x="87" y="56"/>
                </a:cubicBezTo>
                <a:cubicBezTo>
                  <a:pt x="87" y="56"/>
                  <a:pt x="87" y="56"/>
                  <a:pt x="87" y="56"/>
                </a:cubicBezTo>
                <a:cubicBezTo>
                  <a:pt x="87" y="56"/>
                  <a:pt x="87" y="56"/>
                  <a:pt x="87" y="57"/>
                </a:cubicBezTo>
                <a:cubicBezTo>
                  <a:pt x="87" y="57"/>
                  <a:pt x="87" y="57"/>
                  <a:pt x="87" y="56"/>
                </a:cubicBezTo>
                <a:cubicBezTo>
                  <a:pt x="87" y="56"/>
                  <a:pt x="87" y="56"/>
                  <a:pt x="87" y="56"/>
                </a:cubicBezTo>
                <a:cubicBezTo>
                  <a:pt x="87" y="57"/>
                  <a:pt x="87" y="57"/>
                  <a:pt x="87" y="57"/>
                </a:cubicBezTo>
                <a:cubicBezTo>
                  <a:pt x="87" y="57"/>
                  <a:pt x="87" y="57"/>
                  <a:pt x="87" y="57"/>
                </a:cubicBezTo>
                <a:cubicBezTo>
                  <a:pt x="87" y="56"/>
                  <a:pt x="88" y="56"/>
                  <a:pt x="88" y="56"/>
                </a:cubicBezTo>
                <a:cubicBezTo>
                  <a:pt x="88" y="56"/>
                  <a:pt x="89" y="56"/>
                  <a:pt x="89" y="56"/>
                </a:cubicBezTo>
                <a:cubicBezTo>
                  <a:pt x="89" y="56"/>
                  <a:pt x="89" y="57"/>
                  <a:pt x="89" y="57"/>
                </a:cubicBezTo>
                <a:cubicBezTo>
                  <a:pt x="89" y="57"/>
                  <a:pt x="89" y="57"/>
                  <a:pt x="90" y="57"/>
                </a:cubicBezTo>
                <a:cubicBezTo>
                  <a:pt x="90" y="57"/>
                  <a:pt x="90" y="57"/>
                  <a:pt x="90" y="56"/>
                </a:cubicBezTo>
                <a:cubicBezTo>
                  <a:pt x="91" y="56"/>
                  <a:pt x="91" y="56"/>
                  <a:pt x="92" y="56"/>
                </a:cubicBezTo>
                <a:cubicBezTo>
                  <a:pt x="92" y="56"/>
                  <a:pt x="93" y="55"/>
                  <a:pt x="93" y="56"/>
                </a:cubicBezTo>
                <a:cubicBezTo>
                  <a:pt x="93" y="56"/>
                  <a:pt x="93" y="56"/>
                  <a:pt x="93" y="56"/>
                </a:cubicBezTo>
                <a:cubicBezTo>
                  <a:pt x="93" y="56"/>
                  <a:pt x="94" y="56"/>
                  <a:pt x="94" y="56"/>
                </a:cubicBezTo>
                <a:cubicBezTo>
                  <a:pt x="94" y="56"/>
                  <a:pt x="94" y="55"/>
                  <a:pt x="94" y="55"/>
                </a:cubicBezTo>
                <a:cubicBezTo>
                  <a:pt x="94" y="55"/>
                  <a:pt x="95" y="55"/>
                  <a:pt x="95" y="55"/>
                </a:cubicBezTo>
                <a:cubicBezTo>
                  <a:pt x="95" y="55"/>
                  <a:pt x="95" y="55"/>
                  <a:pt x="95" y="55"/>
                </a:cubicBezTo>
                <a:cubicBezTo>
                  <a:pt x="95" y="55"/>
                  <a:pt x="95" y="55"/>
                  <a:pt x="95" y="55"/>
                </a:cubicBezTo>
                <a:cubicBezTo>
                  <a:pt x="95" y="55"/>
                  <a:pt x="95" y="55"/>
                  <a:pt x="95" y="55"/>
                </a:cubicBezTo>
                <a:cubicBezTo>
                  <a:pt x="95" y="55"/>
                  <a:pt x="95" y="54"/>
                  <a:pt x="95" y="53"/>
                </a:cubicBezTo>
                <a:cubicBezTo>
                  <a:pt x="95" y="53"/>
                  <a:pt x="95" y="53"/>
                  <a:pt x="95" y="53"/>
                </a:cubicBezTo>
                <a:cubicBezTo>
                  <a:pt x="95" y="53"/>
                  <a:pt x="95" y="53"/>
                  <a:pt x="95" y="53"/>
                </a:cubicBezTo>
                <a:cubicBezTo>
                  <a:pt x="95" y="53"/>
                  <a:pt x="95" y="53"/>
                  <a:pt x="95" y="52"/>
                </a:cubicBezTo>
                <a:cubicBezTo>
                  <a:pt x="96" y="52"/>
                  <a:pt x="96" y="52"/>
                  <a:pt x="96" y="52"/>
                </a:cubicBezTo>
                <a:cubicBezTo>
                  <a:pt x="96" y="52"/>
                  <a:pt x="96" y="52"/>
                  <a:pt x="96" y="52"/>
                </a:cubicBezTo>
                <a:cubicBezTo>
                  <a:pt x="96" y="53"/>
                  <a:pt x="96" y="53"/>
                  <a:pt x="97" y="53"/>
                </a:cubicBezTo>
                <a:cubicBezTo>
                  <a:pt x="97" y="53"/>
                  <a:pt x="97" y="53"/>
                  <a:pt x="97" y="53"/>
                </a:cubicBezTo>
                <a:cubicBezTo>
                  <a:pt x="97" y="53"/>
                  <a:pt x="97" y="53"/>
                  <a:pt x="98" y="53"/>
                </a:cubicBezTo>
                <a:cubicBezTo>
                  <a:pt x="97" y="52"/>
                  <a:pt x="98" y="52"/>
                  <a:pt x="98" y="52"/>
                </a:cubicBezTo>
                <a:cubicBezTo>
                  <a:pt x="98" y="52"/>
                  <a:pt x="98" y="52"/>
                  <a:pt x="98" y="51"/>
                </a:cubicBezTo>
                <a:cubicBezTo>
                  <a:pt x="97" y="52"/>
                  <a:pt x="97" y="52"/>
                  <a:pt x="97" y="52"/>
                </a:cubicBezTo>
                <a:cubicBezTo>
                  <a:pt x="97" y="52"/>
                  <a:pt x="97" y="52"/>
                  <a:pt x="97" y="52"/>
                </a:cubicBezTo>
                <a:cubicBezTo>
                  <a:pt x="97" y="51"/>
                  <a:pt x="97" y="51"/>
                  <a:pt x="97" y="51"/>
                </a:cubicBezTo>
                <a:cubicBezTo>
                  <a:pt x="97" y="51"/>
                  <a:pt x="97" y="51"/>
                  <a:pt x="97" y="51"/>
                </a:cubicBezTo>
                <a:cubicBezTo>
                  <a:pt x="97" y="51"/>
                  <a:pt x="97" y="51"/>
                  <a:pt x="97" y="51"/>
                </a:cubicBezTo>
                <a:cubicBezTo>
                  <a:pt x="97" y="51"/>
                  <a:pt x="97" y="51"/>
                  <a:pt x="97" y="50"/>
                </a:cubicBezTo>
                <a:cubicBezTo>
                  <a:pt x="97" y="50"/>
                  <a:pt x="97" y="50"/>
                  <a:pt x="98" y="50"/>
                </a:cubicBezTo>
                <a:cubicBezTo>
                  <a:pt x="98" y="50"/>
                  <a:pt x="98" y="50"/>
                  <a:pt x="98" y="50"/>
                </a:cubicBezTo>
                <a:cubicBezTo>
                  <a:pt x="98" y="50"/>
                  <a:pt x="98" y="50"/>
                  <a:pt x="98" y="50"/>
                </a:cubicBezTo>
                <a:cubicBezTo>
                  <a:pt x="98" y="50"/>
                  <a:pt x="98" y="50"/>
                  <a:pt x="98" y="50"/>
                </a:cubicBezTo>
                <a:cubicBezTo>
                  <a:pt x="98" y="50"/>
                  <a:pt x="98" y="50"/>
                  <a:pt x="98" y="50"/>
                </a:cubicBezTo>
                <a:cubicBezTo>
                  <a:pt x="99" y="50"/>
                  <a:pt x="99" y="50"/>
                  <a:pt x="99" y="50"/>
                </a:cubicBezTo>
                <a:cubicBezTo>
                  <a:pt x="99" y="50"/>
                  <a:pt x="100" y="50"/>
                  <a:pt x="100" y="50"/>
                </a:cubicBezTo>
                <a:cubicBezTo>
                  <a:pt x="100" y="50"/>
                  <a:pt x="101" y="50"/>
                  <a:pt x="101" y="50"/>
                </a:cubicBezTo>
                <a:cubicBezTo>
                  <a:pt x="101" y="50"/>
                  <a:pt x="101" y="50"/>
                  <a:pt x="101" y="50"/>
                </a:cubicBezTo>
                <a:cubicBezTo>
                  <a:pt x="101" y="50"/>
                  <a:pt x="101" y="50"/>
                  <a:pt x="100" y="50"/>
                </a:cubicBezTo>
                <a:cubicBezTo>
                  <a:pt x="100" y="50"/>
                  <a:pt x="100" y="50"/>
                  <a:pt x="100" y="50"/>
                </a:cubicBezTo>
                <a:cubicBezTo>
                  <a:pt x="101" y="50"/>
                  <a:pt x="101" y="50"/>
                  <a:pt x="101" y="50"/>
                </a:cubicBezTo>
                <a:cubicBezTo>
                  <a:pt x="101" y="50"/>
                  <a:pt x="101" y="50"/>
                  <a:pt x="101" y="50"/>
                </a:cubicBezTo>
                <a:cubicBezTo>
                  <a:pt x="101" y="50"/>
                  <a:pt x="101" y="50"/>
                  <a:pt x="101" y="50"/>
                </a:cubicBezTo>
                <a:cubicBezTo>
                  <a:pt x="101" y="50"/>
                  <a:pt x="101" y="50"/>
                  <a:pt x="101" y="50"/>
                </a:cubicBezTo>
                <a:cubicBezTo>
                  <a:pt x="101" y="50"/>
                  <a:pt x="101" y="49"/>
                  <a:pt x="101" y="49"/>
                </a:cubicBezTo>
                <a:cubicBezTo>
                  <a:pt x="102" y="50"/>
                  <a:pt x="102" y="50"/>
                  <a:pt x="102" y="50"/>
                </a:cubicBezTo>
                <a:cubicBezTo>
                  <a:pt x="102" y="50"/>
                  <a:pt x="102" y="50"/>
                  <a:pt x="102" y="50"/>
                </a:cubicBezTo>
                <a:cubicBezTo>
                  <a:pt x="102" y="49"/>
                  <a:pt x="101" y="50"/>
                  <a:pt x="101" y="49"/>
                </a:cubicBezTo>
                <a:cubicBezTo>
                  <a:pt x="101" y="49"/>
                  <a:pt x="101" y="49"/>
                  <a:pt x="101" y="49"/>
                </a:cubicBezTo>
                <a:cubicBezTo>
                  <a:pt x="101" y="49"/>
                  <a:pt x="101" y="49"/>
                  <a:pt x="101" y="49"/>
                </a:cubicBezTo>
                <a:cubicBezTo>
                  <a:pt x="101" y="49"/>
                  <a:pt x="100" y="49"/>
                  <a:pt x="100" y="49"/>
                </a:cubicBezTo>
                <a:cubicBezTo>
                  <a:pt x="100" y="49"/>
                  <a:pt x="100" y="49"/>
                  <a:pt x="100" y="49"/>
                </a:cubicBezTo>
                <a:cubicBezTo>
                  <a:pt x="100" y="49"/>
                  <a:pt x="100" y="49"/>
                  <a:pt x="100" y="49"/>
                </a:cubicBezTo>
                <a:cubicBezTo>
                  <a:pt x="100" y="49"/>
                  <a:pt x="99" y="49"/>
                  <a:pt x="99" y="49"/>
                </a:cubicBezTo>
                <a:cubicBezTo>
                  <a:pt x="99" y="49"/>
                  <a:pt x="99" y="49"/>
                  <a:pt x="99" y="49"/>
                </a:cubicBezTo>
                <a:cubicBezTo>
                  <a:pt x="99" y="49"/>
                  <a:pt x="99" y="49"/>
                  <a:pt x="99" y="49"/>
                </a:cubicBezTo>
                <a:cubicBezTo>
                  <a:pt x="99" y="49"/>
                  <a:pt x="99" y="49"/>
                  <a:pt x="99" y="49"/>
                </a:cubicBezTo>
                <a:cubicBezTo>
                  <a:pt x="99" y="49"/>
                  <a:pt x="99" y="49"/>
                  <a:pt x="99" y="49"/>
                </a:cubicBezTo>
                <a:cubicBezTo>
                  <a:pt x="99" y="49"/>
                  <a:pt x="99" y="49"/>
                  <a:pt x="99" y="49"/>
                </a:cubicBezTo>
                <a:cubicBezTo>
                  <a:pt x="98" y="49"/>
                  <a:pt x="98" y="49"/>
                  <a:pt x="98" y="49"/>
                </a:cubicBezTo>
                <a:cubicBezTo>
                  <a:pt x="98" y="49"/>
                  <a:pt x="98" y="49"/>
                  <a:pt x="98" y="49"/>
                </a:cubicBezTo>
                <a:cubicBezTo>
                  <a:pt x="98" y="49"/>
                  <a:pt x="98" y="49"/>
                  <a:pt x="98" y="50"/>
                </a:cubicBezTo>
                <a:cubicBezTo>
                  <a:pt x="97" y="50"/>
                  <a:pt x="97" y="50"/>
                  <a:pt x="97" y="50"/>
                </a:cubicBezTo>
                <a:cubicBezTo>
                  <a:pt x="97" y="50"/>
                  <a:pt x="97" y="50"/>
                  <a:pt x="97" y="50"/>
                </a:cubicBezTo>
                <a:cubicBezTo>
                  <a:pt x="97" y="50"/>
                  <a:pt x="97" y="50"/>
                  <a:pt x="97" y="50"/>
                </a:cubicBezTo>
                <a:cubicBezTo>
                  <a:pt x="96" y="50"/>
                  <a:pt x="96" y="49"/>
                  <a:pt x="96" y="49"/>
                </a:cubicBezTo>
                <a:cubicBezTo>
                  <a:pt x="96" y="49"/>
                  <a:pt x="96" y="49"/>
                  <a:pt x="96" y="49"/>
                </a:cubicBezTo>
                <a:cubicBezTo>
                  <a:pt x="96" y="49"/>
                  <a:pt x="96" y="49"/>
                  <a:pt x="96" y="49"/>
                </a:cubicBezTo>
                <a:cubicBezTo>
                  <a:pt x="96" y="49"/>
                  <a:pt x="96" y="49"/>
                  <a:pt x="96" y="49"/>
                </a:cubicBezTo>
                <a:cubicBezTo>
                  <a:pt x="96" y="49"/>
                  <a:pt x="96" y="49"/>
                  <a:pt x="96" y="49"/>
                </a:cubicBezTo>
                <a:cubicBezTo>
                  <a:pt x="95" y="49"/>
                  <a:pt x="95" y="48"/>
                  <a:pt x="95" y="48"/>
                </a:cubicBezTo>
                <a:cubicBezTo>
                  <a:pt x="95" y="48"/>
                  <a:pt x="95" y="48"/>
                  <a:pt x="95" y="48"/>
                </a:cubicBezTo>
                <a:cubicBezTo>
                  <a:pt x="95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95" y="46"/>
                  <a:pt x="95" y="46"/>
                  <a:pt x="95" y="46"/>
                </a:cubicBezTo>
                <a:cubicBezTo>
                  <a:pt x="95" y="46"/>
                  <a:pt x="95" y="46"/>
                  <a:pt x="95" y="46"/>
                </a:cubicBezTo>
                <a:cubicBezTo>
                  <a:pt x="95" y="46"/>
                  <a:pt x="95" y="46"/>
                  <a:pt x="95" y="46"/>
                </a:cubicBezTo>
                <a:cubicBezTo>
                  <a:pt x="95" y="45"/>
                  <a:pt x="96" y="45"/>
                  <a:pt x="96" y="46"/>
                </a:cubicBezTo>
                <a:cubicBezTo>
                  <a:pt x="96" y="45"/>
                  <a:pt x="96" y="45"/>
                  <a:pt x="96" y="45"/>
                </a:cubicBezTo>
                <a:cubicBezTo>
                  <a:pt x="96" y="45"/>
                  <a:pt x="96" y="45"/>
                  <a:pt x="96" y="45"/>
                </a:cubicBezTo>
                <a:cubicBezTo>
                  <a:pt x="96" y="45"/>
                  <a:pt x="96" y="45"/>
                  <a:pt x="96" y="45"/>
                </a:cubicBezTo>
                <a:cubicBezTo>
                  <a:pt x="96" y="45"/>
                  <a:pt x="96" y="45"/>
                  <a:pt x="96" y="45"/>
                </a:cubicBezTo>
                <a:cubicBezTo>
                  <a:pt x="97" y="45"/>
                  <a:pt x="98" y="43"/>
                  <a:pt x="98" y="43"/>
                </a:cubicBezTo>
                <a:cubicBezTo>
                  <a:pt x="98" y="43"/>
                  <a:pt x="98" y="43"/>
                  <a:pt x="98" y="43"/>
                </a:cubicBezTo>
                <a:cubicBezTo>
                  <a:pt x="98" y="43"/>
                  <a:pt x="98" y="43"/>
                  <a:pt x="98" y="43"/>
                </a:cubicBezTo>
                <a:cubicBezTo>
                  <a:pt x="98" y="43"/>
                  <a:pt x="98" y="43"/>
                  <a:pt x="98" y="43"/>
                </a:cubicBezTo>
                <a:cubicBezTo>
                  <a:pt x="98" y="43"/>
                  <a:pt x="98" y="43"/>
                  <a:pt x="98" y="43"/>
                </a:cubicBezTo>
                <a:cubicBezTo>
                  <a:pt x="98" y="43"/>
                  <a:pt x="98" y="42"/>
                  <a:pt x="98" y="42"/>
                </a:cubicBezTo>
                <a:cubicBezTo>
                  <a:pt x="98" y="42"/>
                  <a:pt x="98" y="42"/>
                  <a:pt x="97" y="42"/>
                </a:cubicBezTo>
                <a:cubicBezTo>
                  <a:pt x="97" y="42"/>
                  <a:pt x="97" y="42"/>
                  <a:pt x="97" y="42"/>
                </a:cubicBezTo>
                <a:cubicBezTo>
                  <a:pt x="96" y="42"/>
                  <a:pt x="96" y="42"/>
                  <a:pt x="96" y="42"/>
                </a:cubicBezTo>
                <a:cubicBezTo>
                  <a:pt x="96" y="42"/>
                  <a:pt x="96" y="42"/>
                  <a:pt x="96" y="43"/>
                </a:cubicBezTo>
                <a:cubicBezTo>
                  <a:pt x="95" y="43"/>
                  <a:pt x="95" y="43"/>
                  <a:pt x="95" y="43"/>
                </a:cubicBezTo>
                <a:cubicBezTo>
                  <a:pt x="95" y="43"/>
                  <a:pt x="95" y="43"/>
                  <a:pt x="95" y="43"/>
                </a:cubicBezTo>
                <a:cubicBezTo>
                  <a:pt x="95" y="43"/>
                  <a:pt x="95" y="43"/>
                  <a:pt x="95" y="43"/>
                </a:cubicBezTo>
                <a:cubicBezTo>
                  <a:pt x="95" y="44"/>
                  <a:pt x="95" y="44"/>
                  <a:pt x="95" y="44"/>
                </a:cubicBezTo>
                <a:cubicBezTo>
                  <a:pt x="95" y="44"/>
                  <a:pt x="95" y="44"/>
                  <a:pt x="95" y="44"/>
                </a:cubicBezTo>
                <a:cubicBezTo>
                  <a:pt x="95" y="44"/>
                  <a:pt x="95" y="44"/>
                  <a:pt x="95" y="44"/>
                </a:cubicBezTo>
                <a:cubicBezTo>
                  <a:pt x="95" y="44"/>
                  <a:pt x="95" y="44"/>
                  <a:pt x="95" y="45"/>
                </a:cubicBezTo>
                <a:cubicBezTo>
                  <a:pt x="94" y="45"/>
                  <a:pt x="94" y="45"/>
                  <a:pt x="94" y="45"/>
                </a:cubicBezTo>
                <a:cubicBezTo>
                  <a:pt x="94" y="45"/>
                  <a:pt x="94" y="45"/>
                  <a:pt x="94" y="45"/>
                </a:cubicBezTo>
                <a:cubicBezTo>
                  <a:pt x="93" y="45"/>
                  <a:pt x="93" y="45"/>
                  <a:pt x="93" y="45"/>
                </a:cubicBezTo>
                <a:cubicBezTo>
                  <a:pt x="93" y="46"/>
                  <a:pt x="93" y="46"/>
                  <a:pt x="93" y="46"/>
                </a:cubicBezTo>
                <a:cubicBezTo>
                  <a:pt x="92" y="46"/>
                  <a:pt x="92" y="46"/>
                  <a:pt x="92" y="46"/>
                </a:cubicBezTo>
                <a:cubicBezTo>
                  <a:pt x="92" y="46"/>
                  <a:pt x="92" y="46"/>
                  <a:pt x="92" y="46"/>
                </a:cubicBezTo>
                <a:cubicBezTo>
                  <a:pt x="92" y="46"/>
                  <a:pt x="92" y="46"/>
                  <a:pt x="92" y="47"/>
                </a:cubicBezTo>
                <a:cubicBezTo>
                  <a:pt x="92" y="46"/>
                  <a:pt x="92" y="46"/>
                  <a:pt x="92" y="46"/>
                </a:cubicBezTo>
                <a:cubicBezTo>
                  <a:pt x="92" y="47"/>
                  <a:pt x="92" y="47"/>
                  <a:pt x="92" y="47"/>
                </a:cubicBezTo>
                <a:cubicBezTo>
                  <a:pt x="92" y="47"/>
                  <a:pt x="92" y="47"/>
                  <a:pt x="92" y="47"/>
                </a:cubicBezTo>
                <a:cubicBezTo>
                  <a:pt x="92" y="48"/>
                  <a:pt x="92" y="48"/>
                  <a:pt x="92" y="49"/>
                </a:cubicBezTo>
                <a:cubicBezTo>
                  <a:pt x="92" y="49"/>
                  <a:pt x="92" y="49"/>
                  <a:pt x="92" y="49"/>
                </a:cubicBezTo>
                <a:cubicBezTo>
                  <a:pt x="92" y="49"/>
                  <a:pt x="92" y="49"/>
                  <a:pt x="92" y="49"/>
                </a:cubicBezTo>
                <a:cubicBezTo>
                  <a:pt x="92" y="49"/>
                  <a:pt x="92" y="49"/>
                  <a:pt x="92" y="49"/>
                </a:cubicBezTo>
                <a:cubicBezTo>
                  <a:pt x="92" y="49"/>
                  <a:pt x="93" y="49"/>
                  <a:pt x="93" y="49"/>
                </a:cubicBezTo>
                <a:cubicBezTo>
                  <a:pt x="93" y="50"/>
                  <a:pt x="93" y="50"/>
                  <a:pt x="93" y="50"/>
                </a:cubicBezTo>
                <a:cubicBezTo>
                  <a:pt x="93" y="50"/>
                  <a:pt x="93" y="50"/>
                  <a:pt x="93" y="50"/>
                </a:cubicBezTo>
                <a:cubicBezTo>
                  <a:pt x="93" y="50"/>
                  <a:pt x="92" y="50"/>
                  <a:pt x="92" y="50"/>
                </a:cubicBezTo>
                <a:cubicBezTo>
                  <a:pt x="92" y="50"/>
                  <a:pt x="91" y="50"/>
                  <a:pt x="91" y="50"/>
                </a:cubicBezTo>
                <a:cubicBezTo>
                  <a:pt x="91" y="50"/>
                  <a:pt x="91" y="50"/>
                  <a:pt x="91" y="50"/>
                </a:cubicBezTo>
                <a:cubicBezTo>
                  <a:pt x="91" y="50"/>
                  <a:pt x="91" y="50"/>
                  <a:pt x="91" y="50"/>
                </a:cubicBezTo>
                <a:cubicBezTo>
                  <a:pt x="92" y="50"/>
                  <a:pt x="92" y="50"/>
                  <a:pt x="92" y="50"/>
                </a:cubicBezTo>
                <a:cubicBezTo>
                  <a:pt x="92" y="50"/>
                  <a:pt x="92" y="50"/>
                  <a:pt x="93" y="50"/>
                </a:cubicBezTo>
                <a:cubicBezTo>
                  <a:pt x="93" y="50"/>
                  <a:pt x="93" y="50"/>
                  <a:pt x="93" y="50"/>
                </a:cubicBezTo>
                <a:cubicBezTo>
                  <a:pt x="93" y="50"/>
                  <a:pt x="93" y="50"/>
                  <a:pt x="93" y="50"/>
                </a:cubicBezTo>
                <a:cubicBezTo>
                  <a:pt x="93" y="50"/>
                  <a:pt x="93" y="50"/>
                  <a:pt x="93" y="50"/>
                </a:cubicBezTo>
                <a:cubicBezTo>
                  <a:pt x="93" y="50"/>
                  <a:pt x="93" y="50"/>
                  <a:pt x="93" y="50"/>
                </a:cubicBezTo>
                <a:cubicBezTo>
                  <a:pt x="93" y="50"/>
                  <a:pt x="93" y="50"/>
                  <a:pt x="93" y="50"/>
                </a:cubicBezTo>
                <a:cubicBezTo>
                  <a:pt x="93" y="50"/>
                  <a:pt x="93" y="50"/>
                  <a:pt x="93" y="50"/>
                </a:cubicBezTo>
                <a:cubicBezTo>
                  <a:pt x="93" y="51"/>
                  <a:pt x="92" y="51"/>
                  <a:pt x="92" y="51"/>
                </a:cubicBezTo>
                <a:cubicBezTo>
                  <a:pt x="92" y="51"/>
                  <a:pt x="92" y="51"/>
                  <a:pt x="92" y="51"/>
                </a:cubicBezTo>
                <a:cubicBezTo>
                  <a:pt x="92" y="51"/>
                  <a:pt x="92" y="51"/>
                  <a:pt x="92" y="51"/>
                </a:cubicBezTo>
                <a:cubicBezTo>
                  <a:pt x="92" y="51"/>
                  <a:pt x="92" y="51"/>
                  <a:pt x="92" y="51"/>
                </a:cubicBezTo>
                <a:cubicBezTo>
                  <a:pt x="92" y="51"/>
                  <a:pt x="92" y="51"/>
                  <a:pt x="92" y="51"/>
                </a:cubicBezTo>
                <a:cubicBezTo>
                  <a:pt x="92" y="51"/>
                  <a:pt x="92" y="51"/>
                  <a:pt x="92" y="51"/>
                </a:cubicBezTo>
                <a:cubicBezTo>
                  <a:pt x="91" y="51"/>
                  <a:pt x="91" y="51"/>
                  <a:pt x="91" y="51"/>
                </a:cubicBezTo>
                <a:cubicBezTo>
                  <a:pt x="91" y="51"/>
                  <a:pt x="92" y="52"/>
                  <a:pt x="91" y="52"/>
                </a:cubicBezTo>
                <a:cubicBezTo>
                  <a:pt x="91" y="52"/>
                  <a:pt x="91" y="52"/>
                  <a:pt x="91" y="52"/>
                </a:cubicBezTo>
                <a:cubicBezTo>
                  <a:pt x="91" y="52"/>
                  <a:pt x="91" y="52"/>
                  <a:pt x="91" y="52"/>
                </a:cubicBezTo>
                <a:cubicBezTo>
                  <a:pt x="91" y="52"/>
                  <a:pt x="91" y="52"/>
                  <a:pt x="91" y="52"/>
                </a:cubicBezTo>
                <a:cubicBezTo>
                  <a:pt x="91" y="52"/>
                  <a:pt x="91" y="52"/>
                  <a:pt x="91" y="53"/>
                </a:cubicBezTo>
                <a:cubicBezTo>
                  <a:pt x="91" y="53"/>
                  <a:pt x="91" y="53"/>
                  <a:pt x="91" y="53"/>
                </a:cubicBezTo>
                <a:cubicBezTo>
                  <a:pt x="91" y="53"/>
                  <a:pt x="91" y="53"/>
                  <a:pt x="91" y="53"/>
                </a:cubicBezTo>
                <a:cubicBezTo>
                  <a:pt x="91" y="54"/>
                  <a:pt x="91" y="54"/>
                  <a:pt x="91" y="54"/>
                </a:cubicBezTo>
                <a:cubicBezTo>
                  <a:pt x="91" y="54"/>
                  <a:pt x="91" y="54"/>
                  <a:pt x="91" y="54"/>
                </a:cubicBezTo>
                <a:cubicBezTo>
                  <a:pt x="91" y="54"/>
                  <a:pt x="90" y="54"/>
                  <a:pt x="90" y="54"/>
                </a:cubicBezTo>
                <a:cubicBezTo>
                  <a:pt x="90" y="54"/>
                  <a:pt x="90" y="54"/>
                  <a:pt x="90" y="54"/>
                </a:cubicBezTo>
                <a:cubicBezTo>
                  <a:pt x="90" y="54"/>
                  <a:pt x="90" y="54"/>
                  <a:pt x="90" y="54"/>
                </a:cubicBezTo>
                <a:cubicBezTo>
                  <a:pt x="90" y="54"/>
                  <a:pt x="90" y="54"/>
                  <a:pt x="90" y="54"/>
                </a:cubicBezTo>
                <a:cubicBezTo>
                  <a:pt x="89" y="54"/>
                  <a:pt x="89" y="54"/>
                  <a:pt x="89" y="55"/>
                </a:cubicBezTo>
                <a:cubicBezTo>
                  <a:pt x="89" y="55"/>
                  <a:pt x="89" y="55"/>
                  <a:pt x="89" y="55"/>
                </a:cubicBezTo>
                <a:cubicBezTo>
                  <a:pt x="89" y="55"/>
                  <a:pt x="89" y="55"/>
                  <a:pt x="89" y="55"/>
                </a:cubicBezTo>
                <a:cubicBezTo>
                  <a:pt x="89" y="55"/>
                  <a:pt x="89" y="55"/>
                  <a:pt x="88" y="55"/>
                </a:cubicBezTo>
                <a:cubicBezTo>
                  <a:pt x="88" y="55"/>
                  <a:pt x="88" y="55"/>
                  <a:pt x="88" y="55"/>
                </a:cubicBezTo>
                <a:cubicBezTo>
                  <a:pt x="88" y="54"/>
                  <a:pt x="88" y="54"/>
                  <a:pt x="88" y="54"/>
                </a:cubicBezTo>
                <a:cubicBezTo>
                  <a:pt x="88" y="54"/>
                  <a:pt x="88" y="54"/>
                  <a:pt x="88" y="54"/>
                </a:cubicBezTo>
                <a:cubicBezTo>
                  <a:pt x="88" y="54"/>
                  <a:pt x="88" y="54"/>
                  <a:pt x="88" y="54"/>
                </a:cubicBezTo>
                <a:cubicBezTo>
                  <a:pt x="88" y="54"/>
                  <a:pt x="88" y="54"/>
                  <a:pt x="88" y="54"/>
                </a:cubicBezTo>
                <a:cubicBezTo>
                  <a:pt x="88" y="54"/>
                  <a:pt x="88" y="54"/>
                  <a:pt x="88" y="54"/>
                </a:cubicBezTo>
                <a:cubicBezTo>
                  <a:pt x="88" y="53"/>
                  <a:pt x="88" y="53"/>
                  <a:pt x="88" y="53"/>
                </a:cubicBezTo>
                <a:cubicBezTo>
                  <a:pt x="88" y="53"/>
                  <a:pt x="87" y="53"/>
                  <a:pt x="87" y="53"/>
                </a:cubicBezTo>
                <a:cubicBezTo>
                  <a:pt x="87" y="52"/>
                  <a:pt x="87" y="52"/>
                  <a:pt x="87" y="52"/>
                </a:cubicBezTo>
                <a:cubicBezTo>
                  <a:pt x="87" y="52"/>
                  <a:pt x="87" y="52"/>
                  <a:pt x="87" y="52"/>
                </a:cubicBezTo>
                <a:cubicBezTo>
                  <a:pt x="87" y="52"/>
                  <a:pt x="87" y="52"/>
                  <a:pt x="87" y="52"/>
                </a:cubicBezTo>
                <a:cubicBezTo>
                  <a:pt x="87" y="52"/>
                  <a:pt x="87" y="52"/>
                  <a:pt x="87" y="51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51"/>
                  <a:pt x="87" y="51"/>
                  <a:pt x="87" y="50"/>
                </a:cubicBezTo>
                <a:cubicBezTo>
                  <a:pt x="87" y="50"/>
                  <a:pt x="87" y="50"/>
                  <a:pt x="87" y="50"/>
                </a:cubicBezTo>
                <a:cubicBezTo>
                  <a:pt x="86" y="51"/>
                  <a:pt x="86" y="50"/>
                  <a:pt x="86" y="50"/>
                </a:cubicBezTo>
                <a:cubicBezTo>
                  <a:pt x="86" y="50"/>
                  <a:pt x="86" y="50"/>
                  <a:pt x="86" y="50"/>
                </a:cubicBezTo>
                <a:cubicBezTo>
                  <a:pt x="86" y="50"/>
                  <a:pt x="86" y="50"/>
                  <a:pt x="86" y="50"/>
                </a:cubicBezTo>
                <a:cubicBezTo>
                  <a:pt x="86" y="50"/>
                  <a:pt x="86" y="51"/>
                  <a:pt x="86" y="51"/>
                </a:cubicBezTo>
                <a:cubicBezTo>
                  <a:pt x="86" y="51"/>
                  <a:pt x="86" y="51"/>
                  <a:pt x="86" y="51"/>
                </a:cubicBezTo>
                <a:cubicBezTo>
                  <a:pt x="85" y="51"/>
                  <a:pt x="85" y="51"/>
                  <a:pt x="85" y="51"/>
                </a:cubicBezTo>
                <a:cubicBezTo>
                  <a:pt x="85" y="51"/>
                  <a:pt x="85" y="51"/>
                  <a:pt x="84" y="52"/>
                </a:cubicBezTo>
                <a:cubicBezTo>
                  <a:pt x="84" y="52"/>
                  <a:pt x="84" y="52"/>
                  <a:pt x="83" y="52"/>
                </a:cubicBezTo>
                <a:cubicBezTo>
                  <a:pt x="83" y="52"/>
                  <a:pt x="83" y="52"/>
                  <a:pt x="83" y="52"/>
                </a:cubicBezTo>
                <a:cubicBezTo>
                  <a:pt x="83" y="52"/>
                  <a:pt x="83" y="52"/>
                  <a:pt x="83" y="52"/>
                </a:cubicBezTo>
                <a:cubicBezTo>
                  <a:pt x="83" y="52"/>
                  <a:pt x="83" y="52"/>
                  <a:pt x="83" y="52"/>
                </a:cubicBezTo>
                <a:cubicBezTo>
                  <a:pt x="83" y="52"/>
                  <a:pt x="83" y="52"/>
                  <a:pt x="83" y="52"/>
                </a:cubicBezTo>
                <a:cubicBezTo>
                  <a:pt x="83" y="52"/>
                  <a:pt x="83" y="51"/>
                  <a:pt x="82" y="51"/>
                </a:cubicBezTo>
                <a:cubicBezTo>
                  <a:pt x="82" y="51"/>
                  <a:pt x="82" y="51"/>
                  <a:pt x="82" y="51"/>
                </a:cubicBezTo>
                <a:cubicBezTo>
                  <a:pt x="82" y="51"/>
                  <a:pt x="82" y="51"/>
                  <a:pt x="82" y="51"/>
                </a:cubicBezTo>
                <a:cubicBezTo>
                  <a:pt x="82" y="51"/>
                  <a:pt x="82" y="51"/>
                  <a:pt x="82" y="51"/>
                </a:cubicBezTo>
                <a:cubicBezTo>
                  <a:pt x="82" y="51"/>
                  <a:pt x="82" y="51"/>
                  <a:pt x="82" y="51"/>
                </a:cubicBezTo>
                <a:cubicBezTo>
                  <a:pt x="82" y="51"/>
                  <a:pt x="82" y="51"/>
                  <a:pt x="82" y="51"/>
                </a:cubicBezTo>
                <a:cubicBezTo>
                  <a:pt x="83" y="51"/>
                  <a:pt x="83" y="51"/>
                  <a:pt x="83" y="51"/>
                </a:cubicBezTo>
                <a:cubicBezTo>
                  <a:pt x="83" y="51"/>
                  <a:pt x="83" y="51"/>
                  <a:pt x="83" y="51"/>
                </a:cubicBezTo>
                <a:cubicBezTo>
                  <a:pt x="83" y="51"/>
                  <a:pt x="83" y="51"/>
                  <a:pt x="83" y="51"/>
                </a:cubicBezTo>
                <a:cubicBezTo>
                  <a:pt x="83" y="51"/>
                  <a:pt x="83" y="51"/>
                  <a:pt x="83" y="51"/>
                </a:cubicBezTo>
                <a:cubicBezTo>
                  <a:pt x="83" y="51"/>
                  <a:pt x="83" y="51"/>
                  <a:pt x="83" y="51"/>
                </a:cubicBezTo>
                <a:cubicBezTo>
                  <a:pt x="82" y="51"/>
                  <a:pt x="82" y="51"/>
                  <a:pt x="83" y="51"/>
                </a:cubicBezTo>
                <a:cubicBezTo>
                  <a:pt x="83" y="50"/>
                  <a:pt x="83" y="50"/>
                  <a:pt x="83" y="50"/>
                </a:cubicBezTo>
                <a:cubicBezTo>
                  <a:pt x="83" y="50"/>
                  <a:pt x="83" y="50"/>
                  <a:pt x="83" y="50"/>
                </a:cubicBezTo>
                <a:cubicBezTo>
                  <a:pt x="83" y="50"/>
                  <a:pt x="83" y="50"/>
                  <a:pt x="83" y="50"/>
                </a:cubicBezTo>
                <a:cubicBezTo>
                  <a:pt x="83" y="50"/>
                  <a:pt x="83" y="50"/>
                  <a:pt x="83" y="50"/>
                </a:cubicBezTo>
                <a:cubicBezTo>
                  <a:pt x="83" y="50"/>
                  <a:pt x="83" y="50"/>
                  <a:pt x="83" y="50"/>
                </a:cubicBezTo>
                <a:cubicBezTo>
                  <a:pt x="83" y="50"/>
                  <a:pt x="83" y="50"/>
                  <a:pt x="83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83" y="50"/>
                  <a:pt x="83" y="50"/>
                  <a:pt x="83" y="50"/>
                </a:cubicBezTo>
                <a:cubicBezTo>
                  <a:pt x="83" y="50"/>
                  <a:pt x="83" y="50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83" y="50"/>
                  <a:pt x="83" y="49"/>
                  <a:pt x="83" y="49"/>
                </a:cubicBezTo>
                <a:cubicBezTo>
                  <a:pt x="82" y="49"/>
                  <a:pt x="82" y="49"/>
                  <a:pt x="82" y="49"/>
                </a:cubicBezTo>
                <a:cubicBezTo>
                  <a:pt x="82" y="49"/>
                  <a:pt x="82" y="49"/>
                  <a:pt x="82" y="49"/>
                </a:cubicBezTo>
                <a:cubicBezTo>
                  <a:pt x="82" y="49"/>
                  <a:pt x="82" y="49"/>
                  <a:pt x="82" y="49"/>
                </a:cubicBezTo>
                <a:cubicBezTo>
                  <a:pt x="82" y="49"/>
                  <a:pt x="82" y="49"/>
                  <a:pt x="82" y="49"/>
                </a:cubicBezTo>
                <a:cubicBezTo>
                  <a:pt x="82" y="49"/>
                  <a:pt x="82" y="49"/>
                  <a:pt x="82" y="49"/>
                </a:cubicBezTo>
                <a:cubicBezTo>
                  <a:pt x="82" y="48"/>
                  <a:pt x="82" y="48"/>
                  <a:pt x="82" y="48"/>
                </a:cubicBezTo>
                <a:cubicBezTo>
                  <a:pt x="82" y="48"/>
                  <a:pt x="82" y="48"/>
                  <a:pt x="82" y="48"/>
                </a:cubicBezTo>
                <a:cubicBezTo>
                  <a:pt x="82" y="48"/>
                  <a:pt x="82" y="48"/>
                  <a:pt x="82" y="48"/>
                </a:cubicBezTo>
                <a:cubicBezTo>
                  <a:pt x="82" y="48"/>
                  <a:pt x="82" y="47"/>
                  <a:pt x="82" y="47"/>
                </a:cubicBezTo>
                <a:cubicBezTo>
                  <a:pt x="82" y="47"/>
                  <a:pt x="82" y="47"/>
                  <a:pt x="83" y="47"/>
                </a:cubicBezTo>
                <a:cubicBezTo>
                  <a:pt x="83" y="47"/>
                  <a:pt x="83" y="47"/>
                  <a:pt x="83" y="47"/>
                </a:cubicBezTo>
                <a:cubicBezTo>
                  <a:pt x="82" y="47"/>
                  <a:pt x="82" y="47"/>
                  <a:pt x="82" y="47"/>
                </a:cubicBezTo>
                <a:cubicBezTo>
                  <a:pt x="82" y="47"/>
                  <a:pt x="82" y="47"/>
                  <a:pt x="82" y="47"/>
                </a:cubicBezTo>
                <a:cubicBezTo>
                  <a:pt x="83" y="47"/>
                  <a:pt x="83" y="47"/>
                  <a:pt x="83" y="47"/>
                </a:cubicBezTo>
                <a:cubicBezTo>
                  <a:pt x="83" y="47"/>
                  <a:pt x="83" y="46"/>
                  <a:pt x="83" y="46"/>
                </a:cubicBezTo>
                <a:cubicBezTo>
                  <a:pt x="83" y="46"/>
                  <a:pt x="84" y="46"/>
                  <a:pt x="84" y="46"/>
                </a:cubicBezTo>
                <a:cubicBezTo>
                  <a:pt x="84" y="46"/>
                  <a:pt x="84" y="46"/>
                  <a:pt x="83" y="46"/>
                </a:cubicBezTo>
                <a:cubicBezTo>
                  <a:pt x="83" y="46"/>
                  <a:pt x="84" y="46"/>
                  <a:pt x="84" y="46"/>
                </a:cubicBezTo>
                <a:cubicBezTo>
                  <a:pt x="84" y="46"/>
                  <a:pt x="84" y="46"/>
                  <a:pt x="84" y="46"/>
                </a:cubicBezTo>
                <a:cubicBezTo>
                  <a:pt x="84" y="46"/>
                  <a:pt x="85" y="45"/>
                  <a:pt x="85" y="45"/>
                </a:cubicBezTo>
                <a:cubicBezTo>
                  <a:pt x="85" y="45"/>
                  <a:pt x="85" y="45"/>
                  <a:pt x="85" y="45"/>
                </a:cubicBezTo>
                <a:cubicBezTo>
                  <a:pt x="85" y="45"/>
                  <a:pt x="85" y="45"/>
                  <a:pt x="85" y="45"/>
                </a:cubicBezTo>
                <a:cubicBezTo>
                  <a:pt x="85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4"/>
                  <a:pt x="86" y="44"/>
                  <a:pt x="87" y="44"/>
                </a:cubicBezTo>
                <a:cubicBezTo>
                  <a:pt x="87" y="44"/>
                  <a:pt x="87" y="44"/>
                  <a:pt x="87" y="44"/>
                </a:cubicBezTo>
                <a:cubicBezTo>
                  <a:pt x="87" y="44"/>
                  <a:pt x="87" y="44"/>
                  <a:pt x="87" y="44"/>
                </a:cubicBezTo>
                <a:cubicBezTo>
                  <a:pt x="87" y="44"/>
                  <a:pt x="87" y="44"/>
                  <a:pt x="87" y="44"/>
                </a:cubicBezTo>
                <a:cubicBezTo>
                  <a:pt x="87" y="43"/>
                  <a:pt x="87" y="43"/>
                  <a:pt x="88" y="43"/>
                </a:cubicBezTo>
                <a:cubicBezTo>
                  <a:pt x="88" y="43"/>
                  <a:pt x="88" y="43"/>
                  <a:pt x="88" y="43"/>
                </a:cubicBezTo>
                <a:cubicBezTo>
                  <a:pt x="88" y="43"/>
                  <a:pt x="88" y="43"/>
                  <a:pt x="88" y="43"/>
                </a:cubicBezTo>
                <a:cubicBezTo>
                  <a:pt x="88" y="43"/>
                  <a:pt x="88" y="43"/>
                  <a:pt x="88" y="43"/>
                </a:cubicBezTo>
                <a:cubicBezTo>
                  <a:pt x="88" y="42"/>
                  <a:pt x="88" y="42"/>
                  <a:pt x="88" y="42"/>
                </a:cubicBezTo>
                <a:cubicBezTo>
                  <a:pt x="88" y="42"/>
                  <a:pt x="88" y="42"/>
                  <a:pt x="88" y="42"/>
                </a:cubicBezTo>
                <a:cubicBezTo>
                  <a:pt x="89" y="42"/>
                  <a:pt x="89" y="42"/>
                  <a:pt x="89" y="42"/>
                </a:cubicBezTo>
                <a:cubicBezTo>
                  <a:pt x="89" y="42"/>
                  <a:pt x="89" y="42"/>
                  <a:pt x="89" y="42"/>
                </a:cubicBezTo>
                <a:cubicBezTo>
                  <a:pt x="89" y="41"/>
                  <a:pt x="89" y="41"/>
                  <a:pt x="88" y="41"/>
                </a:cubicBezTo>
                <a:cubicBezTo>
                  <a:pt x="89" y="41"/>
                  <a:pt x="89" y="41"/>
                  <a:pt x="89" y="41"/>
                </a:cubicBezTo>
                <a:cubicBezTo>
                  <a:pt x="89" y="41"/>
                  <a:pt x="89" y="41"/>
                  <a:pt x="89" y="41"/>
                </a:cubicBezTo>
                <a:cubicBezTo>
                  <a:pt x="89" y="41"/>
                  <a:pt x="89" y="41"/>
                  <a:pt x="89" y="41"/>
                </a:cubicBezTo>
                <a:cubicBezTo>
                  <a:pt x="89" y="41"/>
                  <a:pt x="89" y="41"/>
                  <a:pt x="89" y="41"/>
                </a:cubicBezTo>
                <a:cubicBezTo>
                  <a:pt x="89" y="41"/>
                  <a:pt x="89" y="41"/>
                  <a:pt x="89" y="41"/>
                </a:cubicBezTo>
                <a:cubicBezTo>
                  <a:pt x="89" y="40"/>
                  <a:pt x="90" y="40"/>
                  <a:pt x="90" y="40"/>
                </a:cubicBezTo>
                <a:cubicBezTo>
                  <a:pt x="90" y="40"/>
                  <a:pt x="90" y="40"/>
                  <a:pt x="90" y="40"/>
                </a:cubicBezTo>
                <a:cubicBezTo>
                  <a:pt x="90" y="40"/>
                  <a:pt x="90" y="40"/>
                  <a:pt x="90" y="40"/>
                </a:cubicBezTo>
                <a:cubicBezTo>
                  <a:pt x="90" y="40"/>
                  <a:pt x="90" y="40"/>
                  <a:pt x="90" y="40"/>
                </a:cubicBezTo>
                <a:cubicBezTo>
                  <a:pt x="90" y="40"/>
                  <a:pt x="90" y="40"/>
                  <a:pt x="91" y="40"/>
                </a:cubicBezTo>
                <a:cubicBezTo>
                  <a:pt x="91" y="39"/>
                  <a:pt x="91" y="39"/>
                  <a:pt x="91" y="39"/>
                </a:cubicBezTo>
                <a:cubicBezTo>
                  <a:pt x="90" y="39"/>
                  <a:pt x="90" y="39"/>
                  <a:pt x="90" y="39"/>
                </a:cubicBezTo>
                <a:cubicBezTo>
                  <a:pt x="91" y="39"/>
                  <a:pt x="91" y="39"/>
                  <a:pt x="91" y="39"/>
                </a:cubicBezTo>
                <a:cubicBezTo>
                  <a:pt x="91" y="39"/>
                  <a:pt x="91" y="39"/>
                  <a:pt x="91" y="39"/>
                </a:cubicBezTo>
                <a:cubicBezTo>
                  <a:pt x="91" y="39"/>
                  <a:pt x="91" y="39"/>
                  <a:pt x="91" y="39"/>
                </a:cubicBezTo>
                <a:cubicBezTo>
                  <a:pt x="91" y="39"/>
                  <a:pt x="91" y="39"/>
                  <a:pt x="91" y="39"/>
                </a:cubicBezTo>
                <a:cubicBezTo>
                  <a:pt x="91" y="39"/>
                  <a:pt x="91" y="39"/>
                  <a:pt x="91" y="39"/>
                </a:cubicBezTo>
                <a:cubicBezTo>
                  <a:pt x="91" y="39"/>
                  <a:pt x="91" y="39"/>
                  <a:pt x="91" y="39"/>
                </a:cubicBezTo>
                <a:cubicBezTo>
                  <a:pt x="91" y="39"/>
                  <a:pt x="92" y="39"/>
                  <a:pt x="92" y="38"/>
                </a:cubicBezTo>
                <a:cubicBezTo>
                  <a:pt x="92" y="38"/>
                  <a:pt x="92" y="38"/>
                  <a:pt x="92" y="38"/>
                </a:cubicBezTo>
                <a:cubicBezTo>
                  <a:pt x="92" y="38"/>
                  <a:pt x="92" y="38"/>
                  <a:pt x="91" y="38"/>
                </a:cubicBezTo>
                <a:cubicBezTo>
                  <a:pt x="92" y="38"/>
                  <a:pt x="92" y="38"/>
                  <a:pt x="92" y="38"/>
                </a:cubicBezTo>
                <a:cubicBezTo>
                  <a:pt x="92" y="38"/>
                  <a:pt x="92" y="38"/>
                  <a:pt x="92" y="38"/>
                </a:cubicBezTo>
                <a:cubicBezTo>
                  <a:pt x="92" y="37"/>
                  <a:pt x="92" y="38"/>
                  <a:pt x="93" y="37"/>
                </a:cubicBezTo>
                <a:cubicBezTo>
                  <a:pt x="93" y="37"/>
                  <a:pt x="93" y="37"/>
                  <a:pt x="93" y="37"/>
                </a:cubicBezTo>
                <a:cubicBezTo>
                  <a:pt x="93" y="37"/>
                  <a:pt x="93" y="37"/>
                  <a:pt x="94" y="37"/>
                </a:cubicBezTo>
                <a:cubicBezTo>
                  <a:pt x="94" y="37"/>
                  <a:pt x="94" y="37"/>
                  <a:pt x="94" y="37"/>
                </a:cubicBezTo>
                <a:cubicBezTo>
                  <a:pt x="94" y="37"/>
                  <a:pt x="94" y="37"/>
                  <a:pt x="94" y="37"/>
                </a:cubicBezTo>
                <a:cubicBezTo>
                  <a:pt x="94" y="37"/>
                  <a:pt x="94" y="37"/>
                  <a:pt x="94" y="37"/>
                </a:cubicBezTo>
                <a:cubicBezTo>
                  <a:pt x="94" y="37"/>
                  <a:pt x="94" y="37"/>
                  <a:pt x="94" y="37"/>
                </a:cubicBezTo>
                <a:cubicBezTo>
                  <a:pt x="94" y="37"/>
                  <a:pt x="95" y="37"/>
                  <a:pt x="95" y="37"/>
                </a:cubicBezTo>
                <a:cubicBezTo>
                  <a:pt x="95" y="37"/>
                  <a:pt x="95" y="36"/>
                  <a:pt x="95" y="36"/>
                </a:cubicBezTo>
                <a:cubicBezTo>
                  <a:pt x="95" y="36"/>
                  <a:pt x="95" y="36"/>
                  <a:pt x="95" y="36"/>
                </a:cubicBezTo>
                <a:cubicBezTo>
                  <a:pt x="95" y="36"/>
                  <a:pt x="95" y="36"/>
                  <a:pt x="96" y="36"/>
                </a:cubicBezTo>
                <a:cubicBezTo>
                  <a:pt x="96" y="35"/>
                  <a:pt x="96" y="36"/>
                  <a:pt x="97" y="36"/>
                </a:cubicBezTo>
                <a:cubicBezTo>
                  <a:pt x="97" y="36"/>
                  <a:pt x="97" y="36"/>
                  <a:pt x="97" y="35"/>
                </a:cubicBezTo>
                <a:cubicBezTo>
                  <a:pt x="97" y="35"/>
                  <a:pt x="97" y="36"/>
                  <a:pt x="97" y="35"/>
                </a:cubicBezTo>
                <a:cubicBezTo>
                  <a:pt x="98" y="35"/>
                  <a:pt x="98" y="35"/>
                  <a:pt x="99" y="35"/>
                </a:cubicBezTo>
                <a:cubicBezTo>
                  <a:pt x="98" y="35"/>
                  <a:pt x="98" y="35"/>
                  <a:pt x="98" y="36"/>
                </a:cubicBezTo>
                <a:cubicBezTo>
                  <a:pt x="98" y="36"/>
                  <a:pt x="98" y="36"/>
                  <a:pt x="98" y="36"/>
                </a:cubicBezTo>
                <a:cubicBezTo>
                  <a:pt x="98" y="36"/>
                  <a:pt x="99" y="35"/>
                  <a:pt x="99" y="35"/>
                </a:cubicBezTo>
                <a:cubicBezTo>
                  <a:pt x="99" y="35"/>
                  <a:pt x="99" y="35"/>
                  <a:pt x="99" y="36"/>
                </a:cubicBezTo>
                <a:cubicBezTo>
                  <a:pt x="100" y="35"/>
                  <a:pt x="100" y="35"/>
                  <a:pt x="100" y="35"/>
                </a:cubicBezTo>
                <a:cubicBezTo>
                  <a:pt x="100" y="35"/>
                  <a:pt x="101" y="35"/>
                  <a:pt x="101" y="35"/>
                </a:cubicBezTo>
                <a:cubicBezTo>
                  <a:pt x="101" y="35"/>
                  <a:pt x="101" y="35"/>
                  <a:pt x="100" y="36"/>
                </a:cubicBezTo>
                <a:cubicBezTo>
                  <a:pt x="101" y="36"/>
                  <a:pt x="101" y="36"/>
                  <a:pt x="101" y="36"/>
                </a:cubicBezTo>
                <a:cubicBezTo>
                  <a:pt x="101" y="35"/>
                  <a:pt x="101" y="35"/>
                  <a:pt x="101" y="35"/>
                </a:cubicBezTo>
                <a:cubicBezTo>
                  <a:pt x="102" y="35"/>
                  <a:pt x="102" y="35"/>
                  <a:pt x="102" y="35"/>
                </a:cubicBezTo>
                <a:cubicBezTo>
                  <a:pt x="102" y="35"/>
                  <a:pt x="102" y="35"/>
                  <a:pt x="103" y="35"/>
                </a:cubicBezTo>
                <a:cubicBezTo>
                  <a:pt x="103" y="35"/>
                  <a:pt x="103" y="36"/>
                  <a:pt x="103" y="36"/>
                </a:cubicBezTo>
                <a:cubicBezTo>
                  <a:pt x="103" y="36"/>
                  <a:pt x="103" y="36"/>
                  <a:pt x="103" y="36"/>
                </a:cubicBezTo>
                <a:cubicBezTo>
                  <a:pt x="102" y="36"/>
                  <a:pt x="102" y="36"/>
                  <a:pt x="101" y="36"/>
                </a:cubicBezTo>
                <a:cubicBezTo>
                  <a:pt x="101" y="36"/>
                  <a:pt x="102" y="36"/>
                  <a:pt x="102" y="37"/>
                </a:cubicBezTo>
                <a:cubicBezTo>
                  <a:pt x="102" y="37"/>
                  <a:pt x="103" y="36"/>
                  <a:pt x="103" y="37"/>
                </a:cubicBezTo>
                <a:cubicBezTo>
                  <a:pt x="103" y="37"/>
                  <a:pt x="103" y="37"/>
                  <a:pt x="103" y="37"/>
                </a:cubicBezTo>
                <a:cubicBezTo>
                  <a:pt x="104" y="36"/>
                  <a:pt x="104" y="36"/>
                  <a:pt x="104" y="36"/>
                </a:cubicBezTo>
                <a:cubicBezTo>
                  <a:pt x="104" y="37"/>
                  <a:pt x="104" y="37"/>
                  <a:pt x="105" y="37"/>
                </a:cubicBezTo>
                <a:cubicBezTo>
                  <a:pt x="105" y="37"/>
                  <a:pt x="105" y="37"/>
                  <a:pt x="105" y="37"/>
                </a:cubicBezTo>
                <a:cubicBezTo>
                  <a:pt x="105" y="37"/>
                  <a:pt x="105" y="37"/>
                  <a:pt x="105" y="37"/>
                </a:cubicBezTo>
                <a:cubicBezTo>
                  <a:pt x="106" y="37"/>
                  <a:pt x="106" y="37"/>
                  <a:pt x="107" y="37"/>
                </a:cubicBezTo>
                <a:cubicBezTo>
                  <a:pt x="107" y="37"/>
                  <a:pt x="107" y="38"/>
                  <a:pt x="108" y="38"/>
                </a:cubicBezTo>
                <a:cubicBezTo>
                  <a:pt x="108" y="38"/>
                  <a:pt x="108" y="38"/>
                  <a:pt x="108" y="38"/>
                </a:cubicBezTo>
                <a:cubicBezTo>
                  <a:pt x="108" y="38"/>
                  <a:pt x="109" y="38"/>
                  <a:pt x="109" y="39"/>
                </a:cubicBezTo>
                <a:cubicBezTo>
                  <a:pt x="109" y="39"/>
                  <a:pt x="110" y="39"/>
                  <a:pt x="110" y="39"/>
                </a:cubicBezTo>
                <a:cubicBezTo>
                  <a:pt x="110" y="39"/>
                  <a:pt x="111" y="39"/>
                  <a:pt x="111" y="40"/>
                </a:cubicBezTo>
                <a:cubicBezTo>
                  <a:pt x="111" y="40"/>
                  <a:pt x="111" y="40"/>
                  <a:pt x="111" y="40"/>
                </a:cubicBezTo>
                <a:cubicBezTo>
                  <a:pt x="111" y="41"/>
                  <a:pt x="111" y="41"/>
                  <a:pt x="111" y="41"/>
                </a:cubicBezTo>
                <a:cubicBezTo>
                  <a:pt x="109" y="42"/>
                  <a:pt x="107" y="41"/>
                  <a:pt x="106" y="41"/>
                </a:cubicBezTo>
                <a:cubicBezTo>
                  <a:pt x="105" y="41"/>
                  <a:pt x="105" y="41"/>
                  <a:pt x="105" y="41"/>
                </a:cubicBezTo>
                <a:cubicBezTo>
                  <a:pt x="105" y="41"/>
                  <a:pt x="105" y="40"/>
                  <a:pt x="104" y="40"/>
                </a:cubicBezTo>
                <a:cubicBezTo>
                  <a:pt x="104" y="41"/>
                  <a:pt x="105" y="41"/>
                  <a:pt x="105" y="41"/>
                </a:cubicBezTo>
                <a:cubicBezTo>
                  <a:pt x="105" y="41"/>
                  <a:pt x="106" y="41"/>
                  <a:pt x="106" y="42"/>
                </a:cubicBezTo>
                <a:cubicBezTo>
                  <a:pt x="106" y="42"/>
                  <a:pt x="106" y="42"/>
                  <a:pt x="106" y="42"/>
                </a:cubicBezTo>
                <a:cubicBezTo>
                  <a:pt x="106" y="43"/>
                  <a:pt x="106" y="44"/>
                  <a:pt x="106" y="44"/>
                </a:cubicBezTo>
                <a:cubicBezTo>
                  <a:pt x="106" y="44"/>
                  <a:pt x="107" y="44"/>
                  <a:pt x="107" y="44"/>
                </a:cubicBezTo>
                <a:cubicBezTo>
                  <a:pt x="107" y="44"/>
                  <a:pt x="107" y="44"/>
                  <a:pt x="107" y="44"/>
                </a:cubicBezTo>
                <a:cubicBezTo>
                  <a:pt x="107" y="45"/>
                  <a:pt x="108" y="44"/>
                  <a:pt x="108" y="45"/>
                </a:cubicBezTo>
                <a:cubicBezTo>
                  <a:pt x="108" y="45"/>
                  <a:pt x="109" y="45"/>
                  <a:pt x="109" y="44"/>
                </a:cubicBezTo>
                <a:cubicBezTo>
                  <a:pt x="108" y="44"/>
                  <a:pt x="108" y="44"/>
                  <a:pt x="108" y="44"/>
                </a:cubicBezTo>
                <a:cubicBezTo>
                  <a:pt x="108" y="44"/>
                  <a:pt x="107" y="43"/>
                  <a:pt x="107" y="43"/>
                </a:cubicBezTo>
                <a:cubicBezTo>
                  <a:pt x="108" y="43"/>
                  <a:pt x="108" y="43"/>
                  <a:pt x="108" y="43"/>
                </a:cubicBezTo>
                <a:cubicBezTo>
                  <a:pt x="108" y="43"/>
                  <a:pt x="109" y="43"/>
                  <a:pt x="110" y="44"/>
                </a:cubicBezTo>
                <a:cubicBezTo>
                  <a:pt x="110" y="44"/>
                  <a:pt x="110" y="44"/>
                  <a:pt x="110" y="44"/>
                </a:cubicBezTo>
                <a:cubicBezTo>
                  <a:pt x="110" y="44"/>
                  <a:pt x="110" y="44"/>
                  <a:pt x="111" y="44"/>
                </a:cubicBezTo>
                <a:cubicBezTo>
                  <a:pt x="111" y="43"/>
                  <a:pt x="110" y="43"/>
                  <a:pt x="110" y="42"/>
                </a:cubicBezTo>
                <a:cubicBezTo>
                  <a:pt x="111" y="42"/>
                  <a:pt x="112" y="42"/>
                  <a:pt x="112" y="41"/>
                </a:cubicBezTo>
                <a:cubicBezTo>
                  <a:pt x="113" y="41"/>
                  <a:pt x="113" y="42"/>
                  <a:pt x="114" y="42"/>
                </a:cubicBezTo>
                <a:cubicBezTo>
                  <a:pt x="114" y="42"/>
                  <a:pt x="114" y="42"/>
                  <a:pt x="114" y="42"/>
                </a:cubicBezTo>
                <a:cubicBezTo>
                  <a:pt x="114" y="42"/>
                  <a:pt x="114" y="41"/>
                  <a:pt x="114" y="41"/>
                </a:cubicBezTo>
                <a:cubicBezTo>
                  <a:pt x="114" y="41"/>
                  <a:pt x="114" y="41"/>
                  <a:pt x="114" y="40"/>
                </a:cubicBezTo>
                <a:cubicBezTo>
                  <a:pt x="113" y="40"/>
                  <a:pt x="113" y="40"/>
                  <a:pt x="113" y="40"/>
                </a:cubicBezTo>
                <a:cubicBezTo>
                  <a:pt x="113" y="40"/>
                  <a:pt x="113" y="40"/>
                  <a:pt x="113" y="40"/>
                </a:cubicBezTo>
                <a:cubicBezTo>
                  <a:pt x="113" y="40"/>
                  <a:pt x="114" y="39"/>
                  <a:pt x="114" y="39"/>
                </a:cubicBezTo>
                <a:cubicBezTo>
                  <a:pt x="114" y="39"/>
                  <a:pt x="113" y="39"/>
                  <a:pt x="113" y="38"/>
                </a:cubicBezTo>
                <a:cubicBezTo>
                  <a:pt x="114" y="38"/>
                  <a:pt x="114" y="38"/>
                  <a:pt x="114" y="38"/>
                </a:cubicBezTo>
                <a:cubicBezTo>
                  <a:pt x="114" y="38"/>
                  <a:pt x="115" y="38"/>
                  <a:pt x="115" y="38"/>
                </a:cubicBezTo>
                <a:cubicBezTo>
                  <a:pt x="115" y="38"/>
                  <a:pt x="116" y="39"/>
                  <a:pt x="116" y="39"/>
                </a:cubicBezTo>
                <a:cubicBezTo>
                  <a:pt x="115" y="39"/>
                  <a:pt x="114" y="39"/>
                  <a:pt x="114" y="40"/>
                </a:cubicBezTo>
                <a:cubicBezTo>
                  <a:pt x="115" y="40"/>
                  <a:pt x="115" y="41"/>
                  <a:pt x="116" y="41"/>
                </a:cubicBezTo>
                <a:cubicBezTo>
                  <a:pt x="116" y="41"/>
                  <a:pt x="116" y="41"/>
                  <a:pt x="116" y="41"/>
                </a:cubicBezTo>
                <a:cubicBezTo>
                  <a:pt x="117" y="40"/>
                  <a:pt x="117" y="40"/>
                  <a:pt x="117" y="40"/>
                </a:cubicBezTo>
                <a:cubicBezTo>
                  <a:pt x="117" y="40"/>
                  <a:pt x="117" y="39"/>
                  <a:pt x="117" y="39"/>
                </a:cubicBezTo>
                <a:cubicBezTo>
                  <a:pt x="118" y="39"/>
                  <a:pt x="118" y="39"/>
                  <a:pt x="119" y="39"/>
                </a:cubicBezTo>
                <a:cubicBezTo>
                  <a:pt x="119" y="39"/>
                  <a:pt x="120" y="38"/>
                  <a:pt x="120" y="38"/>
                </a:cubicBezTo>
                <a:cubicBezTo>
                  <a:pt x="120" y="38"/>
                  <a:pt x="120" y="38"/>
                  <a:pt x="120" y="38"/>
                </a:cubicBezTo>
                <a:cubicBezTo>
                  <a:pt x="120" y="39"/>
                  <a:pt x="120" y="39"/>
                  <a:pt x="120" y="39"/>
                </a:cubicBezTo>
                <a:cubicBezTo>
                  <a:pt x="121" y="38"/>
                  <a:pt x="120" y="38"/>
                  <a:pt x="122" y="38"/>
                </a:cubicBezTo>
                <a:cubicBezTo>
                  <a:pt x="122" y="38"/>
                  <a:pt x="121" y="38"/>
                  <a:pt x="121" y="38"/>
                </a:cubicBezTo>
                <a:cubicBezTo>
                  <a:pt x="121" y="38"/>
                  <a:pt x="121" y="39"/>
                  <a:pt x="121" y="39"/>
                </a:cubicBezTo>
                <a:cubicBezTo>
                  <a:pt x="121" y="39"/>
                  <a:pt x="121" y="39"/>
                  <a:pt x="121" y="39"/>
                </a:cubicBezTo>
                <a:cubicBezTo>
                  <a:pt x="121" y="39"/>
                  <a:pt x="122" y="39"/>
                  <a:pt x="122" y="39"/>
                </a:cubicBezTo>
                <a:cubicBezTo>
                  <a:pt x="122" y="39"/>
                  <a:pt x="122" y="39"/>
                  <a:pt x="122" y="39"/>
                </a:cubicBezTo>
                <a:cubicBezTo>
                  <a:pt x="122" y="39"/>
                  <a:pt x="122" y="38"/>
                  <a:pt x="123" y="38"/>
                </a:cubicBezTo>
                <a:cubicBezTo>
                  <a:pt x="123" y="38"/>
                  <a:pt x="123" y="38"/>
                  <a:pt x="124" y="38"/>
                </a:cubicBezTo>
                <a:cubicBezTo>
                  <a:pt x="124" y="38"/>
                  <a:pt x="124" y="38"/>
                  <a:pt x="124" y="38"/>
                </a:cubicBezTo>
                <a:cubicBezTo>
                  <a:pt x="124" y="38"/>
                  <a:pt x="125" y="38"/>
                  <a:pt x="125" y="38"/>
                </a:cubicBezTo>
                <a:cubicBezTo>
                  <a:pt x="125" y="38"/>
                  <a:pt x="125" y="38"/>
                  <a:pt x="126" y="38"/>
                </a:cubicBezTo>
                <a:cubicBezTo>
                  <a:pt x="126" y="38"/>
                  <a:pt x="126" y="38"/>
                  <a:pt x="126" y="38"/>
                </a:cubicBezTo>
                <a:cubicBezTo>
                  <a:pt x="126" y="38"/>
                  <a:pt x="126" y="39"/>
                  <a:pt x="126" y="39"/>
                </a:cubicBezTo>
                <a:cubicBezTo>
                  <a:pt x="126" y="38"/>
                  <a:pt x="126" y="38"/>
                  <a:pt x="126" y="38"/>
                </a:cubicBezTo>
                <a:cubicBezTo>
                  <a:pt x="127" y="38"/>
                  <a:pt x="127" y="38"/>
                  <a:pt x="127" y="38"/>
                </a:cubicBezTo>
                <a:cubicBezTo>
                  <a:pt x="127" y="37"/>
                  <a:pt x="127" y="37"/>
                  <a:pt x="127" y="37"/>
                </a:cubicBezTo>
                <a:cubicBezTo>
                  <a:pt x="127" y="37"/>
                  <a:pt x="127" y="37"/>
                  <a:pt x="127" y="37"/>
                </a:cubicBezTo>
                <a:cubicBezTo>
                  <a:pt x="127" y="37"/>
                  <a:pt x="127" y="37"/>
                  <a:pt x="127" y="36"/>
                </a:cubicBezTo>
                <a:cubicBezTo>
                  <a:pt x="128" y="36"/>
                  <a:pt x="129" y="37"/>
                  <a:pt x="129" y="37"/>
                </a:cubicBezTo>
                <a:cubicBezTo>
                  <a:pt x="131" y="37"/>
                  <a:pt x="132" y="38"/>
                  <a:pt x="133" y="39"/>
                </a:cubicBezTo>
                <a:cubicBezTo>
                  <a:pt x="133" y="39"/>
                  <a:pt x="133" y="39"/>
                  <a:pt x="133" y="39"/>
                </a:cubicBezTo>
                <a:cubicBezTo>
                  <a:pt x="134" y="39"/>
                  <a:pt x="134" y="38"/>
                  <a:pt x="134" y="38"/>
                </a:cubicBezTo>
                <a:cubicBezTo>
                  <a:pt x="133" y="38"/>
                  <a:pt x="133" y="38"/>
                  <a:pt x="133" y="37"/>
                </a:cubicBezTo>
                <a:cubicBezTo>
                  <a:pt x="133" y="37"/>
                  <a:pt x="133" y="37"/>
                  <a:pt x="133" y="37"/>
                </a:cubicBezTo>
                <a:cubicBezTo>
                  <a:pt x="133" y="37"/>
                  <a:pt x="132" y="37"/>
                  <a:pt x="132" y="37"/>
                </a:cubicBezTo>
                <a:cubicBezTo>
                  <a:pt x="132" y="36"/>
                  <a:pt x="133" y="36"/>
                  <a:pt x="132" y="35"/>
                </a:cubicBezTo>
                <a:cubicBezTo>
                  <a:pt x="132" y="35"/>
                  <a:pt x="132" y="35"/>
                  <a:pt x="132" y="35"/>
                </a:cubicBezTo>
                <a:cubicBezTo>
                  <a:pt x="132" y="34"/>
                  <a:pt x="133" y="34"/>
                  <a:pt x="133" y="34"/>
                </a:cubicBezTo>
                <a:cubicBezTo>
                  <a:pt x="133" y="33"/>
                  <a:pt x="134" y="33"/>
                  <a:pt x="134" y="33"/>
                </a:cubicBezTo>
                <a:cubicBezTo>
                  <a:pt x="134" y="33"/>
                  <a:pt x="134" y="33"/>
                  <a:pt x="134" y="33"/>
                </a:cubicBezTo>
                <a:cubicBezTo>
                  <a:pt x="132" y="31"/>
                  <a:pt x="129" y="30"/>
                  <a:pt x="127" y="28"/>
                </a:cubicBezTo>
                <a:cubicBezTo>
                  <a:pt x="127" y="28"/>
                  <a:pt x="127" y="28"/>
                  <a:pt x="127" y="28"/>
                </a:cubicBezTo>
                <a:cubicBezTo>
                  <a:pt x="127" y="28"/>
                  <a:pt x="127" y="28"/>
                  <a:pt x="127" y="29"/>
                </a:cubicBezTo>
                <a:cubicBezTo>
                  <a:pt x="127" y="29"/>
                  <a:pt x="127" y="29"/>
                  <a:pt x="127" y="29"/>
                </a:cubicBezTo>
                <a:cubicBezTo>
                  <a:pt x="127" y="29"/>
                  <a:pt x="127" y="29"/>
                  <a:pt x="127" y="29"/>
                </a:cubicBezTo>
                <a:cubicBezTo>
                  <a:pt x="126" y="29"/>
                  <a:pt x="126" y="29"/>
                  <a:pt x="126" y="29"/>
                </a:cubicBezTo>
                <a:cubicBezTo>
                  <a:pt x="126" y="29"/>
                  <a:pt x="125" y="29"/>
                  <a:pt x="125" y="29"/>
                </a:cubicBezTo>
                <a:cubicBezTo>
                  <a:pt x="125" y="29"/>
                  <a:pt x="125" y="29"/>
                  <a:pt x="125" y="29"/>
                </a:cubicBezTo>
                <a:cubicBezTo>
                  <a:pt x="125" y="29"/>
                  <a:pt x="126" y="29"/>
                  <a:pt x="126" y="29"/>
                </a:cubicBezTo>
                <a:cubicBezTo>
                  <a:pt x="126" y="29"/>
                  <a:pt x="126" y="29"/>
                  <a:pt x="126" y="29"/>
                </a:cubicBezTo>
                <a:cubicBezTo>
                  <a:pt x="125" y="30"/>
                  <a:pt x="125" y="30"/>
                  <a:pt x="125" y="30"/>
                </a:cubicBezTo>
                <a:cubicBezTo>
                  <a:pt x="125" y="30"/>
                  <a:pt x="125" y="30"/>
                  <a:pt x="125" y="30"/>
                </a:cubicBezTo>
                <a:cubicBezTo>
                  <a:pt x="125" y="30"/>
                  <a:pt x="124" y="30"/>
                  <a:pt x="124" y="30"/>
                </a:cubicBezTo>
                <a:cubicBezTo>
                  <a:pt x="124" y="30"/>
                  <a:pt x="124" y="30"/>
                  <a:pt x="124" y="30"/>
                </a:cubicBezTo>
                <a:cubicBezTo>
                  <a:pt x="125" y="30"/>
                  <a:pt x="125" y="30"/>
                  <a:pt x="125" y="30"/>
                </a:cubicBezTo>
                <a:cubicBezTo>
                  <a:pt x="125" y="30"/>
                  <a:pt x="125" y="30"/>
                  <a:pt x="125" y="30"/>
                </a:cubicBezTo>
                <a:cubicBezTo>
                  <a:pt x="124" y="31"/>
                  <a:pt x="124" y="31"/>
                  <a:pt x="124" y="31"/>
                </a:cubicBezTo>
                <a:cubicBezTo>
                  <a:pt x="124" y="31"/>
                  <a:pt x="123" y="31"/>
                  <a:pt x="123" y="31"/>
                </a:cubicBezTo>
                <a:cubicBezTo>
                  <a:pt x="122" y="31"/>
                  <a:pt x="122" y="31"/>
                  <a:pt x="122" y="30"/>
                </a:cubicBezTo>
                <a:cubicBezTo>
                  <a:pt x="122" y="30"/>
                  <a:pt x="122" y="30"/>
                  <a:pt x="122" y="30"/>
                </a:cubicBezTo>
                <a:cubicBezTo>
                  <a:pt x="122" y="30"/>
                  <a:pt x="122" y="30"/>
                  <a:pt x="123" y="30"/>
                </a:cubicBezTo>
                <a:cubicBezTo>
                  <a:pt x="123" y="30"/>
                  <a:pt x="123" y="30"/>
                  <a:pt x="123" y="30"/>
                </a:cubicBezTo>
                <a:cubicBezTo>
                  <a:pt x="123" y="30"/>
                  <a:pt x="123" y="29"/>
                  <a:pt x="123" y="29"/>
                </a:cubicBezTo>
                <a:cubicBezTo>
                  <a:pt x="123" y="29"/>
                  <a:pt x="123" y="29"/>
                  <a:pt x="123" y="29"/>
                </a:cubicBezTo>
                <a:cubicBezTo>
                  <a:pt x="123" y="29"/>
                  <a:pt x="123" y="29"/>
                  <a:pt x="124" y="29"/>
                </a:cubicBezTo>
                <a:cubicBezTo>
                  <a:pt x="124" y="29"/>
                  <a:pt x="124" y="29"/>
                  <a:pt x="123" y="29"/>
                </a:cubicBezTo>
                <a:cubicBezTo>
                  <a:pt x="124" y="29"/>
                  <a:pt x="124" y="29"/>
                  <a:pt x="124" y="29"/>
                </a:cubicBezTo>
                <a:cubicBezTo>
                  <a:pt x="124" y="28"/>
                  <a:pt x="124" y="28"/>
                  <a:pt x="124" y="28"/>
                </a:cubicBezTo>
                <a:cubicBezTo>
                  <a:pt x="124" y="28"/>
                  <a:pt x="125" y="28"/>
                  <a:pt x="125" y="28"/>
                </a:cubicBezTo>
                <a:cubicBezTo>
                  <a:pt x="125" y="28"/>
                  <a:pt x="125" y="27"/>
                  <a:pt x="126" y="27"/>
                </a:cubicBezTo>
                <a:cubicBezTo>
                  <a:pt x="115" y="21"/>
                  <a:pt x="102" y="17"/>
                  <a:pt x="89" y="17"/>
                </a:cubicBezTo>
                <a:cubicBezTo>
                  <a:pt x="78" y="17"/>
                  <a:pt x="67" y="20"/>
                  <a:pt x="58" y="24"/>
                </a:cubicBezTo>
                <a:moveTo>
                  <a:pt x="58" y="28"/>
                </a:moveTo>
                <a:cubicBezTo>
                  <a:pt x="58" y="28"/>
                  <a:pt x="58" y="28"/>
                  <a:pt x="58" y="28"/>
                </a:cubicBezTo>
                <a:cubicBezTo>
                  <a:pt x="58" y="28"/>
                  <a:pt x="58" y="28"/>
                  <a:pt x="58" y="28"/>
                </a:cubicBezTo>
                <a:cubicBezTo>
                  <a:pt x="58" y="28"/>
                  <a:pt x="58" y="28"/>
                  <a:pt x="58" y="28"/>
                </a:cubicBezTo>
                <a:cubicBezTo>
                  <a:pt x="58" y="28"/>
                  <a:pt x="58" y="28"/>
                  <a:pt x="58" y="28"/>
                </a:cubicBezTo>
                <a:moveTo>
                  <a:pt x="121" y="69"/>
                </a:moveTo>
                <a:cubicBezTo>
                  <a:pt x="121" y="69"/>
                  <a:pt x="121" y="69"/>
                  <a:pt x="121" y="69"/>
                </a:cubicBezTo>
                <a:cubicBezTo>
                  <a:pt x="120" y="69"/>
                  <a:pt x="121" y="69"/>
                  <a:pt x="120" y="69"/>
                </a:cubicBezTo>
                <a:cubicBezTo>
                  <a:pt x="121" y="69"/>
                  <a:pt x="121" y="68"/>
                  <a:pt x="121" y="68"/>
                </a:cubicBezTo>
                <a:cubicBezTo>
                  <a:pt x="121" y="68"/>
                  <a:pt x="120" y="68"/>
                  <a:pt x="120" y="68"/>
                </a:cubicBezTo>
                <a:cubicBezTo>
                  <a:pt x="120" y="68"/>
                  <a:pt x="120" y="68"/>
                  <a:pt x="120" y="68"/>
                </a:cubicBezTo>
                <a:cubicBezTo>
                  <a:pt x="120" y="68"/>
                  <a:pt x="120" y="68"/>
                  <a:pt x="120" y="68"/>
                </a:cubicBezTo>
                <a:cubicBezTo>
                  <a:pt x="120" y="67"/>
                  <a:pt x="119" y="67"/>
                  <a:pt x="119" y="67"/>
                </a:cubicBezTo>
                <a:cubicBezTo>
                  <a:pt x="119" y="67"/>
                  <a:pt x="119" y="67"/>
                  <a:pt x="119" y="66"/>
                </a:cubicBezTo>
                <a:cubicBezTo>
                  <a:pt x="119" y="66"/>
                  <a:pt x="119" y="66"/>
                  <a:pt x="119" y="66"/>
                </a:cubicBezTo>
                <a:cubicBezTo>
                  <a:pt x="119" y="66"/>
                  <a:pt x="119" y="66"/>
                  <a:pt x="119" y="66"/>
                </a:cubicBezTo>
                <a:cubicBezTo>
                  <a:pt x="119" y="66"/>
                  <a:pt x="120" y="66"/>
                  <a:pt x="120" y="66"/>
                </a:cubicBezTo>
                <a:cubicBezTo>
                  <a:pt x="120" y="66"/>
                  <a:pt x="120" y="66"/>
                  <a:pt x="120" y="66"/>
                </a:cubicBezTo>
                <a:cubicBezTo>
                  <a:pt x="119" y="66"/>
                  <a:pt x="119" y="66"/>
                  <a:pt x="119" y="66"/>
                </a:cubicBezTo>
                <a:cubicBezTo>
                  <a:pt x="119" y="66"/>
                  <a:pt x="119" y="66"/>
                  <a:pt x="120" y="66"/>
                </a:cubicBezTo>
                <a:cubicBezTo>
                  <a:pt x="120" y="66"/>
                  <a:pt x="120" y="66"/>
                  <a:pt x="120" y="65"/>
                </a:cubicBezTo>
                <a:cubicBezTo>
                  <a:pt x="120" y="65"/>
                  <a:pt x="120" y="65"/>
                  <a:pt x="120" y="65"/>
                </a:cubicBezTo>
                <a:cubicBezTo>
                  <a:pt x="120" y="65"/>
                  <a:pt x="121" y="65"/>
                  <a:pt x="121" y="66"/>
                </a:cubicBezTo>
                <a:cubicBezTo>
                  <a:pt x="121" y="65"/>
                  <a:pt x="121" y="65"/>
                  <a:pt x="121" y="65"/>
                </a:cubicBezTo>
                <a:cubicBezTo>
                  <a:pt x="121" y="65"/>
                  <a:pt x="121" y="65"/>
                  <a:pt x="121" y="65"/>
                </a:cubicBezTo>
                <a:cubicBezTo>
                  <a:pt x="121" y="65"/>
                  <a:pt x="121" y="65"/>
                  <a:pt x="121" y="64"/>
                </a:cubicBezTo>
                <a:cubicBezTo>
                  <a:pt x="121" y="64"/>
                  <a:pt x="121" y="64"/>
                  <a:pt x="121" y="64"/>
                </a:cubicBezTo>
                <a:cubicBezTo>
                  <a:pt x="121" y="64"/>
                  <a:pt x="121" y="64"/>
                  <a:pt x="121" y="64"/>
                </a:cubicBezTo>
                <a:cubicBezTo>
                  <a:pt x="121" y="64"/>
                  <a:pt x="121" y="64"/>
                  <a:pt x="120" y="64"/>
                </a:cubicBezTo>
                <a:cubicBezTo>
                  <a:pt x="120" y="64"/>
                  <a:pt x="120" y="64"/>
                  <a:pt x="120" y="64"/>
                </a:cubicBezTo>
                <a:cubicBezTo>
                  <a:pt x="120" y="64"/>
                  <a:pt x="120" y="64"/>
                  <a:pt x="120" y="64"/>
                </a:cubicBezTo>
                <a:cubicBezTo>
                  <a:pt x="119" y="64"/>
                  <a:pt x="119" y="64"/>
                  <a:pt x="118" y="64"/>
                </a:cubicBezTo>
                <a:cubicBezTo>
                  <a:pt x="118" y="64"/>
                  <a:pt x="118" y="64"/>
                  <a:pt x="118" y="64"/>
                </a:cubicBezTo>
                <a:cubicBezTo>
                  <a:pt x="118" y="64"/>
                  <a:pt x="118" y="65"/>
                  <a:pt x="117" y="65"/>
                </a:cubicBezTo>
                <a:cubicBezTo>
                  <a:pt x="117" y="65"/>
                  <a:pt x="117" y="65"/>
                  <a:pt x="117" y="65"/>
                </a:cubicBezTo>
                <a:cubicBezTo>
                  <a:pt x="117" y="65"/>
                  <a:pt x="117" y="65"/>
                  <a:pt x="117" y="65"/>
                </a:cubicBezTo>
                <a:cubicBezTo>
                  <a:pt x="117" y="65"/>
                  <a:pt x="117" y="65"/>
                  <a:pt x="116" y="65"/>
                </a:cubicBezTo>
                <a:cubicBezTo>
                  <a:pt x="116" y="65"/>
                  <a:pt x="116" y="65"/>
                  <a:pt x="116" y="65"/>
                </a:cubicBezTo>
                <a:cubicBezTo>
                  <a:pt x="116" y="65"/>
                  <a:pt x="116" y="66"/>
                  <a:pt x="116" y="66"/>
                </a:cubicBezTo>
                <a:cubicBezTo>
                  <a:pt x="116" y="66"/>
                  <a:pt x="116" y="66"/>
                  <a:pt x="116" y="66"/>
                </a:cubicBezTo>
                <a:cubicBezTo>
                  <a:pt x="116" y="66"/>
                  <a:pt x="116" y="66"/>
                  <a:pt x="116" y="66"/>
                </a:cubicBezTo>
                <a:cubicBezTo>
                  <a:pt x="116" y="66"/>
                  <a:pt x="116" y="66"/>
                  <a:pt x="116" y="66"/>
                </a:cubicBezTo>
                <a:cubicBezTo>
                  <a:pt x="116" y="67"/>
                  <a:pt x="116" y="67"/>
                  <a:pt x="116" y="67"/>
                </a:cubicBezTo>
                <a:cubicBezTo>
                  <a:pt x="116" y="67"/>
                  <a:pt x="116" y="67"/>
                  <a:pt x="116" y="67"/>
                </a:cubicBezTo>
                <a:cubicBezTo>
                  <a:pt x="116" y="67"/>
                  <a:pt x="116" y="67"/>
                  <a:pt x="116" y="67"/>
                </a:cubicBezTo>
                <a:cubicBezTo>
                  <a:pt x="117" y="67"/>
                  <a:pt x="117" y="67"/>
                  <a:pt x="117" y="67"/>
                </a:cubicBezTo>
                <a:cubicBezTo>
                  <a:pt x="117" y="67"/>
                  <a:pt x="117" y="67"/>
                  <a:pt x="117" y="67"/>
                </a:cubicBezTo>
                <a:cubicBezTo>
                  <a:pt x="116" y="67"/>
                  <a:pt x="116" y="68"/>
                  <a:pt x="116" y="68"/>
                </a:cubicBezTo>
                <a:cubicBezTo>
                  <a:pt x="117" y="68"/>
                  <a:pt x="117" y="68"/>
                  <a:pt x="117" y="68"/>
                </a:cubicBezTo>
                <a:cubicBezTo>
                  <a:pt x="117" y="68"/>
                  <a:pt x="117" y="68"/>
                  <a:pt x="117" y="68"/>
                </a:cubicBezTo>
                <a:cubicBezTo>
                  <a:pt x="117" y="68"/>
                  <a:pt x="117" y="69"/>
                  <a:pt x="117" y="69"/>
                </a:cubicBezTo>
                <a:cubicBezTo>
                  <a:pt x="117" y="69"/>
                  <a:pt x="117" y="69"/>
                  <a:pt x="117" y="69"/>
                </a:cubicBezTo>
                <a:cubicBezTo>
                  <a:pt x="117" y="69"/>
                  <a:pt x="118" y="69"/>
                  <a:pt x="118" y="69"/>
                </a:cubicBezTo>
                <a:cubicBezTo>
                  <a:pt x="118" y="69"/>
                  <a:pt x="118" y="70"/>
                  <a:pt x="118" y="70"/>
                </a:cubicBezTo>
                <a:cubicBezTo>
                  <a:pt x="118" y="70"/>
                  <a:pt x="118" y="70"/>
                  <a:pt x="118" y="70"/>
                </a:cubicBezTo>
                <a:cubicBezTo>
                  <a:pt x="118" y="70"/>
                  <a:pt x="119" y="70"/>
                  <a:pt x="119" y="70"/>
                </a:cubicBezTo>
                <a:cubicBezTo>
                  <a:pt x="119" y="70"/>
                  <a:pt x="119" y="70"/>
                  <a:pt x="119" y="70"/>
                </a:cubicBezTo>
                <a:cubicBezTo>
                  <a:pt x="119" y="70"/>
                  <a:pt x="119" y="70"/>
                  <a:pt x="119" y="70"/>
                </a:cubicBezTo>
                <a:cubicBezTo>
                  <a:pt x="118" y="70"/>
                  <a:pt x="118" y="71"/>
                  <a:pt x="118" y="71"/>
                </a:cubicBezTo>
                <a:cubicBezTo>
                  <a:pt x="118" y="71"/>
                  <a:pt x="118" y="71"/>
                  <a:pt x="118" y="71"/>
                </a:cubicBezTo>
                <a:cubicBezTo>
                  <a:pt x="118" y="72"/>
                  <a:pt x="118" y="72"/>
                  <a:pt x="118" y="72"/>
                </a:cubicBezTo>
                <a:cubicBezTo>
                  <a:pt x="118" y="72"/>
                  <a:pt x="118" y="72"/>
                  <a:pt x="118" y="72"/>
                </a:cubicBezTo>
                <a:cubicBezTo>
                  <a:pt x="118" y="72"/>
                  <a:pt x="118" y="72"/>
                  <a:pt x="118" y="72"/>
                </a:cubicBezTo>
                <a:cubicBezTo>
                  <a:pt x="118" y="72"/>
                  <a:pt x="118" y="72"/>
                  <a:pt x="118" y="72"/>
                </a:cubicBezTo>
                <a:cubicBezTo>
                  <a:pt x="118" y="72"/>
                  <a:pt x="117" y="73"/>
                  <a:pt x="117" y="73"/>
                </a:cubicBezTo>
                <a:cubicBezTo>
                  <a:pt x="118" y="73"/>
                  <a:pt x="118" y="73"/>
                  <a:pt x="118" y="73"/>
                </a:cubicBezTo>
                <a:cubicBezTo>
                  <a:pt x="119" y="74"/>
                  <a:pt x="120" y="74"/>
                  <a:pt x="121" y="74"/>
                </a:cubicBezTo>
                <a:cubicBezTo>
                  <a:pt x="121" y="74"/>
                  <a:pt x="121" y="74"/>
                  <a:pt x="122" y="74"/>
                </a:cubicBezTo>
                <a:cubicBezTo>
                  <a:pt x="122" y="74"/>
                  <a:pt x="122" y="73"/>
                  <a:pt x="122" y="73"/>
                </a:cubicBezTo>
                <a:cubicBezTo>
                  <a:pt x="122" y="73"/>
                  <a:pt x="122" y="72"/>
                  <a:pt x="122" y="72"/>
                </a:cubicBezTo>
                <a:cubicBezTo>
                  <a:pt x="122" y="72"/>
                  <a:pt x="122" y="72"/>
                  <a:pt x="122" y="72"/>
                </a:cubicBezTo>
                <a:cubicBezTo>
                  <a:pt x="122" y="72"/>
                  <a:pt x="121" y="72"/>
                  <a:pt x="121" y="71"/>
                </a:cubicBezTo>
                <a:cubicBezTo>
                  <a:pt x="121" y="71"/>
                  <a:pt x="121" y="71"/>
                  <a:pt x="121" y="71"/>
                </a:cubicBezTo>
                <a:cubicBezTo>
                  <a:pt x="121" y="71"/>
                  <a:pt x="121" y="71"/>
                  <a:pt x="121" y="71"/>
                </a:cubicBezTo>
                <a:cubicBezTo>
                  <a:pt x="121" y="71"/>
                  <a:pt x="121" y="71"/>
                  <a:pt x="121" y="71"/>
                </a:cubicBezTo>
                <a:cubicBezTo>
                  <a:pt x="121" y="71"/>
                  <a:pt x="121" y="71"/>
                  <a:pt x="121" y="71"/>
                </a:cubicBezTo>
                <a:cubicBezTo>
                  <a:pt x="121" y="71"/>
                  <a:pt x="121" y="71"/>
                  <a:pt x="121" y="71"/>
                </a:cubicBezTo>
                <a:cubicBezTo>
                  <a:pt x="121" y="71"/>
                  <a:pt x="121" y="71"/>
                  <a:pt x="121" y="71"/>
                </a:cubicBezTo>
                <a:cubicBezTo>
                  <a:pt x="121" y="71"/>
                  <a:pt x="121" y="71"/>
                  <a:pt x="121" y="71"/>
                </a:cubicBezTo>
                <a:cubicBezTo>
                  <a:pt x="121" y="71"/>
                  <a:pt x="121" y="71"/>
                  <a:pt x="121" y="71"/>
                </a:cubicBezTo>
                <a:cubicBezTo>
                  <a:pt x="121" y="71"/>
                  <a:pt x="121" y="71"/>
                  <a:pt x="121" y="71"/>
                </a:cubicBezTo>
                <a:cubicBezTo>
                  <a:pt x="121" y="70"/>
                  <a:pt x="121" y="70"/>
                  <a:pt x="121" y="70"/>
                </a:cubicBezTo>
                <a:cubicBezTo>
                  <a:pt x="121" y="70"/>
                  <a:pt x="121" y="70"/>
                  <a:pt x="121" y="70"/>
                </a:cubicBezTo>
                <a:cubicBezTo>
                  <a:pt x="121" y="70"/>
                  <a:pt x="121" y="70"/>
                  <a:pt x="121" y="70"/>
                </a:cubicBezTo>
                <a:cubicBezTo>
                  <a:pt x="121" y="70"/>
                  <a:pt x="121" y="70"/>
                  <a:pt x="121" y="70"/>
                </a:cubicBezTo>
                <a:cubicBezTo>
                  <a:pt x="121" y="70"/>
                  <a:pt x="121" y="70"/>
                  <a:pt x="121" y="70"/>
                </a:cubicBezTo>
                <a:cubicBezTo>
                  <a:pt x="122" y="70"/>
                  <a:pt x="122" y="70"/>
                  <a:pt x="122" y="70"/>
                </a:cubicBezTo>
                <a:cubicBezTo>
                  <a:pt x="122" y="70"/>
                  <a:pt x="122" y="70"/>
                  <a:pt x="122" y="70"/>
                </a:cubicBezTo>
                <a:cubicBezTo>
                  <a:pt x="122" y="70"/>
                  <a:pt x="122" y="70"/>
                  <a:pt x="122" y="70"/>
                </a:cubicBezTo>
                <a:cubicBezTo>
                  <a:pt x="122" y="70"/>
                  <a:pt x="122" y="70"/>
                  <a:pt x="122" y="70"/>
                </a:cubicBezTo>
                <a:cubicBezTo>
                  <a:pt x="122" y="70"/>
                  <a:pt x="122" y="70"/>
                  <a:pt x="122" y="70"/>
                </a:cubicBezTo>
                <a:cubicBezTo>
                  <a:pt x="122" y="70"/>
                  <a:pt x="122" y="70"/>
                  <a:pt x="122" y="70"/>
                </a:cubicBezTo>
                <a:cubicBezTo>
                  <a:pt x="122" y="70"/>
                  <a:pt x="122" y="70"/>
                  <a:pt x="122" y="70"/>
                </a:cubicBezTo>
                <a:cubicBezTo>
                  <a:pt x="122" y="70"/>
                  <a:pt x="122" y="70"/>
                  <a:pt x="122" y="69"/>
                </a:cubicBezTo>
                <a:cubicBezTo>
                  <a:pt x="122" y="69"/>
                  <a:pt x="122" y="69"/>
                  <a:pt x="122" y="69"/>
                </a:cubicBezTo>
                <a:cubicBezTo>
                  <a:pt x="121" y="69"/>
                  <a:pt x="121" y="69"/>
                  <a:pt x="121" y="69"/>
                </a:cubicBezTo>
                <a:cubicBezTo>
                  <a:pt x="121" y="69"/>
                  <a:pt x="121" y="69"/>
                  <a:pt x="121" y="70"/>
                </a:cubicBezTo>
                <a:cubicBezTo>
                  <a:pt x="121" y="70"/>
                  <a:pt x="121" y="70"/>
                  <a:pt x="121" y="70"/>
                </a:cubicBezTo>
                <a:cubicBezTo>
                  <a:pt x="121" y="69"/>
                  <a:pt x="121" y="69"/>
                  <a:pt x="121" y="69"/>
                </a:cubicBezTo>
                <a:cubicBezTo>
                  <a:pt x="121" y="69"/>
                  <a:pt x="121" y="69"/>
                  <a:pt x="121" y="69"/>
                </a:cubicBezTo>
                <a:moveTo>
                  <a:pt x="99" y="69"/>
                </a:moveTo>
                <a:cubicBezTo>
                  <a:pt x="99" y="69"/>
                  <a:pt x="99" y="69"/>
                  <a:pt x="99" y="69"/>
                </a:cubicBezTo>
                <a:cubicBezTo>
                  <a:pt x="99" y="69"/>
                  <a:pt x="99" y="69"/>
                  <a:pt x="99" y="69"/>
                </a:cubicBezTo>
                <a:cubicBezTo>
                  <a:pt x="99" y="69"/>
                  <a:pt x="99" y="69"/>
                  <a:pt x="99" y="69"/>
                </a:cubicBezTo>
                <a:cubicBezTo>
                  <a:pt x="99" y="69"/>
                  <a:pt x="99" y="69"/>
                  <a:pt x="99" y="69"/>
                </a:cubicBezTo>
                <a:cubicBezTo>
                  <a:pt x="99" y="69"/>
                  <a:pt x="99" y="69"/>
                  <a:pt x="99" y="69"/>
                </a:cubicBezTo>
                <a:moveTo>
                  <a:pt x="123" y="31"/>
                </a:moveTo>
                <a:cubicBezTo>
                  <a:pt x="123" y="31"/>
                  <a:pt x="123" y="31"/>
                  <a:pt x="124" y="31"/>
                </a:cubicBezTo>
                <a:cubicBezTo>
                  <a:pt x="124" y="32"/>
                  <a:pt x="123" y="32"/>
                  <a:pt x="123" y="33"/>
                </a:cubicBezTo>
                <a:cubicBezTo>
                  <a:pt x="123" y="34"/>
                  <a:pt x="123" y="34"/>
                  <a:pt x="124" y="34"/>
                </a:cubicBezTo>
                <a:cubicBezTo>
                  <a:pt x="124" y="35"/>
                  <a:pt x="124" y="35"/>
                  <a:pt x="124" y="35"/>
                </a:cubicBezTo>
                <a:cubicBezTo>
                  <a:pt x="124" y="35"/>
                  <a:pt x="123" y="35"/>
                  <a:pt x="123" y="35"/>
                </a:cubicBezTo>
                <a:cubicBezTo>
                  <a:pt x="123" y="35"/>
                  <a:pt x="123" y="35"/>
                  <a:pt x="122" y="35"/>
                </a:cubicBezTo>
                <a:cubicBezTo>
                  <a:pt x="122" y="35"/>
                  <a:pt x="122" y="35"/>
                  <a:pt x="122" y="35"/>
                </a:cubicBezTo>
                <a:cubicBezTo>
                  <a:pt x="122" y="35"/>
                  <a:pt x="122" y="35"/>
                  <a:pt x="121" y="35"/>
                </a:cubicBezTo>
                <a:cubicBezTo>
                  <a:pt x="121" y="35"/>
                  <a:pt x="122" y="35"/>
                  <a:pt x="122" y="35"/>
                </a:cubicBezTo>
                <a:cubicBezTo>
                  <a:pt x="122" y="34"/>
                  <a:pt x="122" y="34"/>
                  <a:pt x="122" y="34"/>
                </a:cubicBezTo>
                <a:cubicBezTo>
                  <a:pt x="121" y="34"/>
                  <a:pt x="121" y="34"/>
                  <a:pt x="121" y="34"/>
                </a:cubicBezTo>
                <a:cubicBezTo>
                  <a:pt x="120" y="34"/>
                  <a:pt x="120" y="34"/>
                  <a:pt x="120" y="34"/>
                </a:cubicBezTo>
                <a:cubicBezTo>
                  <a:pt x="120" y="34"/>
                  <a:pt x="120" y="34"/>
                  <a:pt x="120" y="34"/>
                </a:cubicBezTo>
                <a:cubicBezTo>
                  <a:pt x="120" y="33"/>
                  <a:pt x="120" y="33"/>
                  <a:pt x="120" y="33"/>
                </a:cubicBezTo>
                <a:cubicBezTo>
                  <a:pt x="120" y="33"/>
                  <a:pt x="120" y="33"/>
                  <a:pt x="120" y="33"/>
                </a:cubicBezTo>
                <a:cubicBezTo>
                  <a:pt x="121" y="33"/>
                  <a:pt x="121" y="33"/>
                  <a:pt x="121" y="32"/>
                </a:cubicBezTo>
                <a:cubicBezTo>
                  <a:pt x="121" y="32"/>
                  <a:pt x="121" y="32"/>
                  <a:pt x="121" y="32"/>
                </a:cubicBezTo>
                <a:cubicBezTo>
                  <a:pt x="121" y="32"/>
                  <a:pt x="121" y="32"/>
                  <a:pt x="121" y="32"/>
                </a:cubicBezTo>
                <a:cubicBezTo>
                  <a:pt x="121" y="32"/>
                  <a:pt x="121" y="32"/>
                  <a:pt x="121" y="31"/>
                </a:cubicBezTo>
                <a:cubicBezTo>
                  <a:pt x="121" y="31"/>
                  <a:pt x="122" y="31"/>
                  <a:pt x="122" y="31"/>
                </a:cubicBezTo>
                <a:cubicBezTo>
                  <a:pt x="122" y="31"/>
                  <a:pt x="123" y="31"/>
                  <a:pt x="123" y="31"/>
                </a:cubicBezTo>
                <a:moveTo>
                  <a:pt x="99" y="21"/>
                </a:moveTo>
                <a:cubicBezTo>
                  <a:pt x="99" y="21"/>
                  <a:pt x="99" y="21"/>
                  <a:pt x="98" y="21"/>
                </a:cubicBezTo>
                <a:cubicBezTo>
                  <a:pt x="98" y="21"/>
                  <a:pt x="98" y="21"/>
                  <a:pt x="98" y="21"/>
                </a:cubicBezTo>
                <a:cubicBezTo>
                  <a:pt x="97" y="21"/>
                  <a:pt x="97" y="21"/>
                  <a:pt x="97" y="21"/>
                </a:cubicBezTo>
                <a:cubicBezTo>
                  <a:pt x="96" y="21"/>
                  <a:pt x="96" y="21"/>
                  <a:pt x="95" y="21"/>
                </a:cubicBezTo>
                <a:cubicBezTo>
                  <a:pt x="95" y="21"/>
                  <a:pt x="95" y="21"/>
                  <a:pt x="95" y="21"/>
                </a:cubicBezTo>
                <a:cubicBezTo>
                  <a:pt x="95" y="21"/>
                  <a:pt x="95" y="21"/>
                  <a:pt x="96" y="20"/>
                </a:cubicBezTo>
                <a:cubicBezTo>
                  <a:pt x="96" y="20"/>
                  <a:pt x="96" y="20"/>
                  <a:pt x="96" y="20"/>
                </a:cubicBezTo>
                <a:cubicBezTo>
                  <a:pt x="95" y="20"/>
                  <a:pt x="93" y="20"/>
                  <a:pt x="93" y="20"/>
                </a:cubicBezTo>
                <a:cubicBezTo>
                  <a:pt x="93" y="20"/>
                  <a:pt x="93" y="20"/>
                  <a:pt x="93" y="20"/>
                </a:cubicBezTo>
                <a:cubicBezTo>
                  <a:pt x="93" y="20"/>
                  <a:pt x="93" y="20"/>
                  <a:pt x="93" y="20"/>
                </a:cubicBezTo>
                <a:cubicBezTo>
                  <a:pt x="93" y="19"/>
                  <a:pt x="94" y="19"/>
                  <a:pt x="94" y="19"/>
                </a:cubicBezTo>
                <a:cubicBezTo>
                  <a:pt x="94" y="19"/>
                  <a:pt x="94" y="19"/>
                  <a:pt x="94" y="19"/>
                </a:cubicBezTo>
                <a:cubicBezTo>
                  <a:pt x="95" y="20"/>
                  <a:pt x="95" y="19"/>
                  <a:pt x="96" y="20"/>
                </a:cubicBezTo>
                <a:cubicBezTo>
                  <a:pt x="96" y="20"/>
                  <a:pt x="96" y="20"/>
                  <a:pt x="96" y="20"/>
                </a:cubicBezTo>
                <a:cubicBezTo>
                  <a:pt x="96" y="19"/>
                  <a:pt x="96" y="19"/>
                  <a:pt x="97" y="19"/>
                </a:cubicBezTo>
                <a:cubicBezTo>
                  <a:pt x="97" y="19"/>
                  <a:pt x="96" y="19"/>
                  <a:pt x="97" y="20"/>
                </a:cubicBezTo>
                <a:cubicBezTo>
                  <a:pt x="97" y="20"/>
                  <a:pt x="97" y="20"/>
                  <a:pt x="97" y="20"/>
                </a:cubicBezTo>
                <a:cubicBezTo>
                  <a:pt x="97" y="19"/>
                  <a:pt x="97" y="19"/>
                  <a:pt x="98" y="19"/>
                </a:cubicBezTo>
                <a:cubicBezTo>
                  <a:pt x="98" y="19"/>
                  <a:pt x="98" y="19"/>
                  <a:pt x="98" y="19"/>
                </a:cubicBezTo>
                <a:cubicBezTo>
                  <a:pt x="98" y="19"/>
                  <a:pt x="98" y="19"/>
                  <a:pt x="98" y="20"/>
                </a:cubicBezTo>
                <a:cubicBezTo>
                  <a:pt x="98" y="20"/>
                  <a:pt x="99" y="19"/>
                  <a:pt x="99" y="19"/>
                </a:cubicBezTo>
                <a:cubicBezTo>
                  <a:pt x="99" y="20"/>
                  <a:pt x="100" y="20"/>
                  <a:pt x="100" y="20"/>
                </a:cubicBezTo>
                <a:cubicBezTo>
                  <a:pt x="100" y="20"/>
                  <a:pt x="100" y="20"/>
                  <a:pt x="100" y="20"/>
                </a:cubicBezTo>
                <a:cubicBezTo>
                  <a:pt x="100" y="20"/>
                  <a:pt x="100" y="20"/>
                  <a:pt x="100" y="20"/>
                </a:cubicBezTo>
                <a:cubicBezTo>
                  <a:pt x="100" y="20"/>
                  <a:pt x="99" y="20"/>
                  <a:pt x="99" y="21"/>
                </a:cubicBezTo>
                <a:moveTo>
                  <a:pt x="93" y="21"/>
                </a:moveTo>
                <a:cubicBezTo>
                  <a:pt x="94" y="21"/>
                  <a:pt x="94" y="21"/>
                  <a:pt x="94" y="21"/>
                </a:cubicBezTo>
                <a:cubicBezTo>
                  <a:pt x="94" y="22"/>
                  <a:pt x="95" y="22"/>
                  <a:pt x="95" y="22"/>
                </a:cubicBezTo>
                <a:cubicBezTo>
                  <a:pt x="95" y="22"/>
                  <a:pt x="94" y="22"/>
                  <a:pt x="94" y="22"/>
                </a:cubicBezTo>
                <a:cubicBezTo>
                  <a:pt x="94" y="22"/>
                  <a:pt x="94" y="22"/>
                  <a:pt x="94" y="22"/>
                </a:cubicBezTo>
                <a:cubicBezTo>
                  <a:pt x="93" y="23"/>
                  <a:pt x="93" y="23"/>
                  <a:pt x="93" y="24"/>
                </a:cubicBezTo>
                <a:cubicBezTo>
                  <a:pt x="93" y="24"/>
                  <a:pt x="93" y="24"/>
                  <a:pt x="93" y="24"/>
                </a:cubicBezTo>
                <a:cubicBezTo>
                  <a:pt x="93" y="24"/>
                  <a:pt x="92" y="24"/>
                  <a:pt x="92" y="24"/>
                </a:cubicBezTo>
                <a:cubicBezTo>
                  <a:pt x="92" y="25"/>
                  <a:pt x="92" y="25"/>
                  <a:pt x="92" y="26"/>
                </a:cubicBezTo>
                <a:cubicBezTo>
                  <a:pt x="92" y="26"/>
                  <a:pt x="92" y="26"/>
                  <a:pt x="92" y="26"/>
                </a:cubicBezTo>
                <a:cubicBezTo>
                  <a:pt x="91" y="26"/>
                  <a:pt x="90" y="25"/>
                  <a:pt x="90" y="25"/>
                </a:cubicBezTo>
                <a:cubicBezTo>
                  <a:pt x="90" y="25"/>
                  <a:pt x="90" y="25"/>
                  <a:pt x="90" y="25"/>
                </a:cubicBezTo>
                <a:cubicBezTo>
                  <a:pt x="90" y="24"/>
                  <a:pt x="90" y="24"/>
                  <a:pt x="90" y="24"/>
                </a:cubicBezTo>
                <a:cubicBezTo>
                  <a:pt x="90" y="24"/>
                  <a:pt x="91" y="24"/>
                  <a:pt x="91" y="24"/>
                </a:cubicBezTo>
                <a:cubicBezTo>
                  <a:pt x="91" y="24"/>
                  <a:pt x="91" y="24"/>
                  <a:pt x="91" y="24"/>
                </a:cubicBezTo>
                <a:cubicBezTo>
                  <a:pt x="90" y="24"/>
                  <a:pt x="90" y="24"/>
                  <a:pt x="89" y="24"/>
                </a:cubicBezTo>
                <a:cubicBezTo>
                  <a:pt x="89" y="24"/>
                  <a:pt x="89" y="24"/>
                  <a:pt x="89" y="23"/>
                </a:cubicBezTo>
                <a:cubicBezTo>
                  <a:pt x="89" y="23"/>
                  <a:pt x="89" y="23"/>
                  <a:pt x="89" y="23"/>
                </a:cubicBezTo>
                <a:cubicBezTo>
                  <a:pt x="90" y="23"/>
                  <a:pt x="91" y="23"/>
                  <a:pt x="91" y="23"/>
                </a:cubicBezTo>
                <a:cubicBezTo>
                  <a:pt x="91" y="23"/>
                  <a:pt x="91" y="23"/>
                  <a:pt x="91" y="23"/>
                </a:cubicBezTo>
                <a:cubicBezTo>
                  <a:pt x="91" y="23"/>
                  <a:pt x="90" y="22"/>
                  <a:pt x="90" y="22"/>
                </a:cubicBezTo>
                <a:cubicBezTo>
                  <a:pt x="90" y="22"/>
                  <a:pt x="90" y="23"/>
                  <a:pt x="89" y="23"/>
                </a:cubicBezTo>
                <a:cubicBezTo>
                  <a:pt x="89" y="23"/>
                  <a:pt x="87" y="22"/>
                  <a:pt x="87" y="22"/>
                </a:cubicBezTo>
                <a:cubicBezTo>
                  <a:pt x="88" y="22"/>
                  <a:pt x="88" y="22"/>
                  <a:pt x="88" y="22"/>
                </a:cubicBezTo>
                <a:cubicBezTo>
                  <a:pt x="88" y="21"/>
                  <a:pt x="88" y="21"/>
                  <a:pt x="88" y="21"/>
                </a:cubicBezTo>
                <a:cubicBezTo>
                  <a:pt x="87" y="21"/>
                  <a:pt x="87" y="21"/>
                  <a:pt x="87" y="21"/>
                </a:cubicBezTo>
                <a:cubicBezTo>
                  <a:pt x="87" y="21"/>
                  <a:pt x="87" y="21"/>
                  <a:pt x="87" y="21"/>
                </a:cubicBezTo>
                <a:cubicBezTo>
                  <a:pt x="87" y="20"/>
                  <a:pt x="87" y="20"/>
                  <a:pt x="88" y="20"/>
                </a:cubicBezTo>
                <a:cubicBezTo>
                  <a:pt x="88" y="20"/>
                  <a:pt x="88" y="20"/>
                  <a:pt x="88" y="20"/>
                </a:cubicBezTo>
                <a:cubicBezTo>
                  <a:pt x="88" y="20"/>
                  <a:pt x="88" y="20"/>
                  <a:pt x="89" y="20"/>
                </a:cubicBezTo>
                <a:cubicBezTo>
                  <a:pt x="89" y="20"/>
                  <a:pt x="89" y="21"/>
                  <a:pt x="89" y="21"/>
                </a:cubicBezTo>
                <a:cubicBezTo>
                  <a:pt x="89" y="21"/>
                  <a:pt x="89" y="21"/>
                  <a:pt x="89" y="21"/>
                </a:cubicBezTo>
                <a:cubicBezTo>
                  <a:pt x="89" y="21"/>
                  <a:pt x="89" y="21"/>
                  <a:pt x="89" y="21"/>
                </a:cubicBezTo>
                <a:cubicBezTo>
                  <a:pt x="89" y="21"/>
                  <a:pt x="89" y="21"/>
                  <a:pt x="89" y="20"/>
                </a:cubicBezTo>
                <a:cubicBezTo>
                  <a:pt x="90" y="20"/>
                  <a:pt x="90" y="20"/>
                  <a:pt x="90" y="20"/>
                </a:cubicBezTo>
                <a:cubicBezTo>
                  <a:pt x="90" y="21"/>
                  <a:pt x="91" y="21"/>
                  <a:pt x="91" y="21"/>
                </a:cubicBezTo>
                <a:cubicBezTo>
                  <a:pt x="91" y="21"/>
                  <a:pt x="91" y="21"/>
                  <a:pt x="91" y="21"/>
                </a:cubicBezTo>
                <a:cubicBezTo>
                  <a:pt x="91" y="21"/>
                  <a:pt x="91" y="20"/>
                  <a:pt x="91" y="20"/>
                </a:cubicBezTo>
                <a:cubicBezTo>
                  <a:pt x="91" y="20"/>
                  <a:pt x="91" y="20"/>
                  <a:pt x="91" y="20"/>
                </a:cubicBezTo>
                <a:cubicBezTo>
                  <a:pt x="91" y="20"/>
                  <a:pt x="91" y="20"/>
                  <a:pt x="92" y="20"/>
                </a:cubicBezTo>
                <a:cubicBezTo>
                  <a:pt x="92" y="20"/>
                  <a:pt x="92" y="20"/>
                  <a:pt x="92" y="20"/>
                </a:cubicBezTo>
                <a:cubicBezTo>
                  <a:pt x="92" y="20"/>
                  <a:pt x="92" y="20"/>
                  <a:pt x="92" y="20"/>
                </a:cubicBezTo>
                <a:cubicBezTo>
                  <a:pt x="92" y="20"/>
                  <a:pt x="92" y="21"/>
                  <a:pt x="92" y="21"/>
                </a:cubicBezTo>
                <a:cubicBezTo>
                  <a:pt x="92" y="21"/>
                  <a:pt x="92" y="21"/>
                  <a:pt x="92" y="21"/>
                </a:cubicBezTo>
                <a:cubicBezTo>
                  <a:pt x="93" y="21"/>
                  <a:pt x="93" y="21"/>
                  <a:pt x="93" y="21"/>
                </a:cubicBezTo>
                <a:cubicBezTo>
                  <a:pt x="93" y="21"/>
                  <a:pt x="93" y="21"/>
                  <a:pt x="93" y="21"/>
                </a:cubicBezTo>
                <a:moveTo>
                  <a:pt x="78" y="59"/>
                </a:moveTo>
                <a:cubicBezTo>
                  <a:pt x="78" y="59"/>
                  <a:pt x="78" y="59"/>
                  <a:pt x="78" y="59"/>
                </a:cubicBezTo>
                <a:cubicBezTo>
                  <a:pt x="78" y="59"/>
                  <a:pt x="79" y="59"/>
                  <a:pt x="79" y="59"/>
                </a:cubicBezTo>
                <a:cubicBezTo>
                  <a:pt x="79" y="59"/>
                  <a:pt x="79" y="59"/>
                  <a:pt x="79" y="59"/>
                </a:cubicBezTo>
                <a:cubicBezTo>
                  <a:pt x="79" y="60"/>
                  <a:pt x="79" y="60"/>
                  <a:pt x="79" y="60"/>
                </a:cubicBezTo>
                <a:cubicBezTo>
                  <a:pt x="79" y="60"/>
                  <a:pt x="79" y="60"/>
                  <a:pt x="79" y="60"/>
                </a:cubicBezTo>
                <a:cubicBezTo>
                  <a:pt x="78" y="60"/>
                  <a:pt x="78" y="60"/>
                  <a:pt x="78" y="60"/>
                </a:cubicBezTo>
                <a:cubicBezTo>
                  <a:pt x="78" y="60"/>
                  <a:pt x="78" y="60"/>
                  <a:pt x="77" y="60"/>
                </a:cubicBezTo>
                <a:cubicBezTo>
                  <a:pt x="77" y="60"/>
                  <a:pt x="77" y="60"/>
                  <a:pt x="77" y="60"/>
                </a:cubicBezTo>
                <a:cubicBezTo>
                  <a:pt x="77" y="60"/>
                  <a:pt x="77" y="60"/>
                  <a:pt x="77" y="60"/>
                </a:cubicBezTo>
                <a:cubicBezTo>
                  <a:pt x="77" y="60"/>
                  <a:pt x="76" y="60"/>
                  <a:pt x="76" y="60"/>
                </a:cubicBezTo>
                <a:cubicBezTo>
                  <a:pt x="76" y="60"/>
                  <a:pt x="76" y="60"/>
                  <a:pt x="76" y="60"/>
                </a:cubicBezTo>
                <a:cubicBezTo>
                  <a:pt x="76" y="60"/>
                  <a:pt x="76" y="60"/>
                  <a:pt x="75" y="60"/>
                </a:cubicBezTo>
                <a:cubicBezTo>
                  <a:pt x="75" y="61"/>
                  <a:pt x="75" y="61"/>
                  <a:pt x="74" y="60"/>
                </a:cubicBezTo>
                <a:cubicBezTo>
                  <a:pt x="74" y="60"/>
                  <a:pt x="74" y="60"/>
                  <a:pt x="74" y="60"/>
                </a:cubicBezTo>
                <a:cubicBezTo>
                  <a:pt x="74" y="60"/>
                  <a:pt x="74" y="61"/>
                  <a:pt x="73" y="61"/>
                </a:cubicBezTo>
                <a:cubicBezTo>
                  <a:pt x="73" y="61"/>
                  <a:pt x="73" y="61"/>
                  <a:pt x="73" y="61"/>
                </a:cubicBezTo>
                <a:cubicBezTo>
                  <a:pt x="73" y="61"/>
                  <a:pt x="73" y="61"/>
                  <a:pt x="73" y="61"/>
                </a:cubicBezTo>
                <a:cubicBezTo>
                  <a:pt x="73" y="61"/>
                  <a:pt x="73" y="61"/>
                  <a:pt x="73" y="61"/>
                </a:cubicBezTo>
                <a:cubicBezTo>
                  <a:pt x="73" y="60"/>
                  <a:pt x="74" y="60"/>
                  <a:pt x="74" y="60"/>
                </a:cubicBezTo>
                <a:cubicBezTo>
                  <a:pt x="74" y="60"/>
                  <a:pt x="74" y="60"/>
                  <a:pt x="74" y="60"/>
                </a:cubicBezTo>
                <a:cubicBezTo>
                  <a:pt x="75" y="59"/>
                  <a:pt x="75" y="60"/>
                  <a:pt x="75" y="59"/>
                </a:cubicBezTo>
                <a:cubicBezTo>
                  <a:pt x="75" y="59"/>
                  <a:pt x="75" y="59"/>
                  <a:pt x="76" y="59"/>
                </a:cubicBezTo>
                <a:cubicBezTo>
                  <a:pt x="75" y="59"/>
                  <a:pt x="75" y="59"/>
                  <a:pt x="75" y="59"/>
                </a:cubicBezTo>
                <a:cubicBezTo>
                  <a:pt x="75" y="59"/>
                  <a:pt x="75" y="59"/>
                  <a:pt x="75" y="59"/>
                </a:cubicBezTo>
                <a:cubicBezTo>
                  <a:pt x="75" y="59"/>
                  <a:pt x="75" y="59"/>
                  <a:pt x="75" y="59"/>
                </a:cubicBezTo>
                <a:cubicBezTo>
                  <a:pt x="75" y="59"/>
                  <a:pt x="75" y="59"/>
                  <a:pt x="74" y="59"/>
                </a:cubicBezTo>
                <a:cubicBezTo>
                  <a:pt x="74" y="59"/>
                  <a:pt x="74" y="59"/>
                  <a:pt x="74" y="59"/>
                </a:cubicBezTo>
                <a:cubicBezTo>
                  <a:pt x="74" y="59"/>
                  <a:pt x="74" y="59"/>
                  <a:pt x="74" y="59"/>
                </a:cubicBezTo>
                <a:cubicBezTo>
                  <a:pt x="74" y="59"/>
                  <a:pt x="74" y="59"/>
                  <a:pt x="74" y="59"/>
                </a:cubicBezTo>
                <a:cubicBezTo>
                  <a:pt x="74" y="59"/>
                  <a:pt x="74" y="59"/>
                  <a:pt x="74" y="58"/>
                </a:cubicBezTo>
                <a:cubicBezTo>
                  <a:pt x="74" y="58"/>
                  <a:pt x="74" y="58"/>
                  <a:pt x="74" y="58"/>
                </a:cubicBezTo>
                <a:cubicBezTo>
                  <a:pt x="74" y="58"/>
                  <a:pt x="74" y="58"/>
                  <a:pt x="74" y="58"/>
                </a:cubicBezTo>
                <a:cubicBezTo>
                  <a:pt x="74" y="58"/>
                  <a:pt x="74" y="58"/>
                  <a:pt x="74" y="58"/>
                </a:cubicBezTo>
                <a:cubicBezTo>
                  <a:pt x="74" y="58"/>
                  <a:pt x="74" y="58"/>
                  <a:pt x="74" y="58"/>
                </a:cubicBezTo>
                <a:cubicBezTo>
                  <a:pt x="74" y="57"/>
                  <a:pt x="75" y="57"/>
                  <a:pt x="75" y="57"/>
                </a:cubicBezTo>
                <a:cubicBezTo>
                  <a:pt x="75" y="57"/>
                  <a:pt x="75" y="57"/>
                  <a:pt x="75" y="57"/>
                </a:cubicBezTo>
                <a:cubicBezTo>
                  <a:pt x="75" y="57"/>
                  <a:pt x="75" y="57"/>
                  <a:pt x="75" y="56"/>
                </a:cubicBezTo>
                <a:cubicBezTo>
                  <a:pt x="75" y="56"/>
                  <a:pt x="75" y="56"/>
                  <a:pt x="75" y="56"/>
                </a:cubicBezTo>
                <a:cubicBezTo>
                  <a:pt x="75" y="56"/>
                  <a:pt x="75" y="56"/>
                  <a:pt x="75" y="56"/>
                </a:cubicBezTo>
                <a:cubicBezTo>
                  <a:pt x="75" y="56"/>
                  <a:pt x="75" y="56"/>
                  <a:pt x="75" y="56"/>
                </a:cubicBezTo>
                <a:cubicBezTo>
                  <a:pt x="75" y="56"/>
                  <a:pt x="75" y="56"/>
                  <a:pt x="75" y="55"/>
                </a:cubicBezTo>
                <a:cubicBezTo>
                  <a:pt x="75" y="55"/>
                  <a:pt x="75" y="56"/>
                  <a:pt x="74" y="56"/>
                </a:cubicBezTo>
                <a:cubicBezTo>
                  <a:pt x="74" y="56"/>
                  <a:pt x="74" y="55"/>
                  <a:pt x="74" y="55"/>
                </a:cubicBezTo>
                <a:cubicBezTo>
                  <a:pt x="74" y="56"/>
                  <a:pt x="74" y="56"/>
                  <a:pt x="74" y="56"/>
                </a:cubicBezTo>
                <a:cubicBezTo>
                  <a:pt x="74" y="56"/>
                  <a:pt x="74" y="56"/>
                  <a:pt x="74" y="56"/>
                </a:cubicBezTo>
                <a:cubicBezTo>
                  <a:pt x="74" y="55"/>
                  <a:pt x="74" y="55"/>
                  <a:pt x="74" y="55"/>
                </a:cubicBezTo>
                <a:cubicBezTo>
                  <a:pt x="74" y="55"/>
                  <a:pt x="74" y="55"/>
                  <a:pt x="74" y="54"/>
                </a:cubicBezTo>
                <a:cubicBezTo>
                  <a:pt x="74" y="54"/>
                  <a:pt x="74" y="54"/>
                  <a:pt x="74" y="54"/>
                </a:cubicBezTo>
                <a:cubicBezTo>
                  <a:pt x="74" y="54"/>
                  <a:pt x="74" y="54"/>
                  <a:pt x="74" y="54"/>
                </a:cubicBezTo>
                <a:cubicBezTo>
                  <a:pt x="74" y="54"/>
                  <a:pt x="74" y="54"/>
                  <a:pt x="74" y="54"/>
                </a:cubicBezTo>
                <a:cubicBezTo>
                  <a:pt x="74" y="54"/>
                  <a:pt x="73" y="54"/>
                  <a:pt x="73" y="54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54"/>
                  <a:pt x="73" y="54"/>
                  <a:pt x="74" y="54"/>
                </a:cubicBezTo>
                <a:cubicBezTo>
                  <a:pt x="73" y="54"/>
                  <a:pt x="73" y="53"/>
                  <a:pt x="73" y="53"/>
                </a:cubicBezTo>
                <a:cubicBezTo>
                  <a:pt x="73" y="53"/>
                  <a:pt x="73" y="53"/>
                  <a:pt x="73" y="53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54"/>
                  <a:pt x="73" y="53"/>
                  <a:pt x="73" y="53"/>
                </a:cubicBezTo>
                <a:cubicBezTo>
                  <a:pt x="73" y="53"/>
                  <a:pt x="73" y="53"/>
                  <a:pt x="73" y="53"/>
                </a:cubicBezTo>
                <a:cubicBezTo>
                  <a:pt x="73" y="53"/>
                  <a:pt x="73" y="53"/>
                  <a:pt x="73" y="53"/>
                </a:cubicBezTo>
                <a:cubicBezTo>
                  <a:pt x="73" y="52"/>
                  <a:pt x="73" y="52"/>
                  <a:pt x="73" y="52"/>
                </a:cubicBezTo>
                <a:cubicBezTo>
                  <a:pt x="73" y="52"/>
                  <a:pt x="73" y="52"/>
                  <a:pt x="73" y="52"/>
                </a:cubicBezTo>
                <a:cubicBezTo>
                  <a:pt x="73" y="52"/>
                  <a:pt x="74" y="52"/>
                  <a:pt x="74" y="52"/>
                </a:cubicBezTo>
                <a:cubicBezTo>
                  <a:pt x="74" y="52"/>
                  <a:pt x="74" y="52"/>
                  <a:pt x="73" y="52"/>
                </a:cubicBezTo>
                <a:cubicBezTo>
                  <a:pt x="74" y="52"/>
                  <a:pt x="74" y="52"/>
                  <a:pt x="74" y="52"/>
                </a:cubicBezTo>
                <a:cubicBezTo>
                  <a:pt x="74" y="52"/>
                  <a:pt x="74" y="51"/>
                  <a:pt x="74" y="51"/>
                </a:cubicBezTo>
                <a:cubicBezTo>
                  <a:pt x="74" y="51"/>
                  <a:pt x="74" y="51"/>
                  <a:pt x="74" y="51"/>
                </a:cubicBezTo>
                <a:cubicBezTo>
                  <a:pt x="74" y="51"/>
                  <a:pt x="74" y="51"/>
                  <a:pt x="74" y="51"/>
                </a:cubicBezTo>
                <a:cubicBezTo>
                  <a:pt x="74" y="51"/>
                  <a:pt x="75" y="51"/>
                  <a:pt x="75" y="51"/>
                </a:cubicBezTo>
                <a:cubicBezTo>
                  <a:pt x="75" y="51"/>
                  <a:pt x="75" y="51"/>
                  <a:pt x="75" y="51"/>
                </a:cubicBezTo>
                <a:cubicBezTo>
                  <a:pt x="75" y="52"/>
                  <a:pt x="74" y="52"/>
                  <a:pt x="74" y="52"/>
                </a:cubicBezTo>
                <a:cubicBezTo>
                  <a:pt x="74" y="52"/>
                  <a:pt x="74" y="52"/>
                  <a:pt x="74" y="52"/>
                </a:cubicBezTo>
                <a:cubicBezTo>
                  <a:pt x="75" y="52"/>
                  <a:pt x="76" y="52"/>
                  <a:pt x="76" y="52"/>
                </a:cubicBezTo>
                <a:cubicBezTo>
                  <a:pt x="76" y="53"/>
                  <a:pt x="76" y="52"/>
                  <a:pt x="76" y="53"/>
                </a:cubicBezTo>
                <a:cubicBezTo>
                  <a:pt x="76" y="53"/>
                  <a:pt x="76" y="54"/>
                  <a:pt x="75" y="54"/>
                </a:cubicBezTo>
                <a:cubicBezTo>
                  <a:pt x="75" y="54"/>
                  <a:pt x="75" y="54"/>
                  <a:pt x="75" y="54"/>
                </a:cubicBezTo>
                <a:cubicBezTo>
                  <a:pt x="75" y="54"/>
                  <a:pt x="75" y="54"/>
                  <a:pt x="76" y="54"/>
                </a:cubicBezTo>
                <a:cubicBezTo>
                  <a:pt x="76" y="54"/>
                  <a:pt x="76" y="54"/>
                  <a:pt x="76" y="54"/>
                </a:cubicBezTo>
                <a:cubicBezTo>
                  <a:pt x="75" y="54"/>
                  <a:pt x="75" y="54"/>
                  <a:pt x="75" y="54"/>
                </a:cubicBezTo>
                <a:cubicBezTo>
                  <a:pt x="75" y="54"/>
                  <a:pt x="75" y="54"/>
                  <a:pt x="75" y="54"/>
                </a:cubicBezTo>
                <a:cubicBezTo>
                  <a:pt x="75" y="54"/>
                  <a:pt x="75" y="54"/>
                  <a:pt x="76" y="54"/>
                </a:cubicBezTo>
                <a:cubicBezTo>
                  <a:pt x="76" y="54"/>
                  <a:pt x="76" y="55"/>
                  <a:pt x="76" y="55"/>
                </a:cubicBezTo>
                <a:cubicBezTo>
                  <a:pt x="77" y="55"/>
                  <a:pt x="76" y="55"/>
                  <a:pt x="77" y="56"/>
                </a:cubicBezTo>
                <a:cubicBezTo>
                  <a:pt x="77" y="56"/>
                  <a:pt x="77" y="56"/>
                  <a:pt x="77" y="56"/>
                </a:cubicBezTo>
                <a:cubicBezTo>
                  <a:pt x="77" y="56"/>
                  <a:pt x="77" y="56"/>
                  <a:pt x="78" y="56"/>
                </a:cubicBezTo>
                <a:cubicBezTo>
                  <a:pt x="78" y="56"/>
                  <a:pt x="78" y="57"/>
                  <a:pt x="78" y="57"/>
                </a:cubicBezTo>
                <a:cubicBezTo>
                  <a:pt x="78" y="57"/>
                  <a:pt x="78" y="57"/>
                  <a:pt x="78" y="58"/>
                </a:cubicBezTo>
                <a:cubicBezTo>
                  <a:pt x="78" y="58"/>
                  <a:pt x="78" y="58"/>
                  <a:pt x="78" y="58"/>
                </a:cubicBezTo>
                <a:cubicBezTo>
                  <a:pt x="78" y="57"/>
                  <a:pt x="79" y="58"/>
                  <a:pt x="79" y="58"/>
                </a:cubicBezTo>
                <a:cubicBezTo>
                  <a:pt x="79" y="58"/>
                  <a:pt x="79" y="58"/>
                  <a:pt x="79" y="58"/>
                </a:cubicBezTo>
                <a:cubicBezTo>
                  <a:pt x="79" y="59"/>
                  <a:pt x="78" y="59"/>
                  <a:pt x="78" y="59"/>
                </a:cubicBezTo>
                <a:moveTo>
                  <a:pt x="73" y="55"/>
                </a:moveTo>
                <a:cubicBezTo>
                  <a:pt x="73" y="55"/>
                  <a:pt x="73" y="55"/>
                  <a:pt x="73" y="55"/>
                </a:cubicBezTo>
                <a:cubicBezTo>
                  <a:pt x="73" y="55"/>
                  <a:pt x="73" y="55"/>
                  <a:pt x="73" y="55"/>
                </a:cubicBezTo>
                <a:cubicBezTo>
                  <a:pt x="73" y="55"/>
                  <a:pt x="73" y="55"/>
                  <a:pt x="73" y="55"/>
                </a:cubicBezTo>
                <a:cubicBezTo>
                  <a:pt x="73" y="55"/>
                  <a:pt x="73" y="55"/>
                  <a:pt x="73" y="55"/>
                </a:cubicBezTo>
                <a:cubicBezTo>
                  <a:pt x="73" y="55"/>
                  <a:pt x="73" y="55"/>
                  <a:pt x="73" y="55"/>
                </a:cubicBezTo>
                <a:moveTo>
                  <a:pt x="73" y="56"/>
                </a:moveTo>
                <a:cubicBezTo>
                  <a:pt x="73" y="56"/>
                  <a:pt x="73" y="56"/>
                  <a:pt x="73" y="57"/>
                </a:cubicBezTo>
                <a:cubicBezTo>
                  <a:pt x="73" y="57"/>
                  <a:pt x="73" y="57"/>
                  <a:pt x="73" y="58"/>
                </a:cubicBezTo>
                <a:cubicBezTo>
                  <a:pt x="73" y="58"/>
                  <a:pt x="73" y="58"/>
                  <a:pt x="73" y="58"/>
                </a:cubicBezTo>
                <a:cubicBezTo>
                  <a:pt x="72" y="58"/>
                  <a:pt x="72" y="58"/>
                  <a:pt x="72" y="58"/>
                </a:cubicBezTo>
                <a:cubicBezTo>
                  <a:pt x="72" y="58"/>
                  <a:pt x="72" y="58"/>
                  <a:pt x="72" y="59"/>
                </a:cubicBezTo>
                <a:cubicBezTo>
                  <a:pt x="72" y="59"/>
                  <a:pt x="72" y="59"/>
                  <a:pt x="72" y="59"/>
                </a:cubicBezTo>
                <a:cubicBezTo>
                  <a:pt x="71" y="59"/>
                  <a:pt x="71" y="59"/>
                  <a:pt x="71" y="59"/>
                </a:cubicBezTo>
                <a:cubicBezTo>
                  <a:pt x="71" y="59"/>
                  <a:pt x="71" y="59"/>
                  <a:pt x="71" y="59"/>
                </a:cubicBezTo>
                <a:cubicBezTo>
                  <a:pt x="70" y="59"/>
                  <a:pt x="70" y="59"/>
                  <a:pt x="70" y="59"/>
                </a:cubicBezTo>
                <a:cubicBezTo>
                  <a:pt x="70" y="59"/>
                  <a:pt x="70" y="59"/>
                  <a:pt x="70" y="59"/>
                </a:cubicBezTo>
                <a:cubicBezTo>
                  <a:pt x="70" y="59"/>
                  <a:pt x="70" y="59"/>
                  <a:pt x="70" y="59"/>
                </a:cubicBezTo>
                <a:cubicBezTo>
                  <a:pt x="69" y="59"/>
                  <a:pt x="69" y="59"/>
                  <a:pt x="69" y="59"/>
                </a:cubicBezTo>
                <a:cubicBezTo>
                  <a:pt x="70" y="59"/>
                  <a:pt x="70" y="59"/>
                  <a:pt x="70" y="59"/>
                </a:cubicBezTo>
                <a:cubicBezTo>
                  <a:pt x="70" y="59"/>
                  <a:pt x="70" y="59"/>
                  <a:pt x="70" y="59"/>
                </a:cubicBezTo>
                <a:cubicBezTo>
                  <a:pt x="70" y="59"/>
                  <a:pt x="69" y="59"/>
                  <a:pt x="69" y="59"/>
                </a:cubicBezTo>
                <a:cubicBezTo>
                  <a:pt x="69" y="58"/>
                  <a:pt x="69" y="58"/>
                  <a:pt x="69" y="58"/>
                </a:cubicBezTo>
                <a:cubicBezTo>
                  <a:pt x="69" y="58"/>
                  <a:pt x="70" y="58"/>
                  <a:pt x="70" y="58"/>
                </a:cubicBezTo>
                <a:cubicBezTo>
                  <a:pt x="70" y="58"/>
                  <a:pt x="70" y="58"/>
                  <a:pt x="70" y="58"/>
                </a:cubicBezTo>
                <a:cubicBezTo>
                  <a:pt x="70" y="58"/>
                  <a:pt x="70" y="58"/>
                  <a:pt x="70" y="58"/>
                </a:cubicBezTo>
                <a:cubicBezTo>
                  <a:pt x="70" y="58"/>
                  <a:pt x="70" y="58"/>
                  <a:pt x="70" y="58"/>
                </a:cubicBezTo>
                <a:cubicBezTo>
                  <a:pt x="70" y="58"/>
                  <a:pt x="70" y="58"/>
                  <a:pt x="70" y="58"/>
                </a:cubicBezTo>
                <a:cubicBezTo>
                  <a:pt x="70" y="58"/>
                  <a:pt x="70" y="58"/>
                  <a:pt x="70" y="58"/>
                </a:cubicBezTo>
                <a:cubicBezTo>
                  <a:pt x="70" y="58"/>
                  <a:pt x="70" y="58"/>
                  <a:pt x="70" y="58"/>
                </a:cubicBezTo>
                <a:cubicBezTo>
                  <a:pt x="70" y="57"/>
                  <a:pt x="70" y="57"/>
                  <a:pt x="71" y="57"/>
                </a:cubicBezTo>
                <a:cubicBezTo>
                  <a:pt x="71" y="57"/>
                  <a:pt x="71" y="57"/>
                  <a:pt x="70" y="57"/>
                </a:cubicBezTo>
                <a:cubicBezTo>
                  <a:pt x="70" y="57"/>
                  <a:pt x="70" y="57"/>
                  <a:pt x="70" y="57"/>
                </a:cubicBezTo>
                <a:cubicBezTo>
                  <a:pt x="70" y="57"/>
                  <a:pt x="70" y="57"/>
                  <a:pt x="70" y="57"/>
                </a:cubicBezTo>
                <a:cubicBezTo>
                  <a:pt x="70" y="57"/>
                  <a:pt x="70" y="57"/>
                  <a:pt x="70" y="57"/>
                </a:cubicBezTo>
                <a:cubicBezTo>
                  <a:pt x="70" y="57"/>
                  <a:pt x="70" y="57"/>
                  <a:pt x="70" y="57"/>
                </a:cubicBezTo>
                <a:cubicBezTo>
                  <a:pt x="70" y="57"/>
                  <a:pt x="70" y="57"/>
                  <a:pt x="70" y="57"/>
                </a:cubicBezTo>
                <a:cubicBezTo>
                  <a:pt x="70" y="57"/>
                  <a:pt x="70" y="57"/>
                  <a:pt x="70" y="57"/>
                </a:cubicBezTo>
                <a:cubicBezTo>
                  <a:pt x="70" y="56"/>
                  <a:pt x="70" y="56"/>
                  <a:pt x="70" y="57"/>
                </a:cubicBezTo>
                <a:cubicBezTo>
                  <a:pt x="70" y="56"/>
                  <a:pt x="70" y="56"/>
                  <a:pt x="70" y="56"/>
                </a:cubicBezTo>
                <a:cubicBezTo>
                  <a:pt x="70" y="56"/>
                  <a:pt x="70" y="56"/>
                  <a:pt x="70" y="56"/>
                </a:cubicBezTo>
                <a:cubicBezTo>
                  <a:pt x="70" y="56"/>
                  <a:pt x="70" y="56"/>
                  <a:pt x="71" y="56"/>
                </a:cubicBezTo>
                <a:cubicBezTo>
                  <a:pt x="71" y="56"/>
                  <a:pt x="71" y="56"/>
                  <a:pt x="71" y="56"/>
                </a:cubicBezTo>
                <a:cubicBezTo>
                  <a:pt x="71" y="56"/>
                  <a:pt x="71" y="56"/>
                  <a:pt x="71" y="56"/>
                </a:cubicBezTo>
                <a:cubicBezTo>
                  <a:pt x="71" y="56"/>
                  <a:pt x="71" y="56"/>
                  <a:pt x="71" y="56"/>
                </a:cubicBezTo>
                <a:cubicBezTo>
                  <a:pt x="71" y="56"/>
                  <a:pt x="71" y="56"/>
                  <a:pt x="71" y="56"/>
                </a:cubicBezTo>
                <a:cubicBezTo>
                  <a:pt x="71" y="56"/>
                  <a:pt x="71" y="56"/>
                  <a:pt x="71" y="56"/>
                </a:cubicBezTo>
                <a:cubicBezTo>
                  <a:pt x="71" y="55"/>
                  <a:pt x="71" y="55"/>
                  <a:pt x="72" y="55"/>
                </a:cubicBezTo>
                <a:cubicBezTo>
                  <a:pt x="72" y="55"/>
                  <a:pt x="72" y="55"/>
                  <a:pt x="72" y="55"/>
                </a:cubicBezTo>
                <a:cubicBezTo>
                  <a:pt x="72" y="55"/>
                  <a:pt x="73" y="55"/>
                  <a:pt x="73" y="55"/>
                </a:cubicBezTo>
                <a:cubicBezTo>
                  <a:pt x="73" y="55"/>
                  <a:pt x="73" y="56"/>
                  <a:pt x="73" y="56"/>
                </a:cubicBezTo>
                <a:moveTo>
                  <a:pt x="70" y="79"/>
                </a:moveTo>
                <a:cubicBezTo>
                  <a:pt x="70" y="79"/>
                  <a:pt x="70" y="78"/>
                  <a:pt x="70" y="78"/>
                </a:cubicBezTo>
                <a:cubicBezTo>
                  <a:pt x="70" y="78"/>
                  <a:pt x="70" y="78"/>
                  <a:pt x="70" y="78"/>
                </a:cubicBezTo>
                <a:cubicBezTo>
                  <a:pt x="70" y="78"/>
                  <a:pt x="71" y="77"/>
                  <a:pt x="71" y="77"/>
                </a:cubicBezTo>
                <a:cubicBezTo>
                  <a:pt x="71" y="77"/>
                  <a:pt x="72" y="77"/>
                  <a:pt x="72" y="76"/>
                </a:cubicBezTo>
                <a:cubicBezTo>
                  <a:pt x="73" y="76"/>
                  <a:pt x="73" y="75"/>
                  <a:pt x="73" y="75"/>
                </a:cubicBezTo>
                <a:cubicBezTo>
                  <a:pt x="73" y="75"/>
                  <a:pt x="73" y="75"/>
                  <a:pt x="73" y="75"/>
                </a:cubicBezTo>
                <a:cubicBezTo>
                  <a:pt x="73" y="75"/>
                  <a:pt x="74" y="75"/>
                  <a:pt x="74" y="75"/>
                </a:cubicBezTo>
                <a:cubicBezTo>
                  <a:pt x="74" y="75"/>
                  <a:pt x="75" y="75"/>
                  <a:pt x="75" y="75"/>
                </a:cubicBezTo>
                <a:cubicBezTo>
                  <a:pt x="75" y="75"/>
                  <a:pt x="76" y="76"/>
                  <a:pt x="76" y="75"/>
                </a:cubicBezTo>
                <a:cubicBezTo>
                  <a:pt x="77" y="75"/>
                  <a:pt x="77" y="75"/>
                  <a:pt x="77" y="75"/>
                </a:cubicBezTo>
                <a:cubicBezTo>
                  <a:pt x="77" y="75"/>
                  <a:pt x="77" y="75"/>
                  <a:pt x="77" y="75"/>
                </a:cubicBezTo>
                <a:cubicBezTo>
                  <a:pt x="78" y="75"/>
                  <a:pt x="78" y="75"/>
                  <a:pt x="78" y="75"/>
                </a:cubicBezTo>
                <a:cubicBezTo>
                  <a:pt x="78" y="75"/>
                  <a:pt x="78" y="74"/>
                  <a:pt x="78" y="74"/>
                </a:cubicBezTo>
                <a:cubicBezTo>
                  <a:pt x="79" y="74"/>
                  <a:pt x="79" y="74"/>
                  <a:pt x="80" y="74"/>
                </a:cubicBezTo>
                <a:cubicBezTo>
                  <a:pt x="80" y="74"/>
                  <a:pt x="80" y="74"/>
                  <a:pt x="80" y="74"/>
                </a:cubicBezTo>
                <a:cubicBezTo>
                  <a:pt x="80" y="74"/>
                  <a:pt x="80" y="74"/>
                  <a:pt x="80" y="74"/>
                </a:cubicBezTo>
                <a:cubicBezTo>
                  <a:pt x="81" y="74"/>
                  <a:pt x="81" y="74"/>
                  <a:pt x="81" y="74"/>
                </a:cubicBezTo>
                <a:cubicBezTo>
                  <a:pt x="81" y="74"/>
                  <a:pt x="82" y="74"/>
                  <a:pt x="82" y="74"/>
                </a:cubicBezTo>
                <a:cubicBezTo>
                  <a:pt x="82" y="74"/>
                  <a:pt x="83" y="74"/>
                  <a:pt x="83" y="74"/>
                </a:cubicBezTo>
                <a:cubicBezTo>
                  <a:pt x="83" y="74"/>
                  <a:pt x="83" y="74"/>
                  <a:pt x="83" y="74"/>
                </a:cubicBezTo>
                <a:cubicBezTo>
                  <a:pt x="84" y="74"/>
                  <a:pt x="84" y="74"/>
                  <a:pt x="84" y="74"/>
                </a:cubicBezTo>
                <a:cubicBezTo>
                  <a:pt x="84" y="74"/>
                  <a:pt x="84" y="74"/>
                  <a:pt x="84" y="74"/>
                </a:cubicBezTo>
                <a:cubicBezTo>
                  <a:pt x="85" y="74"/>
                  <a:pt x="85" y="73"/>
                  <a:pt x="85" y="73"/>
                </a:cubicBezTo>
                <a:cubicBezTo>
                  <a:pt x="85" y="73"/>
                  <a:pt x="86" y="73"/>
                  <a:pt x="86" y="73"/>
                </a:cubicBezTo>
                <a:cubicBezTo>
                  <a:pt x="86" y="73"/>
                  <a:pt x="86" y="73"/>
                  <a:pt x="86" y="74"/>
                </a:cubicBezTo>
                <a:cubicBezTo>
                  <a:pt x="86" y="74"/>
                  <a:pt x="86" y="74"/>
                  <a:pt x="86" y="74"/>
                </a:cubicBezTo>
                <a:cubicBezTo>
                  <a:pt x="86" y="74"/>
                  <a:pt x="86" y="74"/>
                  <a:pt x="86" y="74"/>
                </a:cubicBezTo>
                <a:cubicBezTo>
                  <a:pt x="86" y="74"/>
                  <a:pt x="87" y="74"/>
                  <a:pt x="87" y="74"/>
                </a:cubicBezTo>
                <a:cubicBezTo>
                  <a:pt x="87" y="74"/>
                  <a:pt x="86" y="74"/>
                  <a:pt x="87" y="75"/>
                </a:cubicBezTo>
                <a:cubicBezTo>
                  <a:pt x="87" y="75"/>
                  <a:pt x="87" y="75"/>
                  <a:pt x="87" y="75"/>
                </a:cubicBezTo>
                <a:cubicBezTo>
                  <a:pt x="87" y="75"/>
                  <a:pt x="86" y="76"/>
                  <a:pt x="86" y="76"/>
                </a:cubicBezTo>
                <a:cubicBezTo>
                  <a:pt x="86" y="77"/>
                  <a:pt x="86" y="77"/>
                  <a:pt x="86" y="77"/>
                </a:cubicBezTo>
                <a:cubicBezTo>
                  <a:pt x="87" y="77"/>
                  <a:pt x="87" y="77"/>
                  <a:pt x="87" y="77"/>
                </a:cubicBezTo>
                <a:cubicBezTo>
                  <a:pt x="87" y="77"/>
                  <a:pt x="87" y="77"/>
                  <a:pt x="87" y="77"/>
                </a:cubicBezTo>
                <a:cubicBezTo>
                  <a:pt x="87" y="77"/>
                  <a:pt x="88" y="77"/>
                  <a:pt x="88" y="78"/>
                </a:cubicBezTo>
                <a:cubicBezTo>
                  <a:pt x="89" y="77"/>
                  <a:pt x="89" y="77"/>
                  <a:pt x="89" y="77"/>
                </a:cubicBezTo>
                <a:cubicBezTo>
                  <a:pt x="89" y="78"/>
                  <a:pt x="89" y="78"/>
                  <a:pt x="89" y="78"/>
                </a:cubicBezTo>
                <a:cubicBezTo>
                  <a:pt x="89" y="78"/>
                  <a:pt x="89" y="78"/>
                  <a:pt x="90" y="78"/>
                </a:cubicBezTo>
                <a:cubicBezTo>
                  <a:pt x="90" y="78"/>
                  <a:pt x="90" y="78"/>
                  <a:pt x="90" y="78"/>
                </a:cubicBezTo>
                <a:cubicBezTo>
                  <a:pt x="90" y="78"/>
                  <a:pt x="90" y="79"/>
                  <a:pt x="91" y="79"/>
                </a:cubicBezTo>
                <a:cubicBezTo>
                  <a:pt x="91" y="79"/>
                  <a:pt x="92" y="79"/>
                  <a:pt x="92" y="79"/>
                </a:cubicBezTo>
                <a:cubicBezTo>
                  <a:pt x="92" y="79"/>
                  <a:pt x="93" y="80"/>
                  <a:pt x="93" y="80"/>
                </a:cubicBezTo>
                <a:cubicBezTo>
                  <a:pt x="93" y="80"/>
                  <a:pt x="94" y="80"/>
                  <a:pt x="94" y="80"/>
                </a:cubicBezTo>
                <a:cubicBezTo>
                  <a:pt x="95" y="79"/>
                  <a:pt x="94" y="79"/>
                  <a:pt x="94" y="78"/>
                </a:cubicBezTo>
                <a:cubicBezTo>
                  <a:pt x="94" y="78"/>
                  <a:pt x="95" y="77"/>
                  <a:pt x="96" y="78"/>
                </a:cubicBezTo>
                <a:cubicBezTo>
                  <a:pt x="96" y="78"/>
                  <a:pt x="96" y="78"/>
                  <a:pt x="97" y="78"/>
                </a:cubicBezTo>
                <a:cubicBezTo>
                  <a:pt x="97" y="78"/>
                  <a:pt x="97" y="78"/>
                  <a:pt x="97" y="78"/>
                </a:cubicBezTo>
                <a:cubicBezTo>
                  <a:pt x="98" y="78"/>
                  <a:pt x="98" y="78"/>
                  <a:pt x="98" y="78"/>
                </a:cubicBezTo>
                <a:cubicBezTo>
                  <a:pt x="98" y="78"/>
                  <a:pt x="98" y="79"/>
                  <a:pt x="98" y="79"/>
                </a:cubicBezTo>
                <a:cubicBezTo>
                  <a:pt x="99" y="79"/>
                  <a:pt x="99" y="79"/>
                  <a:pt x="99" y="79"/>
                </a:cubicBezTo>
                <a:cubicBezTo>
                  <a:pt x="99" y="79"/>
                  <a:pt x="100" y="79"/>
                  <a:pt x="100" y="79"/>
                </a:cubicBezTo>
                <a:cubicBezTo>
                  <a:pt x="100" y="79"/>
                  <a:pt x="100" y="79"/>
                  <a:pt x="100" y="79"/>
                </a:cubicBezTo>
                <a:cubicBezTo>
                  <a:pt x="101" y="79"/>
                  <a:pt x="101" y="79"/>
                  <a:pt x="101" y="79"/>
                </a:cubicBezTo>
                <a:cubicBezTo>
                  <a:pt x="101" y="79"/>
                  <a:pt x="101" y="79"/>
                  <a:pt x="102" y="79"/>
                </a:cubicBezTo>
                <a:cubicBezTo>
                  <a:pt x="102" y="79"/>
                  <a:pt x="102" y="79"/>
                  <a:pt x="102" y="79"/>
                </a:cubicBezTo>
                <a:cubicBezTo>
                  <a:pt x="102" y="79"/>
                  <a:pt x="103" y="79"/>
                  <a:pt x="104" y="79"/>
                </a:cubicBezTo>
                <a:cubicBezTo>
                  <a:pt x="104" y="79"/>
                  <a:pt x="104" y="79"/>
                  <a:pt x="104" y="79"/>
                </a:cubicBezTo>
                <a:cubicBezTo>
                  <a:pt x="104" y="79"/>
                  <a:pt x="104" y="79"/>
                  <a:pt x="105" y="79"/>
                </a:cubicBezTo>
                <a:cubicBezTo>
                  <a:pt x="105" y="79"/>
                  <a:pt x="105" y="79"/>
                  <a:pt x="106" y="79"/>
                </a:cubicBezTo>
                <a:cubicBezTo>
                  <a:pt x="106" y="79"/>
                  <a:pt x="106" y="80"/>
                  <a:pt x="106" y="81"/>
                </a:cubicBezTo>
                <a:cubicBezTo>
                  <a:pt x="106" y="81"/>
                  <a:pt x="106" y="81"/>
                  <a:pt x="106" y="82"/>
                </a:cubicBezTo>
                <a:cubicBezTo>
                  <a:pt x="106" y="82"/>
                  <a:pt x="105" y="82"/>
                  <a:pt x="105" y="82"/>
                </a:cubicBezTo>
                <a:cubicBezTo>
                  <a:pt x="105" y="81"/>
                  <a:pt x="105" y="81"/>
                  <a:pt x="104" y="80"/>
                </a:cubicBezTo>
                <a:cubicBezTo>
                  <a:pt x="104" y="80"/>
                  <a:pt x="104" y="80"/>
                  <a:pt x="104" y="80"/>
                </a:cubicBezTo>
                <a:cubicBezTo>
                  <a:pt x="104" y="81"/>
                  <a:pt x="105" y="81"/>
                  <a:pt x="105" y="82"/>
                </a:cubicBezTo>
                <a:cubicBezTo>
                  <a:pt x="105" y="82"/>
                  <a:pt x="105" y="83"/>
                  <a:pt x="105" y="83"/>
                </a:cubicBezTo>
                <a:cubicBezTo>
                  <a:pt x="106" y="84"/>
                  <a:pt x="106" y="84"/>
                  <a:pt x="106" y="85"/>
                </a:cubicBezTo>
                <a:cubicBezTo>
                  <a:pt x="106" y="85"/>
                  <a:pt x="107" y="85"/>
                  <a:pt x="107" y="85"/>
                </a:cubicBezTo>
                <a:cubicBezTo>
                  <a:pt x="107" y="85"/>
                  <a:pt x="107" y="85"/>
                  <a:pt x="107" y="85"/>
                </a:cubicBezTo>
                <a:cubicBezTo>
                  <a:pt x="107" y="86"/>
                  <a:pt x="107" y="86"/>
                  <a:pt x="107" y="86"/>
                </a:cubicBezTo>
                <a:cubicBezTo>
                  <a:pt x="107" y="86"/>
                  <a:pt x="107" y="86"/>
                  <a:pt x="107" y="86"/>
                </a:cubicBezTo>
                <a:cubicBezTo>
                  <a:pt x="108" y="87"/>
                  <a:pt x="108" y="87"/>
                  <a:pt x="108" y="88"/>
                </a:cubicBezTo>
                <a:cubicBezTo>
                  <a:pt x="108" y="88"/>
                  <a:pt x="108" y="89"/>
                  <a:pt x="108" y="90"/>
                </a:cubicBezTo>
                <a:cubicBezTo>
                  <a:pt x="108" y="90"/>
                  <a:pt x="109" y="90"/>
                  <a:pt x="109" y="90"/>
                </a:cubicBezTo>
                <a:cubicBezTo>
                  <a:pt x="109" y="91"/>
                  <a:pt x="110" y="92"/>
                  <a:pt x="110" y="93"/>
                </a:cubicBezTo>
                <a:cubicBezTo>
                  <a:pt x="110" y="93"/>
                  <a:pt x="110" y="93"/>
                  <a:pt x="110" y="93"/>
                </a:cubicBezTo>
                <a:cubicBezTo>
                  <a:pt x="110" y="93"/>
                  <a:pt x="110" y="92"/>
                  <a:pt x="110" y="92"/>
                </a:cubicBezTo>
                <a:cubicBezTo>
                  <a:pt x="110" y="92"/>
                  <a:pt x="110" y="93"/>
                  <a:pt x="111" y="93"/>
                </a:cubicBezTo>
                <a:cubicBezTo>
                  <a:pt x="111" y="93"/>
                  <a:pt x="111" y="93"/>
                  <a:pt x="111" y="93"/>
                </a:cubicBezTo>
                <a:cubicBezTo>
                  <a:pt x="111" y="93"/>
                  <a:pt x="111" y="93"/>
                  <a:pt x="112" y="94"/>
                </a:cubicBezTo>
                <a:cubicBezTo>
                  <a:pt x="112" y="94"/>
                  <a:pt x="112" y="94"/>
                  <a:pt x="112" y="94"/>
                </a:cubicBezTo>
                <a:cubicBezTo>
                  <a:pt x="112" y="94"/>
                  <a:pt x="112" y="94"/>
                  <a:pt x="112" y="94"/>
                </a:cubicBezTo>
                <a:cubicBezTo>
                  <a:pt x="112" y="95"/>
                  <a:pt x="113" y="95"/>
                  <a:pt x="113" y="95"/>
                </a:cubicBezTo>
                <a:cubicBezTo>
                  <a:pt x="113" y="95"/>
                  <a:pt x="113" y="95"/>
                  <a:pt x="112" y="96"/>
                </a:cubicBezTo>
                <a:cubicBezTo>
                  <a:pt x="112" y="96"/>
                  <a:pt x="112" y="96"/>
                  <a:pt x="112" y="96"/>
                </a:cubicBezTo>
                <a:cubicBezTo>
                  <a:pt x="112" y="96"/>
                  <a:pt x="112" y="96"/>
                  <a:pt x="112" y="96"/>
                </a:cubicBezTo>
                <a:cubicBezTo>
                  <a:pt x="113" y="96"/>
                  <a:pt x="113" y="96"/>
                  <a:pt x="113" y="96"/>
                </a:cubicBezTo>
                <a:cubicBezTo>
                  <a:pt x="113" y="96"/>
                  <a:pt x="113" y="96"/>
                  <a:pt x="114" y="97"/>
                </a:cubicBezTo>
                <a:cubicBezTo>
                  <a:pt x="114" y="97"/>
                  <a:pt x="114" y="97"/>
                  <a:pt x="114" y="97"/>
                </a:cubicBezTo>
                <a:cubicBezTo>
                  <a:pt x="114" y="96"/>
                  <a:pt x="115" y="96"/>
                  <a:pt x="115" y="96"/>
                </a:cubicBezTo>
                <a:cubicBezTo>
                  <a:pt x="115" y="96"/>
                  <a:pt x="115" y="96"/>
                  <a:pt x="116" y="96"/>
                </a:cubicBezTo>
                <a:cubicBezTo>
                  <a:pt x="116" y="96"/>
                  <a:pt x="116" y="96"/>
                  <a:pt x="116" y="96"/>
                </a:cubicBezTo>
                <a:cubicBezTo>
                  <a:pt x="116" y="96"/>
                  <a:pt x="116" y="96"/>
                  <a:pt x="116" y="96"/>
                </a:cubicBezTo>
                <a:cubicBezTo>
                  <a:pt x="116" y="96"/>
                  <a:pt x="117" y="96"/>
                  <a:pt x="117" y="96"/>
                </a:cubicBezTo>
                <a:cubicBezTo>
                  <a:pt x="117" y="96"/>
                  <a:pt x="117" y="96"/>
                  <a:pt x="117" y="96"/>
                </a:cubicBezTo>
                <a:cubicBezTo>
                  <a:pt x="117" y="96"/>
                  <a:pt x="118" y="96"/>
                  <a:pt x="118" y="96"/>
                </a:cubicBezTo>
                <a:cubicBezTo>
                  <a:pt x="118" y="96"/>
                  <a:pt x="119" y="96"/>
                  <a:pt x="119" y="95"/>
                </a:cubicBezTo>
                <a:cubicBezTo>
                  <a:pt x="119" y="95"/>
                  <a:pt x="119" y="95"/>
                  <a:pt x="119" y="95"/>
                </a:cubicBezTo>
                <a:cubicBezTo>
                  <a:pt x="119" y="96"/>
                  <a:pt x="119" y="96"/>
                  <a:pt x="119" y="96"/>
                </a:cubicBezTo>
                <a:cubicBezTo>
                  <a:pt x="119" y="96"/>
                  <a:pt x="119" y="96"/>
                  <a:pt x="119" y="96"/>
                </a:cubicBezTo>
                <a:cubicBezTo>
                  <a:pt x="119" y="96"/>
                  <a:pt x="119" y="96"/>
                  <a:pt x="119" y="96"/>
                </a:cubicBezTo>
                <a:cubicBezTo>
                  <a:pt x="119" y="97"/>
                  <a:pt x="119" y="97"/>
                  <a:pt x="119" y="97"/>
                </a:cubicBezTo>
                <a:cubicBezTo>
                  <a:pt x="119" y="97"/>
                  <a:pt x="119" y="97"/>
                  <a:pt x="119" y="97"/>
                </a:cubicBezTo>
                <a:cubicBezTo>
                  <a:pt x="119" y="98"/>
                  <a:pt x="119" y="98"/>
                  <a:pt x="119" y="98"/>
                </a:cubicBezTo>
                <a:cubicBezTo>
                  <a:pt x="118" y="98"/>
                  <a:pt x="118" y="98"/>
                  <a:pt x="118" y="99"/>
                </a:cubicBezTo>
                <a:cubicBezTo>
                  <a:pt x="118" y="99"/>
                  <a:pt x="118" y="99"/>
                  <a:pt x="118" y="99"/>
                </a:cubicBezTo>
                <a:cubicBezTo>
                  <a:pt x="118" y="99"/>
                  <a:pt x="118" y="99"/>
                  <a:pt x="118" y="100"/>
                </a:cubicBezTo>
                <a:cubicBezTo>
                  <a:pt x="118" y="100"/>
                  <a:pt x="118" y="100"/>
                  <a:pt x="118" y="100"/>
                </a:cubicBezTo>
                <a:cubicBezTo>
                  <a:pt x="117" y="101"/>
                  <a:pt x="117" y="102"/>
                  <a:pt x="116" y="102"/>
                </a:cubicBezTo>
                <a:cubicBezTo>
                  <a:pt x="116" y="102"/>
                  <a:pt x="116" y="103"/>
                  <a:pt x="115" y="103"/>
                </a:cubicBezTo>
                <a:cubicBezTo>
                  <a:pt x="115" y="104"/>
                  <a:pt x="114" y="104"/>
                  <a:pt x="113" y="104"/>
                </a:cubicBezTo>
                <a:cubicBezTo>
                  <a:pt x="113" y="105"/>
                  <a:pt x="112" y="106"/>
                  <a:pt x="112" y="106"/>
                </a:cubicBezTo>
                <a:cubicBezTo>
                  <a:pt x="112" y="106"/>
                  <a:pt x="112" y="107"/>
                  <a:pt x="112" y="107"/>
                </a:cubicBezTo>
                <a:cubicBezTo>
                  <a:pt x="111" y="107"/>
                  <a:pt x="111" y="107"/>
                  <a:pt x="111" y="107"/>
                </a:cubicBezTo>
                <a:cubicBezTo>
                  <a:pt x="111" y="107"/>
                  <a:pt x="111" y="107"/>
                  <a:pt x="110" y="107"/>
                </a:cubicBezTo>
                <a:cubicBezTo>
                  <a:pt x="110" y="108"/>
                  <a:pt x="110" y="108"/>
                  <a:pt x="110" y="108"/>
                </a:cubicBezTo>
                <a:cubicBezTo>
                  <a:pt x="110" y="109"/>
                  <a:pt x="110" y="109"/>
                  <a:pt x="110" y="109"/>
                </a:cubicBezTo>
                <a:cubicBezTo>
                  <a:pt x="110" y="109"/>
                  <a:pt x="110" y="109"/>
                  <a:pt x="110" y="109"/>
                </a:cubicBezTo>
                <a:cubicBezTo>
                  <a:pt x="110" y="109"/>
                  <a:pt x="109" y="110"/>
                  <a:pt x="109" y="110"/>
                </a:cubicBezTo>
                <a:cubicBezTo>
                  <a:pt x="109" y="110"/>
                  <a:pt x="110" y="111"/>
                  <a:pt x="110" y="111"/>
                </a:cubicBezTo>
                <a:cubicBezTo>
                  <a:pt x="110" y="111"/>
                  <a:pt x="110" y="111"/>
                  <a:pt x="110" y="111"/>
                </a:cubicBezTo>
                <a:cubicBezTo>
                  <a:pt x="110" y="111"/>
                  <a:pt x="110" y="111"/>
                  <a:pt x="110" y="112"/>
                </a:cubicBezTo>
                <a:cubicBezTo>
                  <a:pt x="110" y="112"/>
                  <a:pt x="110" y="113"/>
                  <a:pt x="110" y="113"/>
                </a:cubicBezTo>
                <a:cubicBezTo>
                  <a:pt x="110" y="113"/>
                  <a:pt x="111" y="113"/>
                  <a:pt x="111" y="114"/>
                </a:cubicBezTo>
                <a:cubicBezTo>
                  <a:pt x="111" y="114"/>
                  <a:pt x="111" y="114"/>
                  <a:pt x="111" y="114"/>
                </a:cubicBezTo>
                <a:cubicBezTo>
                  <a:pt x="111" y="115"/>
                  <a:pt x="111" y="115"/>
                  <a:pt x="111" y="115"/>
                </a:cubicBezTo>
                <a:cubicBezTo>
                  <a:pt x="111" y="116"/>
                  <a:pt x="111" y="116"/>
                  <a:pt x="111" y="116"/>
                </a:cubicBezTo>
                <a:cubicBezTo>
                  <a:pt x="111" y="116"/>
                  <a:pt x="111" y="116"/>
                  <a:pt x="111" y="117"/>
                </a:cubicBezTo>
                <a:cubicBezTo>
                  <a:pt x="111" y="117"/>
                  <a:pt x="111" y="117"/>
                  <a:pt x="111" y="117"/>
                </a:cubicBezTo>
                <a:cubicBezTo>
                  <a:pt x="111" y="117"/>
                  <a:pt x="111" y="117"/>
                  <a:pt x="111" y="117"/>
                </a:cubicBezTo>
                <a:cubicBezTo>
                  <a:pt x="111" y="117"/>
                  <a:pt x="111" y="117"/>
                  <a:pt x="111" y="117"/>
                </a:cubicBezTo>
                <a:cubicBezTo>
                  <a:pt x="111" y="118"/>
                  <a:pt x="111" y="118"/>
                  <a:pt x="111" y="118"/>
                </a:cubicBezTo>
                <a:cubicBezTo>
                  <a:pt x="110" y="118"/>
                  <a:pt x="110" y="119"/>
                  <a:pt x="110" y="119"/>
                </a:cubicBezTo>
                <a:cubicBezTo>
                  <a:pt x="109" y="119"/>
                  <a:pt x="109" y="119"/>
                  <a:pt x="108" y="120"/>
                </a:cubicBezTo>
                <a:cubicBezTo>
                  <a:pt x="108" y="120"/>
                  <a:pt x="107" y="120"/>
                  <a:pt x="107" y="121"/>
                </a:cubicBezTo>
                <a:cubicBezTo>
                  <a:pt x="107" y="121"/>
                  <a:pt x="106" y="121"/>
                  <a:pt x="106" y="121"/>
                </a:cubicBezTo>
                <a:cubicBezTo>
                  <a:pt x="106" y="122"/>
                  <a:pt x="106" y="122"/>
                  <a:pt x="106" y="122"/>
                </a:cubicBezTo>
                <a:cubicBezTo>
                  <a:pt x="106" y="122"/>
                  <a:pt x="106" y="122"/>
                  <a:pt x="106" y="122"/>
                </a:cubicBezTo>
                <a:cubicBezTo>
                  <a:pt x="106" y="123"/>
                  <a:pt x="106" y="123"/>
                  <a:pt x="106" y="123"/>
                </a:cubicBezTo>
                <a:cubicBezTo>
                  <a:pt x="107" y="123"/>
                  <a:pt x="107" y="123"/>
                  <a:pt x="107" y="123"/>
                </a:cubicBezTo>
                <a:cubicBezTo>
                  <a:pt x="107" y="124"/>
                  <a:pt x="107" y="124"/>
                  <a:pt x="107" y="124"/>
                </a:cubicBezTo>
                <a:cubicBezTo>
                  <a:pt x="107" y="125"/>
                  <a:pt x="106" y="125"/>
                  <a:pt x="106" y="125"/>
                </a:cubicBezTo>
                <a:cubicBezTo>
                  <a:pt x="106" y="125"/>
                  <a:pt x="106" y="125"/>
                  <a:pt x="106" y="125"/>
                </a:cubicBezTo>
                <a:cubicBezTo>
                  <a:pt x="106" y="125"/>
                  <a:pt x="107" y="125"/>
                  <a:pt x="107" y="125"/>
                </a:cubicBezTo>
                <a:cubicBezTo>
                  <a:pt x="106" y="126"/>
                  <a:pt x="106" y="126"/>
                  <a:pt x="105" y="126"/>
                </a:cubicBezTo>
                <a:cubicBezTo>
                  <a:pt x="105" y="126"/>
                  <a:pt x="104" y="126"/>
                  <a:pt x="104" y="127"/>
                </a:cubicBezTo>
                <a:cubicBezTo>
                  <a:pt x="104" y="127"/>
                  <a:pt x="104" y="127"/>
                  <a:pt x="104" y="127"/>
                </a:cubicBezTo>
                <a:cubicBezTo>
                  <a:pt x="104" y="127"/>
                  <a:pt x="104" y="127"/>
                  <a:pt x="104" y="127"/>
                </a:cubicBezTo>
                <a:cubicBezTo>
                  <a:pt x="105" y="127"/>
                  <a:pt x="104" y="128"/>
                  <a:pt x="104" y="128"/>
                </a:cubicBezTo>
                <a:cubicBezTo>
                  <a:pt x="104" y="128"/>
                  <a:pt x="104" y="128"/>
                  <a:pt x="104" y="129"/>
                </a:cubicBezTo>
                <a:cubicBezTo>
                  <a:pt x="104" y="129"/>
                  <a:pt x="104" y="129"/>
                  <a:pt x="104" y="129"/>
                </a:cubicBezTo>
                <a:cubicBezTo>
                  <a:pt x="104" y="129"/>
                  <a:pt x="103" y="129"/>
                  <a:pt x="103" y="130"/>
                </a:cubicBezTo>
                <a:cubicBezTo>
                  <a:pt x="102" y="131"/>
                  <a:pt x="102" y="132"/>
                  <a:pt x="100" y="133"/>
                </a:cubicBezTo>
                <a:cubicBezTo>
                  <a:pt x="100" y="133"/>
                  <a:pt x="100" y="133"/>
                  <a:pt x="100" y="134"/>
                </a:cubicBezTo>
                <a:cubicBezTo>
                  <a:pt x="99" y="134"/>
                  <a:pt x="99" y="134"/>
                  <a:pt x="99" y="134"/>
                </a:cubicBezTo>
                <a:cubicBezTo>
                  <a:pt x="99" y="134"/>
                  <a:pt x="99" y="134"/>
                  <a:pt x="98" y="134"/>
                </a:cubicBezTo>
                <a:cubicBezTo>
                  <a:pt x="98" y="134"/>
                  <a:pt x="98" y="134"/>
                  <a:pt x="98" y="134"/>
                </a:cubicBezTo>
                <a:cubicBezTo>
                  <a:pt x="98" y="134"/>
                  <a:pt x="98" y="134"/>
                  <a:pt x="98" y="134"/>
                </a:cubicBezTo>
                <a:cubicBezTo>
                  <a:pt x="98" y="134"/>
                  <a:pt x="97" y="134"/>
                  <a:pt x="97" y="134"/>
                </a:cubicBezTo>
                <a:cubicBezTo>
                  <a:pt x="97" y="134"/>
                  <a:pt x="97" y="134"/>
                  <a:pt x="97" y="134"/>
                </a:cubicBezTo>
                <a:cubicBezTo>
                  <a:pt x="96" y="134"/>
                  <a:pt x="96" y="134"/>
                  <a:pt x="96" y="134"/>
                </a:cubicBezTo>
                <a:cubicBezTo>
                  <a:pt x="96" y="134"/>
                  <a:pt x="95" y="134"/>
                  <a:pt x="95" y="134"/>
                </a:cubicBezTo>
                <a:cubicBezTo>
                  <a:pt x="95" y="134"/>
                  <a:pt x="95" y="134"/>
                  <a:pt x="94" y="134"/>
                </a:cubicBezTo>
                <a:cubicBezTo>
                  <a:pt x="94" y="134"/>
                  <a:pt x="94" y="135"/>
                  <a:pt x="94" y="135"/>
                </a:cubicBezTo>
                <a:cubicBezTo>
                  <a:pt x="94" y="135"/>
                  <a:pt x="94" y="135"/>
                  <a:pt x="93" y="134"/>
                </a:cubicBezTo>
                <a:cubicBezTo>
                  <a:pt x="93" y="134"/>
                  <a:pt x="93" y="134"/>
                  <a:pt x="93" y="134"/>
                </a:cubicBezTo>
                <a:cubicBezTo>
                  <a:pt x="93" y="134"/>
                  <a:pt x="93" y="134"/>
                  <a:pt x="93" y="134"/>
                </a:cubicBezTo>
                <a:cubicBezTo>
                  <a:pt x="93" y="134"/>
                  <a:pt x="93" y="134"/>
                  <a:pt x="93" y="134"/>
                </a:cubicBezTo>
                <a:cubicBezTo>
                  <a:pt x="93" y="134"/>
                  <a:pt x="93" y="134"/>
                  <a:pt x="93" y="134"/>
                </a:cubicBezTo>
                <a:cubicBezTo>
                  <a:pt x="93" y="134"/>
                  <a:pt x="93" y="134"/>
                  <a:pt x="93" y="134"/>
                </a:cubicBezTo>
                <a:cubicBezTo>
                  <a:pt x="93" y="134"/>
                  <a:pt x="93" y="134"/>
                  <a:pt x="93" y="134"/>
                </a:cubicBezTo>
                <a:cubicBezTo>
                  <a:pt x="93" y="134"/>
                  <a:pt x="93" y="134"/>
                  <a:pt x="93" y="134"/>
                </a:cubicBezTo>
                <a:cubicBezTo>
                  <a:pt x="93" y="134"/>
                  <a:pt x="93" y="134"/>
                  <a:pt x="93" y="134"/>
                </a:cubicBezTo>
                <a:cubicBezTo>
                  <a:pt x="93" y="133"/>
                  <a:pt x="92" y="133"/>
                  <a:pt x="92" y="133"/>
                </a:cubicBezTo>
                <a:cubicBezTo>
                  <a:pt x="92" y="133"/>
                  <a:pt x="92" y="133"/>
                  <a:pt x="93" y="133"/>
                </a:cubicBezTo>
                <a:cubicBezTo>
                  <a:pt x="93" y="132"/>
                  <a:pt x="92" y="131"/>
                  <a:pt x="92" y="131"/>
                </a:cubicBezTo>
                <a:cubicBezTo>
                  <a:pt x="92" y="130"/>
                  <a:pt x="92" y="130"/>
                  <a:pt x="91" y="129"/>
                </a:cubicBezTo>
                <a:cubicBezTo>
                  <a:pt x="91" y="129"/>
                  <a:pt x="91" y="128"/>
                  <a:pt x="90" y="128"/>
                </a:cubicBezTo>
                <a:cubicBezTo>
                  <a:pt x="90" y="127"/>
                  <a:pt x="90" y="127"/>
                  <a:pt x="90" y="127"/>
                </a:cubicBezTo>
                <a:cubicBezTo>
                  <a:pt x="90" y="127"/>
                  <a:pt x="90" y="127"/>
                  <a:pt x="90" y="127"/>
                </a:cubicBezTo>
                <a:cubicBezTo>
                  <a:pt x="90" y="127"/>
                  <a:pt x="90" y="127"/>
                  <a:pt x="90" y="126"/>
                </a:cubicBezTo>
                <a:cubicBezTo>
                  <a:pt x="90" y="126"/>
                  <a:pt x="90" y="126"/>
                  <a:pt x="90" y="126"/>
                </a:cubicBezTo>
                <a:cubicBezTo>
                  <a:pt x="90" y="126"/>
                  <a:pt x="90" y="125"/>
                  <a:pt x="90" y="125"/>
                </a:cubicBezTo>
                <a:cubicBezTo>
                  <a:pt x="90" y="125"/>
                  <a:pt x="90" y="125"/>
                  <a:pt x="89" y="124"/>
                </a:cubicBezTo>
                <a:cubicBezTo>
                  <a:pt x="90" y="124"/>
                  <a:pt x="89" y="123"/>
                  <a:pt x="89" y="123"/>
                </a:cubicBezTo>
                <a:cubicBezTo>
                  <a:pt x="89" y="122"/>
                  <a:pt x="88" y="121"/>
                  <a:pt x="88" y="121"/>
                </a:cubicBezTo>
                <a:cubicBezTo>
                  <a:pt x="88" y="120"/>
                  <a:pt x="87" y="120"/>
                  <a:pt x="87" y="120"/>
                </a:cubicBezTo>
                <a:cubicBezTo>
                  <a:pt x="87" y="119"/>
                  <a:pt x="87" y="119"/>
                  <a:pt x="87" y="118"/>
                </a:cubicBezTo>
                <a:cubicBezTo>
                  <a:pt x="88" y="118"/>
                  <a:pt x="88" y="117"/>
                  <a:pt x="88" y="116"/>
                </a:cubicBezTo>
                <a:cubicBezTo>
                  <a:pt x="88" y="116"/>
                  <a:pt x="88" y="116"/>
                  <a:pt x="88" y="116"/>
                </a:cubicBezTo>
                <a:cubicBezTo>
                  <a:pt x="88" y="116"/>
                  <a:pt x="88" y="116"/>
                  <a:pt x="88" y="115"/>
                </a:cubicBezTo>
                <a:cubicBezTo>
                  <a:pt x="88" y="115"/>
                  <a:pt x="88" y="115"/>
                  <a:pt x="89" y="115"/>
                </a:cubicBezTo>
                <a:cubicBezTo>
                  <a:pt x="89" y="115"/>
                  <a:pt x="89" y="115"/>
                  <a:pt x="89" y="114"/>
                </a:cubicBezTo>
                <a:cubicBezTo>
                  <a:pt x="89" y="114"/>
                  <a:pt x="89" y="114"/>
                  <a:pt x="89" y="114"/>
                </a:cubicBezTo>
                <a:cubicBezTo>
                  <a:pt x="89" y="113"/>
                  <a:pt x="88" y="113"/>
                  <a:pt x="89" y="112"/>
                </a:cubicBezTo>
                <a:cubicBezTo>
                  <a:pt x="89" y="112"/>
                  <a:pt x="88" y="112"/>
                  <a:pt x="88" y="111"/>
                </a:cubicBezTo>
                <a:cubicBezTo>
                  <a:pt x="88" y="111"/>
                  <a:pt x="88" y="111"/>
                  <a:pt x="88" y="111"/>
                </a:cubicBezTo>
                <a:cubicBezTo>
                  <a:pt x="88" y="110"/>
                  <a:pt x="88" y="110"/>
                  <a:pt x="88" y="110"/>
                </a:cubicBezTo>
                <a:cubicBezTo>
                  <a:pt x="88" y="110"/>
                  <a:pt x="88" y="110"/>
                  <a:pt x="88" y="109"/>
                </a:cubicBezTo>
                <a:cubicBezTo>
                  <a:pt x="88" y="109"/>
                  <a:pt x="87" y="109"/>
                  <a:pt x="87" y="109"/>
                </a:cubicBezTo>
                <a:cubicBezTo>
                  <a:pt x="87" y="108"/>
                  <a:pt x="87" y="108"/>
                  <a:pt x="86" y="108"/>
                </a:cubicBezTo>
                <a:cubicBezTo>
                  <a:pt x="86" y="108"/>
                  <a:pt x="86" y="107"/>
                  <a:pt x="86" y="107"/>
                </a:cubicBezTo>
                <a:cubicBezTo>
                  <a:pt x="86" y="107"/>
                  <a:pt x="86" y="107"/>
                  <a:pt x="86" y="107"/>
                </a:cubicBezTo>
                <a:cubicBezTo>
                  <a:pt x="86" y="107"/>
                  <a:pt x="86" y="107"/>
                  <a:pt x="86" y="107"/>
                </a:cubicBezTo>
                <a:cubicBezTo>
                  <a:pt x="86" y="107"/>
                  <a:pt x="85" y="107"/>
                  <a:pt x="85" y="107"/>
                </a:cubicBezTo>
                <a:cubicBezTo>
                  <a:pt x="85" y="107"/>
                  <a:pt x="85" y="106"/>
                  <a:pt x="85" y="106"/>
                </a:cubicBezTo>
                <a:cubicBezTo>
                  <a:pt x="85" y="106"/>
                  <a:pt x="85" y="106"/>
                  <a:pt x="85" y="106"/>
                </a:cubicBezTo>
                <a:cubicBezTo>
                  <a:pt x="85" y="106"/>
                  <a:pt x="85" y="106"/>
                  <a:pt x="85" y="106"/>
                </a:cubicBezTo>
                <a:cubicBezTo>
                  <a:pt x="85" y="106"/>
                  <a:pt x="85" y="106"/>
                  <a:pt x="85" y="106"/>
                </a:cubicBezTo>
                <a:cubicBezTo>
                  <a:pt x="85" y="106"/>
                  <a:pt x="85" y="105"/>
                  <a:pt x="85" y="105"/>
                </a:cubicBezTo>
                <a:cubicBezTo>
                  <a:pt x="86" y="105"/>
                  <a:pt x="86" y="105"/>
                  <a:pt x="86" y="105"/>
                </a:cubicBezTo>
                <a:cubicBezTo>
                  <a:pt x="86" y="105"/>
                  <a:pt x="86" y="105"/>
                  <a:pt x="86" y="105"/>
                </a:cubicBezTo>
                <a:cubicBezTo>
                  <a:pt x="86" y="105"/>
                  <a:pt x="86" y="105"/>
                  <a:pt x="85" y="105"/>
                </a:cubicBezTo>
                <a:cubicBezTo>
                  <a:pt x="86" y="105"/>
                  <a:pt x="86" y="104"/>
                  <a:pt x="86" y="104"/>
                </a:cubicBezTo>
                <a:cubicBezTo>
                  <a:pt x="86" y="104"/>
                  <a:pt x="85" y="104"/>
                  <a:pt x="85" y="104"/>
                </a:cubicBezTo>
                <a:cubicBezTo>
                  <a:pt x="85" y="104"/>
                  <a:pt x="85" y="104"/>
                  <a:pt x="85" y="104"/>
                </a:cubicBezTo>
                <a:cubicBezTo>
                  <a:pt x="86" y="104"/>
                  <a:pt x="86" y="104"/>
                  <a:pt x="86" y="103"/>
                </a:cubicBezTo>
                <a:cubicBezTo>
                  <a:pt x="86" y="103"/>
                  <a:pt x="86" y="103"/>
                  <a:pt x="86" y="103"/>
                </a:cubicBezTo>
                <a:cubicBezTo>
                  <a:pt x="86" y="103"/>
                  <a:pt x="86" y="103"/>
                  <a:pt x="86" y="103"/>
                </a:cubicBezTo>
                <a:cubicBezTo>
                  <a:pt x="86" y="102"/>
                  <a:pt x="86" y="102"/>
                  <a:pt x="86" y="102"/>
                </a:cubicBezTo>
                <a:cubicBezTo>
                  <a:pt x="86" y="102"/>
                  <a:pt x="86" y="102"/>
                  <a:pt x="86" y="102"/>
                </a:cubicBezTo>
                <a:cubicBezTo>
                  <a:pt x="86" y="102"/>
                  <a:pt x="86" y="102"/>
                  <a:pt x="86" y="102"/>
                </a:cubicBezTo>
                <a:cubicBezTo>
                  <a:pt x="86" y="102"/>
                  <a:pt x="86" y="102"/>
                  <a:pt x="86" y="102"/>
                </a:cubicBezTo>
                <a:cubicBezTo>
                  <a:pt x="85" y="102"/>
                  <a:pt x="85" y="102"/>
                  <a:pt x="85" y="101"/>
                </a:cubicBezTo>
                <a:cubicBezTo>
                  <a:pt x="85" y="101"/>
                  <a:pt x="85" y="101"/>
                  <a:pt x="84" y="101"/>
                </a:cubicBezTo>
                <a:cubicBezTo>
                  <a:pt x="85" y="101"/>
                  <a:pt x="85" y="101"/>
                  <a:pt x="85" y="101"/>
                </a:cubicBezTo>
                <a:cubicBezTo>
                  <a:pt x="84" y="102"/>
                  <a:pt x="84" y="101"/>
                  <a:pt x="84" y="101"/>
                </a:cubicBezTo>
                <a:cubicBezTo>
                  <a:pt x="83" y="102"/>
                  <a:pt x="82" y="101"/>
                  <a:pt x="82" y="101"/>
                </a:cubicBezTo>
                <a:cubicBezTo>
                  <a:pt x="82" y="101"/>
                  <a:pt x="82" y="101"/>
                  <a:pt x="82" y="101"/>
                </a:cubicBezTo>
                <a:cubicBezTo>
                  <a:pt x="82" y="101"/>
                  <a:pt x="82" y="101"/>
                  <a:pt x="82" y="101"/>
                </a:cubicBezTo>
                <a:cubicBezTo>
                  <a:pt x="82" y="101"/>
                  <a:pt x="82" y="101"/>
                  <a:pt x="82" y="101"/>
                </a:cubicBezTo>
                <a:cubicBezTo>
                  <a:pt x="82" y="100"/>
                  <a:pt x="82" y="100"/>
                  <a:pt x="82" y="100"/>
                </a:cubicBezTo>
                <a:cubicBezTo>
                  <a:pt x="82" y="100"/>
                  <a:pt x="81" y="100"/>
                  <a:pt x="81" y="100"/>
                </a:cubicBezTo>
                <a:cubicBezTo>
                  <a:pt x="81" y="100"/>
                  <a:pt x="81" y="100"/>
                  <a:pt x="81" y="100"/>
                </a:cubicBezTo>
                <a:cubicBezTo>
                  <a:pt x="80" y="100"/>
                  <a:pt x="79" y="100"/>
                  <a:pt x="79" y="100"/>
                </a:cubicBezTo>
                <a:cubicBezTo>
                  <a:pt x="79" y="100"/>
                  <a:pt x="79" y="100"/>
                  <a:pt x="79" y="100"/>
                </a:cubicBezTo>
                <a:cubicBezTo>
                  <a:pt x="78" y="100"/>
                  <a:pt x="78" y="100"/>
                  <a:pt x="78" y="100"/>
                </a:cubicBezTo>
                <a:cubicBezTo>
                  <a:pt x="77" y="101"/>
                  <a:pt x="77" y="101"/>
                  <a:pt x="76" y="101"/>
                </a:cubicBezTo>
                <a:cubicBezTo>
                  <a:pt x="76" y="101"/>
                  <a:pt x="75" y="101"/>
                  <a:pt x="75" y="101"/>
                </a:cubicBezTo>
                <a:cubicBezTo>
                  <a:pt x="75" y="101"/>
                  <a:pt x="75" y="101"/>
                  <a:pt x="75" y="101"/>
                </a:cubicBezTo>
                <a:cubicBezTo>
                  <a:pt x="75" y="101"/>
                  <a:pt x="75" y="101"/>
                  <a:pt x="75" y="101"/>
                </a:cubicBezTo>
                <a:cubicBezTo>
                  <a:pt x="74" y="101"/>
                  <a:pt x="74" y="101"/>
                  <a:pt x="73" y="101"/>
                </a:cubicBezTo>
                <a:cubicBezTo>
                  <a:pt x="73" y="101"/>
                  <a:pt x="73" y="101"/>
                  <a:pt x="73" y="101"/>
                </a:cubicBezTo>
                <a:cubicBezTo>
                  <a:pt x="72" y="101"/>
                  <a:pt x="72" y="101"/>
                  <a:pt x="72" y="102"/>
                </a:cubicBezTo>
                <a:cubicBezTo>
                  <a:pt x="72" y="102"/>
                  <a:pt x="71" y="101"/>
                  <a:pt x="71" y="101"/>
                </a:cubicBezTo>
                <a:cubicBezTo>
                  <a:pt x="70" y="101"/>
                  <a:pt x="70" y="100"/>
                  <a:pt x="69" y="100"/>
                </a:cubicBezTo>
                <a:cubicBezTo>
                  <a:pt x="69" y="100"/>
                  <a:pt x="69" y="100"/>
                  <a:pt x="69" y="100"/>
                </a:cubicBezTo>
                <a:cubicBezTo>
                  <a:pt x="68" y="100"/>
                  <a:pt x="68" y="99"/>
                  <a:pt x="68" y="99"/>
                </a:cubicBezTo>
                <a:cubicBezTo>
                  <a:pt x="68" y="99"/>
                  <a:pt x="68" y="99"/>
                  <a:pt x="68" y="99"/>
                </a:cubicBezTo>
                <a:cubicBezTo>
                  <a:pt x="67" y="99"/>
                  <a:pt x="67" y="99"/>
                  <a:pt x="67" y="98"/>
                </a:cubicBezTo>
                <a:cubicBezTo>
                  <a:pt x="67" y="98"/>
                  <a:pt x="67" y="98"/>
                  <a:pt x="67" y="98"/>
                </a:cubicBezTo>
                <a:cubicBezTo>
                  <a:pt x="67" y="98"/>
                  <a:pt x="67" y="98"/>
                  <a:pt x="67" y="98"/>
                </a:cubicBezTo>
                <a:cubicBezTo>
                  <a:pt x="67" y="98"/>
                  <a:pt x="67" y="98"/>
                  <a:pt x="67" y="98"/>
                </a:cubicBezTo>
                <a:cubicBezTo>
                  <a:pt x="67" y="98"/>
                  <a:pt x="67" y="98"/>
                  <a:pt x="67" y="98"/>
                </a:cubicBezTo>
                <a:cubicBezTo>
                  <a:pt x="67" y="98"/>
                  <a:pt x="67" y="98"/>
                  <a:pt x="67" y="98"/>
                </a:cubicBezTo>
                <a:cubicBezTo>
                  <a:pt x="67" y="97"/>
                  <a:pt x="67" y="97"/>
                  <a:pt x="67" y="97"/>
                </a:cubicBezTo>
                <a:cubicBezTo>
                  <a:pt x="67" y="97"/>
                  <a:pt x="67" y="97"/>
                  <a:pt x="67" y="97"/>
                </a:cubicBezTo>
                <a:cubicBezTo>
                  <a:pt x="66" y="97"/>
                  <a:pt x="66" y="97"/>
                  <a:pt x="66" y="97"/>
                </a:cubicBezTo>
                <a:cubicBezTo>
                  <a:pt x="66" y="96"/>
                  <a:pt x="66" y="96"/>
                  <a:pt x="66" y="96"/>
                </a:cubicBezTo>
                <a:cubicBezTo>
                  <a:pt x="66" y="96"/>
                  <a:pt x="66" y="96"/>
                  <a:pt x="66" y="96"/>
                </a:cubicBezTo>
                <a:cubicBezTo>
                  <a:pt x="66" y="96"/>
                  <a:pt x="66" y="96"/>
                  <a:pt x="66" y="96"/>
                </a:cubicBezTo>
                <a:cubicBezTo>
                  <a:pt x="65" y="96"/>
                  <a:pt x="65" y="96"/>
                  <a:pt x="65" y="96"/>
                </a:cubicBezTo>
                <a:cubicBezTo>
                  <a:pt x="65" y="96"/>
                  <a:pt x="65" y="96"/>
                  <a:pt x="65" y="95"/>
                </a:cubicBezTo>
                <a:cubicBezTo>
                  <a:pt x="65" y="95"/>
                  <a:pt x="65" y="95"/>
                  <a:pt x="65" y="95"/>
                </a:cubicBezTo>
                <a:cubicBezTo>
                  <a:pt x="65" y="95"/>
                  <a:pt x="65" y="95"/>
                  <a:pt x="65" y="95"/>
                </a:cubicBezTo>
                <a:cubicBezTo>
                  <a:pt x="65" y="95"/>
                  <a:pt x="65" y="95"/>
                  <a:pt x="65" y="95"/>
                </a:cubicBezTo>
                <a:cubicBezTo>
                  <a:pt x="64" y="95"/>
                  <a:pt x="64" y="95"/>
                  <a:pt x="64" y="95"/>
                </a:cubicBezTo>
                <a:cubicBezTo>
                  <a:pt x="64" y="95"/>
                  <a:pt x="64" y="94"/>
                  <a:pt x="64" y="94"/>
                </a:cubicBezTo>
                <a:cubicBezTo>
                  <a:pt x="64" y="94"/>
                  <a:pt x="64" y="94"/>
                  <a:pt x="64" y="94"/>
                </a:cubicBezTo>
                <a:cubicBezTo>
                  <a:pt x="64" y="94"/>
                  <a:pt x="64" y="94"/>
                  <a:pt x="64" y="94"/>
                </a:cubicBezTo>
                <a:cubicBezTo>
                  <a:pt x="64" y="94"/>
                  <a:pt x="64" y="93"/>
                  <a:pt x="64" y="93"/>
                </a:cubicBezTo>
                <a:cubicBezTo>
                  <a:pt x="64" y="93"/>
                  <a:pt x="64" y="93"/>
                  <a:pt x="64" y="93"/>
                </a:cubicBezTo>
                <a:cubicBezTo>
                  <a:pt x="64" y="93"/>
                  <a:pt x="64" y="92"/>
                  <a:pt x="64" y="92"/>
                </a:cubicBezTo>
                <a:cubicBezTo>
                  <a:pt x="64" y="92"/>
                  <a:pt x="64" y="92"/>
                  <a:pt x="64" y="91"/>
                </a:cubicBezTo>
                <a:cubicBezTo>
                  <a:pt x="65" y="91"/>
                  <a:pt x="65" y="90"/>
                  <a:pt x="64" y="89"/>
                </a:cubicBezTo>
                <a:cubicBezTo>
                  <a:pt x="65" y="89"/>
                  <a:pt x="65" y="88"/>
                  <a:pt x="64" y="88"/>
                </a:cubicBezTo>
                <a:cubicBezTo>
                  <a:pt x="64" y="88"/>
                  <a:pt x="64" y="88"/>
                  <a:pt x="64" y="88"/>
                </a:cubicBezTo>
                <a:cubicBezTo>
                  <a:pt x="64" y="88"/>
                  <a:pt x="64" y="87"/>
                  <a:pt x="64" y="87"/>
                </a:cubicBezTo>
                <a:cubicBezTo>
                  <a:pt x="64" y="87"/>
                  <a:pt x="64" y="87"/>
                  <a:pt x="65" y="86"/>
                </a:cubicBezTo>
                <a:cubicBezTo>
                  <a:pt x="65" y="86"/>
                  <a:pt x="65" y="86"/>
                  <a:pt x="65" y="85"/>
                </a:cubicBezTo>
                <a:cubicBezTo>
                  <a:pt x="65" y="85"/>
                  <a:pt x="66" y="85"/>
                  <a:pt x="66" y="85"/>
                </a:cubicBezTo>
                <a:cubicBezTo>
                  <a:pt x="66" y="84"/>
                  <a:pt x="66" y="84"/>
                  <a:pt x="66" y="84"/>
                </a:cubicBezTo>
                <a:cubicBezTo>
                  <a:pt x="66" y="84"/>
                  <a:pt x="66" y="84"/>
                  <a:pt x="66" y="83"/>
                </a:cubicBezTo>
                <a:cubicBezTo>
                  <a:pt x="66" y="83"/>
                  <a:pt x="67" y="83"/>
                  <a:pt x="67" y="83"/>
                </a:cubicBezTo>
                <a:cubicBezTo>
                  <a:pt x="67" y="83"/>
                  <a:pt x="67" y="82"/>
                  <a:pt x="67" y="82"/>
                </a:cubicBezTo>
                <a:cubicBezTo>
                  <a:pt x="68" y="82"/>
                  <a:pt x="68" y="82"/>
                  <a:pt x="68" y="82"/>
                </a:cubicBezTo>
                <a:cubicBezTo>
                  <a:pt x="69" y="81"/>
                  <a:pt x="69" y="81"/>
                  <a:pt x="70" y="80"/>
                </a:cubicBezTo>
                <a:cubicBezTo>
                  <a:pt x="70" y="80"/>
                  <a:pt x="70" y="79"/>
                  <a:pt x="70" y="79"/>
                </a:cubicBezTo>
                <a:moveTo>
                  <a:pt x="66" y="44"/>
                </a:moveTo>
                <a:cubicBezTo>
                  <a:pt x="66" y="44"/>
                  <a:pt x="66" y="44"/>
                  <a:pt x="66" y="44"/>
                </a:cubicBezTo>
                <a:cubicBezTo>
                  <a:pt x="66" y="44"/>
                  <a:pt x="66" y="44"/>
                  <a:pt x="65" y="44"/>
                </a:cubicBezTo>
                <a:cubicBezTo>
                  <a:pt x="65" y="44"/>
                  <a:pt x="65" y="45"/>
                  <a:pt x="64" y="45"/>
                </a:cubicBezTo>
                <a:cubicBezTo>
                  <a:pt x="64" y="45"/>
                  <a:pt x="64" y="45"/>
                  <a:pt x="64" y="45"/>
                </a:cubicBezTo>
                <a:cubicBezTo>
                  <a:pt x="63" y="45"/>
                  <a:pt x="63" y="45"/>
                  <a:pt x="63" y="45"/>
                </a:cubicBezTo>
                <a:cubicBezTo>
                  <a:pt x="62" y="45"/>
                  <a:pt x="62" y="45"/>
                  <a:pt x="62" y="45"/>
                </a:cubicBezTo>
                <a:cubicBezTo>
                  <a:pt x="62" y="45"/>
                  <a:pt x="61" y="45"/>
                  <a:pt x="61" y="45"/>
                </a:cubicBezTo>
                <a:cubicBezTo>
                  <a:pt x="61" y="45"/>
                  <a:pt x="60" y="45"/>
                  <a:pt x="60" y="45"/>
                </a:cubicBezTo>
                <a:cubicBezTo>
                  <a:pt x="60" y="44"/>
                  <a:pt x="60" y="44"/>
                  <a:pt x="60" y="44"/>
                </a:cubicBezTo>
                <a:cubicBezTo>
                  <a:pt x="60" y="44"/>
                  <a:pt x="60" y="44"/>
                  <a:pt x="60" y="44"/>
                </a:cubicBezTo>
                <a:cubicBezTo>
                  <a:pt x="59" y="44"/>
                  <a:pt x="59" y="44"/>
                  <a:pt x="59" y="44"/>
                </a:cubicBezTo>
                <a:cubicBezTo>
                  <a:pt x="59" y="44"/>
                  <a:pt x="59" y="44"/>
                  <a:pt x="59" y="44"/>
                </a:cubicBezTo>
                <a:cubicBezTo>
                  <a:pt x="59" y="44"/>
                  <a:pt x="59" y="44"/>
                  <a:pt x="59" y="44"/>
                </a:cubicBezTo>
                <a:cubicBezTo>
                  <a:pt x="59" y="43"/>
                  <a:pt x="60" y="43"/>
                  <a:pt x="60" y="43"/>
                </a:cubicBezTo>
                <a:cubicBezTo>
                  <a:pt x="60" y="43"/>
                  <a:pt x="60" y="43"/>
                  <a:pt x="60" y="43"/>
                </a:cubicBezTo>
                <a:cubicBezTo>
                  <a:pt x="60" y="43"/>
                  <a:pt x="60" y="43"/>
                  <a:pt x="60" y="43"/>
                </a:cubicBezTo>
                <a:cubicBezTo>
                  <a:pt x="60" y="43"/>
                  <a:pt x="60" y="43"/>
                  <a:pt x="59" y="43"/>
                </a:cubicBezTo>
                <a:cubicBezTo>
                  <a:pt x="59" y="42"/>
                  <a:pt x="58" y="43"/>
                  <a:pt x="58" y="42"/>
                </a:cubicBezTo>
                <a:cubicBezTo>
                  <a:pt x="58" y="42"/>
                  <a:pt x="58" y="42"/>
                  <a:pt x="58" y="42"/>
                </a:cubicBezTo>
                <a:cubicBezTo>
                  <a:pt x="58" y="42"/>
                  <a:pt x="59" y="42"/>
                  <a:pt x="59" y="42"/>
                </a:cubicBezTo>
                <a:cubicBezTo>
                  <a:pt x="59" y="42"/>
                  <a:pt x="59" y="42"/>
                  <a:pt x="59" y="42"/>
                </a:cubicBezTo>
                <a:cubicBezTo>
                  <a:pt x="59" y="42"/>
                  <a:pt x="59" y="42"/>
                  <a:pt x="59" y="42"/>
                </a:cubicBezTo>
                <a:cubicBezTo>
                  <a:pt x="59" y="41"/>
                  <a:pt x="59" y="42"/>
                  <a:pt x="60" y="42"/>
                </a:cubicBezTo>
                <a:cubicBezTo>
                  <a:pt x="60" y="42"/>
                  <a:pt x="60" y="42"/>
                  <a:pt x="60" y="42"/>
                </a:cubicBezTo>
                <a:cubicBezTo>
                  <a:pt x="59" y="42"/>
                  <a:pt x="59" y="42"/>
                  <a:pt x="59" y="41"/>
                </a:cubicBezTo>
                <a:cubicBezTo>
                  <a:pt x="59" y="41"/>
                  <a:pt x="59" y="41"/>
                  <a:pt x="59" y="41"/>
                </a:cubicBezTo>
                <a:cubicBezTo>
                  <a:pt x="59" y="41"/>
                  <a:pt x="59" y="41"/>
                  <a:pt x="59" y="41"/>
                </a:cubicBezTo>
                <a:cubicBezTo>
                  <a:pt x="60" y="41"/>
                  <a:pt x="60" y="41"/>
                  <a:pt x="61" y="42"/>
                </a:cubicBezTo>
                <a:cubicBezTo>
                  <a:pt x="61" y="42"/>
                  <a:pt x="60" y="42"/>
                  <a:pt x="60" y="42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2"/>
                  <a:pt x="61" y="43"/>
                  <a:pt x="61" y="42"/>
                </a:cubicBezTo>
                <a:cubicBezTo>
                  <a:pt x="61" y="42"/>
                  <a:pt x="61" y="42"/>
                  <a:pt x="61" y="42"/>
                </a:cubicBezTo>
                <a:cubicBezTo>
                  <a:pt x="61" y="42"/>
                  <a:pt x="62" y="42"/>
                  <a:pt x="62" y="42"/>
                </a:cubicBezTo>
                <a:cubicBezTo>
                  <a:pt x="62" y="42"/>
                  <a:pt x="62" y="42"/>
                  <a:pt x="62" y="42"/>
                </a:cubicBezTo>
                <a:cubicBezTo>
                  <a:pt x="62" y="42"/>
                  <a:pt x="62" y="42"/>
                  <a:pt x="62" y="42"/>
                </a:cubicBezTo>
                <a:cubicBezTo>
                  <a:pt x="62" y="42"/>
                  <a:pt x="62" y="42"/>
                  <a:pt x="62" y="42"/>
                </a:cubicBezTo>
                <a:cubicBezTo>
                  <a:pt x="62" y="42"/>
                  <a:pt x="62" y="42"/>
                  <a:pt x="62" y="42"/>
                </a:cubicBezTo>
                <a:cubicBezTo>
                  <a:pt x="62" y="42"/>
                  <a:pt x="62" y="42"/>
                  <a:pt x="62" y="42"/>
                </a:cubicBezTo>
                <a:cubicBezTo>
                  <a:pt x="62" y="42"/>
                  <a:pt x="63" y="42"/>
                  <a:pt x="63" y="42"/>
                </a:cubicBezTo>
                <a:cubicBezTo>
                  <a:pt x="63" y="42"/>
                  <a:pt x="63" y="42"/>
                  <a:pt x="63" y="42"/>
                </a:cubicBezTo>
                <a:cubicBezTo>
                  <a:pt x="63" y="42"/>
                  <a:pt x="63" y="42"/>
                  <a:pt x="63" y="42"/>
                </a:cubicBezTo>
                <a:cubicBezTo>
                  <a:pt x="64" y="42"/>
                  <a:pt x="64" y="42"/>
                  <a:pt x="65" y="42"/>
                </a:cubicBezTo>
                <a:cubicBezTo>
                  <a:pt x="65" y="41"/>
                  <a:pt x="65" y="41"/>
                  <a:pt x="65" y="41"/>
                </a:cubicBezTo>
                <a:cubicBezTo>
                  <a:pt x="65" y="41"/>
                  <a:pt x="65" y="41"/>
                  <a:pt x="65" y="41"/>
                </a:cubicBezTo>
                <a:cubicBezTo>
                  <a:pt x="65" y="42"/>
                  <a:pt x="65" y="42"/>
                  <a:pt x="66" y="42"/>
                </a:cubicBezTo>
                <a:cubicBezTo>
                  <a:pt x="66" y="42"/>
                  <a:pt x="66" y="42"/>
                  <a:pt x="66" y="42"/>
                </a:cubicBezTo>
                <a:cubicBezTo>
                  <a:pt x="66" y="42"/>
                  <a:pt x="66" y="42"/>
                  <a:pt x="66" y="42"/>
                </a:cubicBezTo>
                <a:cubicBezTo>
                  <a:pt x="66" y="42"/>
                  <a:pt x="66" y="42"/>
                  <a:pt x="66" y="42"/>
                </a:cubicBezTo>
                <a:cubicBezTo>
                  <a:pt x="66" y="42"/>
                  <a:pt x="67" y="42"/>
                  <a:pt x="67" y="42"/>
                </a:cubicBezTo>
                <a:cubicBezTo>
                  <a:pt x="67" y="43"/>
                  <a:pt x="67" y="43"/>
                  <a:pt x="67" y="43"/>
                </a:cubicBezTo>
                <a:cubicBezTo>
                  <a:pt x="67" y="43"/>
                  <a:pt x="66" y="44"/>
                  <a:pt x="66" y="44"/>
                </a:cubicBezTo>
                <a:moveTo>
                  <a:pt x="85" y="102"/>
                </a:moveTo>
                <a:cubicBezTo>
                  <a:pt x="85" y="102"/>
                  <a:pt x="85" y="103"/>
                  <a:pt x="85" y="103"/>
                </a:cubicBezTo>
                <a:cubicBezTo>
                  <a:pt x="85" y="103"/>
                  <a:pt x="85" y="103"/>
                  <a:pt x="85" y="103"/>
                </a:cubicBezTo>
                <a:cubicBezTo>
                  <a:pt x="85" y="102"/>
                  <a:pt x="85" y="102"/>
                  <a:pt x="85" y="102"/>
                </a:cubicBezTo>
                <a:cubicBezTo>
                  <a:pt x="85" y="102"/>
                  <a:pt x="85" y="102"/>
                  <a:pt x="85" y="102"/>
                </a:cubicBezTo>
                <a:cubicBezTo>
                  <a:pt x="85" y="102"/>
                  <a:pt x="85" y="102"/>
                  <a:pt x="85" y="102"/>
                </a:cubicBezTo>
                <a:moveTo>
                  <a:pt x="113" y="123"/>
                </a:moveTo>
                <a:cubicBezTo>
                  <a:pt x="113" y="123"/>
                  <a:pt x="113" y="123"/>
                  <a:pt x="113" y="123"/>
                </a:cubicBezTo>
                <a:cubicBezTo>
                  <a:pt x="114" y="123"/>
                  <a:pt x="114" y="121"/>
                  <a:pt x="114" y="121"/>
                </a:cubicBezTo>
                <a:cubicBezTo>
                  <a:pt x="114" y="121"/>
                  <a:pt x="114" y="121"/>
                  <a:pt x="114" y="121"/>
                </a:cubicBezTo>
                <a:cubicBezTo>
                  <a:pt x="114" y="121"/>
                  <a:pt x="114" y="121"/>
                  <a:pt x="114" y="120"/>
                </a:cubicBezTo>
                <a:cubicBezTo>
                  <a:pt x="114" y="120"/>
                  <a:pt x="113" y="120"/>
                  <a:pt x="113" y="119"/>
                </a:cubicBezTo>
                <a:cubicBezTo>
                  <a:pt x="114" y="119"/>
                  <a:pt x="114" y="119"/>
                  <a:pt x="114" y="118"/>
                </a:cubicBezTo>
                <a:cubicBezTo>
                  <a:pt x="114" y="118"/>
                  <a:pt x="114" y="118"/>
                  <a:pt x="114" y="118"/>
                </a:cubicBezTo>
                <a:cubicBezTo>
                  <a:pt x="114" y="118"/>
                  <a:pt x="114" y="118"/>
                  <a:pt x="114" y="118"/>
                </a:cubicBezTo>
                <a:cubicBezTo>
                  <a:pt x="115" y="118"/>
                  <a:pt x="115" y="118"/>
                  <a:pt x="115" y="118"/>
                </a:cubicBezTo>
                <a:cubicBezTo>
                  <a:pt x="115" y="118"/>
                  <a:pt x="115" y="118"/>
                  <a:pt x="115" y="118"/>
                </a:cubicBezTo>
                <a:cubicBezTo>
                  <a:pt x="115" y="118"/>
                  <a:pt x="115" y="118"/>
                  <a:pt x="115" y="118"/>
                </a:cubicBezTo>
                <a:cubicBezTo>
                  <a:pt x="115" y="118"/>
                  <a:pt x="115" y="118"/>
                  <a:pt x="115" y="118"/>
                </a:cubicBezTo>
                <a:cubicBezTo>
                  <a:pt x="116" y="118"/>
                  <a:pt x="116" y="118"/>
                  <a:pt x="116" y="118"/>
                </a:cubicBezTo>
                <a:cubicBezTo>
                  <a:pt x="116" y="118"/>
                  <a:pt x="116" y="118"/>
                  <a:pt x="116" y="118"/>
                </a:cubicBezTo>
                <a:cubicBezTo>
                  <a:pt x="116" y="118"/>
                  <a:pt x="116" y="118"/>
                  <a:pt x="116" y="118"/>
                </a:cubicBezTo>
                <a:cubicBezTo>
                  <a:pt x="116" y="118"/>
                  <a:pt x="116" y="118"/>
                  <a:pt x="116" y="117"/>
                </a:cubicBezTo>
                <a:cubicBezTo>
                  <a:pt x="116" y="117"/>
                  <a:pt x="116" y="117"/>
                  <a:pt x="116" y="117"/>
                </a:cubicBezTo>
                <a:cubicBezTo>
                  <a:pt x="116" y="117"/>
                  <a:pt x="116" y="117"/>
                  <a:pt x="116" y="117"/>
                </a:cubicBezTo>
                <a:cubicBezTo>
                  <a:pt x="116" y="117"/>
                  <a:pt x="116" y="117"/>
                  <a:pt x="116" y="117"/>
                </a:cubicBezTo>
                <a:cubicBezTo>
                  <a:pt x="116" y="117"/>
                  <a:pt x="117" y="117"/>
                  <a:pt x="117" y="117"/>
                </a:cubicBezTo>
                <a:cubicBezTo>
                  <a:pt x="117" y="117"/>
                  <a:pt x="117" y="117"/>
                  <a:pt x="117" y="117"/>
                </a:cubicBezTo>
                <a:cubicBezTo>
                  <a:pt x="117" y="117"/>
                  <a:pt x="117" y="117"/>
                  <a:pt x="117" y="117"/>
                </a:cubicBezTo>
                <a:cubicBezTo>
                  <a:pt x="117" y="117"/>
                  <a:pt x="117" y="117"/>
                  <a:pt x="117" y="117"/>
                </a:cubicBezTo>
                <a:cubicBezTo>
                  <a:pt x="117" y="117"/>
                  <a:pt x="117" y="117"/>
                  <a:pt x="117" y="117"/>
                </a:cubicBezTo>
                <a:cubicBezTo>
                  <a:pt x="117" y="116"/>
                  <a:pt x="117" y="116"/>
                  <a:pt x="117" y="116"/>
                </a:cubicBezTo>
                <a:cubicBezTo>
                  <a:pt x="117" y="116"/>
                  <a:pt x="117" y="116"/>
                  <a:pt x="117" y="116"/>
                </a:cubicBezTo>
                <a:cubicBezTo>
                  <a:pt x="117" y="116"/>
                  <a:pt x="117" y="116"/>
                  <a:pt x="117" y="116"/>
                </a:cubicBezTo>
                <a:cubicBezTo>
                  <a:pt x="117" y="116"/>
                  <a:pt x="117" y="116"/>
                  <a:pt x="117" y="116"/>
                </a:cubicBezTo>
                <a:cubicBezTo>
                  <a:pt x="118" y="116"/>
                  <a:pt x="118" y="116"/>
                  <a:pt x="117" y="115"/>
                </a:cubicBezTo>
                <a:cubicBezTo>
                  <a:pt x="118" y="115"/>
                  <a:pt x="118" y="115"/>
                  <a:pt x="118" y="115"/>
                </a:cubicBezTo>
                <a:cubicBezTo>
                  <a:pt x="118" y="115"/>
                  <a:pt x="118" y="115"/>
                  <a:pt x="118" y="116"/>
                </a:cubicBezTo>
                <a:cubicBezTo>
                  <a:pt x="118" y="116"/>
                  <a:pt x="118" y="117"/>
                  <a:pt x="119" y="117"/>
                </a:cubicBezTo>
                <a:cubicBezTo>
                  <a:pt x="119" y="117"/>
                  <a:pt x="119" y="117"/>
                  <a:pt x="119" y="118"/>
                </a:cubicBezTo>
                <a:cubicBezTo>
                  <a:pt x="119" y="118"/>
                  <a:pt x="119" y="118"/>
                  <a:pt x="119" y="118"/>
                </a:cubicBezTo>
                <a:cubicBezTo>
                  <a:pt x="118" y="118"/>
                  <a:pt x="118" y="118"/>
                  <a:pt x="118" y="118"/>
                </a:cubicBezTo>
                <a:cubicBezTo>
                  <a:pt x="118" y="118"/>
                  <a:pt x="118" y="118"/>
                  <a:pt x="118" y="118"/>
                </a:cubicBezTo>
                <a:cubicBezTo>
                  <a:pt x="118" y="118"/>
                  <a:pt x="118" y="118"/>
                  <a:pt x="118" y="118"/>
                </a:cubicBezTo>
                <a:cubicBezTo>
                  <a:pt x="118" y="118"/>
                  <a:pt x="118" y="118"/>
                  <a:pt x="118" y="119"/>
                </a:cubicBezTo>
                <a:cubicBezTo>
                  <a:pt x="118" y="119"/>
                  <a:pt x="118" y="119"/>
                  <a:pt x="118" y="119"/>
                </a:cubicBezTo>
                <a:cubicBezTo>
                  <a:pt x="118" y="120"/>
                  <a:pt x="118" y="120"/>
                  <a:pt x="118" y="120"/>
                </a:cubicBezTo>
                <a:cubicBezTo>
                  <a:pt x="117" y="121"/>
                  <a:pt x="117" y="123"/>
                  <a:pt x="117" y="124"/>
                </a:cubicBezTo>
                <a:cubicBezTo>
                  <a:pt x="116" y="125"/>
                  <a:pt x="116" y="126"/>
                  <a:pt x="116" y="126"/>
                </a:cubicBezTo>
                <a:cubicBezTo>
                  <a:pt x="116" y="126"/>
                  <a:pt x="115" y="126"/>
                  <a:pt x="115" y="126"/>
                </a:cubicBezTo>
                <a:cubicBezTo>
                  <a:pt x="115" y="126"/>
                  <a:pt x="115" y="126"/>
                  <a:pt x="114" y="126"/>
                </a:cubicBezTo>
                <a:cubicBezTo>
                  <a:pt x="114" y="126"/>
                  <a:pt x="114" y="126"/>
                  <a:pt x="114" y="126"/>
                </a:cubicBezTo>
                <a:cubicBezTo>
                  <a:pt x="113" y="126"/>
                  <a:pt x="114" y="126"/>
                  <a:pt x="113" y="125"/>
                </a:cubicBezTo>
                <a:cubicBezTo>
                  <a:pt x="113" y="125"/>
                  <a:pt x="113" y="125"/>
                  <a:pt x="113" y="125"/>
                </a:cubicBezTo>
                <a:cubicBezTo>
                  <a:pt x="113" y="125"/>
                  <a:pt x="113" y="125"/>
                  <a:pt x="113" y="124"/>
                </a:cubicBezTo>
                <a:cubicBezTo>
                  <a:pt x="113" y="124"/>
                  <a:pt x="113" y="124"/>
                  <a:pt x="113" y="124"/>
                </a:cubicBezTo>
                <a:cubicBezTo>
                  <a:pt x="113" y="123"/>
                  <a:pt x="113" y="123"/>
                  <a:pt x="113" y="123"/>
                </a:cubicBezTo>
                <a:moveTo>
                  <a:pt x="105" y="75"/>
                </a:moveTo>
                <a:cubicBezTo>
                  <a:pt x="105" y="75"/>
                  <a:pt x="105" y="76"/>
                  <a:pt x="105" y="76"/>
                </a:cubicBezTo>
                <a:cubicBezTo>
                  <a:pt x="105" y="76"/>
                  <a:pt x="105" y="76"/>
                  <a:pt x="105" y="76"/>
                </a:cubicBezTo>
                <a:cubicBezTo>
                  <a:pt x="104" y="76"/>
                  <a:pt x="104" y="76"/>
                  <a:pt x="104" y="76"/>
                </a:cubicBezTo>
                <a:cubicBezTo>
                  <a:pt x="104" y="76"/>
                  <a:pt x="104" y="76"/>
                  <a:pt x="104" y="75"/>
                </a:cubicBezTo>
                <a:cubicBezTo>
                  <a:pt x="104" y="75"/>
                  <a:pt x="104" y="75"/>
                  <a:pt x="104" y="75"/>
                </a:cubicBezTo>
                <a:cubicBezTo>
                  <a:pt x="104" y="75"/>
                  <a:pt x="104" y="75"/>
                  <a:pt x="104" y="75"/>
                </a:cubicBezTo>
                <a:cubicBezTo>
                  <a:pt x="105" y="75"/>
                  <a:pt x="105" y="75"/>
                  <a:pt x="105" y="75"/>
                </a:cubicBezTo>
                <a:cubicBezTo>
                  <a:pt x="105" y="75"/>
                  <a:pt x="105" y="75"/>
                  <a:pt x="106" y="75"/>
                </a:cubicBezTo>
                <a:cubicBezTo>
                  <a:pt x="106" y="75"/>
                  <a:pt x="105" y="75"/>
                  <a:pt x="105" y="75"/>
                </a:cubicBezTo>
                <a:cubicBezTo>
                  <a:pt x="105" y="75"/>
                  <a:pt x="105" y="75"/>
                  <a:pt x="105" y="75"/>
                </a:cubicBezTo>
                <a:moveTo>
                  <a:pt x="98" y="76"/>
                </a:moveTo>
                <a:cubicBezTo>
                  <a:pt x="98" y="75"/>
                  <a:pt x="98" y="75"/>
                  <a:pt x="98" y="75"/>
                </a:cubicBezTo>
                <a:cubicBezTo>
                  <a:pt x="98" y="75"/>
                  <a:pt x="97" y="75"/>
                  <a:pt x="97" y="75"/>
                </a:cubicBezTo>
                <a:cubicBezTo>
                  <a:pt x="97" y="75"/>
                  <a:pt x="97" y="75"/>
                  <a:pt x="97" y="75"/>
                </a:cubicBezTo>
                <a:cubicBezTo>
                  <a:pt x="97" y="75"/>
                  <a:pt x="97" y="75"/>
                  <a:pt x="97" y="75"/>
                </a:cubicBezTo>
                <a:cubicBezTo>
                  <a:pt x="97" y="75"/>
                  <a:pt x="97" y="75"/>
                  <a:pt x="97" y="75"/>
                </a:cubicBezTo>
                <a:cubicBezTo>
                  <a:pt x="97" y="75"/>
                  <a:pt x="97" y="75"/>
                  <a:pt x="97" y="75"/>
                </a:cubicBezTo>
                <a:cubicBezTo>
                  <a:pt x="97" y="75"/>
                  <a:pt x="97" y="75"/>
                  <a:pt x="97" y="75"/>
                </a:cubicBezTo>
                <a:cubicBezTo>
                  <a:pt x="97" y="75"/>
                  <a:pt x="97" y="75"/>
                  <a:pt x="97" y="75"/>
                </a:cubicBezTo>
                <a:cubicBezTo>
                  <a:pt x="97" y="75"/>
                  <a:pt x="97" y="75"/>
                  <a:pt x="97" y="75"/>
                </a:cubicBezTo>
                <a:cubicBezTo>
                  <a:pt x="97" y="75"/>
                  <a:pt x="97" y="75"/>
                  <a:pt x="97" y="75"/>
                </a:cubicBezTo>
                <a:cubicBezTo>
                  <a:pt x="97" y="75"/>
                  <a:pt x="97" y="75"/>
                  <a:pt x="97" y="75"/>
                </a:cubicBezTo>
                <a:cubicBezTo>
                  <a:pt x="98" y="75"/>
                  <a:pt x="98" y="75"/>
                  <a:pt x="98" y="75"/>
                </a:cubicBezTo>
                <a:cubicBezTo>
                  <a:pt x="98" y="75"/>
                  <a:pt x="98" y="75"/>
                  <a:pt x="99" y="75"/>
                </a:cubicBezTo>
                <a:cubicBezTo>
                  <a:pt x="99" y="75"/>
                  <a:pt x="99" y="75"/>
                  <a:pt x="99" y="75"/>
                </a:cubicBezTo>
                <a:cubicBezTo>
                  <a:pt x="99" y="75"/>
                  <a:pt x="99" y="75"/>
                  <a:pt x="99" y="75"/>
                </a:cubicBezTo>
                <a:cubicBezTo>
                  <a:pt x="99" y="75"/>
                  <a:pt x="99" y="75"/>
                  <a:pt x="99" y="75"/>
                </a:cubicBezTo>
                <a:cubicBezTo>
                  <a:pt x="99" y="75"/>
                  <a:pt x="99" y="75"/>
                  <a:pt x="99" y="75"/>
                </a:cubicBezTo>
                <a:cubicBezTo>
                  <a:pt x="99" y="75"/>
                  <a:pt x="99" y="75"/>
                  <a:pt x="99" y="75"/>
                </a:cubicBezTo>
                <a:cubicBezTo>
                  <a:pt x="99" y="76"/>
                  <a:pt x="98" y="76"/>
                  <a:pt x="98" y="76"/>
                </a:cubicBezTo>
                <a:moveTo>
                  <a:pt x="90" y="74"/>
                </a:moveTo>
                <a:cubicBezTo>
                  <a:pt x="90" y="74"/>
                  <a:pt x="90" y="74"/>
                  <a:pt x="90" y="74"/>
                </a:cubicBezTo>
                <a:cubicBezTo>
                  <a:pt x="89" y="74"/>
                  <a:pt x="89" y="73"/>
                  <a:pt x="88" y="73"/>
                </a:cubicBezTo>
                <a:cubicBezTo>
                  <a:pt x="88" y="73"/>
                  <a:pt x="88" y="73"/>
                  <a:pt x="88" y="73"/>
                </a:cubicBezTo>
                <a:cubicBezTo>
                  <a:pt x="88" y="73"/>
                  <a:pt x="88" y="73"/>
                  <a:pt x="89" y="73"/>
                </a:cubicBezTo>
                <a:cubicBezTo>
                  <a:pt x="89" y="73"/>
                  <a:pt x="89" y="73"/>
                  <a:pt x="90" y="73"/>
                </a:cubicBezTo>
                <a:cubicBezTo>
                  <a:pt x="90" y="73"/>
                  <a:pt x="90" y="73"/>
                  <a:pt x="90" y="73"/>
                </a:cubicBezTo>
                <a:cubicBezTo>
                  <a:pt x="90" y="73"/>
                  <a:pt x="90" y="73"/>
                  <a:pt x="90" y="73"/>
                </a:cubicBezTo>
                <a:cubicBezTo>
                  <a:pt x="90" y="73"/>
                  <a:pt x="90" y="73"/>
                  <a:pt x="90" y="73"/>
                </a:cubicBezTo>
                <a:cubicBezTo>
                  <a:pt x="90" y="73"/>
                  <a:pt x="90" y="74"/>
                  <a:pt x="90" y="74"/>
                </a:cubicBezTo>
                <a:moveTo>
                  <a:pt x="86" y="71"/>
                </a:moveTo>
                <a:cubicBezTo>
                  <a:pt x="86" y="71"/>
                  <a:pt x="86" y="71"/>
                  <a:pt x="86" y="72"/>
                </a:cubicBezTo>
                <a:cubicBezTo>
                  <a:pt x="85" y="72"/>
                  <a:pt x="85" y="72"/>
                  <a:pt x="85" y="72"/>
                </a:cubicBezTo>
                <a:cubicBezTo>
                  <a:pt x="85" y="72"/>
                  <a:pt x="85" y="72"/>
                  <a:pt x="85" y="72"/>
                </a:cubicBezTo>
                <a:cubicBezTo>
                  <a:pt x="84" y="72"/>
                  <a:pt x="85" y="71"/>
                  <a:pt x="85" y="71"/>
                </a:cubicBezTo>
                <a:cubicBezTo>
                  <a:pt x="85" y="70"/>
                  <a:pt x="84" y="70"/>
                  <a:pt x="84" y="70"/>
                </a:cubicBezTo>
                <a:cubicBezTo>
                  <a:pt x="84" y="70"/>
                  <a:pt x="84" y="70"/>
                  <a:pt x="84" y="70"/>
                </a:cubicBezTo>
                <a:cubicBezTo>
                  <a:pt x="85" y="70"/>
                  <a:pt x="85" y="70"/>
                  <a:pt x="85" y="70"/>
                </a:cubicBezTo>
                <a:cubicBezTo>
                  <a:pt x="85" y="70"/>
                  <a:pt x="86" y="70"/>
                  <a:pt x="86" y="70"/>
                </a:cubicBezTo>
                <a:cubicBezTo>
                  <a:pt x="86" y="70"/>
                  <a:pt x="86" y="71"/>
                  <a:pt x="86" y="71"/>
                </a:cubicBezTo>
                <a:cubicBezTo>
                  <a:pt x="86" y="71"/>
                  <a:pt x="86" y="71"/>
                  <a:pt x="86" y="71"/>
                </a:cubicBezTo>
                <a:moveTo>
                  <a:pt x="85" y="70"/>
                </a:moveTo>
                <a:cubicBezTo>
                  <a:pt x="85" y="69"/>
                  <a:pt x="85" y="69"/>
                  <a:pt x="85" y="69"/>
                </a:cubicBezTo>
                <a:cubicBezTo>
                  <a:pt x="85" y="69"/>
                  <a:pt x="85" y="69"/>
                  <a:pt x="85" y="69"/>
                </a:cubicBezTo>
                <a:cubicBezTo>
                  <a:pt x="85" y="69"/>
                  <a:pt x="85" y="69"/>
                  <a:pt x="85" y="69"/>
                </a:cubicBezTo>
                <a:cubicBezTo>
                  <a:pt x="85" y="69"/>
                  <a:pt x="85" y="69"/>
                  <a:pt x="85" y="69"/>
                </a:cubicBezTo>
                <a:cubicBezTo>
                  <a:pt x="85" y="69"/>
                  <a:pt x="85" y="69"/>
                  <a:pt x="85" y="69"/>
                </a:cubicBezTo>
                <a:cubicBezTo>
                  <a:pt x="85" y="69"/>
                  <a:pt x="85" y="69"/>
                  <a:pt x="85" y="69"/>
                </a:cubicBezTo>
                <a:cubicBezTo>
                  <a:pt x="85" y="69"/>
                  <a:pt x="85" y="69"/>
                  <a:pt x="85" y="69"/>
                </a:cubicBezTo>
                <a:cubicBezTo>
                  <a:pt x="85" y="69"/>
                  <a:pt x="85" y="69"/>
                  <a:pt x="85" y="69"/>
                </a:cubicBezTo>
                <a:cubicBezTo>
                  <a:pt x="85" y="69"/>
                  <a:pt x="85" y="69"/>
                  <a:pt x="85" y="69"/>
                </a:cubicBezTo>
                <a:cubicBezTo>
                  <a:pt x="85" y="69"/>
                  <a:pt x="85" y="69"/>
                  <a:pt x="85" y="69"/>
                </a:cubicBezTo>
                <a:cubicBezTo>
                  <a:pt x="85" y="69"/>
                  <a:pt x="85" y="69"/>
                  <a:pt x="85" y="69"/>
                </a:cubicBezTo>
                <a:cubicBezTo>
                  <a:pt x="85" y="69"/>
                  <a:pt x="85" y="69"/>
                  <a:pt x="85" y="69"/>
                </a:cubicBezTo>
                <a:cubicBezTo>
                  <a:pt x="85" y="69"/>
                  <a:pt x="85" y="69"/>
                  <a:pt x="85" y="68"/>
                </a:cubicBezTo>
                <a:cubicBezTo>
                  <a:pt x="85" y="68"/>
                  <a:pt x="85" y="68"/>
                  <a:pt x="85" y="68"/>
                </a:cubicBezTo>
                <a:cubicBezTo>
                  <a:pt x="85" y="68"/>
                  <a:pt x="85" y="68"/>
                  <a:pt x="85" y="68"/>
                </a:cubicBezTo>
                <a:cubicBezTo>
                  <a:pt x="85" y="68"/>
                  <a:pt x="85" y="68"/>
                  <a:pt x="85" y="68"/>
                </a:cubicBezTo>
                <a:cubicBezTo>
                  <a:pt x="85" y="68"/>
                  <a:pt x="85" y="68"/>
                  <a:pt x="85" y="68"/>
                </a:cubicBezTo>
                <a:cubicBezTo>
                  <a:pt x="85" y="68"/>
                  <a:pt x="86" y="69"/>
                  <a:pt x="85" y="70"/>
                </a:cubicBezTo>
                <a:cubicBezTo>
                  <a:pt x="85" y="70"/>
                  <a:pt x="85" y="70"/>
                  <a:pt x="85" y="70"/>
                </a:cubicBezTo>
                <a:moveTo>
                  <a:pt x="61" y="30"/>
                </a:moveTo>
                <a:cubicBezTo>
                  <a:pt x="61" y="30"/>
                  <a:pt x="60" y="30"/>
                  <a:pt x="60" y="30"/>
                </a:cubicBezTo>
                <a:cubicBezTo>
                  <a:pt x="60" y="30"/>
                  <a:pt x="60" y="30"/>
                  <a:pt x="60" y="30"/>
                </a:cubicBezTo>
                <a:cubicBezTo>
                  <a:pt x="60" y="30"/>
                  <a:pt x="60" y="30"/>
                  <a:pt x="60" y="30"/>
                </a:cubicBezTo>
                <a:cubicBezTo>
                  <a:pt x="60" y="30"/>
                  <a:pt x="59" y="30"/>
                  <a:pt x="59" y="30"/>
                </a:cubicBezTo>
                <a:cubicBezTo>
                  <a:pt x="59" y="30"/>
                  <a:pt x="58" y="30"/>
                  <a:pt x="58" y="30"/>
                </a:cubicBezTo>
                <a:cubicBezTo>
                  <a:pt x="58" y="30"/>
                  <a:pt x="59" y="30"/>
                  <a:pt x="59" y="30"/>
                </a:cubicBezTo>
                <a:cubicBezTo>
                  <a:pt x="60" y="30"/>
                  <a:pt x="60" y="30"/>
                  <a:pt x="60" y="30"/>
                </a:cubicBezTo>
                <a:cubicBezTo>
                  <a:pt x="60" y="30"/>
                  <a:pt x="60" y="30"/>
                  <a:pt x="60" y="30"/>
                </a:cubicBezTo>
                <a:cubicBezTo>
                  <a:pt x="60" y="30"/>
                  <a:pt x="60" y="30"/>
                  <a:pt x="60" y="30"/>
                </a:cubicBezTo>
                <a:cubicBezTo>
                  <a:pt x="60" y="30"/>
                  <a:pt x="60" y="30"/>
                  <a:pt x="60" y="30"/>
                </a:cubicBezTo>
                <a:cubicBezTo>
                  <a:pt x="60" y="30"/>
                  <a:pt x="60" y="30"/>
                  <a:pt x="60" y="30"/>
                </a:cubicBezTo>
                <a:cubicBezTo>
                  <a:pt x="60" y="30"/>
                  <a:pt x="60" y="30"/>
                  <a:pt x="61" y="30"/>
                </a:cubicBezTo>
                <a:cubicBezTo>
                  <a:pt x="61" y="30"/>
                  <a:pt x="61" y="30"/>
                  <a:pt x="61" y="30"/>
                </a:cubicBezTo>
                <a:moveTo>
                  <a:pt x="59" y="29"/>
                </a:moveTo>
                <a:cubicBezTo>
                  <a:pt x="59" y="29"/>
                  <a:pt x="59" y="30"/>
                  <a:pt x="59" y="30"/>
                </a:cubicBezTo>
                <a:cubicBezTo>
                  <a:pt x="59" y="30"/>
                  <a:pt x="59" y="30"/>
                  <a:pt x="59" y="30"/>
                </a:cubicBezTo>
                <a:cubicBezTo>
                  <a:pt x="58" y="30"/>
                  <a:pt x="58" y="30"/>
                  <a:pt x="58" y="30"/>
                </a:cubicBezTo>
                <a:cubicBezTo>
                  <a:pt x="58" y="30"/>
                  <a:pt x="58" y="30"/>
                  <a:pt x="58" y="30"/>
                </a:cubicBezTo>
                <a:cubicBezTo>
                  <a:pt x="58" y="30"/>
                  <a:pt x="58" y="30"/>
                  <a:pt x="58" y="30"/>
                </a:cubicBezTo>
                <a:cubicBezTo>
                  <a:pt x="59" y="30"/>
                  <a:pt x="59" y="29"/>
                  <a:pt x="59" y="29"/>
                </a:cubicBezTo>
                <a:cubicBezTo>
                  <a:pt x="59" y="29"/>
                  <a:pt x="59" y="29"/>
                  <a:pt x="60" y="29"/>
                </a:cubicBezTo>
                <a:cubicBezTo>
                  <a:pt x="60" y="29"/>
                  <a:pt x="60" y="29"/>
                  <a:pt x="60" y="29"/>
                </a:cubicBezTo>
                <a:cubicBezTo>
                  <a:pt x="60" y="29"/>
                  <a:pt x="59" y="29"/>
                  <a:pt x="59" y="29"/>
                </a:cubicBezTo>
                <a:moveTo>
                  <a:pt x="58" y="29"/>
                </a:moveTo>
                <a:cubicBezTo>
                  <a:pt x="58" y="29"/>
                  <a:pt x="58" y="29"/>
                  <a:pt x="58" y="29"/>
                </a:cubicBezTo>
                <a:cubicBezTo>
                  <a:pt x="58" y="29"/>
                  <a:pt x="59" y="29"/>
                  <a:pt x="59" y="29"/>
                </a:cubicBezTo>
                <a:cubicBezTo>
                  <a:pt x="58" y="29"/>
                  <a:pt x="58" y="29"/>
                  <a:pt x="58" y="29"/>
                </a:cubicBezTo>
                <a:cubicBezTo>
                  <a:pt x="58" y="29"/>
                  <a:pt x="58" y="29"/>
                  <a:pt x="58" y="29"/>
                </a:cubicBezTo>
                <a:moveTo>
                  <a:pt x="59" y="26"/>
                </a:moveTo>
                <a:cubicBezTo>
                  <a:pt x="59" y="26"/>
                  <a:pt x="59" y="26"/>
                  <a:pt x="59" y="26"/>
                </a:cubicBezTo>
                <a:cubicBezTo>
                  <a:pt x="59" y="26"/>
                  <a:pt x="59" y="25"/>
                  <a:pt x="59" y="25"/>
                </a:cubicBezTo>
                <a:cubicBezTo>
                  <a:pt x="59" y="25"/>
                  <a:pt x="59" y="25"/>
                  <a:pt x="59" y="25"/>
                </a:cubicBezTo>
                <a:cubicBezTo>
                  <a:pt x="59" y="25"/>
                  <a:pt x="59" y="25"/>
                  <a:pt x="59" y="25"/>
                </a:cubicBezTo>
                <a:cubicBezTo>
                  <a:pt x="59" y="25"/>
                  <a:pt x="60" y="25"/>
                  <a:pt x="60" y="25"/>
                </a:cubicBezTo>
                <a:cubicBezTo>
                  <a:pt x="60" y="25"/>
                  <a:pt x="60" y="25"/>
                  <a:pt x="60" y="25"/>
                </a:cubicBezTo>
                <a:cubicBezTo>
                  <a:pt x="60" y="26"/>
                  <a:pt x="59" y="26"/>
                  <a:pt x="59" y="26"/>
                </a:cubicBezTo>
                <a:moveTo>
                  <a:pt x="59" y="26"/>
                </a:moveTo>
                <a:cubicBezTo>
                  <a:pt x="58" y="27"/>
                  <a:pt x="58" y="26"/>
                  <a:pt x="58" y="26"/>
                </a:cubicBezTo>
                <a:cubicBezTo>
                  <a:pt x="58" y="26"/>
                  <a:pt x="58" y="26"/>
                  <a:pt x="59" y="26"/>
                </a:cubicBezTo>
                <a:cubicBezTo>
                  <a:pt x="59" y="26"/>
                  <a:pt x="59" y="26"/>
                  <a:pt x="59" y="26"/>
                </a:cubicBezTo>
                <a:moveTo>
                  <a:pt x="58" y="26"/>
                </a:moveTo>
                <a:cubicBezTo>
                  <a:pt x="58" y="26"/>
                  <a:pt x="58" y="26"/>
                  <a:pt x="58" y="26"/>
                </a:cubicBezTo>
                <a:cubicBezTo>
                  <a:pt x="58" y="26"/>
                  <a:pt x="58" y="26"/>
                  <a:pt x="58" y="26"/>
                </a:cubicBezTo>
                <a:cubicBezTo>
                  <a:pt x="58" y="26"/>
                  <a:pt x="58" y="26"/>
                  <a:pt x="58" y="26"/>
                </a:cubicBezTo>
                <a:moveTo>
                  <a:pt x="59" y="28"/>
                </a:moveTo>
                <a:cubicBezTo>
                  <a:pt x="59" y="28"/>
                  <a:pt x="58" y="28"/>
                  <a:pt x="58" y="27"/>
                </a:cubicBezTo>
                <a:cubicBezTo>
                  <a:pt x="58" y="27"/>
                  <a:pt x="59" y="27"/>
                  <a:pt x="59" y="27"/>
                </a:cubicBezTo>
                <a:cubicBezTo>
                  <a:pt x="59" y="27"/>
                  <a:pt x="59" y="27"/>
                  <a:pt x="59" y="27"/>
                </a:cubicBezTo>
                <a:cubicBezTo>
                  <a:pt x="59" y="27"/>
                  <a:pt x="59" y="27"/>
                  <a:pt x="59" y="27"/>
                </a:cubicBezTo>
                <a:cubicBezTo>
                  <a:pt x="59" y="27"/>
                  <a:pt x="59" y="27"/>
                  <a:pt x="59" y="28"/>
                </a:cubicBezTo>
                <a:moveTo>
                  <a:pt x="60" y="33"/>
                </a:moveTo>
                <a:cubicBezTo>
                  <a:pt x="60" y="33"/>
                  <a:pt x="60" y="33"/>
                  <a:pt x="60" y="33"/>
                </a:cubicBezTo>
                <a:cubicBezTo>
                  <a:pt x="59" y="33"/>
                  <a:pt x="59" y="33"/>
                  <a:pt x="59" y="33"/>
                </a:cubicBezTo>
                <a:cubicBezTo>
                  <a:pt x="59" y="33"/>
                  <a:pt x="59" y="33"/>
                  <a:pt x="59" y="34"/>
                </a:cubicBezTo>
                <a:cubicBezTo>
                  <a:pt x="59" y="34"/>
                  <a:pt x="59" y="34"/>
                  <a:pt x="59" y="34"/>
                </a:cubicBezTo>
                <a:cubicBezTo>
                  <a:pt x="59" y="34"/>
                  <a:pt x="59" y="34"/>
                  <a:pt x="59" y="34"/>
                </a:cubicBezTo>
                <a:cubicBezTo>
                  <a:pt x="59" y="34"/>
                  <a:pt x="59" y="34"/>
                  <a:pt x="59" y="34"/>
                </a:cubicBezTo>
                <a:cubicBezTo>
                  <a:pt x="59" y="34"/>
                  <a:pt x="58" y="34"/>
                  <a:pt x="58" y="34"/>
                </a:cubicBezTo>
                <a:cubicBezTo>
                  <a:pt x="58" y="34"/>
                  <a:pt x="58" y="34"/>
                  <a:pt x="58" y="34"/>
                </a:cubicBezTo>
                <a:cubicBezTo>
                  <a:pt x="58" y="34"/>
                  <a:pt x="58" y="33"/>
                  <a:pt x="58" y="33"/>
                </a:cubicBezTo>
                <a:cubicBezTo>
                  <a:pt x="59" y="33"/>
                  <a:pt x="59" y="33"/>
                  <a:pt x="59" y="33"/>
                </a:cubicBezTo>
                <a:cubicBezTo>
                  <a:pt x="59" y="33"/>
                  <a:pt x="59" y="33"/>
                  <a:pt x="59" y="33"/>
                </a:cubicBezTo>
                <a:cubicBezTo>
                  <a:pt x="59" y="33"/>
                  <a:pt x="59" y="33"/>
                  <a:pt x="59" y="33"/>
                </a:cubicBezTo>
                <a:cubicBezTo>
                  <a:pt x="60" y="33"/>
                  <a:pt x="60" y="33"/>
                  <a:pt x="60" y="33"/>
                </a:cubicBezTo>
                <a:cubicBezTo>
                  <a:pt x="60" y="33"/>
                  <a:pt x="60" y="33"/>
                  <a:pt x="60" y="33"/>
                </a:cubicBezTo>
                <a:moveTo>
                  <a:pt x="46" y="52"/>
                </a:moveTo>
                <a:cubicBezTo>
                  <a:pt x="46" y="52"/>
                  <a:pt x="46" y="52"/>
                  <a:pt x="46" y="51"/>
                </a:cubicBezTo>
                <a:cubicBezTo>
                  <a:pt x="46" y="51"/>
                  <a:pt x="46" y="51"/>
                  <a:pt x="46" y="51"/>
                </a:cubicBezTo>
                <a:cubicBezTo>
                  <a:pt x="46" y="51"/>
                  <a:pt x="46" y="51"/>
                  <a:pt x="46" y="52"/>
                </a:cubicBezTo>
                <a:cubicBezTo>
                  <a:pt x="46" y="52"/>
                  <a:pt x="46" y="52"/>
                  <a:pt x="46" y="52"/>
                </a:cubicBezTo>
                <a:cubicBezTo>
                  <a:pt x="46" y="52"/>
                  <a:pt x="46" y="52"/>
                  <a:pt x="46" y="52"/>
                </a:cubicBezTo>
                <a:moveTo>
                  <a:pt x="41" y="70"/>
                </a:moveTo>
                <a:cubicBezTo>
                  <a:pt x="41" y="70"/>
                  <a:pt x="41" y="70"/>
                  <a:pt x="41" y="70"/>
                </a:cubicBezTo>
                <a:cubicBezTo>
                  <a:pt x="41" y="70"/>
                  <a:pt x="41" y="70"/>
                  <a:pt x="41" y="70"/>
                </a:cubicBezTo>
                <a:cubicBezTo>
                  <a:pt x="41" y="70"/>
                  <a:pt x="41" y="70"/>
                  <a:pt x="41" y="70"/>
                </a:cubicBezTo>
                <a:cubicBezTo>
                  <a:pt x="41" y="70"/>
                  <a:pt x="41" y="70"/>
                  <a:pt x="41" y="70"/>
                </a:cubicBezTo>
                <a:cubicBezTo>
                  <a:pt x="41" y="70"/>
                  <a:pt x="41" y="69"/>
                  <a:pt x="41" y="69"/>
                </a:cubicBezTo>
                <a:cubicBezTo>
                  <a:pt x="41" y="69"/>
                  <a:pt x="41" y="69"/>
                  <a:pt x="41" y="69"/>
                </a:cubicBezTo>
                <a:cubicBezTo>
                  <a:pt x="41" y="69"/>
                  <a:pt x="41" y="69"/>
                  <a:pt x="41" y="69"/>
                </a:cubicBezTo>
                <a:cubicBezTo>
                  <a:pt x="41" y="69"/>
                  <a:pt x="40" y="70"/>
                  <a:pt x="40" y="70"/>
                </a:cubicBezTo>
                <a:cubicBezTo>
                  <a:pt x="40" y="70"/>
                  <a:pt x="40" y="70"/>
                  <a:pt x="39" y="70"/>
                </a:cubicBezTo>
                <a:cubicBezTo>
                  <a:pt x="39" y="70"/>
                  <a:pt x="39" y="70"/>
                  <a:pt x="39" y="70"/>
                </a:cubicBezTo>
                <a:cubicBezTo>
                  <a:pt x="40" y="70"/>
                  <a:pt x="40" y="69"/>
                  <a:pt x="40" y="69"/>
                </a:cubicBezTo>
                <a:cubicBezTo>
                  <a:pt x="40" y="69"/>
                  <a:pt x="40" y="69"/>
                  <a:pt x="40" y="69"/>
                </a:cubicBezTo>
                <a:cubicBezTo>
                  <a:pt x="40" y="69"/>
                  <a:pt x="40" y="69"/>
                  <a:pt x="40" y="69"/>
                </a:cubicBezTo>
                <a:cubicBezTo>
                  <a:pt x="40" y="69"/>
                  <a:pt x="40" y="69"/>
                  <a:pt x="40" y="69"/>
                </a:cubicBezTo>
                <a:cubicBezTo>
                  <a:pt x="40" y="69"/>
                  <a:pt x="40" y="69"/>
                  <a:pt x="40" y="69"/>
                </a:cubicBezTo>
                <a:cubicBezTo>
                  <a:pt x="40" y="69"/>
                  <a:pt x="40" y="69"/>
                  <a:pt x="40" y="69"/>
                </a:cubicBezTo>
                <a:cubicBezTo>
                  <a:pt x="40" y="69"/>
                  <a:pt x="40" y="69"/>
                  <a:pt x="40" y="69"/>
                </a:cubicBezTo>
                <a:cubicBezTo>
                  <a:pt x="39" y="69"/>
                  <a:pt x="39" y="69"/>
                  <a:pt x="39" y="69"/>
                </a:cubicBezTo>
                <a:cubicBezTo>
                  <a:pt x="39" y="69"/>
                  <a:pt x="39" y="69"/>
                  <a:pt x="39" y="69"/>
                </a:cubicBezTo>
                <a:cubicBezTo>
                  <a:pt x="38" y="69"/>
                  <a:pt x="38" y="69"/>
                  <a:pt x="38" y="69"/>
                </a:cubicBezTo>
                <a:cubicBezTo>
                  <a:pt x="37" y="69"/>
                  <a:pt x="37" y="69"/>
                  <a:pt x="37" y="69"/>
                </a:cubicBezTo>
                <a:cubicBezTo>
                  <a:pt x="37" y="69"/>
                  <a:pt x="37" y="69"/>
                  <a:pt x="37" y="69"/>
                </a:cubicBezTo>
                <a:cubicBezTo>
                  <a:pt x="37" y="69"/>
                  <a:pt x="37" y="68"/>
                  <a:pt x="38" y="68"/>
                </a:cubicBezTo>
                <a:cubicBezTo>
                  <a:pt x="37" y="68"/>
                  <a:pt x="37" y="68"/>
                  <a:pt x="37" y="68"/>
                </a:cubicBezTo>
                <a:cubicBezTo>
                  <a:pt x="37" y="68"/>
                  <a:pt x="37" y="68"/>
                  <a:pt x="37" y="68"/>
                </a:cubicBezTo>
                <a:cubicBezTo>
                  <a:pt x="37" y="68"/>
                  <a:pt x="38" y="68"/>
                  <a:pt x="38" y="68"/>
                </a:cubicBezTo>
                <a:cubicBezTo>
                  <a:pt x="38" y="67"/>
                  <a:pt x="38" y="67"/>
                  <a:pt x="38" y="67"/>
                </a:cubicBezTo>
                <a:cubicBezTo>
                  <a:pt x="38" y="67"/>
                  <a:pt x="38" y="66"/>
                  <a:pt x="39" y="65"/>
                </a:cubicBezTo>
                <a:cubicBezTo>
                  <a:pt x="39" y="65"/>
                  <a:pt x="39" y="65"/>
                  <a:pt x="40" y="65"/>
                </a:cubicBezTo>
                <a:cubicBezTo>
                  <a:pt x="40" y="65"/>
                  <a:pt x="40" y="65"/>
                  <a:pt x="40" y="65"/>
                </a:cubicBezTo>
                <a:cubicBezTo>
                  <a:pt x="40" y="65"/>
                  <a:pt x="40" y="65"/>
                  <a:pt x="40" y="65"/>
                </a:cubicBezTo>
                <a:cubicBezTo>
                  <a:pt x="40" y="65"/>
                  <a:pt x="40" y="65"/>
                  <a:pt x="40" y="65"/>
                </a:cubicBezTo>
                <a:cubicBezTo>
                  <a:pt x="40" y="65"/>
                  <a:pt x="39" y="65"/>
                  <a:pt x="39" y="65"/>
                </a:cubicBezTo>
                <a:cubicBezTo>
                  <a:pt x="40" y="66"/>
                  <a:pt x="39" y="66"/>
                  <a:pt x="39" y="67"/>
                </a:cubicBezTo>
                <a:cubicBezTo>
                  <a:pt x="39" y="67"/>
                  <a:pt x="39" y="67"/>
                  <a:pt x="39" y="67"/>
                </a:cubicBezTo>
                <a:cubicBezTo>
                  <a:pt x="39" y="67"/>
                  <a:pt x="40" y="67"/>
                  <a:pt x="40" y="67"/>
                </a:cubicBezTo>
                <a:cubicBezTo>
                  <a:pt x="40" y="67"/>
                  <a:pt x="39" y="67"/>
                  <a:pt x="39" y="67"/>
                </a:cubicBezTo>
                <a:cubicBezTo>
                  <a:pt x="39" y="67"/>
                  <a:pt x="39" y="67"/>
                  <a:pt x="39" y="67"/>
                </a:cubicBezTo>
                <a:cubicBezTo>
                  <a:pt x="39" y="67"/>
                  <a:pt x="39" y="67"/>
                  <a:pt x="39" y="67"/>
                </a:cubicBezTo>
                <a:cubicBezTo>
                  <a:pt x="40" y="67"/>
                  <a:pt x="40" y="68"/>
                  <a:pt x="40" y="67"/>
                </a:cubicBezTo>
                <a:cubicBezTo>
                  <a:pt x="40" y="67"/>
                  <a:pt x="40" y="67"/>
                  <a:pt x="40" y="67"/>
                </a:cubicBezTo>
                <a:cubicBezTo>
                  <a:pt x="41" y="67"/>
                  <a:pt x="41" y="67"/>
                  <a:pt x="41" y="67"/>
                </a:cubicBezTo>
                <a:cubicBezTo>
                  <a:pt x="41" y="68"/>
                  <a:pt x="41" y="68"/>
                  <a:pt x="41" y="68"/>
                </a:cubicBezTo>
                <a:cubicBezTo>
                  <a:pt x="41" y="68"/>
                  <a:pt x="41" y="68"/>
                  <a:pt x="41" y="68"/>
                </a:cubicBezTo>
                <a:cubicBezTo>
                  <a:pt x="41" y="68"/>
                  <a:pt x="41" y="68"/>
                  <a:pt x="41" y="68"/>
                </a:cubicBezTo>
                <a:cubicBezTo>
                  <a:pt x="41" y="68"/>
                  <a:pt x="41" y="68"/>
                  <a:pt x="41" y="68"/>
                </a:cubicBezTo>
                <a:cubicBezTo>
                  <a:pt x="41" y="68"/>
                  <a:pt x="41" y="68"/>
                  <a:pt x="42" y="68"/>
                </a:cubicBezTo>
                <a:cubicBezTo>
                  <a:pt x="42" y="68"/>
                  <a:pt x="42" y="68"/>
                  <a:pt x="42" y="68"/>
                </a:cubicBezTo>
                <a:cubicBezTo>
                  <a:pt x="42" y="68"/>
                  <a:pt x="42" y="68"/>
                  <a:pt x="42" y="68"/>
                </a:cubicBezTo>
                <a:cubicBezTo>
                  <a:pt x="41" y="69"/>
                  <a:pt x="41" y="68"/>
                  <a:pt x="41" y="69"/>
                </a:cubicBezTo>
                <a:cubicBezTo>
                  <a:pt x="41" y="69"/>
                  <a:pt x="41" y="69"/>
                  <a:pt x="41" y="69"/>
                </a:cubicBezTo>
                <a:cubicBezTo>
                  <a:pt x="41" y="69"/>
                  <a:pt x="41" y="69"/>
                  <a:pt x="41" y="69"/>
                </a:cubicBezTo>
                <a:cubicBezTo>
                  <a:pt x="41" y="69"/>
                  <a:pt x="41" y="69"/>
                  <a:pt x="41" y="69"/>
                </a:cubicBezTo>
                <a:cubicBezTo>
                  <a:pt x="41" y="69"/>
                  <a:pt x="41" y="69"/>
                  <a:pt x="41" y="69"/>
                </a:cubicBezTo>
                <a:cubicBezTo>
                  <a:pt x="42" y="69"/>
                  <a:pt x="42" y="69"/>
                  <a:pt x="42" y="69"/>
                </a:cubicBezTo>
                <a:cubicBezTo>
                  <a:pt x="42" y="69"/>
                  <a:pt x="42" y="69"/>
                  <a:pt x="42" y="69"/>
                </a:cubicBezTo>
                <a:cubicBezTo>
                  <a:pt x="42" y="69"/>
                  <a:pt x="42" y="69"/>
                  <a:pt x="42" y="69"/>
                </a:cubicBezTo>
                <a:cubicBezTo>
                  <a:pt x="42" y="70"/>
                  <a:pt x="42" y="70"/>
                  <a:pt x="42" y="70"/>
                </a:cubicBezTo>
                <a:cubicBezTo>
                  <a:pt x="42" y="70"/>
                  <a:pt x="41" y="70"/>
                  <a:pt x="41" y="70"/>
                </a:cubicBezTo>
                <a:moveTo>
                  <a:pt x="41" y="116"/>
                </a:moveTo>
                <a:cubicBezTo>
                  <a:pt x="41" y="116"/>
                  <a:pt x="40" y="116"/>
                  <a:pt x="40" y="116"/>
                </a:cubicBezTo>
                <a:cubicBezTo>
                  <a:pt x="39" y="116"/>
                  <a:pt x="39" y="115"/>
                  <a:pt x="40" y="115"/>
                </a:cubicBezTo>
                <a:cubicBezTo>
                  <a:pt x="40" y="115"/>
                  <a:pt x="41" y="115"/>
                  <a:pt x="41" y="115"/>
                </a:cubicBezTo>
                <a:cubicBezTo>
                  <a:pt x="41" y="115"/>
                  <a:pt x="41" y="115"/>
                  <a:pt x="41" y="116"/>
                </a:cubicBezTo>
                <a:moveTo>
                  <a:pt x="40" y="38"/>
                </a:moveTo>
                <a:cubicBezTo>
                  <a:pt x="41" y="38"/>
                  <a:pt x="40" y="39"/>
                  <a:pt x="40" y="39"/>
                </a:cubicBezTo>
                <a:cubicBezTo>
                  <a:pt x="40" y="39"/>
                  <a:pt x="40" y="39"/>
                  <a:pt x="40" y="39"/>
                </a:cubicBezTo>
                <a:cubicBezTo>
                  <a:pt x="40" y="39"/>
                  <a:pt x="40" y="38"/>
                  <a:pt x="40" y="38"/>
                </a:cubicBezTo>
                <a:moveTo>
                  <a:pt x="35" y="71"/>
                </a:moveTo>
                <a:cubicBezTo>
                  <a:pt x="35" y="70"/>
                  <a:pt x="35" y="70"/>
                  <a:pt x="36" y="70"/>
                </a:cubicBezTo>
                <a:cubicBezTo>
                  <a:pt x="36" y="70"/>
                  <a:pt x="36" y="70"/>
                  <a:pt x="36" y="70"/>
                </a:cubicBezTo>
                <a:cubicBezTo>
                  <a:pt x="36" y="70"/>
                  <a:pt x="36" y="70"/>
                  <a:pt x="36" y="71"/>
                </a:cubicBezTo>
                <a:cubicBezTo>
                  <a:pt x="35" y="71"/>
                  <a:pt x="35" y="71"/>
                  <a:pt x="35" y="71"/>
                </a:cubicBezTo>
                <a:cubicBezTo>
                  <a:pt x="35" y="71"/>
                  <a:pt x="35" y="71"/>
                  <a:pt x="35" y="71"/>
                </a:cubicBezTo>
                <a:cubicBezTo>
                  <a:pt x="36" y="71"/>
                  <a:pt x="36" y="70"/>
                  <a:pt x="36" y="71"/>
                </a:cubicBezTo>
                <a:cubicBezTo>
                  <a:pt x="36" y="71"/>
                  <a:pt x="35" y="71"/>
                  <a:pt x="35" y="71"/>
                </a:cubicBezTo>
                <a:moveTo>
                  <a:pt x="31" y="96"/>
                </a:moveTo>
                <a:cubicBezTo>
                  <a:pt x="30" y="96"/>
                  <a:pt x="30" y="96"/>
                  <a:pt x="30" y="96"/>
                </a:cubicBezTo>
                <a:cubicBezTo>
                  <a:pt x="30" y="96"/>
                  <a:pt x="30" y="96"/>
                  <a:pt x="30" y="96"/>
                </a:cubicBezTo>
                <a:cubicBezTo>
                  <a:pt x="30" y="96"/>
                  <a:pt x="30" y="96"/>
                  <a:pt x="30" y="96"/>
                </a:cubicBezTo>
                <a:cubicBezTo>
                  <a:pt x="30" y="96"/>
                  <a:pt x="31" y="96"/>
                  <a:pt x="31" y="96"/>
                </a:cubicBezTo>
                <a:cubicBezTo>
                  <a:pt x="31" y="96"/>
                  <a:pt x="31" y="96"/>
                  <a:pt x="31" y="96"/>
                </a:cubicBezTo>
                <a:moveTo>
                  <a:pt x="30" y="106"/>
                </a:moveTo>
                <a:cubicBezTo>
                  <a:pt x="30" y="106"/>
                  <a:pt x="30" y="106"/>
                  <a:pt x="30" y="106"/>
                </a:cubicBezTo>
                <a:cubicBezTo>
                  <a:pt x="30" y="106"/>
                  <a:pt x="30" y="106"/>
                  <a:pt x="30" y="106"/>
                </a:cubicBezTo>
                <a:cubicBezTo>
                  <a:pt x="30" y="106"/>
                  <a:pt x="30" y="106"/>
                  <a:pt x="30" y="106"/>
                </a:cubicBezTo>
                <a:cubicBezTo>
                  <a:pt x="31" y="106"/>
                  <a:pt x="31" y="106"/>
                  <a:pt x="31" y="106"/>
                </a:cubicBezTo>
                <a:cubicBezTo>
                  <a:pt x="31" y="106"/>
                  <a:pt x="31" y="106"/>
                  <a:pt x="31" y="106"/>
                </a:cubicBezTo>
                <a:cubicBezTo>
                  <a:pt x="31" y="106"/>
                  <a:pt x="31" y="106"/>
                  <a:pt x="31" y="106"/>
                </a:cubicBezTo>
                <a:cubicBezTo>
                  <a:pt x="31" y="106"/>
                  <a:pt x="31" y="106"/>
                  <a:pt x="31" y="106"/>
                </a:cubicBezTo>
                <a:cubicBezTo>
                  <a:pt x="31" y="106"/>
                  <a:pt x="30" y="106"/>
                  <a:pt x="30" y="106"/>
                </a:cubicBezTo>
                <a:cubicBezTo>
                  <a:pt x="30" y="106"/>
                  <a:pt x="30" y="106"/>
                  <a:pt x="30" y="106"/>
                </a:cubicBezTo>
                <a:cubicBezTo>
                  <a:pt x="30" y="106"/>
                  <a:pt x="30" y="106"/>
                  <a:pt x="30" y="106"/>
                </a:cubicBezTo>
                <a:cubicBezTo>
                  <a:pt x="30" y="106"/>
                  <a:pt x="30" y="106"/>
                  <a:pt x="30" y="106"/>
                </a:cubicBezTo>
                <a:moveTo>
                  <a:pt x="28" y="96"/>
                </a:moveTo>
                <a:cubicBezTo>
                  <a:pt x="28" y="96"/>
                  <a:pt x="28" y="96"/>
                  <a:pt x="28" y="96"/>
                </a:cubicBezTo>
                <a:cubicBezTo>
                  <a:pt x="28" y="96"/>
                  <a:pt x="28" y="96"/>
                  <a:pt x="27" y="96"/>
                </a:cubicBezTo>
                <a:cubicBezTo>
                  <a:pt x="27" y="96"/>
                  <a:pt x="27" y="96"/>
                  <a:pt x="27" y="96"/>
                </a:cubicBezTo>
                <a:cubicBezTo>
                  <a:pt x="27" y="96"/>
                  <a:pt x="27" y="96"/>
                  <a:pt x="27" y="97"/>
                </a:cubicBezTo>
                <a:cubicBezTo>
                  <a:pt x="26" y="97"/>
                  <a:pt x="26" y="96"/>
                  <a:pt x="26" y="96"/>
                </a:cubicBezTo>
                <a:cubicBezTo>
                  <a:pt x="26" y="96"/>
                  <a:pt x="26" y="96"/>
                  <a:pt x="26" y="96"/>
                </a:cubicBezTo>
                <a:cubicBezTo>
                  <a:pt x="25" y="96"/>
                  <a:pt x="25" y="96"/>
                  <a:pt x="25" y="96"/>
                </a:cubicBezTo>
                <a:cubicBezTo>
                  <a:pt x="25" y="96"/>
                  <a:pt x="25" y="96"/>
                  <a:pt x="25" y="96"/>
                </a:cubicBezTo>
                <a:cubicBezTo>
                  <a:pt x="24" y="96"/>
                  <a:pt x="24" y="96"/>
                  <a:pt x="24" y="96"/>
                </a:cubicBezTo>
                <a:cubicBezTo>
                  <a:pt x="24" y="96"/>
                  <a:pt x="24" y="96"/>
                  <a:pt x="24" y="96"/>
                </a:cubicBezTo>
                <a:cubicBezTo>
                  <a:pt x="24" y="96"/>
                  <a:pt x="24" y="96"/>
                  <a:pt x="24" y="96"/>
                </a:cubicBezTo>
                <a:cubicBezTo>
                  <a:pt x="25" y="96"/>
                  <a:pt x="26" y="96"/>
                  <a:pt x="26" y="96"/>
                </a:cubicBezTo>
                <a:cubicBezTo>
                  <a:pt x="26" y="96"/>
                  <a:pt x="26" y="96"/>
                  <a:pt x="26" y="96"/>
                </a:cubicBezTo>
                <a:cubicBezTo>
                  <a:pt x="25" y="96"/>
                  <a:pt x="26" y="95"/>
                  <a:pt x="26" y="95"/>
                </a:cubicBezTo>
                <a:cubicBezTo>
                  <a:pt x="25" y="95"/>
                  <a:pt x="25" y="95"/>
                  <a:pt x="25" y="95"/>
                </a:cubicBezTo>
                <a:cubicBezTo>
                  <a:pt x="25" y="95"/>
                  <a:pt x="25" y="95"/>
                  <a:pt x="25" y="95"/>
                </a:cubicBezTo>
                <a:cubicBezTo>
                  <a:pt x="25" y="95"/>
                  <a:pt x="25" y="95"/>
                  <a:pt x="25" y="95"/>
                </a:cubicBezTo>
                <a:cubicBezTo>
                  <a:pt x="25" y="95"/>
                  <a:pt x="25" y="95"/>
                  <a:pt x="25" y="95"/>
                </a:cubicBezTo>
                <a:cubicBezTo>
                  <a:pt x="26" y="95"/>
                  <a:pt x="26" y="95"/>
                  <a:pt x="26" y="95"/>
                </a:cubicBezTo>
                <a:cubicBezTo>
                  <a:pt x="26" y="95"/>
                  <a:pt x="26" y="95"/>
                  <a:pt x="26" y="95"/>
                </a:cubicBezTo>
                <a:cubicBezTo>
                  <a:pt x="27" y="95"/>
                  <a:pt x="27" y="95"/>
                  <a:pt x="27" y="95"/>
                </a:cubicBezTo>
                <a:cubicBezTo>
                  <a:pt x="27" y="95"/>
                  <a:pt x="27" y="95"/>
                  <a:pt x="27" y="95"/>
                </a:cubicBezTo>
                <a:cubicBezTo>
                  <a:pt x="27" y="95"/>
                  <a:pt x="28" y="95"/>
                  <a:pt x="28" y="95"/>
                </a:cubicBezTo>
                <a:cubicBezTo>
                  <a:pt x="28" y="95"/>
                  <a:pt x="29" y="95"/>
                  <a:pt x="29" y="96"/>
                </a:cubicBezTo>
                <a:cubicBezTo>
                  <a:pt x="29" y="96"/>
                  <a:pt x="29" y="96"/>
                  <a:pt x="29" y="96"/>
                </a:cubicBezTo>
                <a:cubicBezTo>
                  <a:pt x="29" y="96"/>
                  <a:pt x="29" y="96"/>
                  <a:pt x="28" y="96"/>
                </a:cubicBezTo>
                <a:moveTo>
                  <a:pt x="23" y="80"/>
                </a:moveTo>
                <a:cubicBezTo>
                  <a:pt x="23" y="80"/>
                  <a:pt x="23" y="81"/>
                  <a:pt x="23" y="81"/>
                </a:cubicBezTo>
                <a:cubicBezTo>
                  <a:pt x="23" y="81"/>
                  <a:pt x="23" y="81"/>
                  <a:pt x="23" y="81"/>
                </a:cubicBezTo>
                <a:cubicBezTo>
                  <a:pt x="23" y="80"/>
                  <a:pt x="23" y="80"/>
                  <a:pt x="23" y="80"/>
                </a:cubicBezTo>
                <a:moveTo>
                  <a:pt x="23" y="80"/>
                </a:moveTo>
                <a:cubicBezTo>
                  <a:pt x="23" y="80"/>
                  <a:pt x="23" y="80"/>
                  <a:pt x="23" y="80"/>
                </a:cubicBezTo>
                <a:cubicBezTo>
                  <a:pt x="23" y="80"/>
                  <a:pt x="23" y="80"/>
                  <a:pt x="23" y="80"/>
                </a:cubicBezTo>
                <a:cubicBezTo>
                  <a:pt x="23" y="80"/>
                  <a:pt x="23" y="80"/>
                  <a:pt x="23" y="80"/>
                </a:cubicBezTo>
                <a:moveTo>
                  <a:pt x="23" y="80"/>
                </a:moveTo>
                <a:cubicBezTo>
                  <a:pt x="23" y="80"/>
                  <a:pt x="23" y="80"/>
                  <a:pt x="23" y="80"/>
                </a:cubicBezTo>
                <a:cubicBezTo>
                  <a:pt x="23" y="80"/>
                  <a:pt x="23" y="80"/>
                  <a:pt x="23" y="80"/>
                </a:cubicBezTo>
                <a:close/>
                <a:moveTo>
                  <a:pt x="22" y="96"/>
                </a:moveTo>
                <a:cubicBezTo>
                  <a:pt x="22" y="96"/>
                  <a:pt x="22" y="96"/>
                  <a:pt x="22" y="96"/>
                </a:cubicBezTo>
                <a:cubicBezTo>
                  <a:pt x="22" y="97"/>
                  <a:pt x="21" y="96"/>
                  <a:pt x="21" y="96"/>
                </a:cubicBezTo>
                <a:cubicBezTo>
                  <a:pt x="21" y="96"/>
                  <a:pt x="21" y="96"/>
                  <a:pt x="21" y="96"/>
                </a:cubicBezTo>
                <a:cubicBezTo>
                  <a:pt x="22" y="96"/>
                  <a:pt x="22" y="96"/>
                  <a:pt x="23" y="96"/>
                </a:cubicBezTo>
                <a:cubicBezTo>
                  <a:pt x="23" y="96"/>
                  <a:pt x="23" y="96"/>
                  <a:pt x="23" y="96"/>
                </a:cubicBezTo>
                <a:cubicBezTo>
                  <a:pt x="22" y="96"/>
                  <a:pt x="22" y="96"/>
                  <a:pt x="22" y="96"/>
                </a:cubicBezTo>
                <a:moveTo>
                  <a:pt x="143" y="98"/>
                </a:moveTo>
                <a:cubicBezTo>
                  <a:pt x="143" y="97"/>
                  <a:pt x="143" y="97"/>
                  <a:pt x="143" y="97"/>
                </a:cubicBezTo>
                <a:cubicBezTo>
                  <a:pt x="143" y="97"/>
                  <a:pt x="144" y="98"/>
                  <a:pt x="144" y="98"/>
                </a:cubicBezTo>
                <a:cubicBezTo>
                  <a:pt x="144" y="98"/>
                  <a:pt x="144" y="98"/>
                  <a:pt x="144" y="99"/>
                </a:cubicBezTo>
                <a:cubicBezTo>
                  <a:pt x="144" y="99"/>
                  <a:pt x="144" y="99"/>
                  <a:pt x="144" y="99"/>
                </a:cubicBezTo>
                <a:cubicBezTo>
                  <a:pt x="144" y="100"/>
                  <a:pt x="144" y="100"/>
                  <a:pt x="143" y="100"/>
                </a:cubicBezTo>
                <a:cubicBezTo>
                  <a:pt x="143" y="100"/>
                  <a:pt x="143" y="100"/>
                  <a:pt x="143" y="99"/>
                </a:cubicBezTo>
                <a:cubicBezTo>
                  <a:pt x="143" y="98"/>
                  <a:pt x="143" y="98"/>
                  <a:pt x="143" y="98"/>
                </a:cubicBezTo>
                <a:cubicBezTo>
                  <a:pt x="143" y="98"/>
                  <a:pt x="143" y="98"/>
                  <a:pt x="143" y="98"/>
                </a:cubicBezTo>
                <a:cubicBezTo>
                  <a:pt x="143" y="98"/>
                  <a:pt x="143" y="98"/>
                  <a:pt x="142" y="98"/>
                </a:cubicBezTo>
                <a:cubicBezTo>
                  <a:pt x="142" y="98"/>
                  <a:pt x="143" y="98"/>
                  <a:pt x="143" y="98"/>
                </a:cubicBezTo>
                <a:cubicBezTo>
                  <a:pt x="143" y="98"/>
                  <a:pt x="143" y="98"/>
                  <a:pt x="143" y="98"/>
                </a:cubicBezTo>
                <a:moveTo>
                  <a:pt x="85" y="53"/>
                </a:moveTo>
                <a:cubicBezTo>
                  <a:pt x="86" y="53"/>
                  <a:pt x="86" y="52"/>
                  <a:pt x="86" y="52"/>
                </a:cubicBezTo>
                <a:cubicBezTo>
                  <a:pt x="86" y="52"/>
                  <a:pt x="86" y="52"/>
                  <a:pt x="86" y="52"/>
                </a:cubicBezTo>
                <a:cubicBezTo>
                  <a:pt x="86" y="52"/>
                  <a:pt x="86" y="52"/>
                  <a:pt x="86" y="52"/>
                </a:cubicBezTo>
                <a:cubicBezTo>
                  <a:pt x="86" y="52"/>
                  <a:pt x="86" y="52"/>
                  <a:pt x="86" y="52"/>
                </a:cubicBezTo>
                <a:cubicBezTo>
                  <a:pt x="86" y="52"/>
                  <a:pt x="86" y="52"/>
                  <a:pt x="86" y="53"/>
                </a:cubicBezTo>
                <a:cubicBezTo>
                  <a:pt x="86" y="53"/>
                  <a:pt x="86" y="53"/>
                  <a:pt x="86" y="53"/>
                </a:cubicBezTo>
                <a:cubicBezTo>
                  <a:pt x="86" y="53"/>
                  <a:pt x="85" y="53"/>
                  <a:pt x="85" y="53"/>
                </a:cubicBezTo>
                <a:cubicBezTo>
                  <a:pt x="85" y="53"/>
                  <a:pt x="85" y="53"/>
                  <a:pt x="85" y="53"/>
                </a:cubicBezTo>
                <a:cubicBezTo>
                  <a:pt x="85" y="53"/>
                  <a:pt x="85" y="53"/>
                  <a:pt x="84" y="53"/>
                </a:cubicBezTo>
                <a:cubicBezTo>
                  <a:pt x="84" y="53"/>
                  <a:pt x="85" y="53"/>
                  <a:pt x="85" y="53"/>
                </a:cubicBezTo>
                <a:cubicBezTo>
                  <a:pt x="85" y="53"/>
                  <a:pt x="85" y="53"/>
                  <a:pt x="85" y="53"/>
                </a:cubicBezTo>
                <a:moveTo>
                  <a:pt x="87" y="54"/>
                </a:moveTo>
                <a:cubicBezTo>
                  <a:pt x="87" y="55"/>
                  <a:pt x="87" y="55"/>
                  <a:pt x="88" y="55"/>
                </a:cubicBezTo>
                <a:cubicBezTo>
                  <a:pt x="88" y="55"/>
                  <a:pt x="88" y="54"/>
                  <a:pt x="88" y="54"/>
                </a:cubicBezTo>
                <a:cubicBezTo>
                  <a:pt x="88" y="54"/>
                  <a:pt x="88" y="54"/>
                  <a:pt x="88" y="54"/>
                </a:cubicBezTo>
                <a:cubicBezTo>
                  <a:pt x="88" y="55"/>
                  <a:pt x="88" y="55"/>
                  <a:pt x="88" y="55"/>
                </a:cubicBezTo>
                <a:cubicBezTo>
                  <a:pt x="88" y="55"/>
                  <a:pt x="88" y="55"/>
                  <a:pt x="88" y="55"/>
                </a:cubicBezTo>
                <a:cubicBezTo>
                  <a:pt x="88" y="55"/>
                  <a:pt x="88" y="55"/>
                  <a:pt x="88" y="55"/>
                </a:cubicBezTo>
                <a:cubicBezTo>
                  <a:pt x="88" y="55"/>
                  <a:pt x="88" y="55"/>
                  <a:pt x="88" y="55"/>
                </a:cubicBezTo>
                <a:cubicBezTo>
                  <a:pt x="88" y="55"/>
                  <a:pt x="88" y="55"/>
                  <a:pt x="87" y="55"/>
                </a:cubicBezTo>
                <a:cubicBezTo>
                  <a:pt x="87" y="55"/>
                  <a:pt x="87" y="55"/>
                  <a:pt x="87" y="55"/>
                </a:cubicBezTo>
                <a:cubicBezTo>
                  <a:pt x="87" y="55"/>
                  <a:pt x="87" y="55"/>
                  <a:pt x="87" y="55"/>
                </a:cubicBezTo>
                <a:cubicBezTo>
                  <a:pt x="87" y="55"/>
                  <a:pt x="87" y="55"/>
                  <a:pt x="87" y="54"/>
                </a:cubicBezTo>
                <a:cubicBezTo>
                  <a:pt x="87" y="54"/>
                  <a:pt x="87" y="54"/>
                  <a:pt x="87" y="54"/>
                </a:cubicBezTo>
                <a:moveTo>
                  <a:pt x="28" y="75"/>
                </a:moveTo>
                <a:cubicBezTo>
                  <a:pt x="28" y="75"/>
                  <a:pt x="28" y="75"/>
                  <a:pt x="28" y="75"/>
                </a:cubicBezTo>
                <a:cubicBezTo>
                  <a:pt x="28" y="75"/>
                  <a:pt x="28" y="75"/>
                  <a:pt x="28" y="75"/>
                </a:cubicBezTo>
                <a:cubicBezTo>
                  <a:pt x="28" y="75"/>
                  <a:pt x="28" y="75"/>
                  <a:pt x="28" y="75"/>
                </a:cubicBezTo>
                <a:cubicBezTo>
                  <a:pt x="28" y="75"/>
                  <a:pt x="28" y="75"/>
                  <a:pt x="28" y="75"/>
                </a:cubicBezTo>
                <a:cubicBezTo>
                  <a:pt x="28" y="75"/>
                  <a:pt x="28" y="75"/>
                  <a:pt x="28" y="75"/>
                </a:cubicBezTo>
                <a:moveTo>
                  <a:pt x="28" y="75"/>
                </a:moveTo>
                <a:cubicBezTo>
                  <a:pt x="28" y="75"/>
                  <a:pt x="28" y="75"/>
                  <a:pt x="28" y="75"/>
                </a:cubicBezTo>
                <a:cubicBezTo>
                  <a:pt x="28" y="75"/>
                  <a:pt x="28" y="75"/>
                  <a:pt x="28" y="75"/>
                </a:cubicBezTo>
                <a:close/>
                <a:moveTo>
                  <a:pt x="23" y="80"/>
                </a:moveTo>
                <a:cubicBezTo>
                  <a:pt x="23" y="80"/>
                  <a:pt x="23" y="80"/>
                  <a:pt x="23" y="80"/>
                </a:cubicBezTo>
                <a:cubicBezTo>
                  <a:pt x="23" y="80"/>
                  <a:pt x="23" y="80"/>
                  <a:pt x="23" y="80"/>
                </a:cubicBezTo>
                <a:cubicBezTo>
                  <a:pt x="23" y="80"/>
                  <a:pt x="23" y="80"/>
                  <a:pt x="23" y="80"/>
                </a:cubicBezTo>
                <a:moveTo>
                  <a:pt x="23" y="80"/>
                </a:moveTo>
                <a:cubicBezTo>
                  <a:pt x="23" y="80"/>
                  <a:pt x="23" y="80"/>
                  <a:pt x="23" y="80"/>
                </a:cubicBezTo>
                <a:cubicBezTo>
                  <a:pt x="23" y="80"/>
                  <a:pt x="23" y="80"/>
                  <a:pt x="23" y="80"/>
                </a:cubicBezTo>
                <a:close/>
                <a:moveTo>
                  <a:pt x="23" y="80"/>
                </a:moveTo>
                <a:cubicBezTo>
                  <a:pt x="23" y="80"/>
                  <a:pt x="23" y="80"/>
                  <a:pt x="23" y="80"/>
                </a:cubicBezTo>
                <a:cubicBezTo>
                  <a:pt x="23" y="80"/>
                  <a:pt x="23" y="80"/>
                  <a:pt x="23" y="80"/>
                </a:cubicBezTo>
                <a:close/>
                <a:moveTo>
                  <a:pt x="23" y="80"/>
                </a:moveTo>
                <a:cubicBezTo>
                  <a:pt x="23" y="80"/>
                  <a:pt x="23" y="80"/>
                  <a:pt x="23" y="80"/>
                </a:cubicBezTo>
                <a:cubicBezTo>
                  <a:pt x="23" y="80"/>
                  <a:pt x="23" y="80"/>
                  <a:pt x="23" y="80"/>
                </a:cubicBezTo>
                <a:close/>
              </a:path>
            </a:pathLst>
          </a:custGeom>
          <a:solidFill>
            <a:srgbClr val="77448C"/>
          </a:solidFill>
          <a:ln w="28575">
            <a:noFill/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5" name="Freeform 78"/>
          <p:cNvSpPr>
            <a:spLocks noEditPoints="1"/>
          </p:cNvSpPr>
          <p:nvPr/>
        </p:nvSpPr>
        <p:spPr bwMode="auto">
          <a:xfrm>
            <a:off x="3963988" y="2581275"/>
            <a:ext cx="1249363" cy="1249363"/>
          </a:xfrm>
          <a:custGeom>
            <a:avLst/>
            <a:gdLst>
              <a:gd name="T0" fmla="*/ 155 w 178"/>
              <a:gd name="T1" fmla="*/ 107 h 178"/>
              <a:gd name="T2" fmla="*/ 148 w 178"/>
              <a:gd name="T3" fmla="*/ 122 h 178"/>
              <a:gd name="T4" fmla="*/ 154 w 178"/>
              <a:gd name="T5" fmla="*/ 150 h 178"/>
              <a:gd name="T6" fmla="*/ 150 w 178"/>
              <a:gd name="T7" fmla="*/ 154 h 178"/>
              <a:gd name="T8" fmla="*/ 123 w 178"/>
              <a:gd name="T9" fmla="*/ 148 h 178"/>
              <a:gd name="T10" fmla="*/ 106 w 178"/>
              <a:gd name="T11" fmla="*/ 154 h 178"/>
              <a:gd name="T12" fmla="*/ 108 w 178"/>
              <a:gd name="T13" fmla="*/ 154 h 178"/>
              <a:gd name="T14" fmla="*/ 92 w 178"/>
              <a:gd name="T15" fmla="*/ 178 h 178"/>
              <a:gd name="T16" fmla="*/ 87 w 178"/>
              <a:gd name="T17" fmla="*/ 178 h 178"/>
              <a:gd name="T18" fmla="*/ 71 w 178"/>
              <a:gd name="T19" fmla="*/ 154 h 178"/>
              <a:gd name="T20" fmla="*/ 55 w 178"/>
              <a:gd name="T21" fmla="*/ 147 h 178"/>
              <a:gd name="T22" fmla="*/ 56 w 178"/>
              <a:gd name="T23" fmla="*/ 148 h 178"/>
              <a:gd name="T24" fmla="*/ 28 w 178"/>
              <a:gd name="T25" fmla="*/ 154 h 178"/>
              <a:gd name="T26" fmla="*/ 24 w 178"/>
              <a:gd name="T27" fmla="*/ 150 h 178"/>
              <a:gd name="T28" fmla="*/ 31 w 178"/>
              <a:gd name="T29" fmla="*/ 122 h 178"/>
              <a:gd name="T30" fmla="*/ 25 w 178"/>
              <a:gd name="T31" fmla="*/ 107 h 178"/>
              <a:gd name="T32" fmla="*/ 0 w 178"/>
              <a:gd name="T33" fmla="*/ 91 h 178"/>
              <a:gd name="T34" fmla="*/ 0 w 178"/>
              <a:gd name="T35" fmla="*/ 87 h 178"/>
              <a:gd name="T36" fmla="*/ 24 w 178"/>
              <a:gd name="T37" fmla="*/ 71 h 178"/>
              <a:gd name="T38" fmla="*/ 31 w 178"/>
              <a:gd name="T39" fmla="*/ 56 h 178"/>
              <a:gd name="T40" fmla="*/ 24 w 178"/>
              <a:gd name="T41" fmla="*/ 28 h 178"/>
              <a:gd name="T42" fmla="*/ 28 w 178"/>
              <a:gd name="T43" fmla="*/ 24 h 178"/>
              <a:gd name="T44" fmla="*/ 56 w 178"/>
              <a:gd name="T45" fmla="*/ 30 h 178"/>
              <a:gd name="T46" fmla="*/ 71 w 178"/>
              <a:gd name="T47" fmla="*/ 24 h 178"/>
              <a:gd name="T48" fmla="*/ 87 w 178"/>
              <a:gd name="T49" fmla="*/ 0 h 178"/>
              <a:gd name="T50" fmla="*/ 92 w 178"/>
              <a:gd name="T51" fmla="*/ 0 h 178"/>
              <a:gd name="T52" fmla="*/ 107 w 178"/>
              <a:gd name="T53" fmla="*/ 24 h 178"/>
              <a:gd name="T54" fmla="*/ 123 w 178"/>
              <a:gd name="T55" fmla="*/ 30 h 178"/>
              <a:gd name="T56" fmla="*/ 150 w 178"/>
              <a:gd name="T57" fmla="*/ 24 h 178"/>
              <a:gd name="T58" fmla="*/ 154 w 178"/>
              <a:gd name="T59" fmla="*/ 28 h 178"/>
              <a:gd name="T60" fmla="*/ 148 w 178"/>
              <a:gd name="T61" fmla="*/ 55 h 178"/>
              <a:gd name="T62" fmla="*/ 155 w 178"/>
              <a:gd name="T63" fmla="*/ 71 h 178"/>
              <a:gd name="T64" fmla="*/ 178 w 178"/>
              <a:gd name="T65" fmla="*/ 87 h 178"/>
              <a:gd name="T66" fmla="*/ 178 w 178"/>
              <a:gd name="T67" fmla="*/ 91 h 178"/>
              <a:gd name="T68" fmla="*/ 155 w 178"/>
              <a:gd name="T69" fmla="*/ 107 h 178"/>
              <a:gd name="T70" fmla="*/ 89 w 178"/>
              <a:gd name="T71" fmla="*/ 39 h 178"/>
              <a:gd name="T72" fmla="*/ 39 w 178"/>
              <a:gd name="T73" fmla="*/ 89 h 178"/>
              <a:gd name="T74" fmla="*/ 89 w 178"/>
              <a:gd name="T75" fmla="*/ 139 h 178"/>
              <a:gd name="T76" fmla="*/ 139 w 178"/>
              <a:gd name="T77" fmla="*/ 89 h 178"/>
              <a:gd name="T78" fmla="*/ 89 w 178"/>
              <a:gd name="T79" fmla="*/ 39 h 178"/>
              <a:gd name="T80" fmla="*/ 89 w 178"/>
              <a:gd name="T81" fmla="*/ 122 h 178"/>
              <a:gd name="T82" fmla="*/ 56 w 178"/>
              <a:gd name="T83" fmla="*/ 89 h 178"/>
              <a:gd name="T84" fmla="*/ 89 w 178"/>
              <a:gd name="T85" fmla="*/ 56 h 178"/>
              <a:gd name="T86" fmla="*/ 123 w 178"/>
              <a:gd name="T87" fmla="*/ 89 h 178"/>
              <a:gd name="T88" fmla="*/ 89 w 178"/>
              <a:gd name="T89" fmla="*/ 122 h 178"/>
              <a:gd name="T90" fmla="*/ 89 w 178"/>
              <a:gd name="T91" fmla="*/ 72 h 178"/>
              <a:gd name="T92" fmla="*/ 73 w 178"/>
              <a:gd name="T93" fmla="*/ 89 h 178"/>
              <a:gd name="T94" fmla="*/ 89 w 178"/>
              <a:gd name="T95" fmla="*/ 106 h 178"/>
              <a:gd name="T96" fmla="*/ 106 w 178"/>
              <a:gd name="T97" fmla="*/ 89 h 178"/>
              <a:gd name="T98" fmla="*/ 89 w 178"/>
              <a:gd name="T99" fmla="*/ 72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78" h="178">
                <a:moveTo>
                  <a:pt x="155" y="107"/>
                </a:moveTo>
                <a:cubicBezTo>
                  <a:pt x="153" y="112"/>
                  <a:pt x="151" y="117"/>
                  <a:pt x="148" y="122"/>
                </a:cubicBezTo>
                <a:cubicBezTo>
                  <a:pt x="149" y="123"/>
                  <a:pt x="163" y="141"/>
                  <a:pt x="154" y="150"/>
                </a:cubicBezTo>
                <a:cubicBezTo>
                  <a:pt x="150" y="154"/>
                  <a:pt x="150" y="154"/>
                  <a:pt x="150" y="154"/>
                </a:cubicBezTo>
                <a:cubicBezTo>
                  <a:pt x="143" y="161"/>
                  <a:pt x="127" y="150"/>
                  <a:pt x="123" y="148"/>
                </a:cubicBezTo>
                <a:cubicBezTo>
                  <a:pt x="118" y="150"/>
                  <a:pt x="112" y="153"/>
                  <a:pt x="106" y="154"/>
                </a:cubicBezTo>
                <a:cubicBezTo>
                  <a:pt x="108" y="154"/>
                  <a:pt x="108" y="154"/>
                  <a:pt x="108" y="154"/>
                </a:cubicBezTo>
                <a:cubicBezTo>
                  <a:pt x="108" y="154"/>
                  <a:pt x="104" y="178"/>
                  <a:pt x="92" y="178"/>
                </a:cubicBezTo>
                <a:cubicBezTo>
                  <a:pt x="87" y="178"/>
                  <a:pt x="87" y="178"/>
                  <a:pt x="87" y="178"/>
                </a:cubicBezTo>
                <a:cubicBezTo>
                  <a:pt x="78" y="178"/>
                  <a:pt x="72" y="158"/>
                  <a:pt x="71" y="154"/>
                </a:cubicBezTo>
                <a:cubicBezTo>
                  <a:pt x="66" y="152"/>
                  <a:pt x="60" y="150"/>
                  <a:pt x="55" y="147"/>
                </a:cubicBezTo>
                <a:cubicBezTo>
                  <a:pt x="56" y="148"/>
                  <a:pt x="56" y="148"/>
                  <a:pt x="56" y="148"/>
                </a:cubicBezTo>
                <a:cubicBezTo>
                  <a:pt x="56" y="148"/>
                  <a:pt x="37" y="163"/>
                  <a:pt x="28" y="154"/>
                </a:cubicBezTo>
                <a:cubicBezTo>
                  <a:pt x="24" y="150"/>
                  <a:pt x="24" y="150"/>
                  <a:pt x="24" y="150"/>
                </a:cubicBezTo>
                <a:cubicBezTo>
                  <a:pt x="18" y="143"/>
                  <a:pt x="29" y="125"/>
                  <a:pt x="31" y="122"/>
                </a:cubicBezTo>
                <a:cubicBezTo>
                  <a:pt x="28" y="117"/>
                  <a:pt x="26" y="112"/>
                  <a:pt x="25" y="107"/>
                </a:cubicBezTo>
                <a:cubicBezTo>
                  <a:pt x="21" y="106"/>
                  <a:pt x="0" y="101"/>
                  <a:pt x="0" y="91"/>
                </a:cubicBezTo>
                <a:cubicBezTo>
                  <a:pt x="0" y="87"/>
                  <a:pt x="0" y="87"/>
                  <a:pt x="0" y="87"/>
                </a:cubicBezTo>
                <a:cubicBezTo>
                  <a:pt x="0" y="75"/>
                  <a:pt x="20" y="72"/>
                  <a:pt x="24" y="71"/>
                </a:cubicBezTo>
                <a:cubicBezTo>
                  <a:pt x="26" y="66"/>
                  <a:pt x="28" y="60"/>
                  <a:pt x="31" y="56"/>
                </a:cubicBezTo>
                <a:cubicBezTo>
                  <a:pt x="29" y="53"/>
                  <a:pt x="17" y="34"/>
                  <a:pt x="24" y="28"/>
                </a:cubicBezTo>
                <a:cubicBezTo>
                  <a:pt x="28" y="24"/>
                  <a:pt x="28" y="24"/>
                  <a:pt x="28" y="24"/>
                </a:cubicBezTo>
                <a:cubicBezTo>
                  <a:pt x="36" y="16"/>
                  <a:pt x="52" y="27"/>
                  <a:pt x="56" y="30"/>
                </a:cubicBezTo>
                <a:cubicBezTo>
                  <a:pt x="61" y="27"/>
                  <a:pt x="66" y="25"/>
                  <a:pt x="71" y="24"/>
                </a:cubicBezTo>
                <a:cubicBezTo>
                  <a:pt x="73" y="19"/>
                  <a:pt x="78" y="0"/>
                  <a:pt x="87" y="0"/>
                </a:cubicBezTo>
                <a:cubicBezTo>
                  <a:pt x="92" y="0"/>
                  <a:pt x="92" y="0"/>
                  <a:pt x="92" y="0"/>
                </a:cubicBezTo>
                <a:cubicBezTo>
                  <a:pt x="103" y="0"/>
                  <a:pt x="106" y="18"/>
                  <a:pt x="107" y="24"/>
                </a:cubicBezTo>
                <a:cubicBezTo>
                  <a:pt x="113" y="25"/>
                  <a:pt x="118" y="27"/>
                  <a:pt x="123" y="30"/>
                </a:cubicBezTo>
                <a:cubicBezTo>
                  <a:pt x="127" y="27"/>
                  <a:pt x="144" y="17"/>
                  <a:pt x="150" y="24"/>
                </a:cubicBezTo>
                <a:cubicBezTo>
                  <a:pt x="154" y="28"/>
                  <a:pt x="154" y="28"/>
                  <a:pt x="154" y="28"/>
                </a:cubicBezTo>
                <a:cubicBezTo>
                  <a:pt x="162" y="35"/>
                  <a:pt x="151" y="51"/>
                  <a:pt x="148" y="55"/>
                </a:cubicBezTo>
                <a:cubicBezTo>
                  <a:pt x="151" y="60"/>
                  <a:pt x="153" y="65"/>
                  <a:pt x="155" y="71"/>
                </a:cubicBezTo>
                <a:cubicBezTo>
                  <a:pt x="156" y="71"/>
                  <a:pt x="178" y="74"/>
                  <a:pt x="178" y="87"/>
                </a:cubicBezTo>
                <a:cubicBezTo>
                  <a:pt x="178" y="91"/>
                  <a:pt x="178" y="91"/>
                  <a:pt x="178" y="91"/>
                </a:cubicBezTo>
                <a:cubicBezTo>
                  <a:pt x="178" y="100"/>
                  <a:pt x="160" y="106"/>
                  <a:pt x="155" y="107"/>
                </a:cubicBezTo>
                <a:moveTo>
                  <a:pt x="89" y="39"/>
                </a:moveTo>
                <a:cubicBezTo>
                  <a:pt x="62" y="39"/>
                  <a:pt x="39" y="61"/>
                  <a:pt x="39" y="89"/>
                </a:cubicBezTo>
                <a:cubicBezTo>
                  <a:pt x="39" y="117"/>
                  <a:pt x="62" y="139"/>
                  <a:pt x="89" y="139"/>
                </a:cubicBezTo>
                <a:cubicBezTo>
                  <a:pt x="117" y="139"/>
                  <a:pt x="139" y="117"/>
                  <a:pt x="139" y="89"/>
                </a:cubicBezTo>
                <a:cubicBezTo>
                  <a:pt x="139" y="61"/>
                  <a:pt x="117" y="39"/>
                  <a:pt x="89" y="39"/>
                </a:cubicBezTo>
                <a:moveTo>
                  <a:pt x="89" y="122"/>
                </a:moveTo>
                <a:cubicBezTo>
                  <a:pt x="71" y="122"/>
                  <a:pt x="56" y="107"/>
                  <a:pt x="56" y="89"/>
                </a:cubicBezTo>
                <a:cubicBezTo>
                  <a:pt x="56" y="70"/>
                  <a:pt x="71" y="56"/>
                  <a:pt x="89" y="56"/>
                </a:cubicBezTo>
                <a:cubicBezTo>
                  <a:pt x="108" y="56"/>
                  <a:pt x="123" y="70"/>
                  <a:pt x="123" y="89"/>
                </a:cubicBezTo>
                <a:cubicBezTo>
                  <a:pt x="123" y="107"/>
                  <a:pt x="108" y="122"/>
                  <a:pt x="89" y="122"/>
                </a:cubicBezTo>
                <a:moveTo>
                  <a:pt x="89" y="72"/>
                </a:moveTo>
                <a:cubicBezTo>
                  <a:pt x="80" y="72"/>
                  <a:pt x="73" y="80"/>
                  <a:pt x="73" y="89"/>
                </a:cubicBezTo>
                <a:cubicBezTo>
                  <a:pt x="73" y="98"/>
                  <a:pt x="80" y="106"/>
                  <a:pt x="89" y="106"/>
                </a:cubicBezTo>
                <a:cubicBezTo>
                  <a:pt x="99" y="106"/>
                  <a:pt x="106" y="98"/>
                  <a:pt x="106" y="89"/>
                </a:cubicBezTo>
                <a:cubicBezTo>
                  <a:pt x="106" y="80"/>
                  <a:pt x="99" y="72"/>
                  <a:pt x="89" y="72"/>
                </a:cubicBezTo>
              </a:path>
            </a:pathLst>
          </a:custGeom>
          <a:solidFill>
            <a:srgbClr val="ED7E16"/>
          </a:solidFill>
          <a:ln w="28575">
            <a:noFill/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6" name="Freeform 90"/>
          <p:cNvSpPr>
            <a:spLocks noEditPoints="1"/>
          </p:cNvSpPr>
          <p:nvPr/>
        </p:nvSpPr>
        <p:spPr bwMode="auto">
          <a:xfrm>
            <a:off x="6630988" y="2574925"/>
            <a:ext cx="1249363" cy="1185863"/>
          </a:xfrm>
          <a:custGeom>
            <a:avLst/>
            <a:gdLst>
              <a:gd name="T0" fmla="*/ 171 w 178"/>
              <a:gd name="T1" fmla="*/ 52 h 169"/>
              <a:gd name="T2" fmla="*/ 125 w 178"/>
              <a:gd name="T3" fmla="*/ 7 h 169"/>
              <a:gd name="T4" fmla="*/ 146 w 178"/>
              <a:gd name="T5" fmla="*/ 0 h 169"/>
              <a:gd name="T6" fmla="*/ 178 w 178"/>
              <a:gd name="T7" fmla="*/ 32 h 169"/>
              <a:gd name="T8" fmla="*/ 171 w 178"/>
              <a:gd name="T9" fmla="*/ 52 h 169"/>
              <a:gd name="T10" fmla="*/ 170 w 178"/>
              <a:gd name="T11" fmla="*/ 89 h 169"/>
              <a:gd name="T12" fmla="*/ 148 w 178"/>
              <a:gd name="T13" fmla="*/ 144 h 169"/>
              <a:gd name="T14" fmla="*/ 159 w 178"/>
              <a:gd name="T15" fmla="*/ 155 h 169"/>
              <a:gd name="T16" fmla="*/ 162 w 178"/>
              <a:gd name="T17" fmla="*/ 161 h 169"/>
              <a:gd name="T18" fmla="*/ 153 w 178"/>
              <a:gd name="T19" fmla="*/ 169 h 169"/>
              <a:gd name="T20" fmla="*/ 148 w 178"/>
              <a:gd name="T21" fmla="*/ 167 h 169"/>
              <a:gd name="T22" fmla="*/ 135 w 178"/>
              <a:gd name="T23" fmla="*/ 155 h 169"/>
              <a:gd name="T24" fmla="*/ 89 w 178"/>
              <a:gd name="T25" fmla="*/ 169 h 169"/>
              <a:gd name="T26" fmla="*/ 43 w 178"/>
              <a:gd name="T27" fmla="*/ 155 h 169"/>
              <a:gd name="T28" fmla="*/ 31 w 178"/>
              <a:gd name="T29" fmla="*/ 167 h 169"/>
              <a:gd name="T30" fmla="*/ 25 w 178"/>
              <a:gd name="T31" fmla="*/ 169 h 169"/>
              <a:gd name="T32" fmla="*/ 17 w 178"/>
              <a:gd name="T33" fmla="*/ 161 h 169"/>
              <a:gd name="T34" fmla="*/ 20 w 178"/>
              <a:gd name="T35" fmla="*/ 155 h 169"/>
              <a:gd name="T36" fmla="*/ 31 w 178"/>
              <a:gd name="T37" fmla="*/ 144 h 169"/>
              <a:gd name="T38" fmla="*/ 9 w 178"/>
              <a:gd name="T39" fmla="*/ 89 h 169"/>
              <a:gd name="T40" fmla="*/ 89 w 178"/>
              <a:gd name="T41" fmla="*/ 8 h 169"/>
              <a:gd name="T42" fmla="*/ 170 w 178"/>
              <a:gd name="T43" fmla="*/ 89 h 169"/>
              <a:gd name="T44" fmla="*/ 89 w 178"/>
              <a:gd name="T45" fmla="*/ 25 h 169"/>
              <a:gd name="T46" fmla="*/ 25 w 178"/>
              <a:gd name="T47" fmla="*/ 89 h 169"/>
              <a:gd name="T48" fmla="*/ 89 w 178"/>
              <a:gd name="T49" fmla="*/ 153 h 169"/>
              <a:gd name="T50" fmla="*/ 153 w 178"/>
              <a:gd name="T51" fmla="*/ 89 h 169"/>
              <a:gd name="T52" fmla="*/ 89 w 178"/>
              <a:gd name="T53" fmla="*/ 25 h 169"/>
              <a:gd name="T54" fmla="*/ 123 w 178"/>
              <a:gd name="T55" fmla="*/ 97 h 169"/>
              <a:gd name="T56" fmla="*/ 89 w 178"/>
              <a:gd name="T57" fmla="*/ 97 h 169"/>
              <a:gd name="T58" fmla="*/ 81 w 178"/>
              <a:gd name="T59" fmla="*/ 89 h 169"/>
              <a:gd name="T60" fmla="*/ 81 w 178"/>
              <a:gd name="T61" fmla="*/ 44 h 169"/>
              <a:gd name="T62" fmla="*/ 89 w 178"/>
              <a:gd name="T63" fmla="*/ 36 h 169"/>
              <a:gd name="T64" fmla="*/ 98 w 178"/>
              <a:gd name="T65" fmla="*/ 44 h 169"/>
              <a:gd name="T66" fmla="*/ 98 w 178"/>
              <a:gd name="T67" fmla="*/ 80 h 169"/>
              <a:gd name="T68" fmla="*/ 123 w 178"/>
              <a:gd name="T69" fmla="*/ 80 h 169"/>
              <a:gd name="T70" fmla="*/ 131 w 178"/>
              <a:gd name="T71" fmla="*/ 89 h 169"/>
              <a:gd name="T72" fmla="*/ 123 w 178"/>
              <a:gd name="T73" fmla="*/ 97 h 169"/>
              <a:gd name="T74" fmla="*/ 8 w 178"/>
              <a:gd name="T75" fmla="*/ 54 h 169"/>
              <a:gd name="T76" fmla="*/ 0 w 178"/>
              <a:gd name="T77" fmla="*/ 33 h 169"/>
              <a:gd name="T78" fmla="*/ 34 w 178"/>
              <a:gd name="T79" fmla="*/ 0 h 169"/>
              <a:gd name="T80" fmla="*/ 54 w 178"/>
              <a:gd name="T81" fmla="*/ 7 h 169"/>
              <a:gd name="T82" fmla="*/ 8 w 178"/>
              <a:gd name="T83" fmla="*/ 54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78" h="169">
                <a:moveTo>
                  <a:pt x="171" y="52"/>
                </a:moveTo>
                <a:cubicBezTo>
                  <a:pt x="162" y="32"/>
                  <a:pt x="146" y="15"/>
                  <a:pt x="125" y="7"/>
                </a:cubicBezTo>
                <a:cubicBezTo>
                  <a:pt x="131" y="2"/>
                  <a:pt x="138" y="0"/>
                  <a:pt x="146" y="0"/>
                </a:cubicBezTo>
                <a:cubicBezTo>
                  <a:pt x="164" y="0"/>
                  <a:pt x="178" y="14"/>
                  <a:pt x="178" y="32"/>
                </a:cubicBezTo>
                <a:cubicBezTo>
                  <a:pt x="178" y="40"/>
                  <a:pt x="176" y="47"/>
                  <a:pt x="171" y="52"/>
                </a:cubicBezTo>
                <a:moveTo>
                  <a:pt x="170" y="89"/>
                </a:moveTo>
                <a:cubicBezTo>
                  <a:pt x="170" y="110"/>
                  <a:pt x="162" y="129"/>
                  <a:pt x="148" y="144"/>
                </a:cubicBezTo>
                <a:cubicBezTo>
                  <a:pt x="159" y="155"/>
                  <a:pt x="159" y="155"/>
                  <a:pt x="159" y="155"/>
                </a:cubicBezTo>
                <a:cubicBezTo>
                  <a:pt x="161" y="157"/>
                  <a:pt x="162" y="159"/>
                  <a:pt x="162" y="161"/>
                </a:cubicBezTo>
                <a:cubicBezTo>
                  <a:pt x="162" y="166"/>
                  <a:pt x="158" y="169"/>
                  <a:pt x="153" y="169"/>
                </a:cubicBezTo>
                <a:cubicBezTo>
                  <a:pt x="151" y="169"/>
                  <a:pt x="149" y="168"/>
                  <a:pt x="148" y="167"/>
                </a:cubicBezTo>
                <a:cubicBezTo>
                  <a:pt x="135" y="155"/>
                  <a:pt x="135" y="155"/>
                  <a:pt x="135" y="155"/>
                </a:cubicBezTo>
                <a:cubicBezTo>
                  <a:pt x="122" y="164"/>
                  <a:pt x="107" y="169"/>
                  <a:pt x="89" y="169"/>
                </a:cubicBezTo>
                <a:cubicBezTo>
                  <a:pt x="72" y="169"/>
                  <a:pt x="56" y="164"/>
                  <a:pt x="43" y="155"/>
                </a:cubicBezTo>
                <a:cubicBezTo>
                  <a:pt x="31" y="167"/>
                  <a:pt x="31" y="167"/>
                  <a:pt x="31" y="167"/>
                </a:cubicBezTo>
                <a:cubicBezTo>
                  <a:pt x="30" y="168"/>
                  <a:pt x="28" y="169"/>
                  <a:pt x="25" y="169"/>
                </a:cubicBezTo>
                <a:cubicBezTo>
                  <a:pt x="21" y="169"/>
                  <a:pt x="17" y="165"/>
                  <a:pt x="17" y="161"/>
                </a:cubicBezTo>
                <a:cubicBezTo>
                  <a:pt x="17" y="159"/>
                  <a:pt x="18" y="156"/>
                  <a:pt x="20" y="155"/>
                </a:cubicBezTo>
                <a:cubicBezTo>
                  <a:pt x="31" y="144"/>
                  <a:pt x="31" y="144"/>
                  <a:pt x="31" y="144"/>
                </a:cubicBezTo>
                <a:cubicBezTo>
                  <a:pt x="17" y="129"/>
                  <a:pt x="9" y="110"/>
                  <a:pt x="9" y="89"/>
                </a:cubicBezTo>
                <a:cubicBezTo>
                  <a:pt x="9" y="44"/>
                  <a:pt x="45" y="8"/>
                  <a:pt x="89" y="8"/>
                </a:cubicBezTo>
                <a:cubicBezTo>
                  <a:pt x="134" y="8"/>
                  <a:pt x="170" y="44"/>
                  <a:pt x="170" y="89"/>
                </a:cubicBezTo>
                <a:moveTo>
                  <a:pt x="89" y="25"/>
                </a:moveTo>
                <a:cubicBezTo>
                  <a:pt x="54" y="25"/>
                  <a:pt x="25" y="53"/>
                  <a:pt x="25" y="89"/>
                </a:cubicBezTo>
                <a:cubicBezTo>
                  <a:pt x="25" y="124"/>
                  <a:pt x="54" y="153"/>
                  <a:pt x="89" y="153"/>
                </a:cubicBezTo>
                <a:cubicBezTo>
                  <a:pt x="125" y="153"/>
                  <a:pt x="153" y="124"/>
                  <a:pt x="153" y="89"/>
                </a:cubicBezTo>
                <a:cubicBezTo>
                  <a:pt x="153" y="53"/>
                  <a:pt x="125" y="25"/>
                  <a:pt x="89" y="25"/>
                </a:cubicBezTo>
                <a:moveTo>
                  <a:pt x="123" y="97"/>
                </a:moveTo>
                <a:cubicBezTo>
                  <a:pt x="89" y="97"/>
                  <a:pt x="89" y="97"/>
                  <a:pt x="89" y="97"/>
                </a:cubicBezTo>
                <a:cubicBezTo>
                  <a:pt x="85" y="97"/>
                  <a:pt x="81" y="93"/>
                  <a:pt x="81" y="89"/>
                </a:cubicBezTo>
                <a:cubicBezTo>
                  <a:pt x="81" y="44"/>
                  <a:pt x="81" y="44"/>
                  <a:pt x="81" y="44"/>
                </a:cubicBezTo>
                <a:cubicBezTo>
                  <a:pt x="81" y="40"/>
                  <a:pt x="85" y="36"/>
                  <a:pt x="89" y="36"/>
                </a:cubicBezTo>
                <a:cubicBezTo>
                  <a:pt x="94" y="36"/>
                  <a:pt x="98" y="40"/>
                  <a:pt x="98" y="44"/>
                </a:cubicBezTo>
                <a:cubicBezTo>
                  <a:pt x="98" y="80"/>
                  <a:pt x="98" y="80"/>
                  <a:pt x="98" y="80"/>
                </a:cubicBezTo>
                <a:cubicBezTo>
                  <a:pt x="123" y="80"/>
                  <a:pt x="123" y="80"/>
                  <a:pt x="123" y="80"/>
                </a:cubicBezTo>
                <a:cubicBezTo>
                  <a:pt x="127" y="80"/>
                  <a:pt x="131" y="84"/>
                  <a:pt x="131" y="89"/>
                </a:cubicBezTo>
                <a:cubicBezTo>
                  <a:pt x="131" y="93"/>
                  <a:pt x="127" y="97"/>
                  <a:pt x="123" y="97"/>
                </a:cubicBezTo>
                <a:moveTo>
                  <a:pt x="8" y="54"/>
                </a:moveTo>
                <a:cubicBezTo>
                  <a:pt x="3" y="48"/>
                  <a:pt x="0" y="41"/>
                  <a:pt x="0" y="33"/>
                </a:cubicBezTo>
                <a:cubicBezTo>
                  <a:pt x="0" y="15"/>
                  <a:pt x="15" y="0"/>
                  <a:pt x="34" y="0"/>
                </a:cubicBezTo>
                <a:cubicBezTo>
                  <a:pt x="42" y="0"/>
                  <a:pt x="49" y="2"/>
                  <a:pt x="54" y="7"/>
                </a:cubicBezTo>
                <a:cubicBezTo>
                  <a:pt x="33" y="16"/>
                  <a:pt x="17" y="33"/>
                  <a:pt x="8" y="54"/>
                </a:cubicBezTo>
              </a:path>
            </a:pathLst>
          </a:custGeom>
          <a:solidFill>
            <a:srgbClr val="1CC9EC"/>
          </a:solidFill>
          <a:ln w="28575">
            <a:noFill/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7" name="Freeform 102"/>
          <p:cNvSpPr>
            <a:spLocks noEditPoints="1"/>
          </p:cNvSpPr>
          <p:nvPr/>
        </p:nvSpPr>
        <p:spPr bwMode="auto">
          <a:xfrm>
            <a:off x="1433513" y="2565400"/>
            <a:ext cx="976313" cy="1247775"/>
          </a:xfrm>
          <a:custGeom>
            <a:avLst/>
            <a:gdLst>
              <a:gd name="T0" fmla="*/ 131 w 139"/>
              <a:gd name="T1" fmla="*/ 162 h 178"/>
              <a:gd name="T2" fmla="*/ 25 w 139"/>
              <a:gd name="T3" fmla="*/ 162 h 178"/>
              <a:gd name="T4" fmla="*/ 17 w 139"/>
              <a:gd name="T5" fmla="*/ 153 h 178"/>
              <a:gd name="T6" fmla="*/ 17 w 139"/>
              <a:gd name="T7" fmla="*/ 9 h 178"/>
              <a:gd name="T8" fmla="*/ 25 w 139"/>
              <a:gd name="T9" fmla="*/ 1 h 178"/>
              <a:gd name="T10" fmla="*/ 69 w 139"/>
              <a:gd name="T11" fmla="*/ 1 h 178"/>
              <a:gd name="T12" fmla="*/ 69 w 139"/>
              <a:gd name="T13" fmla="*/ 31 h 178"/>
              <a:gd name="T14" fmla="*/ 69 w 139"/>
              <a:gd name="T15" fmla="*/ 48 h 178"/>
              <a:gd name="T16" fmla="*/ 86 w 139"/>
              <a:gd name="T17" fmla="*/ 64 h 178"/>
              <a:gd name="T18" fmla="*/ 103 w 139"/>
              <a:gd name="T19" fmla="*/ 64 h 178"/>
              <a:gd name="T20" fmla="*/ 139 w 139"/>
              <a:gd name="T21" fmla="*/ 64 h 178"/>
              <a:gd name="T22" fmla="*/ 139 w 139"/>
              <a:gd name="T23" fmla="*/ 131 h 178"/>
              <a:gd name="T24" fmla="*/ 139 w 139"/>
              <a:gd name="T25" fmla="*/ 153 h 178"/>
              <a:gd name="T26" fmla="*/ 131 w 139"/>
              <a:gd name="T27" fmla="*/ 162 h 178"/>
              <a:gd name="T28" fmla="*/ 86 w 139"/>
              <a:gd name="T29" fmla="*/ 56 h 178"/>
              <a:gd name="T30" fmla="*/ 78 w 139"/>
              <a:gd name="T31" fmla="*/ 48 h 178"/>
              <a:gd name="T32" fmla="*/ 78 w 139"/>
              <a:gd name="T33" fmla="*/ 31 h 178"/>
              <a:gd name="T34" fmla="*/ 78 w 139"/>
              <a:gd name="T35" fmla="*/ 0 h 178"/>
              <a:gd name="T36" fmla="*/ 139 w 139"/>
              <a:gd name="T37" fmla="*/ 56 h 178"/>
              <a:gd name="T38" fmla="*/ 103 w 139"/>
              <a:gd name="T39" fmla="*/ 56 h 178"/>
              <a:gd name="T40" fmla="*/ 86 w 139"/>
              <a:gd name="T41" fmla="*/ 56 h 178"/>
              <a:gd name="T42" fmla="*/ 31 w 139"/>
              <a:gd name="T43" fmla="*/ 170 h 178"/>
              <a:gd name="T44" fmla="*/ 39 w 139"/>
              <a:gd name="T45" fmla="*/ 170 h 178"/>
              <a:gd name="T46" fmla="*/ 92 w 139"/>
              <a:gd name="T47" fmla="*/ 170 h 178"/>
              <a:gd name="T48" fmla="*/ 106 w 139"/>
              <a:gd name="T49" fmla="*/ 170 h 178"/>
              <a:gd name="T50" fmla="*/ 122 w 139"/>
              <a:gd name="T51" fmla="*/ 170 h 178"/>
              <a:gd name="T52" fmla="*/ 114 w 139"/>
              <a:gd name="T53" fmla="*/ 178 h 178"/>
              <a:gd name="T54" fmla="*/ 17 w 139"/>
              <a:gd name="T55" fmla="*/ 178 h 178"/>
              <a:gd name="T56" fmla="*/ 0 w 139"/>
              <a:gd name="T57" fmla="*/ 162 h 178"/>
              <a:gd name="T58" fmla="*/ 0 w 139"/>
              <a:gd name="T59" fmla="*/ 26 h 178"/>
              <a:gd name="T60" fmla="*/ 8 w 139"/>
              <a:gd name="T61" fmla="*/ 17 h 178"/>
              <a:gd name="T62" fmla="*/ 8 w 139"/>
              <a:gd name="T63" fmla="*/ 42 h 178"/>
              <a:gd name="T64" fmla="*/ 8 w 139"/>
              <a:gd name="T65" fmla="*/ 140 h 178"/>
              <a:gd name="T66" fmla="*/ 8 w 139"/>
              <a:gd name="T67" fmla="*/ 153 h 178"/>
              <a:gd name="T68" fmla="*/ 25 w 139"/>
              <a:gd name="T69" fmla="*/ 170 h 178"/>
              <a:gd name="T70" fmla="*/ 31 w 139"/>
              <a:gd name="T71" fmla="*/ 170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39" h="178">
                <a:moveTo>
                  <a:pt x="131" y="162"/>
                </a:moveTo>
                <a:cubicBezTo>
                  <a:pt x="25" y="162"/>
                  <a:pt x="25" y="162"/>
                  <a:pt x="25" y="162"/>
                </a:cubicBezTo>
                <a:cubicBezTo>
                  <a:pt x="20" y="162"/>
                  <a:pt x="17" y="158"/>
                  <a:pt x="17" y="153"/>
                </a:cubicBezTo>
                <a:cubicBezTo>
                  <a:pt x="17" y="9"/>
                  <a:pt x="17" y="9"/>
                  <a:pt x="17" y="9"/>
                </a:cubicBezTo>
                <a:cubicBezTo>
                  <a:pt x="17" y="4"/>
                  <a:pt x="20" y="1"/>
                  <a:pt x="25" y="1"/>
                </a:cubicBezTo>
                <a:cubicBezTo>
                  <a:pt x="69" y="1"/>
                  <a:pt x="69" y="1"/>
                  <a:pt x="69" y="1"/>
                </a:cubicBezTo>
                <a:cubicBezTo>
                  <a:pt x="69" y="31"/>
                  <a:pt x="69" y="31"/>
                  <a:pt x="69" y="31"/>
                </a:cubicBezTo>
                <a:cubicBezTo>
                  <a:pt x="69" y="48"/>
                  <a:pt x="69" y="48"/>
                  <a:pt x="69" y="48"/>
                </a:cubicBezTo>
                <a:cubicBezTo>
                  <a:pt x="69" y="57"/>
                  <a:pt x="77" y="64"/>
                  <a:pt x="86" y="64"/>
                </a:cubicBezTo>
                <a:cubicBezTo>
                  <a:pt x="103" y="64"/>
                  <a:pt x="103" y="64"/>
                  <a:pt x="103" y="64"/>
                </a:cubicBezTo>
                <a:cubicBezTo>
                  <a:pt x="139" y="64"/>
                  <a:pt x="139" y="64"/>
                  <a:pt x="139" y="64"/>
                </a:cubicBezTo>
                <a:cubicBezTo>
                  <a:pt x="139" y="131"/>
                  <a:pt x="139" y="131"/>
                  <a:pt x="139" y="131"/>
                </a:cubicBezTo>
                <a:cubicBezTo>
                  <a:pt x="139" y="153"/>
                  <a:pt x="139" y="153"/>
                  <a:pt x="139" y="153"/>
                </a:cubicBezTo>
                <a:cubicBezTo>
                  <a:pt x="139" y="158"/>
                  <a:pt x="135" y="162"/>
                  <a:pt x="131" y="162"/>
                </a:cubicBezTo>
                <a:moveTo>
                  <a:pt x="86" y="56"/>
                </a:moveTo>
                <a:cubicBezTo>
                  <a:pt x="81" y="56"/>
                  <a:pt x="78" y="52"/>
                  <a:pt x="78" y="48"/>
                </a:cubicBezTo>
                <a:cubicBezTo>
                  <a:pt x="78" y="31"/>
                  <a:pt x="78" y="31"/>
                  <a:pt x="78" y="31"/>
                </a:cubicBezTo>
                <a:cubicBezTo>
                  <a:pt x="78" y="0"/>
                  <a:pt x="78" y="0"/>
                  <a:pt x="78" y="0"/>
                </a:cubicBezTo>
                <a:cubicBezTo>
                  <a:pt x="139" y="56"/>
                  <a:pt x="139" y="56"/>
                  <a:pt x="139" y="56"/>
                </a:cubicBezTo>
                <a:cubicBezTo>
                  <a:pt x="103" y="56"/>
                  <a:pt x="103" y="56"/>
                  <a:pt x="103" y="56"/>
                </a:cubicBezTo>
                <a:lnTo>
                  <a:pt x="86" y="56"/>
                </a:lnTo>
                <a:close/>
                <a:moveTo>
                  <a:pt x="31" y="170"/>
                </a:moveTo>
                <a:cubicBezTo>
                  <a:pt x="39" y="170"/>
                  <a:pt x="39" y="170"/>
                  <a:pt x="39" y="170"/>
                </a:cubicBezTo>
                <a:cubicBezTo>
                  <a:pt x="92" y="170"/>
                  <a:pt x="92" y="170"/>
                  <a:pt x="92" y="170"/>
                </a:cubicBezTo>
                <a:cubicBezTo>
                  <a:pt x="106" y="170"/>
                  <a:pt x="106" y="170"/>
                  <a:pt x="106" y="170"/>
                </a:cubicBezTo>
                <a:cubicBezTo>
                  <a:pt x="122" y="170"/>
                  <a:pt x="122" y="170"/>
                  <a:pt x="122" y="170"/>
                </a:cubicBezTo>
                <a:cubicBezTo>
                  <a:pt x="122" y="175"/>
                  <a:pt x="118" y="178"/>
                  <a:pt x="114" y="178"/>
                </a:cubicBezTo>
                <a:cubicBezTo>
                  <a:pt x="17" y="178"/>
                  <a:pt x="17" y="178"/>
                  <a:pt x="17" y="178"/>
                </a:cubicBezTo>
                <a:cubicBezTo>
                  <a:pt x="7" y="178"/>
                  <a:pt x="0" y="171"/>
                  <a:pt x="0" y="162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21"/>
                  <a:pt x="4" y="17"/>
                  <a:pt x="8" y="17"/>
                </a:cubicBezTo>
                <a:cubicBezTo>
                  <a:pt x="8" y="42"/>
                  <a:pt x="8" y="42"/>
                  <a:pt x="8" y="42"/>
                </a:cubicBezTo>
                <a:cubicBezTo>
                  <a:pt x="8" y="140"/>
                  <a:pt x="8" y="140"/>
                  <a:pt x="8" y="140"/>
                </a:cubicBezTo>
                <a:cubicBezTo>
                  <a:pt x="8" y="153"/>
                  <a:pt x="8" y="153"/>
                  <a:pt x="8" y="153"/>
                </a:cubicBezTo>
                <a:cubicBezTo>
                  <a:pt x="8" y="163"/>
                  <a:pt x="16" y="170"/>
                  <a:pt x="25" y="170"/>
                </a:cubicBezTo>
                <a:lnTo>
                  <a:pt x="31" y="170"/>
                </a:lnTo>
                <a:close/>
              </a:path>
            </a:pathLst>
          </a:custGeom>
          <a:solidFill>
            <a:srgbClr val="D21914"/>
          </a:solidFill>
          <a:ln w="28575">
            <a:noFill/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22536" name="TextBox 13"/>
          <p:cNvSpPr txBox="1"/>
          <p:nvPr/>
        </p:nvSpPr>
        <p:spPr>
          <a:xfrm>
            <a:off x="752475" y="4122738"/>
            <a:ext cx="2338388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37" name="TextBox 13"/>
          <p:cNvSpPr txBox="1"/>
          <p:nvPr/>
        </p:nvSpPr>
        <p:spPr>
          <a:xfrm>
            <a:off x="1103313" y="4418013"/>
            <a:ext cx="1673225" cy="5540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38" name="TextBox 13"/>
          <p:cNvSpPr txBox="1"/>
          <p:nvPr/>
        </p:nvSpPr>
        <p:spPr>
          <a:xfrm>
            <a:off x="3419475" y="4122738"/>
            <a:ext cx="2338388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39" name="TextBox 13"/>
          <p:cNvSpPr txBox="1"/>
          <p:nvPr/>
        </p:nvSpPr>
        <p:spPr>
          <a:xfrm>
            <a:off x="3770313" y="4418013"/>
            <a:ext cx="1673225" cy="5540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0" name="TextBox 13"/>
          <p:cNvSpPr txBox="1"/>
          <p:nvPr/>
        </p:nvSpPr>
        <p:spPr>
          <a:xfrm>
            <a:off x="6035675" y="4122738"/>
            <a:ext cx="2338388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1" name="TextBox 13"/>
          <p:cNvSpPr txBox="1"/>
          <p:nvPr/>
        </p:nvSpPr>
        <p:spPr>
          <a:xfrm>
            <a:off x="6386513" y="4418013"/>
            <a:ext cx="1673225" cy="5540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2" name="TextBox 13"/>
          <p:cNvSpPr txBox="1"/>
          <p:nvPr/>
        </p:nvSpPr>
        <p:spPr>
          <a:xfrm>
            <a:off x="8702675" y="4122738"/>
            <a:ext cx="2338388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3" name="TextBox 13"/>
          <p:cNvSpPr txBox="1"/>
          <p:nvPr/>
        </p:nvSpPr>
        <p:spPr>
          <a:xfrm>
            <a:off x="9053513" y="4418013"/>
            <a:ext cx="1673225" cy="5540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1200945" flipV="1">
            <a:off x="9820839" y="4534117"/>
            <a:ext cx="3049315" cy="2520670"/>
          </a:xfrm>
          <a:custGeom>
            <a:avLst/>
            <a:gdLst>
              <a:gd name="connsiteX0" fmla="*/ 0 w 5895111"/>
              <a:gd name="connsiteY0" fmla="*/ 0 h 4873104"/>
              <a:gd name="connsiteX1" fmla="*/ 4268437 w 5895111"/>
              <a:gd name="connsiteY1" fmla="*/ 0 h 4873104"/>
              <a:gd name="connsiteX2" fmla="*/ 4275174 w 5895111"/>
              <a:gd name="connsiteY2" fmla="*/ 209673 h 4873104"/>
              <a:gd name="connsiteX3" fmla="*/ 4417640 w 5895111"/>
              <a:gd name="connsiteY3" fmla="*/ 1230370 h 4873104"/>
              <a:gd name="connsiteX4" fmla="*/ 4543025 w 5895111"/>
              <a:gd name="connsiteY4" fmla="*/ 1714410 h 4873104"/>
              <a:gd name="connsiteX5" fmla="*/ 4600764 w 5895111"/>
              <a:gd name="connsiteY5" fmla="*/ 1894746 h 4873104"/>
              <a:gd name="connsiteX6" fmla="*/ 4653543 w 5895111"/>
              <a:gd name="connsiteY6" fmla="*/ 2170147 h 4873104"/>
              <a:gd name="connsiteX7" fmla="*/ 5367097 w 5895111"/>
              <a:gd name="connsiteY7" fmla="*/ 3530817 h 4873104"/>
              <a:gd name="connsiteX8" fmla="*/ 5470122 w 5895111"/>
              <a:gd name="connsiteY8" fmla="*/ 3439882 h 4873104"/>
              <a:gd name="connsiteX9" fmla="*/ 5480903 w 5895111"/>
              <a:gd name="connsiteY9" fmla="*/ 3415959 h 4873104"/>
              <a:gd name="connsiteX10" fmla="*/ 5572340 w 5895111"/>
              <a:gd name="connsiteY10" fmla="*/ 3485302 h 4873104"/>
              <a:gd name="connsiteX11" fmla="*/ 5880116 w 5895111"/>
              <a:gd name="connsiteY11" fmla="*/ 3597124 h 4873104"/>
              <a:gd name="connsiteX12" fmla="*/ 5895111 w 5895111"/>
              <a:gd name="connsiteY12" fmla="*/ 3595811 h 4873104"/>
              <a:gd name="connsiteX13" fmla="*/ 5895111 w 5895111"/>
              <a:gd name="connsiteY13" fmla="*/ 4873104 h 4873104"/>
              <a:gd name="connsiteX14" fmla="*/ 0 w 5895111"/>
              <a:gd name="connsiteY14" fmla="*/ 4873104 h 4873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895111" h="4873104">
                <a:moveTo>
                  <a:pt x="0" y="0"/>
                </a:moveTo>
                <a:lnTo>
                  <a:pt x="4268437" y="0"/>
                </a:lnTo>
                <a:lnTo>
                  <a:pt x="4275174" y="209673"/>
                </a:lnTo>
                <a:cubicBezTo>
                  <a:pt x="4292519" y="529219"/>
                  <a:pt x="4339236" y="874452"/>
                  <a:pt x="4417640" y="1230370"/>
                </a:cubicBezTo>
                <a:cubicBezTo>
                  <a:pt x="4454392" y="1397207"/>
                  <a:pt x="4496475" y="1558987"/>
                  <a:pt x="4543025" y="1714410"/>
                </a:cubicBezTo>
                <a:lnTo>
                  <a:pt x="4600764" y="1894746"/>
                </a:lnTo>
                <a:lnTo>
                  <a:pt x="4653543" y="2170147"/>
                </a:lnTo>
                <a:cubicBezTo>
                  <a:pt x="4829660" y="2969639"/>
                  <a:pt x="5149129" y="3578832"/>
                  <a:pt x="5367097" y="3530817"/>
                </a:cubicBezTo>
                <a:cubicBezTo>
                  <a:pt x="5407966" y="3521814"/>
                  <a:pt x="5442365" y="3490345"/>
                  <a:pt x="5470122" y="3439882"/>
                </a:cubicBezTo>
                <a:lnTo>
                  <a:pt x="5480903" y="3415959"/>
                </a:lnTo>
                <a:lnTo>
                  <a:pt x="5572340" y="3485302"/>
                </a:lnTo>
                <a:cubicBezTo>
                  <a:pt x="5676570" y="3554457"/>
                  <a:pt x="5780136" y="3593196"/>
                  <a:pt x="5880116" y="3597124"/>
                </a:cubicBezTo>
                <a:lnTo>
                  <a:pt x="5895111" y="3595811"/>
                </a:lnTo>
                <a:lnTo>
                  <a:pt x="5895111" y="4873104"/>
                </a:lnTo>
                <a:lnTo>
                  <a:pt x="0" y="4873104"/>
                </a:lnTo>
                <a:close/>
              </a:path>
            </a:pathLst>
          </a:cu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5400000" flipV="1">
            <a:off x="385113" y="247493"/>
            <a:ext cx="806772" cy="776891"/>
          </a:xfrm>
          <a:custGeom>
            <a:avLst/>
            <a:gdLst>
              <a:gd name="connsiteX0" fmla="*/ 0 w 2057398"/>
              <a:gd name="connsiteY0" fmla="*/ 969589 h 1981198"/>
              <a:gd name="connsiteX1" fmla="*/ 0 w 2057398"/>
              <a:gd name="connsiteY1" fmla="*/ 1981198 h 1981198"/>
              <a:gd name="connsiteX2" fmla="*/ 1359090 w 2057398"/>
              <a:gd name="connsiteY2" fmla="*/ 1981198 h 1981198"/>
              <a:gd name="connsiteX3" fmla="*/ 1342559 w 2057398"/>
              <a:gd name="connsiteY3" fmla="*/ 1957026 h 1981198"/>
              <a:gd name="connsiteX4" fmla="*/ 1295402 w 2057398"/>
              <a:gd name="connsiteY4" fmla="*/ 1771648 h 1981198"/>
              <a:gd name="connsiteX5" fmla="*/ 1895474 w 2057398"/>
              <a:gd name="connsiteY5" fmla="*/ 1295398 h 1981198"/>
              <a:gd name="connsiteX6" fmla="*/ 2016410 w 2057398"/>
              <a:gd name="connsiteY6" fmla="*/ 1305074 h 1981198"/>
              <a:gd name="connsiteX7" fmla="*/ 2057398 w 2057398"/>
              <a:gd name="connsiteY7" fmla="*/ 1315172 h 1981198"/>
              <a:gd name="connsiteX8" fmla="*/ 2057398 w 2057398"/>
              <a:gd name="connsiteY8" fmla="*/ 1022395 h 1981198"/>
              <a:gd name="connsiteX9" fmla="*/ 2004856 w 2057398"/>
              <a:gd name="connsiteY9" fmla="*/ 1007535 h 1981198"/>
              <a:gd name="connsiteX10" fmla="*/ 1743071 w 2057398"/>
              <a:gd name="connsiteY10" fmla="*/ 647699 h 1981198"/>
              <a:gd name="connsiteX11" fmla="*/ 1816274 w 2057398"/>
              <a:gd name="connsiteY11" fmla="*/ 429353 h 1981198"/>
              <a:gd name="connsiteX12" fmla="*/ 1867942 w 2057398"/>
              <a:gd name="connsiteY12" fmla="*/ 372297 h 1981198"/>
              <a:gd name="connsiteX13" fmla="*/ 1823881 w 2057398"/>
              <a:gd name="connsiteY13" fmla="*/ 359836 h 1981198"/>
              <a:gd name="connsiteX14" fmla="*/ 1562096 w 2057398"/>
              <a:gd name="connsiteY14" fmla="*/ 0 h 1981198"/>
              <a:gd name="connsiteX15" fmla="*/ 1284295 w 2057398"/>
              <a:gd name="connsiteY15" fmla="*/ 0 h 1981198"/>
              <a:gd name="connsiteX16" fmla="*/ 1261713 w 2057398"/>
              <a:gd name="connsiteY16" fmla="*/ 66283 h 1981198"/>
              <a:gd name="connsiteX17" fmla="*/ 866771 w 2057398"/>
              <a:gd name="connsiteY17" fmla="*/ 304798 h 1981198"/>
              <a:gd name="connsiteX18" fmla="*/ 563688 w 2057398"/>
              <a:gd name="connsiteY18" fmla="*/ 190416 h 1981198"/>
              <a:gd name="connsiteX19" fmla="*/ 521137 w 2057398"/>
              <a:gd name="connsiteY19" fmla="*/ 143429 h 1981198"/>
              <a:gd name="connsiteX20" fmla="*/ 537027 w 2057398"/>
              <a:gd name="connsiteY20" fmla="*/ 210914 h 1981198"/>
              <a:gd name="connsiteX21" fmla="*/ 552443 w 2057398"/>
              <a:gd name="connsiteY21" fmla="*/ 419099 h 1981198"/>
              <a:gd name="connsiteX22" fmla="*/ 209546 w 2057398"/>
              <a:gd name="connsiteY22" fmla="*/ 1119187 h 1981198"/>
              <a:gd name="connsiteX23" fmla="*/ 17829 w 2057398"/>
              <a:gd name="connsiteY23" fmla="*/ 999623 h 1981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057398" h="1981198">
                <a:moveTo>
                  <a:pt x="0" y="969589"/>
                </a:moveTo>
                <a:lnTo>
                  <a:pt x="0" y="1981198"/>
                </a:lnTo>
                <a:lnTo>
                  <a:pt x="1359090" y="1981198"/>
                </a:lnTo>
                <a:lnTo>
                  <a:pt x="1342559" y="1957026"/>
                </a:lnTo>
                <a:cubicBezTo>
                  <a:pt x="1312193" y="1900049"/>
                  <a:pt x="1295402" y="1837405"/>
                  <a:pt x="1295402" y="1771648"/>
                </a:cubicBezTo>
                <a:cubicBezTo>
                  <a:pt x="1295402" y="1508622"/>
                  <a:pt x="1564063" y="1295398"/>
                  <a:pt x="1895474" y="1295398"/>
                </a:cubicBezTo>
                <a:cubicBezTo>
                  <a:pt x="1936900" y="1295398"/>
                  <a:pt x="1977346" y="1298730"/>
                  <a:pt x="2016410" y="1305074"/>
                </a:cubicBezTo>
                <a:lnTo>
                  <a:pt x="2057398" y="1315172"/>
                </a:lnTo>
                <a:lnTo>
                  <a:pt x="2057398" y="1022395"/>
                </a:lnTo>
                <a:lnTo>
                  <a:pt x="2004856" y="1007535"/>
                </a:lnTo>
                <a:cubicBezTo>
                  <a:pt x="1851016" y="948250"/>
                  <a:pt x="1743071" y="809460"/>
                  <a:pt x="1743071" y="647699"/>
                </a:cubicBezTo>
                <a:cubicBezTo>
                  <a:pt x="1743071" y="566819"/>
                  <a:pt x="1770057" y="491681"/>
                  <a:pt x="1816274" y="429353"/>
                </a:cubicBezTo>
                <a:lnTo>
                  <a:pt x="1867942" y="372297"/>
                </a:lnTo>
                <a:lnTo>
                  <a:pt x="1823881" y="359836"/>
                </a:lnTo>
                <a:cubicBezTo>
                  <a:pt x="1670041" y="300551"/>
                  <a:pt x="1562096" y="161761"/>
                  <a:pt x="1562096" y="0"/>
                </a:cubicBezTo>
                <a:lnTo>
                  <a:pt x="1284295" y="0"/>
                </a:lnTo>
                <a:lnTo>
                  <a:pt x="1261713" y="66283"/>
                </a:lnTo>
                <a:cubicBezTo>
                  <a:pt x="1196644" y="206448"/>
                  <a:pt x="1044313" y="304798"/>
                  <a:pt x="866771" y="304798"/>
                </a:cubicBezTo>
                <a:cubicBezTo>
                  <a:pt x="748410" y="304798"/>
                  <a:pt x="641253" y="261087"/>
                  <a:pt x="563688" y="190416"/>
                </a:cubicBezTo>
                <a:lnTo>
                  <a:pt x="521137" y="143429"/>
                </a:lnTo>
                <a:lnTo>
                  <a:pt x="537027" y="210914"/>
                </a:lnTo>
                <a:cubicBezTo>
                  <a:pt x="547046" y="276680"/>
                  <a:pt x="552443" y="346603"/>
                  <a:pt x="552443" y="419099"/>
                </a:cubicBezTo>
                <a:cubicBezTo>
                  <a:pt x="552443" y="805747"/>
                  <a:pt x="398923" y="1119187"/>
                  <a:pt x="209546" y="1119187"/>
                </a:cubicBezTo>
                <a:cubicBezTo>
                  <a:pt x="138530" y="1119187"/>
                  <a:pt x="72556" y="1075110"/>
                  <a:pt x="17829" y="999623"/>
                </a:cubicBezTo>
                <a:close/>
              </a:path>
            </a:pathLst>
          </a:custGeom>
        </p:spPr>
      </p:pic>
      <p:sp>
        <p:nvSpPr>
          <p:cNvPr id="23555" name="文本框 12"/>
          <p:cNvSpPr txBox="1"/>
          <p:nvPr/>
        </p:nvSpPr>
        <p:spPr>
          <a:xfrm>
            <a:off x="1176338" y="374650"/>
            <a:ext cx="4381500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800" dirty="0">
                <a:solidFill>
                  <a:srgbClr val="7C60AA"/>
                </a:solidFill>
                <a:latin typeface="华康海报体W12(P)" pitchFamily="82" charset="-122"/>
                <a:ea typeface="华康海报体W12(P)" pitchFamily="82" charset="-122"/>
              </a:rPr>
              <a:t>单击此处添加标题</a:t>
            </a:r>
          </a:p>
        </p:txBody>
      </p:sp>
      <p:sp>
        <p:nvSpPr>
          <p:cNvPr id="4" name="椭圆 3"/>
          <p:cNvSpPr/>
          <p:nvPr/>
        </p:nvSpPr>
        <p:spPr>
          <a:xfrm>
            <a:off x="4437063" y="2179638"/>
            <a:ext cx="3016250" cy="301466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Oval 8"/>
          <p:cNvSpPr/>
          <p:nvPr/>
        </p:nvSpPr>
        <p:spPr bwMode="auto">
          <a:xfrm>
            <a:off x="4452938" y="2179638"/>
            <a:ext cx="3022600" cy="3021013"/>
          </a:xfrm>
          <a:prstGeom prst="ellipse">
            <a:avLst/>
          </a:prstGeom>
          <a:solidFill>
            <a:srgbClr val="C1C7D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920" tIns="60960" rIns="121920" bIns="60960" numCol="1" rtlCol="0" anchor="t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746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3558" name="Freeform 6"/>
          <p:cNvSpPr>
            <a:spLocks noEditPoints="1"/>
          </p:cNvSpPr>
          <p:nvPr/>
        </p:nvSpPr>
        <p:spPr>
          <a:xfrm>
            <a:off x="4424363" y="2184400"/>
            <a:ext cx="3081337" cy="3009900"/>
          </a:xfrm>
          <a:custGeom>
            <a:avLst/>
            <a:gdLst/>
            <a:ahLst/>
            <a:cxnLst>
              <a:cxn ang="0">
                <a:pos x="2724637" y="1003300"/>
              </a:cxn>
              <a:cxn ang="0">
                <a:pos x="1525797" y="2635174"/>
              </a:cxn>
              <a:cxn ang="0">
                <a:pos x="1416811" y="906597"/>
              </a:cxn>
              <a:cxn ang="0">
                <a:pos x="1489468" y="719233"/>
              </a:cxn>
              <a:cxn ang="0">
                <a:pos x="1513687" y="906597"/>
              </a:cxn>
              <a:cxn ang="0">
                <a:pos x="1132238" y="2133524"/>
              </a:cxn>
              <a:cxn ang="0">
                <a:pos x="768953" y="574178"/>
              </a:cxn>
              <a:cxn ang="0">
                <a:pos x="762898" y="1782973"/>
              </a:cxn>
              <a:cxn ang="0">
                <a:pos x="538873" y="1239015"/>
              </a:cxn>
              <a:cxn ang="0">
                <a:pos x="847665" y="755497"/>
              </a:cxn>
              <a:cxn ang="0">
                <a:pos x="986924" y="562090"/>
              </a:cxn>
              <a:cxn ang="0">
                <a:pos x="1259388" y="459342"/>
              </a:cxn>
              <a:cxn ang="0">
                <a:pos x="877939" y="350551"/>
              </a:cxn>
              <a:cxn ang="0">
                <a:pos x="1319935" y="592310"/>
              </a:cxn>
              <a:cxn ang="0">
                <a:pos x="1253333" y="815937"/>
              </a:cxn>
              <a:cxn ang="0">
                <a:pos x="1295716" y="767585"/>
              </a:cxn>
              <a:cxn ang="0">
                <a:pos x="1628727" y="1704402"/>
              </a:cxn>
              <a:cxn ang="0">
                <a:pos x="1677165" y="1039564"/>
              </a:cxn>
              <a:cxn ang="0">
                <a:pos x="1652946" y="894509"/>
              </a:cxn>
              <a:cxn ang="0">
                <a:pos x="1671111" y="749453"/>
              </a:cxn>
              <a:cxn ang="0">
                <a:pos x="1822479" y="441210"/>
              </a:cxn>
              <a:cxn ang="0">
                <a:pos x="2294750" y="731321"/>
              </a:cxn>
              <a:cxn ang="0">
                <a:pos x="2022286" y="997256"/>
              </a:cxn>
              <a:cxn ang="0">
                <a:pos x="2076779" y="803849"/>
              </a:cxn>
              <a:cxn ang="0">
                <a:pos x="1846698" y="967036"/>
              </a:cxn>
              <a:cxn ang="0">
                <a:pos x="1804315" y="1541214"/>
              </a:cxn>
              <a:cxn ang="0">
                <a:pos x="1731658" y="1118136"/>
              </a:cxn>
              <a:cxn ang="0">
                <a:pos x="1531851" y="1347807"/>
              </a:cxn>
              <a:cxn ang="0">
                <a:pos x="1525797" y="1492863"/>
              </a:cxn>
              <a:cxn ang="0">
                <a:pos x="1628727" y="1577478"/>
              </a:cxn>
              <a:cxn ang="0">
                <a:pos x="1580289" y="1613742"/>
              </a:cxn>
              <a:cxn ang="0">
                <a:pos x="2385571" y="1390115"/>
              </a:cxn>
              <a:cxn ang="0">
                <a:pos x="2724637" y="1124180"/>
              </a:cxn>
              <a:cxn ang="0">
                <a:pos x="2658035" y="821981"/>
              </a:cxn>
              <a:cxn ang="0">
                <a:pos x="2718582" y="610442"/>
              </a:cxn>
              <a:cxn ang="0">
                <a:pos x="2645925" y="785717"/>
              </a:cxn>
              <a:cxn ang="0">
                <a:pos x="2343188" y="797805"/>
              </a:cxn>
              <a:cxn ang="0">
                <a:pos x="2325023" y="749453"/>
              </a:cxn>
              <a:cxn ang="0">
                <a:pos x="2397680" y="562090"/>
              </a:cxn>
              <a:cxn ang="0">
                <a:pos x="2464283" y="701101"/>
              </a:cxn>
              <a:cxn ang="0">
                <a:pos x="2282640" y="556046"/>
              </a:cxn>
              <a:cxn ang="0">
                <a:pos x="2325023" y="501650"/>
              </a:cxn>
              <a:cxn ang="0">
                <a:pos x="2028341" y="326375"/>
              </a:cxn>
              <a:cxn ang="0">
                <a:pos x="1671111" y="296155"/>
              </a:cxn>
              <a:cxn ang="0">
                <a:pos x="1313880" y="429122"/>
              </a:cxn>
              <a:cxn ang="0">
                <a:pos x="1380483" y="320331"/>
              </a:cxn>
              <a:cxn ang="0">
                <a:pos x="1047471" y="374727"/>
              </a:cxn>
              <a:cxn ang="0">
                <a:pos x="841610" y="344507"/>
              </a:cxn>
              <a:cxn ang="0">
                <a:pos x="48438" y="1468687"/>
              </a:cxn>
              <a:cxn ang="0">
                <a:pos x="224026" y="2024733"/>
              </a:cxn>
              <a:cxn ang="0">
                <a:pos x="1071690" y="2822538"/>
              </a:cxn>
              <a:cxn ang="0">
                <a:pos x="1471304" y="2073084"/>
              </a:cxn>
              <a:cxn ang="0">
                <a:pos x="1319935" y="1915941"/>
              </a:cxn>
              <a:cxn ang="0">
                <a:pos x="1495523" y="1577478"/>
              </a:cxn>
              <a:cxn ang="0">
                <a:pos x="1428921" y="1577478"/>
              </a:cxn>
              <a:cxn ang="0">
                <a:pos x="1313880" y="1456599"/>
              </a:cxn>
              <a:cxn ang="0">
                <a:pos x="1483413" y="1245059"/>
              </a:cxn>
              <a:cxn ang="0">
                <a:pos x="1507632" y="2882977"/>
              </a:cxn>
              <a:cxn ang="0">
                <a:pos x="1737713" y="2332975"/>
              </a:cxn>
              <a:cxn ang="0">
                <a:pos x="2010177" y="2115392"/>
              </a:cxn>
              <a:cxn ang="0">
                <a:pos x="2300804" y="2471987"/>
              </a:cxn>
              <a:cxn ang="0">
                <a:pos x="2845732" y="2181876"/>
              </a:cxn>
              <a:cxn ang="0">
                <a:pos x="3015265" y="1668138"/>
              </a:cxn>
            </a:cxnLst>
            <a:rect l="0" t="0" r="0" b="0"/>
            <a:pathLst>
              <a:path w="509" h="498">
                <a:moveTo>
                  <a:pt x="435" y="73"/>
                </a:moveTo>
                <a:cubicBezTo>
                  <a:pt x="389" y="28"/>
                  <a:pt x="325" y="0"/>
                  <a:pt x="255" y="0"/>
                </a:cubicBezTo>
                <a:cubicBezTo>
                  <a:pt x="184" y="0"/>
                  <a:pt x="121" y="28"/>
                  <a:pt x="75" y="73"/>
                </a:cubicBezTo>
                <a:cubicBezTo>
                  <a:pt x="29" y="118"/>
                  <a:pt x="0" y="180"/>
                  <a:pt x="0" y="249"/>
                </a:cubicBezTo>
                <a:cubicBezTo>
                  <a:pt x="0" y="318"/>
                  <a:pt x="29" y="380"/>
                  <a:pt x="75" y="425"/>
                </a:cubicBezTo>
                <a:cubicBezTo>
                  <a:pt x="121" y="470"/>
                  <a:pt x="184" y="498"/>
                  <a:pt x="255" y="498"/>
                </a:cubicBezTo>
                <a:cubicBezTo>
                  <a:pt x="325" y="498"/>
                  <a:pt x="389" y="470"/>
                  <a:pt x="435" y="425"/>
                </a:cubicBezTo>
                <a:cubicBezTo>
                  <a:pt x="481" y="380"/>
                  <a:pt x="509" y="318"/>
                  <a:pt x="509" y="249"/>
                </a:cubicBezTo>
                <a:cubicBezTo>
                  <a:pt x="509" y="180"/>
                  <a:pt x="481" y="118"/>
                  <a:pt x="435" y="73"/>
                </a:cubicBezTo>
                <a:close/>
                <a:moveTo>
                  <a:pt x="469" y="142"/>
                </a:moveTo>
                <a:cubicBezTo>
                  <a:pt x="466" y="157"/>
                  <a:pt x="466" y="157"/>
                  <a:pt x="466" y="157"/>
                </a:cubicBezTo>
                <a:cubicBezTo>
                  <a:pt x="458" y="151"/>
                  <a:pt x="458" y="151"/>
                  <a:pt x="458" y="151"/>
                </a:cubicBezTo>
                <a:cubicBezTo>
                  <a:pt x="456" y="151"/>
                  <a:pt x="456" y="151"/>
                  <a:pt x="456" y="151"/>
                </a:cubicBezTo>
                <a:cubicBezTo>
                  <a:pt x="458" y="156"/>
                  <a:pt x="458" y="156"/>
                  <a:pt x="458" y="156"/>
                </a:cubicBezTo>
                <a:cubicBezTo>
                  <a:pt x="456" y="170"/>
                  <a:pt x="456" y="170"/>
                  <a:pt x="456" y="170"/>
                </a:cubicBezTo>
                <a:cubicBezTo>
                  <a:pt x="457" y="172"/>
                  <a:pt x="457" y="172"/>
                  <a:pt x="457" y="172"/>
                </a:cubicBezTo>
                <a:cubicBezTo>
                  <a:pt x="455" y="170"/>
                  <a:pt x="452" y="168"/>
                  <a:pt x="450" y="166"/>
                </a:cubicBezTo>
                <a:cubicBezTo>
                  <a:pt x="453" y="155"/>
                  <a:pt x="455" y="145"/>
                  <a:pt x="455" y="134"/>
                </a:cubicBezTo>
                <a:cubicBezTo>
                  <a:pt x="455" y="132"/>
                  <a:pt x="455" y="131"/>
                  <a:pt x="455" y="129"/>
                </a:cubicBezTo>
                <a:cubicBezTo>
                  <a:pt x="458" y="131"/>
                  <a:pt x="460" y="133"/>
                  <a:pt x="463" y="136"/>
                </a:cubicBezTo>
                <a:cubicBezTo>
                  <a:pt x="463" y="136"/>
                  <a:pt x="463" y="136"/>
                  <a:pt x="463" y="136"/>
                </a:cubicBezTo>
                <a:cubicBezTo>
                  <a:pt x="466" y="142"/>
                  <a:pt x="466" y="142"/>
                  <a:pt x="466" y="142"/>
                </a:cubicBezTo>
                <a:lnTo>
                  <a:pt x="469" y="142"/>
                </a:lnTo>
                <a:close/>
                <a:moveTo>
                  <a:pt x="249" y="425"/>
                </a:moveTo>
                <a:cubicBezTo>
                  <a:pt x="249" y="418"/>
                  <a:pt x="249" y="411"/>
                  <a:pt x="249" y="403"/>
                </a:cubicBezTo>
                <a:cubicBezTo>
                  <a:pt x="256" y="400"/>
                  <a:pt x="256" y="400"/>
                  <a:pt x="256" y="400"/>
                </a:cubicBezTo>
                <a:cubicBezTo>
                  <a:pt x="259" y="402"/>
                  <a:pt x="259" y="402"/>
                  <a:pt x="259" y="402"/>
                </a:cubicBezTo>
                <a:cubicBezTo>
                  <a:pt x="265" y="410"/>
                  <a:pt x="265" y="410"/>
                  <a:pt x="265" y="410"/>
                </a:cubicBezTo>
                <a:cubicBezTo>
                  <a:pt x="265" y="418"/>
                  <a:pt x="265" y="418"/>
                  <a:pt x="265" y="418"/>
                </a:cubicBezTo>
                <a:cubicBezTo>
                  <a:pt x="261" y="418"/>
                  <a:pt x="261" y="418"/>
                  <a:pt x="261" y="418"/>
                </a:cubicBezTo>
                <a:cubicBezTo>
                  <a:pt x="260" y="422"/>
                  <a:pt x="260" y="422"/>
                  <a:pt x="260" y="422"/>
                </a:cubicBezTo>
                <a:cubicBezTo>
                  <a:pt x="255" y="425"/>
                  <a:pt x="255" y="425"/>
                  <a:pt x="255" y="425"/>
                </a:cubicBezTo>
                <a:cubicBezTo>
                  <a:pt x="253" y="425"/>
                  <a:pt x="251" y="425"/>
                  <a:pt x="249" y="425"/>
                </a:cubicBezTo>
                <a:close/>
                <a:moveTo>
                  <a:pt x="252" y="436"/>
                </a:moveTo>
                <a:cubicBezTo>
                  <a:pt x="249" y="439"/>
                  <a:pt x="249" y="439"/>
                  <a:pt x="249" y="439"/>
                </a:cubicBezTo>
                <a:cubicBezTo>
                  <a:pt x="249" y="437"/>
                  <a:pt x="249" y="435"/>
                  <a:pt x="249" y="434"/>
                </a:cubicBezTo>
                <a:lnTo>
                  <a:pt x="252" y="436"/>
                </a:lnTo>
                <a:close/>
                <a:moveTo>
                  <a:pt x="249" y="182"/>
                </a:moveTo>
                <a:cubicBezTo>
                  <a:pt x="242" y="181"/>
                  <a:pt x="235" y="181"/>
                  <a:pt x="228" y="179"/>
                </a:cubicBezTo>
                <a:cubicBezTo>
                  <a:pt x="246" y="162"/>
                  <a:pt x="246" y="162"/>
                  <a:pt x="246" y="162"/>
                </a:cubicBezTo>
                <a:cubicBezTo>
                  <a:pt x="250" y="159"/>
                  <a:pt x="250" y="159"/>
                  <a:pt x="250" y="159"/>
                </a:cubicBezTo>
                <a:cubicBezTo>
                  <a:pt x="250" y="166"/>
                  <a:pt x="249" y="174"/>
                  <a:pt x="249" y="182"/>
                </a:cubicBezTo>
                <a:close/>
                <a:moveTo>
                  <a:pt x="249" y="149"/>
                </a:moveTo>
                <a:cubicBezTo>
                  <a:pt x="244" y="157"/>
                  <a:pt x="244" y="157"/>
                  <a:pt x="244" y="157"/>
                </a:cubicBezTo>
                <a:cubicBezTo>
                  <a:pt x="240" y="155"/>
                  <a:pt x="240" y="155"/>
                  <a:pt x="240" y="155"/>
                </a:cubicBezTo>
                <a:cubicBezTo>
                  <a:pt x="240" y="152"/>
                  <a:pt x="240" y="152"/>
                  <a:pt x="240" y="152"/>
                </a:cubicBezTo>
                <a:cubicBezTo>
                  <a:pt x="237" y="150"/>
                  <a:pt x="237" y="150"/>
                  <a:pt x="237" y="150"/>
                </a:cubicBezTo>
                <a:cubicBezTo>
                  <a:pt x="236" y="140"/>
                  <a:pt x="236" y="140"/>
                  <a:pt x="236" y="140"/>
                </a:cubicBezTo>
                <a:cubicBezTo>
                  <a:pt x="234" y="137"/>
                  <a:pt x="234" y="137"/>
                  <a:pt x="234" y="137"/>
                </a:cubicBezTo>
                <a:cubicBezTo>
                  <a:pt x="232" y="143"/>
                  <a:pt x="232" y="143"/>
                  <a:pt x="232" y="143"/>
                </a:cubicBezTo>
                <a:cubicBezTo>
                  <a:pt x="234" y="150"/>
                  <a:pt x="234" y="150"/>
                  <a:pt x="234" y="150"/>
                </a:cubicBezTo>
                <a:cubicBezTo>
                  <a:pt x="232" y="153"/>
                  <a:pt x="232" y="153"/>
                  <a:pt x="232" y="153"/>
                </a:cubicBezTo>
                <a:cubicBezTo>
                  <a:pt x="218" y="150"/>
                  <a:pt x="218" y="150"/>
                  <a:pt x="218" y="150"/>
                </a:cubicBezTo>
                <a:cubicBezTo>
                  <a:pt x="218" y="150"/>
                  <a:pt x="218" y="150"/>
                  <a:pt x="218" y="150"/>
                </a:cubicBezTo>
                <a:cubicBezTo>
                  <a:pt x="218" y="148"/>
                  <a:pt x="219" y="147"/>
                  <a:pt x="219" y="145"/>
                </a:cubicBezTo>
                <a:cubicBezTo>
                  <a:pt x="221" y="146"/>
                  <a:pt x="221" y="146"/>
                  <a:pt x="221" y="146"/>
                </a:cubicBezTo>
                <a:cubicBezTo>
                  <a:pt x="222" y="145"/>
                  <a:pt x="222" y="145"/>
                  <a:pt x="222" y="145"/>
                </a:cubicBezTo>
                <a:cubicBezTo>
                  <a:pt x="223" y="142"/>
                  <a:pt x="223" y="142"/>
                  <a:pt x="223" y="142"/>
                </a:cubicBezTo>
                <a:cubicBezTo>
                  <a:pt x="221" y="139"/>
                  <a:pt x="221" y="139"/>
                  <a:pt x="221" y="139"/>
                </a:cubicBezTo>
                <a:cubicBezTo>
                  <a:pt x="222" y="138"/>
                  <a:pt x="222" y="137"/>
                  <a:pt x="222" y="135"/>
                </a:cubicBezTo>
                <a:cubicBezTo>
                  <a:pt x="223" y="135"/>
                  <a:pt x="223" y="135"/>
                  <a:pt x="223" y="135"/>
                </a:cubicBezTo>
                <a:cubicBezTo>
                  <a:pt x="223" y="133"/>
                  <a:pt x="223" y="133"/>
                  <a:pt x="223" y="133"/>
                </a:cubicBezTo>
                <a:cubicBezTo>
                  <a:pt x="226" y="125"/>
                  <a:pt x="229" y="116"/>
                  <a:pt x="232" y="107"/>
                </a:cubicBezTo>
                <a:cubicBezTo>
                  <a:pt x="238" y="110"/>
                  <a:pt x="244" y="111"/>
                  <a:pt x="250" y="112"/>
                </a:cubicBezTo>
                <a:cubicBezTo>
                  <a:pt x="251" y="115"/>
                  <a:pt x="251" y="115"/>
                  <a:pt x="251" y="115"/>
                </a:cubicBezTo>
                <a:cubicBezTo>
                  <a:pt x="251" y="116"/>
                  <a:pt x="251" y="117"/>
                  <a:pt x="251" y="118"/>
                </a:cubicBezTo>
                <a:cubicBezTo>
                  <a:pt x="251" y="119"/>
                  <a:pt x="251" y="119"/>
                  <a:pt x="251" y="119"/>
                </a:cubicBezTo>
                <a:cubicBezTo>
                  <a:pt x="246" y="119"/>
                  <a:pt x="246" y="119"/>
                  <a:pt x="246" y="119"/>
                </a:cubicBezTo>
                <a:cubicBezTo>
                  <a:pt x="244" y="120"/>
                  <a:pt x="244" y="120"/>
                  <a:pt x="244" y="120"/>
                </a:cubicBezTo>
                <a:cubicBezTo>
                  <a:pt x="251" y="122"/>
                  <a:pt x="251" y="122"/>
                  <a:pt x="251" y="122"/>
                </a:cubicBezTo>
                <a:cubicBezTo>
                  <a:pt x="251" y="126"/>
                  <a:pt x="251" y="130"/>
                  <a:pt x="250" y="135"/>
                </a:cubicBezTo>
                <a:cubicBezTo>
                  <a:pt x="250" y="135"/>
                  <a:pt x="250" y="135"/>
                  <a:pt x="250" y="135"/>
                </a:cubicBezTo>
                <a:cubicBezTo>
                  <a:pt x="249" y="135"/>
                  <a:pt x="249" y="135"/>
                  <a:pt x="249" y="135"/>
                </a:cubicBezTo>
                <a:cubicBezTo>
                  <a:pt x="249" y="138"/>
                  <a:pt x="249" y="138"/>
                  <a:pt x="249" y="138"/>
                </a:cubicBezTo>
                <a:cubicBezTo>
                  <a:pt x="247" y="140"/>
                  <a:pt x="247" y="140"/>
                  <a:pt x="247" y="140"/>
                </a:cubicBezTo>
                <a:cubicBezTo>
                  <a:pt x="246" y="140"/>
                  <a:pt x="246" y="140"/>
                  <a:pt x="246" y="140"/>
                </a:cubicBezTo>
                <a:cubicBezTo>
                  <a:pt x="245" y="137"/>
                  <a:pt x="245" y="137"/>
                  <a:pt x="245" y="137"/>
                </a:cubicBezTo>
                <a:cubicBezTo>
                  <a:pt x="247" y="135"/>
                  <a:pt x="247" y="135"/>
                  <a:pt x="247" y="135"/>
                </a:cubicBezTo>
                <a:cubicBezTo>
                  <a:pt x="245" y="133"/>
                  <a:pt x="245" y="133"/>
                  <a:pt x="245" y="133"/>
                </a:cubicBezTo>
                <a:cubicBezTo>
                  <a:pt x="242" y="136"/>
                  <a:pt x="242" y="136"/>
                  <a:pt x="242" y="136"/>
                </a:cubicBezTo>
                <a:cubicBezTo>
                  <a:pt x="242" y="138"/>
                  <a:pt x="242" y="138"/>
                  <a:pt x="242" y="138"/>
                </a:cubicBezTo>
                <a:cubicBezTo>
                  <a:pt x="245" y="146"/>
                  <a:pt x="245" y="146"/>
                  <a:pt x="245" y="146"/>
                </a:cubicBezTo>
                <a:cubicBezTo>
                  <a:pt x="250" y="146"/>
                  <a:pt x="250" y="146"/>
                  <a:pt x="250" y="146"/>
                </a:cubicBezTo>
                <a:cubicBezTo>
                  <a:pt x="250" y="146"/>
                  <a:pt x="250" y="146"/>
                  <a:pt x="250" y="146"/>
                </a:cubicBezTo>
                <a:cubicBezTo>
                  <a:pt x="250" y="147"/>
                  <a:pt x="250" y="149"/>
                  <a:pt x="250" y="150"/>
                </a:cubicBezTo>
                <a:lnTo>
                  <a:pt x="249" y="149"/>
                </a:lnTo>
                <a:close/>
                <a:moveTo>
                  <a:pt x="189" y="364"/>
                </a:moveTo>
                <a:cubicBezTo>
                  <a:pt x="219" y="378"/>
                  <a:pt x="219" y="378"/>
                  <a:pt x="219" y="378"/>
                </a:cubicBezTo>
                <a:cubicBezTo>
                  <a:pt x="230" y="394"/>
                  <a:pt x="230" y="394"/>
                  <a:pt x="230" y="394"/>
                </a:cubicBezTo>
                <a:cubicBezTo>
                  <a:pt x="240" y="401"/>
                  <a:pt x="240" y="401"/>
                  <a:pt x="240" y="401"/>
                </a:cubicBezTo>
                <a:cubicBezTo>
                  <a:pt x="244" y="402"/>
                  <a:pt x="244" y="402"/>
                  <a:pt x="244" y="402"/>
                </a:cubicBezTo>
                <a:cubicBezTo>
                  <a:pt x="244" y="410"/>
                  <a:pt x="244" y="417"/>
                  <a:pt x="244" y="425"/>
                </a:cubicBezTo>
                <a:cubicBezTo>
                  <a:pt x="218" y="423"/>
                  <a:pt x="193" y="419"/>
                  <a:pt x="170" y="412"/>
                </a:cubicBezTo>
                <a:cubicBezTo>
                  <a:pt x="170" y="408"/>
                  <a:pt x="170" y="403"/>
                  <a:pt x="170" y="398"/>
                </a:cubicBezTo>
                <a:cubicBezTo>
                  <a:pt x="170" y="385"/>
                  <a:pt x="170" y="372"/>
                  <a:pt x="172" y="356"/>
                </a:cubicBezTo>
                <a:cubicBezTo>
                  <a:pt x="183" y="362"/>
                  <a:pt x="183" y="362"/>
                  <a:pt x="183" y="362"/>
                </a:cubicBezTo>
                <a:lnTo>
                  <a:pt x="189" y="364"/>
                </a:lnTo>
                <a:close/>
                <a:moveTo>
                  <a:pt x="187" y="351"/>
                </a:moveTo>
                <a:cubicBezTo>
                  <a:pt x="194" y="353"/>
                  <a:pt x="202" y="354"/>
                  <a:pt x="210" y="355"/>
                </a:cubicBezTo>
                <a:cubicBezTo>
                  <a:pt x="210" y="356"/>
                  <a:pt x="210" y="356"/>
                  <a:pt x="210" y="356"/>
                </a:cubicBezTo>
                <a:cubicBezTo>
                  <a:pt x="203" y="359"/>
                  <a:pt x="203" y="359"/>
                  <a:pt x="203" y="359"/>
                </a:cubicBezTo>
                <a:cubicBezTo>
                  <a:pt x="187" y="353"/>
                  <a:pt x="187" y="353"/>
                  <a:pt x="187" y="353"/>
                </a:cubicBezTo>
                <a:lnTo>
                  <a:pt x="187" y="351"/>
                </a:lnTo>
                <a:close/>
                <a:moveTo>
                  <a:pt x="165" y="411"/>
                </a:moveTo>
                <a:cubicBezTo>
                  <a:pt x="140" y="403"/>
                  <a:pt x="116" y="392"/>
                  <a:pt x="95" y="378"/>
                </a:cubicBezTo>
                <a:cubicBezTo>
                  <a:pt x="95" y="378"/>
                  <a:pt x="95" y="377"/>
                  <a:pt x="95" y="376"/>
                </a:cubicBezTo>
                <a:cubicBezTo>
                  <a:pt x="95" y="356"/>
                  <a:pt x="98" y="335"/>
                  <a:pt x="103" y="316"/>
                </a:cubicBezTo>
                <a:cubicBezTo>
                  <a:pt x="119" y="326"/>
                  <a:pt x="136" y="334"/>
                  <a:pt x="155" y="341"/>
                </a:cubicBezTo>
                <a:cubicBezTo>
                  <a:pt x="167" y="352"/>
                  <a:pt x="167" y="352"/>
                  <a:pt x="167" y="352"/>
                </a:cubicBezTo>
                <a:cubicBezTo>
                  <a:pt x="166" y="369"/>
                  <a:pt x="165" y="384"/>
                  <a:pt x="165" y="398"/>
                </a:cubicBezTo>
                <a:cubicBezTo>
                  <a:pt x="165" y="402"/>
                  <a:pt x="165" y="407"/>
                  <a:pt x="165" y="411"/>
                </a:cubicBezTo>
                <a:close/>
                <a:moveTo>
                  <a:pt x="129" y="111"/>
                </a:moveTo>
                <a:cubicBezTo>
                  <a:pt x="128" y="113"/>
                  <a:pt x="128" y="113"/>
                  <a:pt x="128" y="113"/>
                </a:cubicBezTo>
                <a:cubicBezTo>
                  <a:pt x="122" y="116"/>
                  <a:pt x="115" y="120"/>
                  <a:pt x="108" y="124"/>
                </a:cubicBezTo>
                <a:cubicBezTo>
                  <a:pt x="94" y="132"/>
                  <a:pt x="81" y="141"/>
                  <a:pt x="69" y="151"/>
                </a:cubicBezTo>
                <a:cubicBezTo>
                  <a:pt x="68" y="145"/>
                  <a:pt x="67" y="140"/>
                  <a:pt x="67" y="134"/>
                </a:cubicBezTo>
                <a:cubicBezTo>
                  <a:pt x="67" y="128"/>
                  <a:pt x="68" y="121"/>
                  <a:pt x="69" y="115"/>
                </a:cubicBezTo>
                <a:cubicBezTo>
                  <a:pt x="85" y="105"/>
                  <a:pt x="104" y="95"/>
                  <a:pt x="128" y="87"/>
                </a:cubicBezTo>
                <a:cubicBezTo>
                  <a:pt x="127" y="90"/>
                  <a:pt x="127" y="93"/>
                  <a:pt x="127" y="95"/>
                </a:cubicBezTo>
                <a:cubicBezTo>
                  <a:pt x="127" y="101"/>
                  <a:pt x="128" y="106"/>
                  <a:pt x="129" y="111"/>
                </a:cubicBezTo>
                <a:close/>
                <a:moveTo>
                  <a:pt x="136" y="128"/>
                </a:moveTo>
                <a:cubicBezTo>
                  <a:pt x="138" y="132"/>
                  <a:pt x="140" y="136"/>
                  <a:pt x="143" y="139"/>
                </a:cubicBezTo>
                <a:cubicBezTo>
                  <a:pt x="144" y="142"/>
                  <a:pt x="144" y="142"/>
                  <a:pt x="144" y="142"/>
                </a:cubicBezTo>
                <a:cubicBezTo>
                  <a:pt x="126" y="157"/>
                  <a:pt x="106" y="175"/>
                  <a:pt x="89" y="197"/>
                </a:cubicBezTo>
                <a:cubicBezTo>
                  <a:pt x="80" y="184"/>
                  <a:pt x="73" y="171"/>
                  <a:pt x="70" y="156"/>
                </a:cubicBezTo>
                <a:cubicBezTo>
                  <a:pt x="83" y="145"/>
                  <a:pt x="96" y="136"/>
                  <a:pt x="110" y="128"/>
                </a:cubicBezTo>
                <a:cubicBezTo>
                  <a:pt x="113" y="126"/>
                  <a:pt x="117" y="124"/>
                  <a:pt x="121" y="122"/>
                </a:cubicBezTo>
                <a:cubicBezTo>
                  <a:pt x="130" y="124"/>
                  <a:pt x="130" y="124"/>
                  <a:pt x="130" y="124"/>
                </a:cubicBezTo>
                <a:cubicBezTo>
                  <a:pt x="134" y="124"/>
                  <a:pt x="134" y="124"/>
                  <a:pt x="134" y="124"/>
                </a:cubicBezTo>
                <a:cubicBezTo>
                  <a:pt x="134" y="125"/>
                  <a:pt x="135" y="126"/>
                  <a:pt x="135" y="127"/>
                </a:cubicBezTo>
                <a:cubicBezTo>
                  <a:pt x="133" y="127"/>
                  <a:pt x="133" y="127"/>
                  <a:pt x="133" y="127"/>
                </a:cubicBezTo>
                <a:lnTo>
                  <a:pt x="136" y="128"/>
                </a:lnTo>
                <a:close/>
                <a:moveTo>
                  <a:pt x="121" y="264"/>
                </a:moveTo>
                <a:cubicBezTo>
                  <a:pt x="122" y="264"/>
                  <a:pt x="122" y="264"/>
                  <a:pt x="122" y="264"/>
                </a:cubicBezTo>
                <a:cubicBezTo>
                  <a:pt x="127" y="292"/>
                  <a:pt x="127" y="292"/>
                  <a:pt x="127" y="292"/>
                </a:cubicBezTo>
                <a:cubicBezTo>
                  <a:pt x="126" y="295"/>
                  <a:pt x="126" y="295"/>
                  <a:pt x="126" y="295"/>
                </a:cubicBezTo>
                <a:cubicBezTo>
                  <a:pt x="130" y="301"/>
                  <a:pt x="130" y="301"/>
                  <a:pt x="130" y="301"/>
                </a:cubicBezTo>
                <a:cubicBezTo>
                  <a:pt x="131" y="311"/>
                  <a:pt x="131" y="311"/>
                  <a:pt x="131" y="311"/>
                </a:cubicBezTo>
                <a:cubicBezTo>
                  <a:pt x="136" y="320"/>
                  <a:pt x="136" y="320"/>
                  <a:pt x="136" y="320"/>
                </a:cubicBezTo>
                <a:cubicBezTo>
                  <a:pt x="138" y="316"/>
                  <a:pt x="138" y="316"/>
                  <a:pt x="138" y="316"/>
                </a:cubicBezTo>
                <a:cubicBezTo>
                  <a:pt x="135" y="308"/>
                  <a:pt x="135" y="308"/>
                  <a:pt x="135" y="308"/>
                </a:cubicBezTo>
                <a:cubicBezTo>
                  <a:pt x="130" y="285"/>
                  <a:pt x="130" y="285"/>
                  <a:pt x="130" y="285"/>
                </a:cubicBezTo>
                <a:cubicBezTo>
                  <a:pt x="131" y="280"/>
                  <a:pt x="131" y="280"/>
                  <a:pt x="131" y="280"/>
                </a:cubicBezTo>
                <a:cubicBezTo>
                  <a:pt x="136" y="282"/>
                  <a:pt x="136" y="282"/>
                  <a:pt x="136" y="282"/>
                </a:cubicBezTo>
                <a:cubicBezTo>
                  <a:pt x="143" y="312"/>
                  <a:pt x="143" y="312"/>
                  <a:pt x="143" y="312"/>
                </a:cubicBezTo>
                <a:cubicBezTo>
                  <a:pt x="151" y="329"/>
                  <a:pt x="151" y="329"/>
                  <a:pt x="151" y="329"/>
                </a:cubicBezTo>
                <a:cubicBezTo>
                  <a:pt x="150" y="333"/>
                  <a:pt x="150" y="333"/>
                  <a:pt x="150" y="333"/>
                </a:cubicBezTo>
                <a:cubicBezTo>
                  <a:pt x="134" y="326"/>
                  <a:pt x="119" y="319"/>
                  <a:pt x="105" y="310"/>
                </a:cubicBezTo>
                <a:cubicBezTo>
                  <a:pt x="109" y="294"/>
                  <a:pt x="115" y="279"/>
                  <a:pt x="121" y="264"/>
                </a:cubicBezTo>
                <a:close/>
                <a:moveTo>
                  <a:pt x="101" y="307"/>
                </a:moveTo>
                <a:cubicBezTo>
                  <a:pt x="98" y="305"/>
                  <a:pt x="96" y="303"/>
                  <a:pt x="93" y="302"/>
                </a:cubicBezTo>
                <a:cubicBezTo>
                  <a:pt x="78" y="290"/>
                  <a:pt x="65" y="277"/>
                  <a:pt x="55" y="263"/>
                </a:cubicBezTo>
                <a:cubicBezTo>
                  <a:pt x="64" y="241"/>
                  <a:pt x="76" y="222"/>
                  <a:pt x="89" y="205"/>
                </a:cubicBezTo>
                <a:cubicBezTo>
                  <a:pt x="98" y="215"/>
                  <a:pt x="108" y="225"/>
                  <a:pt x="121" y="234"/>
                </a:cubicBezTo>
                <a:cubicBezTo>
                  <a:pt x="120" y="256"/>
                  <a:pt x="120" y="256"/>
                  <a:pt x="120" y="256"/>
                </a:cubicBezTo>
                <a:cubicBezTo>
                  <a:pt x="112" y="272"/>
                  <a:pt x="106" y="289"/>
                  <a:pt x="101" y="307"/>
                </a:cubicBezTo>
                <a:close/>
                <a:moveTo>
                  <a:pt x="138" y="186"/>
                </a:moveTo>
                <a:cubicBezTo>
                  <a:pt x="142" y="192"/>
                  <a:pt x="142" y="192"/>
                  <a:pt x="142" y="192"/>
                </a:cubicBezTo>
                <a:cubicBezTo>
                  <a:pt x="140" y="204"/>
                  <a:pt x="140" y="204"/>
                  <a:pt x="140" y="204"/>
                </a:cubicBezTo>
                <a:cubicBezTo>
                  <a:pt x="137" y="204"/>
                  <a:pt x="137" y="204"/>
                  <a:pt x="137" y="204"/>
                </a:cubicBezTo>
                <a:cubicBezTo>
                  <a:pt x="122" y="229"/>
                  <a:pt x="122" y="229"/>
                  <a:pt x="122" y="229"/>
                </a:cubicBezTo>
                <a:cubicBezTo>
                  <a:pt x="110" y="221"/>
                  <a:pt x="100" y="211"/>
                  <a:pt x="92" y="201"/>
                </a:cubicBezTo>
                <a:cubicBezTo>
                  <a:pt x="103" y="187"/>
                  <a:pt x="115" y="174"/>
                  <a:pt x="128" y="162"/>
                </a:cubicBezTo>
                <a:cubicBezTo>
                  <a:pt x="133" y="157"/>
                  <a:pt x="138" y="153"/>
                  <a:pt x="143" y="148"/>
                </a:cubicBezTo>
                <a:cubicBezTo>
                  <a:pt x="143" y="153"/>
                  <a:pt x="143" y="153"/>
                  <a:pt x="143" y="153"/>
                </a:cubicBezTo>
                <a:cubicBezTo>
                  <a:pt x="146" y="155"/>
                  <a:pt x="146" y="155"/>
                  <a:pt x="146" y="155"/>
                </a:cubicBezTo>
                <a:lnTo>
                  <a:pt x="138" y="186"/>
                </a:lnTo>
                <a:close/>
                <a:moveTo>
                  <a:pt x="139" y="124"/>
                </a:moveTo>
                <a:cubicBezTo>
                  <a:pt x="145" y="124"/>
                  <a:pt x="145" y="124"/>
                  <a:pt x="145" y="124"/>
                </a:cubicBezTo>
                <a:cubicBezTo>
                  <a:pt x="140" y="125"/>
                  <a:pt x="140" y="125"/>
                  <a:pt x="140" y="125"/>
                </a:cubicBezTo>
                <a:cubicBezTo>
                  <a:pt x="140" y="125"/>
                  <a:pt x="140" y="124"/>
                  <a:pt x="139" y="124"/>
                </a:cubicBezTo>
                <a:close/>
                <a:moveTo>
                  <a:pt x="127" y="119"/>
                </a:moveTo>
                <a:cubicBezTo>
                  <a:pt x="128" y="119"/>
                  <a:pt x="128" y="118"/>
                  <a:pt x="129" y="118"/>
                </a:cubicBezTo>
                <a:cubicBezTo>
                  <a:pt x="130" y="119"/>
                  <a:pt x="130" y="119"/>
                  <a:pt x="130" y="119"/>
                </a:cubicBezTo>
                <a:lnTo>
                  <a:pt x="127" y="119"/>
                </a:lnTo>
                <a:close/>
                <a:moveTo>
                  <a:pt x="86" y="201"/>
                </a:moveTo>
                <a:cubicBezTo>
                  <a:pt x="73" y="218"/>
                  <a:pt x="61" y="237"/>
                  <a:pt x="51" y="258"/>
                </a:cubicBezTo>
                <a:cubicBezTo>
                  <a:pt x="40" y="242"/>
                  <a:pt x="32" y="225"/>
                  <a:pt x="28" y="206"/>
                </a:cubicBezTo>
                <a:cubicBezTo>
                  <a:pt x="38" y="188"/>
                  <a:pt x="51" y="173"/>
                  <a:pt x="66" y="160"/>
                </a:cubicBezTo>
                <a:cubicBezTo>
                  <a:pt x="70" y="174"/>
                  <a:pt x="77" y="188"/>
                  <a:pt x="86" y="201"/>
                </a:cubicBezTo>
                <a:close/>
                <a:moveTo>
                  <a:pt x="52" y="269"/>
                </a:moveTo>
                <a:cubicBezTo>
                  <a:pt x="65" y="286"/>
                  <a:pt x="81" y="300"/>
                  <a:pt x="99" y="313"/>
                </a:cubicBezTo>
                <a:cubicBezTo>
                  <a:pt x="94" y="333"/>
                  <a:pt x="91" y="354"/>
                  <a:pt x="91" y="375"/>
                </a:cubicBezTo>
                <a:cubicBezTo>
                  <a:pt x="71" y="362"/>
                  <a:pt x="53" y="346"/>
                  <a:pt x="38" y="328"/>
                </a:cubicBezTo>
                <a:cubicBezTo>
                  <a:pt x="40" y="307"/>
                  <a:pt x="45" y="287"/>
                  <a:pt x="52" y="269"/>
                </a:cubicBezTo>
                <a:close/>
                <a:moveTo>
                  <a:pt x="165" y="94"/>
                </a:moveTo>
                <a:cubicBezTo>
                  <a:pt x="163" y="93"/>
                  <a:pt x="163" y="93"/>
                  <a:pt x="163" y="93"/>
                </a:cubicBezTo>
                <a:cubicBezTo>
                  <a:pt x="162" y="96"/>
                  <a:pt x="162" y="96"/>
                  <a:pt x="162" y="96"/>
                </a:cubicBezTo>
                <a:cubicBezTo>
                  <a:pt x="156" y="99"/>
                  <a:pt x="156" y="99"/>
                  <a:pt x="156" y="99"/>
                </a:cubicBezTo>
                <a:cubicBezTo>
                  <a:pt x="152" y="95"/>
                  <a:pt x="152" y="95"/>
                  <a:pt x="152" y="95"/>
                </a:cubicBezTo>
                <a:cubicBezTo>
                  <a:pt x="148" y="98"/>
                  <a:pt x="148" y="98"/>
                  <a:pt x="148" y="98"/>
                </a:cubicBezTo>
                <a:cubicBezTo>
                  <a:pt x="149" y="103"/>
                  <a:pt x="149" y="103"/>
                  <a:pt x="149" y="103"/>
                </a:cubicBezTo>
                <a:cubicBezTo>
                  <a:pt x="148" y="104"/>
                  <a:pt x="148" y="104"/>
                  <a:pt x="148" y="104"/>
                </a:cubicBezTo>
                <a:cubicBezTo>
                  <a:pt x="147" y="104"/>
                  <a:pt x="146" y="105"/>
                  <a:pt x="145" y="105"/>
                </a:cubicBezTo>
                <a:cubicBezTo>
                  <a:pt x="137" y="103"/>
                  <a:pt x="137" y="103"/>
                  <a:pt x="137" y="103"/>
                </a:cubicBezTo>
                <a:cubicBezTo>
                  <a:pt x="133" y="105"/>
                  <a:pt x="133" y="105"/>
                  <a:pt x="133" y="105"/>
                </a:cubicBezTo>
                <a:cubicBezTo>
                  <a:pt x="132" y="102"/>
                  <a:pt x="132" y="99"/>
                  <a:pt x="132" y="95"/>
                </a:cubicBezTo>
                <a:cubicBezTo>
                  <a:pt x="132" y="92"/>
                  <a:pt x="132" y="89"/>
                  <a:pt x="133" y="86"/>
                </a:cubicBezTo>
                <a:cubicBezTo>
                  <a:pt x="139" y="84"/>
                  <a:pt x="145" y="83"/>
                  <a:pt x="151" y="81"/>
                </a:cubicBezTo>
                <a:cubicBezTo>
                  <a:pt x="147" y="88"/>
                  <a:pt x="147" y="88"/>
                  <a:pt x="147" y="88"/>
                </a:cubicBezTo>
                <a:cubicBezTo>
                  <a:pt x="147" y="89"/>
                  <a:pt x="147" y="89"/>
                  <a:pt x="147" y="89"/>
                </a:cubicBezTo>
                <a:cubicBezTo>
                  <a:pt x="151" y="89"/>
                  <a:pt x="151" y="89"/>
                  <a:pt x="151" y="89"/>
                </a:cubicBezTo>
                <a:cubicBezTo>
                  <a:pt x="160" y="80"/>
                  <a:pt x="160" y="80"/>
                  <a:pt x="160" y="80"/>
                </a:cubicBezTo>
                <a:cubicBezTo>
                  <a:pt x="175" y="77"/>
                  <a:pt x="191" y="76"/>
                  <a:pt x="208" y="76"/>
                </a:cubicBezTo>
                <a:cubicBezTo>
                  <a:pt x="209" y="76"/>
                  <a:pt x="209" y="76"/>
                  <a:pt x="210" y="76"/>
                </a:cubicBezTo>
                <a:cubicBezTo>
                  <a:pt x="210" y="77"/>
                  <a:pt x="210" y="78"/>
                  <a:pt x="210" y="79"/>
                </a:cubicBezTo>
                <a:cubicBezTo>
                  <a:pt x="210" y="80"/>
                  <a:pt x="210" y="82"/>
                  <a:pt x="210" y="83"/>
                </a:cubicBezTo>
                <a:cubicBezTo>
                  <a:pt x="207" y="84"/>
                  <a:pt x="193" y="87"/>
                  <a:pt x="172" y="94"/>
                </a:cubicBezTo>
                <a:cubicBezTo>
                  <a:pt x="171" y="93"/>
                  <a:pt x="171" y="93"/>
                  <a:pt x="171" y="93"/>
                </a:cubicBezTo>
                <a:lnTo>
                  <a:pt x="165" y="94"/>
                </a:lnTo>
                <a:close/>
                <a:moveTo>
                  <a:pt x="141" y="72"/>
                </a:moveTo>
                <a:cubicBezTo>
                  <a:pt x="141" y="78"/>
                  <a:pt x="141" y="78"/>
                  <a:pt x="141" y="78"/>
                </a:cubicBezTo>
                <a:cubicBezTo>
                  <a:pt x="142" y="78"/>
                  <a:pt x="142" y="78"/>
                  <a:pt x="142" y="78"/>
                </a:cubicBezTo>
                <a:cubicBezTo>
                  <a:pt x="150" y="75"/>
                  <a:pt x="150" y="75"/>
                  <a:pt x="150" y="75"/>
                </a:cubicBezTo>
                <a:cubicBezTo>
                  <a:pt x="151" y="77"/>
                  <a:pt x="151" y="77"/>
                  <a:pt x="151" y="77"/>
                </a:cubicBezTo>
                <a:cubicBezTo>
                  <a:pt x="145" y="78"/>
                  <a:pt x="139" y="79"/>
                  <a:pt x="134" y="81"/>
                </a:cubicBezTo>
                <a:cubicBezTo>
                  <a:pt x="135" y="75"/>
                  <a:pt x="138" y="70"/>
                  <a:pt x="140" y="65"/>
                </a:cubicBezTo>
                <a:cubicBezTo>
                  <a:pt x="139" y="68"/>
                  <a:pt x="139" y="68"/>
                  <a:pt x="139" y="68"/>
                </a:cubicBezTo>
                <a:lnTo>
                  <a:pt x="141" y="72"/>
                </a:lnTo>
                <a:close/>
                <a:moveTo>
                  <a:pt x="142" y="62"/>
                </a:moveTo>
                <a:cubicBezTo>
                  <a:pt x="143" y="60"/>
                  <a:pt x="144" y="59"/>
                  <a:pt x="145" y="58"/>
                </a:cubicBezTo>
                <a:cubicBezTo>
                  <a:pt x="145" y="58"/>
                  <a:pt x="145" y="58"/>
                  <a:pt x="145" y="58"/>
                </a:cubicBezTo>
                <a:cubicBezTo>
                  <a:pt x="145" y="61"/>
                  <a:pt x="145" y="61"/>
                  <a:pt x="145" y="61"/>
                </a:cubicBezTo>
                <a:lnTo>
                  <a:pt x="142" y="62"/>
                </a:lnTo>
                <a:close/>
                <a:moveTo>
                  <a:pt x="150" y="56"/>
                </a:moveTo>
                <a:cubicBezTo>
                  <a:pt x="152" y="59"/>
                  <a:pt x="152" y="59"/>
                  <a:pt x="152" y="59"/>
                </a:cubicBezTo>
                <a:cubicBezTo>
                  <a:pt x="148" y="59"/>
                  <a:pt x="148" y="59"/>
                  <a:pt x="148" y="59"/>
                </a:cubicBezTo>
                <a:cubicBezTo>
                  <a:pt x="145" y="57"/>
                  <a:pt x="145" y="57"/>
                  <a:pt x="145" y="57"/>
                </a:cubicBezTo>
                <a:cubicBezTo>
                  <a:pt x="145" y="57"/>
                  <a:pt x="145" y="57"/>
                  <a:pt x="146" y="57"/>
                </a:cubicBezTo>
                <a:cubicBezTo>
                  <a:pt x="147" y="57"/>
                  <a:pt x="149" y="56"/>
                  <a:pt x="150" y="56"/>
                </a:cubicBezTo>
                <a:close/>
                <a:moveTo>
                  <a:pt x="212" y="88"/>
                </a:moveTo>
                <a:cubicBezTo>
                  <a:pt x="213" y="90"/>
                  <a:pt x="214" y="92"/>
                  <a:pt x="215" y="94"/>
                </a:cubicBezTo>
                <a:cubicBezTo>
                  <a:pt x="211" y="96"/>
                  <a:pt x="197" y="104"/>
                  <a:pt x="178" y="116"/>
                </a:cubicBezTo>
                <a:cubicBezTo>
                  <a:pt x="175" y="99"/>
                  <a:pt x="175" y="99"/>
                  <a:pt x="175" y="99"/>
                </a:cubicBezTo>
                <a:cubicBezTo>
                  <a:pt x="177" y="98"/>
                  <a:pt x="178" y="97"/>
                  <a:pt x="180" y="97"/>
                </a:cubicBezTo>
                <a:cubicBezTo>
                  <a:pt x="198" y="91"/>
                  <a:pt x="210" y="88"/>
                  <a:pt x="212" y="88"/>
                </a:cubicBezTo>
                <a:close/>
                <a:moveTo>
                  <a:pt x="190" y="114"/>
                </a:moveTo>
                <a:cubicBezTo>
                  <a:pt x="206" y="104"/>
                  <a:pt x="217" y="99"/>
                  <a:pt x="218" y="98"/>
                </a:cubicBezTo>
                <a:cubicBezTo>
                  <a:pt x="220" y="100"/>
                  <a:pt x="222" y="102"/>
                  <a:pt x="225" y="103"/>
                </a:cubicBezTo>
                <a:cubicBezTo>
                  <a:pt x="222" y="107"/>
                  <a:pt x="217" y="112"/>
                  <a:pt x="210" y="119"/>
                </a:cubicBezTo>
                <a:cubicBezTo>
                  <a:pt x="207" y="118"/>
                  <a:pt x="207" y="118"/>
                  <a:pt x="207" y="118"/>
                </a:cubicBezTo>
                <a:cubicBezTo>
                  <a:pt x="206" y="121"/>
                  <a:pt x="206" y="121"/>
                  <a:pt x="206" y="121"/>
                </a:cubicBezTo>
                <a:cubicBezTo>
                  <a:pt x="203" y="124"/>
                  <a:pt x="203" y="124"/>
                  <a:pt x="203" y="124"/>
                </a:cubicBezTo>
                <a:cubicBezTo>
                  <a:pt x="203" y="127"/>
                  <a:pt x="203" y="127"/>
                  <a:pt x="203" y="127"/>
                </a:cubicBezTo>
                <a:cubicBezTo>
                  <a:pt x="203" y="128"/>
                  <a:pt x="203" y="128"/>
                  <a:pt x="203" y="128"/>
                </a:cubicBezTo>
                <a:cubicBezTo>
                  <a:pt x="201" y="130"/>
                  <a:pt x="199" y="132"/>
                  <a:pt x="198" y="134"/>
                </a:cubicBezTo>
                <a:cubicBezTo>
                  <a:pt x="191" y="126"/>
                  <a:pt x="191" y="126"/>
                  <a:pt x="191" y="126"/>
                </a:cubicBezTo>
                <a:cubicBezTo>
                  <a:pt x="179" y="122"/>
                  <a:pt x="179" y="122"/>
                  <a:pt x="179" y="122"/>
                </a:cubicBezTo>
                <a:cubicBezTo>
                  <a:pt x="183" y="119"/>
                  <a:pt x="187" y="116"/>
                  <a:pt x="190" y="114"/>
                </a:cubicBezTo>
                <a:close/>
                <a:moveTo>
                  <a:pt x="207" y="130"/>
                </a:moveTo>
                <a:cubicBezTo>
                  <a:pt x="208" y="133"/>
                  <a:pt x="208" y="133"/>
                  <a:pt x="208" y="133"/>
                </a:cubicBezTo>
                <a:cubicBezTo>
                  <a:pt x="214" y="135"/>
                  <a:pt x="214" y="135"/>
                  <a:pt x="214" y="135"/>
                </a:cubicBezTo>
                <a:cubicBezTo>
                  <a:pt x="215" y="136"/>
                  <a:pt x="215" y="136"/>
                  <a:pt x="215" y="136"/>
                </a:cubicBezTo>
                <a:cubicBezTo>
                  <a:pt x="214" y="137"/>
                  <a:pt x="214" y="137"/>
                  <a:pt x="214" y="137"/>
                </a:cubicBezTo>
                <a:cubicBezTo>
                  <a:pt x="207" y="135"/>
                  <a:pt x="207" y="135"/>
                  <a:pt x="207" y="135"/>
                </a:cubicBezTo>
                <a:cubicBezTo>
                  <a:pt x="204" y="136"/>
                  <a:pt x="204" y="136"/>
                  <a:pt x="204" y="136"/>
                </a:cubicBezTo>
                <a:cubicBezTo>
                  <a:pt x="204" y="137"/>
                  <a:pt x="204" y="137"/>
                  <a:pt x="204" y="137"/>
                </a:cubicBezTo>
                <a:cubicBezTo>
                  <a:pt x="209" y="140"/>
                  <a:pt x="209" y="140"/>
                  <a:pt x="209" y="140"/>
                </a:cubicBezTo>
                <a:cubicBezTo>
                  <a:pt x="215" y="142"/>
                  <a:pt x="215" y="142"/>
                  <a:pt x="215" y="142"/>
                </a:cubicBezTo>
                <a:cubicBezTo>
                  <a:pt x="215" y="142"/>
                  <a:pt x="215" y="142"/>
                  <a:pt x="215" y="142"/>
                </a:cubicBezTo>
                <a:cubicBezTo>
                  <a:pt x="215" y="144"/>
                  <a:pt x="214" y="145"/>
                  <a:pt x="214" y="147"/>
                </a:cubicBezTo>
                <a:cubicBezTo>
                  <a:pt x="214" y="147"/>
                  <a:pt x="214" y="147"/>
                  <a:pt x="214" y="147"/>
                </a:cubicBezTo>
                <a:cubicBezTo>
                  <a:pt x="207" y="146"/>
                  <a:pt x="207" y="146"/>
                  <a:pt x="207" y="146"/>
                </a:cubicBezTo>
                <a:cubicBezTo>
                  <a:pt x="201" y="138"/>
                  <a:pt x="201" y="138"/>
                  <a:pt x="201" y="138"/>
                </a:cubicBezTo>
                <a:cubicBezTo>
                  <a:pt x="203" y="135"/>
                  <a:pt x="205" y="132"/>
                  <a:pt x="207" y="130"/>
                </a:cubicBezTo>
                <a:close/>
                <a:moveTo>
                  <a:pt x="214" y="127"/>
                </a:moveTo>
                <a:cubicBezTo>
                  <a:pt x="211" y="128"/>
                  <a:pt x="211" y="128"/>
                  <a:pt x="211" y="128"/>
                </a:cubicBezTo>
                <a:cubicBezTo>
                  <a:pt x="208" y="129"/>
                  <a:pt x="208" y="129"/>
                  <a:pt x="208" y="129"/>
                </a:cubicBezTo>
                <a:cubicBezTo>
                  <a:pt x="209" y="128"/>
                  <a:pt x="210" y="127"/>
                  <a:pt x="210" y="126"/>
                </a:cubicBezTo>
                <a:cubicBezTo>
                  <a:pt x="218" y="118"/>
                  <a:pt x="223" y="112"/>
                  <a:pt x="227" y="108"/>
                </a:cubicBezTo>
                <a:cubicBezTo>
                  <a:pt x="224" y="116"/>
                  <a:pt x="222" y="123"/>
                  <a:pt x="219" y="130"/>
                </a:cubicBezTo>
                <a:lnTo>
                  <a:pt x="214" y="127"/>
                </a:lnTo>
                <a:close/>
                <a:moveTo>
                  <a:pt x="250" y="349"/>
                </a:moveTo>
                <a:cubicBezTo>
                  <a:pt x="252" y="350"/>
                  <a:pt x="252" y="350"/>
                  <a:pt x="252" y="350"/>
                </a:cubicBezTo>
                <a:cubicBezTo>
                  <a:pt x="262" y="353"/>
                  <a:pt x="262" y="353"/>
                  <a:pt x="262" y="353"/>
                </a:cubicBezTo>
                <a:cubicBezTo>
                  <a:pt x="263" y="353"/>
                  <a:pt x="263" y="353"/>
                  <a:pt x="263" y="353"/>
                </a:cubicBezTo>
                <a:cubicBezTo>
                  <a:pt x="261" y="353"/>
                  <a:pt x="260" y="353"/>
                  <a:pt x="259" y="353"/>
                </a:cubicBezTo>
                <a:cubicBezTo>
                  <a:pt x="256" y="353"/>
                  <a:pt x="253" y="353"/>
                  <a:pt x="250" y="353"/>
                </a:cubicBezTo>
                <a:cubicBezTo>
                  <a:pt x="250" y="352"/>
                  <a:pt x="250" y="351"/>
                  <a:pt x="250" y="349"/>
                </a:cubicBezTo>
                <a:close/>
                <a:moveTo>
                  <a:pt x="257" y="348"/>
                </a:moveTo>
                <a:cubicBezTo>
                  <a:pt x="253" y="346"/>
                  <a:pt x="253" y="346"/>
                  <a:pt x="253" y="346"/>
                </a:cubicBezTo>
                <a:cubicBezTo>
                  <a:pt x="250" y="345"/>
                  <a:pt x="250" y="345"/>
                  <a:pt x="250" y="345"/>
                </a:cubicBezTo>
                <a:cubicBezTo>
                  <a:pt x="250" y="341"/>
                  <a:pt x="250" y="337"/>
                  <a:pt x="250" y="334"/>
                </a:cubicBezTo>
                <a:cubicBezTo>
                  <a:pt x="252" y="333"/>
                  <a:pt x="252" y="333"/>
                  <a:pt x="252" y="333"/>
                </a:cubicBezTo>
                <a:cubicBezTo>
                  <a:pt x="252" y="329"/>
                  <a:pt x="252" y="329"/>
                  <a:pt x="252" y="329"/>
                </a:cubicBezTo>
                <a:cubicBezTo>
                  <a:pt x="251" y="325"/>
                  <a:pt x="251" y="325"/>
                  <a:pt x="251" y="325"/>
                </a:cubicBezTo>
                <a:cubicBezTo>
                  <a:pt x="251" y="319"/>
                  <a:pt x="251" y="312"/>
                  <a:pt x="251" y="306"/>
                </a:cubicBezTo>
                <a:cubicBezTo>
                  <a:pt x="268" y="293"/>
                  <a:pt x="268" y="293"/>
                  <a:pt x="268" y="293"/>
                </a:cubicBezTo>
                <a:cubicBezTo>
                  <a:pt x="269" y="282"/>
                  <a:pt x="269" y="282"/>
                  <a:pt x="269" y="282"/>
                </a:cubicBezTo>
                <a:cubicBezTo>
                  <a:pt x="273" y="277"/>
                  <a:pt x="273" y="277"/>
                  <a:pt x="273" y="277"/>
                </a:cubicBezTo>
                <a:cubicBezTo>
                  <a:pt x="273" y="274"/>
                  <a:pt x="273" y="274"/>
                  <a:pt x="273" y="274"/>
                </a:cubicBezTo>
                <a:cubicBezTo>
                  <a:pt x="289" y="274"/>
                  <a:pt x="304" y="271"/>
                  <a:pt x="319" y="268"/>
                </a:cubicBezTo>
                <a:cubicBezTo>
                  <a:pt x="324" y="292"/>
                  <a:pt x="329" y="318"/>
                  <a:pt x="332" y="344"/>
                </a:cubicBezTo>
                <a:cubicBezTo>
                  <a:pt x="313" y="349"/>
                  <a:pt x="293" y="352"/>
                  <a:pt x="272" y="353"/>
                </a:cubicBezTo>
                <a:cubicBezTo>
                  <a:pt x="268" y="350"/>
                  <a:pt x="268" y="350"/>
                  <a:pt x="268" y="350"/>
                </a:cubicBezTo>
                <a:cubicBezTo>
                  <a:pt x="264" y="350"/>
                  <a:pt x="264" y="350"/>
                  <a:pt x="264" y="350"/>
                </a:cubicBezTo>
                <a:lnTo>
                  <a:pt x="257" y="348"/>
                </a:lnTo>
                <a:close/>
                <a:moveTo>
                  <a:pt x="261" y="170"/>
                </a:moveTo>
                <a:cubicBezTo>
                  <a:pt x="265" y="169"/>
                  <a:pt x="265" y="169"/>
                  <a:pt x="265" y="169"/>
                </a:cubicBezTo>
                <a:cubicBezTo>
                  <a:pt x="267" y="169"/>
                  <a:pt x="267" y="169"/>
                  <a:pt x="267" y="169"/>
                </a:cubicBezTo>
                <a:cubicBezTo>
                  <a:pt x="275" y="176"/>
                  <a:pt x="275" y="176"/>
                  <a:pt x="275" y="176"/>
                </a:cubicBezTo>
                <a:cubicBezTo>
                  <a:pt x="280" y="178"/>
                  <a:pt x="280" y="178"/>
                  <a:pt x="280" y="178"/>
                </a:cubicBezTo>
                <a:cubicBezTo>
                  <a:pt x="282" y="178"/>
                  <a:pt x="282" y="178"/>
                  <a:pt x="282" y="178"/>
                </a:cubicBezTo>
                <a:cubicBezTo>
                  <a:pt x="282" y="175"/>
                  <a:pt x="282" y="175"/>
                  <a:pt x="282" y="175"/>
                </a:cubicBezTo>
                <a:cubicBezTo>
                  <a:pt x="279" y="174"/>
                  <a:pt x="279" y="174"/>
                  <a:pt x="279" y="174"/>
                </a:cubicBezTo>
                <a:cubicBezTo>
                  <a:pt x="277" y="172"/>
                  <a:pt x="277" y="172"/>
                  <a:pt x="277" y="172"/>
                </a:cubicBezTo>
                <a:cubicBezTo>
                  <a:pt x="280" y="172"/>
                  <a:pt x="280" y="172"/>
                  <a:pt x="280" y="172"/>
                </a:cubicBezTo>
                <a:cubicBezTo>
                  <a:pt x="282" y="175"/>
                  <a:pt x="282" y="175"/>
                  <a:pt x="282" y="175"/>
                </a:cubicBezTo>
                <a:cubicBezTo>
                  <a:pt x="286" y="174"/>
                  <a:pt x="286" y="174"/>
                  <a:pt x="286" y="174"/>
                </a:cubicBezTo>
                <a:cubicBezTo>
                  <a:pt x="285" y="171"/>
                  <a:pt x="285" y="171"/>
                  <a:pt x="285" y="171"/>
                </a:cubicBezTo>
                <a:cubicBezTo>
                  <a:pt x="282" y="167"/>
                  <a:pt x="282" y="167"/>
                  <a:pt x="282" y="167"/>
                </a:cubicBezTo>
                <a:cubicBezTo>
                  <a:pt x="278" y="165"/>
                  <a:pt x="278" y="165"/>
                  <a:pt x="278" y="165"/>
                </a:cubicBezTo>
                <a:cubicBezTo>
                  <a:pt x="276" y="162"/>
                  <a:pt x="276" y="162"/>
                  <a:pt x="276" y="162"/>
                </a:cubicBezTo>
                <a:cubicBezTo>
                  <a:pt x="277" y="162"/>
                  <a:pt x="277" y="162"/>
                  <a:pt x="277" y="162"/>
                </a:cubicBezTo>
                <a:cubicBezTo>
                  <a:pt x="286" y="165"/>
                  <a:pt x="286" y="165"/>
                  <a:pt x="286" y="165"/>
                </a:cubicBezTo>
                <a:cubicBezTo>
                  <a:pt x="287" y="164"/>
                  <a:pt x="287" y="164"/>
                  <a:pt x="287" y="164"/>
                </a:cubicBezTo>
                <a:cubicBezTo>
                  <a:pt x="287" y="162"/>
                  <a:pt x="287" y="162"/>
                  <a:pt x="287" y="162"/>
                </a:cubicBezTo>
                <a:cubicBezTo>
                  <a:pt x="287" y="160"/>
                  <a:pt x="287" y="160"/>
                  <a:pt x="287" y="160"/>
                </a:cubicBezTo>
                <a:cubicBezTo>
                  <a:pt x="279" y="156"/>
                  <a:pt x="279" y="156"/>
                  <a:pt x="279" y="156"/>
                </a:cubicBezTo>
                <a:cubicBezTo>
                  <a:pt x="276" y="154"/>
                  <a:pt x="276" y="154"/>
                  <a:pt x="276" y="154"/>
                </a:cubicBezTo>
                <a:cubicBezTo>
                  <a:pt x="274" y="152"/>
                  <a:pt x="274" y="152"/>
                  <a:pt x="274" y="152"/>
                </a:cubicBezTo>
                <a:cubicBezTo>
                  <a:pt x="273" y="151"/>
                  <a:pt x="273" y="151"/>
                  <a:pt x="273" y="151"/>
                </a:cubicBezTo>
                <a:cubicBezTo>
                  <a:pt x="273" y="148"/>
                  <a:pt x="273" y="148"/>
                  <a:pt x="273" y="148"/>
                </a:cubicBezTo>
                <a:cubicBezTo>
                  <a:pt x="264" y="141"/>
                  <a:pt x="264" y="141"/>
                  <a:pt x="264" y="141"/>
                </a:cubicBezTo>
                <a:cubicBezTo>
                  <a:pt x="261" y="138"/>
                  <a:pt x="261" y="138"/>
                  <a:pt x="261" y="138"/>
                </a:cubicBezTo>
                <a:cubicBezTo>
                  <a:pt x="256" y="140"/>
                  <a:pt x="256" y="140"/>
                  <a:pt x="256" y="140"/>
                </a:cubicBezTo>
                <a:cubicBezTo>
                  <a:pt x="255" y="139"/>
                  <a:pt x="255" y="139"/>
                  <a:pt x="255" y="139"/>
                </a:cubicBezTo>
                <a:cubicBezTo>
                  <a:pt x="255" y="133"/>
                  <a:pt x="255" y="128"/>
                  <a:pt x="255" y="124"/>
                </a:cubicBezTo>
                <a:cubicBezTo>
                  <a:pt x="257" y="124"/>
                  <a:pt x="257" y="124"/>
                  <a:pt x="257" y="124"/>
                </a:cubicBezTo>
                <a:cubicBezTo>
                  <a:pt x="257" y="119"/>
                  <a:pt x="257" y="119"/>
                  <a:pt x="257" y="119"/>
                </a:cubicBezTo>
                <a:cubicBezTo>
                  <a:pt x="259" y="112"/>
                  <a:pt x="259" y="112"/>
                  <a:pt x="259" y="112"/>
                </a:cubicBezTo>
                <a:cubicBezTo>
                  <a:pt x="261" y="112"/>
                  <a:pt x="264" y="111"/>
                  <a:pt x="267" y="111"/>
                </a:cubicBezTo>
                <a:cubicBezTo>
                  <a:pt x="267" y="112"/>
                  <a:pt x="267" y="112"/>
                  <a:pt x="267" y="112"/>
                </a:cubicBezTo>
                <a:cubicBezTo>
                  <a:pt x="264" y="114"/>
                  <a:pt x="264" y="114"/>
                  <a:pt x="264" y="114"/>
                </a:cubicBezTo>
                <a:cubicBezTo>
                  <a:pt x="263" y="116"/>
                  <a:pt x="263" y="116"/>
                  <a:pt x="263" y="116"/>
                </a:cubicBezTo>
                <a:cubicBezTo>
                  <a:pt x="267" y="116"/>
                  <a:pt x="267" y="116"/>
                  <a:pt x="267" y="116"/>
                </a:cubicBezTo>
                <a:cubicBezTo>
                  <a:pt x="268" y="119"/>
                  <a:pt x="268" y="119"/>
                  <a:pt x="268" y="119"/>
                </a:cubicBezTo>
                <a:cubicBezTo>
                  <a:pt x="268" y="122"/>
                  <a:pt x="268" y="122"/>
                  <a:pt x="268" y="122"/>
                </a:cubicBezTo>
                <a:cubicBezTo>
                  <a:pt x="270" y="124"/>
                  <a:pt x="270" y="124"/>
                  <a:pt x="270" y="124"/>
                </a:cubicBezTo>
                <a:cubicBezTo>
                  <a:pt x="276" y="124"/>
                  <a:pt x="276" y="124"/>
                  <a:pt x="276" y="124"/>
                </a:cubicBezTo>
                <a:cubicBezTo>
                  <a:pt x="278" y="127"/>
                  <a:pt x="279" y="131"/>
                  <a:pt x="281" y="136"/>
                </a:cubicBezTo>
                <a:cubicBezTo>
                  <a:pt x="285" y="147"/>
                  <a:pt x="290" y="162"/>
                  <a:pt x="295" y="178"/>
                </a:cubicBezTo>
                <a:cubicBezTo>
                  <a:pt x="288" y="180"/>
                  <a:pt x="280" y="181"/>
                  <a:pt x="272" y="181"/>
                </a:cubicBezTo>
                <a:cubicBezTo>
                  <a:pt x="259" y="178"/>
                  <a:pt x="259" y="178"/>
                  <a:pt x="259" y="178"/>
                </a:cubicBezTo>
                <a:cubicBezTo>
                  <a:pt x="260" y="182"/>
                  <a:pt x="260" y="182"/>
                  <a:pt x="260" y="182"/>
                </a:cubicBezTo>
                <a:cubicBezTo>
                  <a:pt x="260" y="182"/>
                  <a:pt x="259" y="182"/>
                  <a:pt x="259" y="182"/>
                </a:cubicBezTo>
                <a:cubicBezTo>
                  <a:pt x="257" y="182"/>
                  <a:pt x="256" y="182"/>
                  <a:pt x="254" y="182"/>
                </a:cubicBezTo>
                <a:cubicBezTo>
                  <a:pt x="254" y="169"/>
                  <a:pt x="255" y="157"/>
                  <a:pt x="255" y="147"/>
                </a:cubicBezTo>
                <a:cubicBezTo>
                  <a:pt x="258" y="147"/>
                  <a:pt x="258" y="147"/>
                  <a:pt x="258" y="147"/>
                </a:cubicBezTo>
                <a:cubicBezTo>
                  <a:pt x="264" y="150"/>
                  <a:pt x="264" y="150"/>
                  <a:pt x="264" y="150"/>
                </a:cubicBezTo>
                <a:cubicBezTo>
                  <a:pt x="269" y="158"/>
                  <a:pt x="269" y="158"/>
                  <a:pt x="269" y="158"/>
                </a:cubicBezTo>
                <a:cubicBezTo>
                  <a:pt x="265" y="165"/>
                  <a:pt x="265" y="165"/>
                  <a:pt x="265" y="165"/>
                </a:cubicBezTo>
                <a:cubicBezTo>
                  <a:pt x="260" y="165"/>
                  <a:pt x="260" y="165"/>
                  <a:pt x="260" y="165"/>
                </a:cubicBezTo>
                <a:cubicBezTo>
                  <a:pt x="259" y="168"/>
                  <a:pt x="259" y="168"/>
                  <a:pt x="259" y="168"/>
                </a:cubicBezTo>
                <a:lnTo>
                  <a:pt x="261" y="170"/>
                </a:lnTo>
                <a:close/>
                <a:moveTo>
                  <a:pt x="342" y="78"/>
                </a:moveTo>
                <a:cubicBezTo>
                  <a:pt x="321" y="74"/>
                  <a:pt x="305" y="73"/>
                  <a:pt x="301" y="73"/>
                </a:cubicBezTo>
                <a:cubicBezTo>
                  <a:pt x="300" y="71"/>
                  <a:pt x="299" y="69"/>
                  <a:pt x="298" y="67"/>
                </a:cubicBezTo>
                <a:cubicBezTo>
                  <a:pt x="304" y="66"/>
                  <a:pt x="320" y="64"/>
                  <a:pt x="339" y="61"/>
                </a:cubicBezTo>
                <a:cubicBezTo>
                  <a:pt x="340" y="64"/>
                  <a:pt x="340" y="64"/>
                  <a:pt x="340" y="64"/>
                </a:cubicBezTo>
                <a:cubicBezTo>
                  <a:pt x="337" y="72"/>
                  <a:pt x="337" y="72"/>
                  <a:pt x="337" y="72"/>
                </a:cubicBezTo>
                <a:lnTo>
                  <a:pt x="342" y="78"/>
                </a:lnTo>
                <a:close/>
                <a:moveTo>
                  <a:pt x="301" y="78"/>
                </a:moveTo>
                <a:cubicBezTo>
                  <a:pt x="308" y="78"/>
                  <a:pt x="327" y="79"/>
                  <a:pt x="352" y="85"/>
                </a:cubicBezTo>
                <a:cubicBezTo>
                  <a:pt x="366" y="93"/>
                  <a:pt x="366" y="93"/>
                  <a:pt x="366" y="93"/>
                </a:cubicBezTo>
                <a:cubicBezTo>
                  <a:pt x="375" y="107"/>
                  <a:pt x="375" y="107"/>
                  <a:pt x="375" y="107"/>
                </a:cubicBezTo>
                <a:cubicBezTo>
                  <a:pt x="383" y="110"/>
                  <a:pt x="383" y="110"/>
                  <a:pt x="383" y="110"/>
                </a:cubicBezTo>
                <a:cubicBezTo>
                  <a:pt x="383" y="112"/>
                  <a:pt x="382" y="115"/>
                  <a:pt x="381" y="117"/>
                </a:cubicBezTo>
                <a:cubicBezTo>
                  <a:pt x="342" y="95"/>
                  <a:pt x="309" y="86"/>
                  <a:pt x="301" y="84"/>
                </a:cubicBezTo>
                <a:cubicBezTo>
                  <a:pt x="301" y="82"/>
                  <a:pt x="302" y="81"/>
                  <a:pt x="302" y="79"/>
                </a:cubicBezTo>
                <a:cubicBezTo>
                  <a:pt x="302" y="79"/>
                  <a:pt x="302" y="78"/>
                  <a:pt x="301" y="78"/>
                </a:cubicBezTo>
                <a:close/>
                <a:moveTo>
                  <a:pt x="300" y="88"/>
                </a:moveTo>
                <a:cubicBezTo>
                  <a:pt x="303" y="89"/>
                  <a:pt x="310" y="91"/>
                  <a:pt x="321" y="95"/>
                </a:cubicBezTo>
                <a:cubicBezTo>
                  <a:pt x="335" y="100"/>
                  <a:pt x="356" y="109"/>
                  <a:pt x="379" y="121"/>
                </a:cubicBezTo>
                <a:cubicBezTo>
                  <a:pt x="376" y="129"/>
                  <a:pt x="371" y="136"/>
                  <a:pt x="364" y="143"/>
                </a:cubicBezTo>
                <a:cubicBezTo>
                  <a:pt x="361" y="141"/>
                  <a:pt x="358" y="138"/>
                  <a:pt x="355" y="136"/>
                </a:cubicBezTo>
                <a:cubicBezTo>
                  <a:pt x="356" y="133"/>
                  <a:pt x="356" y="133"/>
                  <a:pt x="356" y="133"/>
                </a:cubicBezTo>
                <a:cubicBezTo>
                  <a:pt x="356" y="128"/>
                  <a:pt x="356" y="128"/>
                  <a:pt x="356" y="128"/>
                </a:cubicBezTo>
                <a:cubicBezTo>
                  <a:pt x="355" y="127"/>
                  <a:pt x="355" y="127"/>
                  <a:pt x="355" y="127"/>
                </a:cubicBezTo>
                <a:cubicBezTo>
                  <a:pt x="353" y="127"/>
                  <a:pt x="353" y="127"/>
                  <a:pt x="353" y="127"/>
                </a:cubicBezTo>
                <a:cubicBezTo>
                  <a:pt x="351" y="125"/>
                  <a:pt x="351" y="125"/>
                  <a:pt x="351" y="125"/>
                </a:cubicBezTo>
                <a:cubicBezTo>
                  <a:pt x="348" y="127"/>
                  <a:pt x="348" y="127"/>
                  <a:pt x="348" y="127"/>
                </a:cubicBezTo>
                <a:cubicBezTo>
                  <a:pt x="347" y="129"/>
                  <a:pt x="347" y="129"/>
                  <a:pt x="347" y="129"/>
                </a:cubicBezTo>
                <a:cubicBezTo>
                  <a:pt x="335" y="120"/>
                  <a:pt x="324" y="112"/>
                  <a:pt x="315" y="107"/>
                </a:cubicBezTo>
                <a:cubicBezTo>
                  <a:pt x="315" y="106"/>
                  <a:pt x="315" y="106"/>
                  <a:pt x="315" y="106"/>
                </a:cubicBezTo>
                <a:cubicBezTo>
                  <a:pt x="315" y="106"/>
                  <a:pt x="315" y="106"/>
                  <a:pt x="315" y="106"/>
                </a:cubicBezTo>
                <a:cubicBezTo>
                  <a:pt x="308" y="102"/>
                  <a:pt x="302" y="99"/>
                  <a:pt x="298" y="96"/>
                </a:cubicBezTo>
                <a:cubicBezTo>
                  <a:pt x="296" y="94"/>
                  <a:pt x="296" y="94"/>
                  <a:pt x="296" y="94"/>
                </a:cubicBezTo>
                <a:cubicBezTo>
                  <a:pt x="298" y="92"/>
                  <a:pt x="299" y="90"/>
                  <a:pt x="300" y="88"/>
                </a:cubicBezTo>
                <a:close/>
                <a:moveTo>
                  <a:pt x="323" y="149"/>
                </a:moveTo>
                <a:cubicBezTo>
                  <a:pt x="327" y="154"/>
                  <a:pt x="330" y="159"/>
                  <a:pt x="334" y="165"/>
                </a:cubicBezTo>
                <a:cubicBezTo>
                  <a:pt x="332" y="166"/>
                  <a:pt x="330" y="167"/>
                  <a:pt x="328" y="168"/>
                </a:cubicBezTo>
                <a:cubicBezTo>
                  <a:pt x="327" y="163"/>
                  <a:pt x="327" y="163"/>
                  <a:pt x="327" y="163"/>
                </a:cubicBezTo>
                <a:cubicBezTo>
                  <a:pt x="324" y="161"/>
                  <a:pt x="324" y="161"/>
                  <a:pt x="324" y="161"/>
                </a:cubicBezTo>
                <a:cubicBezTo>
                  <a:pt x="323" y="150"/>
                  <a:pt x="323" y="150"/>
                  <a:pt x="323" y="150"/>
                </a:cubicBezTo>
                <a:lnTo>
                  <a:pt x="323" y="149"/>
                </a:lnTo>
                <a:close/>
                <a:moveTo>
                  <a:pt x="321" y="116"/>
                </a:moveTo>
                <a:cubicBezTo>
                  <a:pt x="322" y="117"/>
                  <a:pt x="324" y="118"/>
                  <a:pt x="325" y="119"/>
                </a:cubicBezTo>
                <a:cubicBezTo>
                  <a:pt x="324" y="119"/>
                  <a:pt x="324" y="119"/>
                  <a:pt x="324" y="119"/>
                </a:cubicBezTo>
                <a:lnTo>
                  <a:pt x="321" y="116"/>
                </a:lnTo>
                <a:close/>
                <a:moveTo>
                  <a:pt x="326" y="145"/>
                </a:moveTo>
                <a:cubicBezTo>
                  <a:pt x="327" y="143"/>
                  <a:pt x="327" y="143"/>
                  <a:pt x="327" y="143"/>
                </a:cubicBezTo>
                <a:cubicBezTo>
                  <a:pt x="325" y="135"/>
                  <a:pt x="325" y="135"/>
                  <a:pt x="325" y="135"/>
                </a:cubicBezTo>
                <a:cubicBezTo>
                  <a:pt x="328" y="133"/>
                  <a:pt x="328" y="133"/>
                  <a:pt x="328" y="133"/>
                </a:cubicBezTo>
                <a:cubicBezTo>
                  <a:pt x="329" y="129"/>
                  <a:pt x="329" y="129"/>
                  <a:pt x="329" y="129"/>
                </a:cubicBezTo>
                <a:cubicBezTo>
                  <a:pt x="329" y="122"/>
                  <a:pt x="329" y="122"/>
                  <a:pt x="329" y="122"/>
                </a:cubicBezTo>
                <a:cubicBezTo>
                  <a:pt x="334" y="125"/>
                  <a:pt x="339" y="129"/>
                  <a:pt x="344" y="133"/>
                </a:cubicBezTo>
                <a:cubicBezTo>
                  <a:pt x="343" y="133"/>
                  <a:pt x="343" y="133"/>
                  <a:pt x="343" y="133"/>
                </a:cubicBezTo>
                <a:cubicBezTo>
                  <a:pt x="343" y="137"/>
                  <a:pt x="343" y="137"/>
                  <a:pt x="343" y="137"/>
                </a:cubicBezTo>
                <a:cubicBezTo>
                  <a:pt x="345" y="137"/>
                  <a:pt x="345" y="137"/>
                  <a:pt x="345" y="137"/>
                </a:cubicBezTo>
                <a:cubicBezTo>
                  <a:pt x="348" y="138"/>
                  <a:pt x="348" y="138"/>
                  <a:pt x="348" y="138"/>
                </a:cubicBezTo>
                <a:cubicBezTo>
                  <a:pt x="350" y="138"/>
                  <a:pt x="350" y="138"/>
                  <a:pt x="350" y="138"/>
                </a:cubicBezTo>
                <a:cubicBezTo>
                  <a:pt x="351" y="141"/>
                  <a:pt x="351" y="141"/>
                  <a:pt x="351" y="141"/>
                </a:cubicBezTo>
                <a:cubicBezTo>
                  <a:pt x="352" y="140"/>
                  <a:pt x="352" y="140"/>
                  <a:pt x="352" y="140"/>
                </a:cubicBezTo>
                <a:cubicBezTo>
                  <a:pt x="353" y="140"/>
                  <a:pt x="353" y="140"/>
                  <a:pt x="353" y="140"/>
                </a:cubicBezTo>
                <a:cubicBezTo>
                  <a:pt x="355" y="142"/>
                  <a:pt x="358" y="144"/>
                  <a:pt x="361" y="147"/>
                </a:cubicBezTo>
                <a:cubicBezTo>
                  <a:pt x="357" y="150"/>
                  <a:pt x="353" y="153"/>
                  <a:pt x="349" y="156"/>
                </a:cubicBezTo>
                <a:cubicBezTo>
                  <a:pt x="345" y="159"/>
                  <a:pt x="342" y="161"/>
                  <a:pt x="338" y="163"/>
                </a:cubicBezTo>
                <a:cubicBezTo>
                  <a:pt x="334" y="156"/>
                  <a:pt x="330" y="150"/>
                  <a:pt x="326" y="145"/>
                </a:cubicBezTo>
                <a:close/>
                <a:moveTo>
                  <a:pt x="299" y="142"/>
                </a:moveTo>
                <a:cubicBezTo>
                  <a:pt x="301" y="148"/>
                  <a:pt x="301" y="148"/>
                  <a:pt x="301" y="148"/>
                </a:cubicBezTo>
                <a:cubicBezTo>
                  <a:pt x="299" y="151"/>
                  <a:pt x="299" y="151"/>
                  <a:pt x="299" y="151"/>
                </a:cubicBezTo>
                <a:cubicBezTo>
                  <a:pt x="301" y="154"/>
                  <a:pt x="301" y="154"/>
                  <a:pt x="301" y="154"/>
                </a:cubicBezTo>
                <a:cubicBezTo>
                  <a:pt x="302" y="157"/>
                  <a:pt x="302" y="157"/>
                  <a:pt x="302" y="157"/>
                </a:cubicBezTo>
                <a:cubicBezTo>
                  <a:pt x="305" y="160"/>
                  <a:pt x="305" y="160"/>
                  <a:pt x="305" y="160"/>
                </a:cubicBezTo>
                <a:cubicBezTo>
                  <a:pt x="308" y="162"/>
                  <a:pt x="308" y="162"/>
                  <a:pt x="308" y="162"/>
                </a:cubicBezTo>
                <a:cubicBezTo>
                  <a:pt x="312" y="169"/>
                  <a:pt x="312" y="169"/>
                  <a:pt x="312" y="169"/>
                </a:cubicBezTo>
                <a:cubicBezTo>
                  <a:pt x="318" y="171"/>
                  <a:pt x="318" y="171"/>
                  <a:pt x="318" y="171"/>
                </a:cubicBezTo>
                <a:cubicBezTo>
                  <a:pt x="320" y="171"/>
                  <a:pt x="320" y="171"/>
                  <a:pt x="320" y="171"/>
                </a:cubicBezTo>
                <a:cubicBezTo>
                  <a:pt x="314" y="173"/>
                  <a:pt x="307" y="176"/>
                  <a:pt x="300" y="177"/>
                </a:cubicBezTo>
                <a:cubicBezTo>
                  <a:pt x="293" y="157"/>
                  <a:pt x="287" y="140"/>
                  <a:pt x="283" y="128"/>
                </a:cubicBezTo>
                <a:cubicBezTo>
                  <a:pt x="283" y="128"/>
                  <a:pt x="283" y="128"/>
                  <a:pt x="283" y="128"/>
                </a:cubicBezTo>
                <a:cubicBezTo>
                  <a:pt x="285" y="131"/>
                  <a:pt x="285" y="131"/>
                  <a:pt x="285" y="131"/>
                </a:cubicBezTo>
                <a:cubicBezTo>
                  <a:pt x="288" y="136"/>
                  <a:pt x="288" y="136"/>
                  <a:pt x="288" y="136"/>
                </a:cubicBezTo>
                <a:cubicBezTo>
                  <a:pt x="293" y="140"/>
                  <a:pt x="293" y="140"/>
                  <a:pt x="293" y="140"/>
                </a:cubicBezTo>
                <a:lnTo>
                  <a:pt x="299" y="142"/>
                </a:lnTo>
                <a:close/>
                <a:moveTo>
                  <a:pt x="283" y="261"/>
                </a:moveTo>
                <a:cubicBezTo>
                  <a:pt x="287" y="254"/>
                  <a:pt x="287" y="254"/>
                  <a:pt x="287" y="254"/>
                </a:cubicBezTo>
                <a:cubicBezTo>
                  <a:pt x="298" y="246"/>
                  <a:pt x="298" y="246"/>
                  <a:pt x="298" y="246"/>
                </a:cubicBezTo>
                <a:cubicBezTo>
                  <a:pt x="299" y="249"/>
                  <a:pt x="299" y="249"/>
                  <a:pt x="299" y="249"/>
                </a:cubicBezTo>
                <a:cubicBezTo>
                  <a:pt x="297" y="252"/>
                  <a:pt x="297" y="252"/>
                  <a:pt x="297" y="252"/>
                </a:cubicBezTo>
                <a:cubicBezTo>
                  <a:pt x="298" y="255"/>
                  <a:pt x="298" y="255"/>
                  <a:pt x="298" y="255"/>
                </a:cubicBezTo>
                <a:cubicBezTo>
                  <a:pt x="313" y="242"/>
                  <a:pt x="313" y="242"/>
                  <a:pt x="313" y="242"/>
                </a:cubicBezTo>
                <a:cubicBezTo>
                  <a:pt x="314" y="249"/>
                  <a:pt x="316" y="256"/>
                  <a:pt x="318" y="263"/>
                </a:cubicBezTo>
                <a:cubicBezTo>
                  <a:pt x="305" y="266"/>
                  <a:pt x="292" y="268"/>
                  <a:pt x="278" y="269"/>
                </a:cubicBezTo>
                <a:cubicBezTo>
                  <a:pt x="285" y="265"/>
                  <a:pt x="285" y="265"/>
                  <a:pt x="285" y="265"/>
                </a:cubicBezTo>
                <a:lnTo>
                  <a:pt x="283" y="261"/>
                </a:lnTo>
                <a:close/>
                <a:moveTo>
                  <a:pt x="303" y="243"/>
                </a:moveTo>
                <a:cubicBezTo>
                  <a:pt x="300" y="237"/>
                  <a:pt x="300" y="237"/>
                  <a:pt x="300" y="237"/>
                </a:cubicBezTo>
                <a:cubicBezTo>
                  <a:pt x="301" y="231"/>
                  <a:pt x="301" y="231"/>
                  <a:pt x="301" y="231"/>
                </a:cubicBezTo>
                <a:cubicBezTo>
                  <a:pt x="298" y="231"/>
                  <a:pt x="298" y="231"/>
                  <a:pt x="298" y="231"/>
                </a:cubicBezTo>
                <a:cubicBezTo>
                  <a:pt x="286" y="239"/>
                  <a:pt x="286" y="239"/>
                  <a:pt x="286" y="239"/>
                </a:cubicBezTo>
                <a:cubicBezTo>
                  <a:pt x="283" y="239"/>
                  <a:pt x="283" y="239"/>
                  <a:pt x="283" y="239"/>
                </a:cubicBezTo>
                <a:cubicBezTo>
                  <a:pt x="291" y="228"/>
                  <a:pt x="291" y="228"/>
                  <a:pt x="291" y="228"/>
                </a:cubicBezTo>
                <a:cubicBezTo>
                  <a:pt x="308" y="223"/>
                  <a:pt x="308" y="223"/>
                  <a:pt x="308" y="223"/>
                </a:cubicBezTo>
                <a:cubicBezTo>
                  <a:pt x="309" y="228"/>
                  <a:pt x="311" y="233"/>
                  <a:pt x="312" y="238"/>
                </a:cubicBezTo>
                <a:lnTo>
                  <a:pt x="303" y="243"/>
                </a:lnTo>
                <a:close/>
                <a:moveTo>
                  <a:pt x="300" y="200"/>
                </a:moveTo>
                <a:cubicBezTo>
                  <a:pt x="286" y="185"/>
                  <a:pt x="286" y="185"/>
                  <a:pt x="286" y="185"/>
                </a:cubicBezTo>
                <a:cubicBezTo>
                  <a:pt x="287" y="193"/>
                  <a:pt x="287" y="193"/>
                  <a:pt x="287" y="193"/>
                </a:cubicBezTo>
                <a:cubicBezTo>
                  <a:pt x="281" y="192"/>
                  <a:pt x="281" y="192"/>
                  <a:pt x="281" y="192"/>
                </a:cubicBezTo>
                <a:cubicBezTo>
                  <a:pt x="277" y="187"/>
                  <a:pt x="277" y="187"/>
                  <a:pt x="277" y="187"/>
                </a:cubicBezTo>
                <a:cubicBezTo>
                  <a:pt x="277" y="186"/>
                  <a:pt x="277" y="186"/>
                  <a:pt x="277" y="186"/>
                </a:cubicBezTo>
                <a:cubicBezTo>
                  <a:pt x="283" y="185"/>
                  <a:pt x="290" y="184"/>
                  <a:pt x="297" y="183"/>
                </a:cubicBezTo>
                <a:cubicBezTo>
                  <a:pt x="298" y="189"/>
                  <a:pt x="300" y="195"/>
                  <a:pt x="302" y="201"/>
                </a:cubicBezTo>
                <a:lnTo>
                  <a:pt x="300" y="200"/>
                </a:lnTo>
                <a:close/>
                <a:moveTo>
                  <a:pt x="259" y="187"/>
                </a:moveTo>
                <a:cubicBezTo>
                  <a:pt x="259" y="187"/>
                  <a:pt x="260" y="187"/>
                  <a:pt x="261" y="187"/>
                </a:cubicBezTo>
                <a:cubicBezTo>
                  <a:pt x="261" y="187"/>
                  <a:pt x="261" y="187"/>
                  <a:pt x="261" y="187"/>
                </a:cubicBezTo>
                <a:cubicBezTo>
                  <a:pt x="258" y="190"/>
                  <a:pt x="258" y="190"/>
                  <a:pt x="258" y="190"/>
                </a:cubicBezTo>
                <a:cubicBezTo>
                  <a:pt x="261" y="197"/>
                  <a:pt x="261" y="197"/>
                  <a:pt x="261" y="197"/>
                </a:cubicBezTo>
                <a:cubicBezTo>
                  <a:pt x="261" y="208"/>
                  <a:pt x="261" y="208"/>
                  <a:pt x="261" y="208"/>
                </a:cubicBezTo>
                <a:cubicBezTo>
                  <a:pt x="258" y="210"/>
                  <a:pt x="258" y="210"/>
                  <a:pt x="258" y="210"/>
                </a:cubicBezTo>
                <a:cubicBezTo>
                  <a:pt x="257" y="221"/>
                  <a:pt x="257" y="221"/>
                  <a:pt x="257" y="221"/>
                </a:cubicBezTo>
                <a:cubicBezTo>
                  <a:pt x="255" y="224"/>
                  <a:pt x="255" y="224"/>
                  <a:pt x="255" y="224"/>
                </a:cubicBezTo>
                <a:cubicBezTo>
                  <a:pt x="253" y="223"/>
                  <a:pt x="253" y="223"/>
                  <a:pt x="253" y="223"/>
                </a:cubicBezTo>
                <a:cubicBezTo>
                  <a:pt x="253" y="210"/>
                  <a:pt x="254" y="198"/>
                  <a:pt x="254" y="187"/>
                </a:cubicBezTo>
                <a:cubicBezTo>
                  <a:pt x="255" y="187"/>
                  <a:pt x="257" y="187"/>
                  <a:pt x="259" y="187"/>
                </a:cubicBezTo>
                <a:close/>
                <a:moveTo>
                  <a:pt x="255" y="247"/>
                </a:moveTo>
                <a:cubicBezTo>
                  <a:pt x="256" y="246"/>
                  <a:pt x="256" y="246"/>
                  <a:pt x="256" y="246"/>
                </a:cubicBezTo>
                <a:cubicBezTo>
                  <a:pt x="256" y="246"/>
                  <a:pt x="256" y="246"/>
                  <a:pt x="256" y="246"/>
                </a:cubicBezTo>
                <a:cubicBezTo>
                  <a:pt x="258" y="246"/>
                  <a:pt x="258" y="246"/>
                  <a:pt x="258" y="246"/>
                </a:cubicBezTo>
                <a:cubicBezTo>
                  <a:pt x="259" y="245"/>
                  <a:pt x="259" y="245"/>
                  <a:pt x="259" y="245"/>
                </a:cubicBezTo>
                <a:cubicBezTo>
                  <a:pt x="259" y="245"/>
                  <a:pt x="259" y="245"/>
                  <a:pt x="259" y="245"/>
                </a:cubicBezTo>
                <a:cubicBezTo>
                  <a:pt x="259" y="245"/>
                  <a:pt x="260" y="245"/>
                  <a:pt x="260" y="245"/>
                </a:cubicBezTo>
                <a:cubicBezTo>
                  <a:pt x="260" y="247"/>
                  <a:pt x="260" y="247"/>
                  <a:pt x="260" y="247"/>
                </a:cubicBezTo>
                <a:cubicBezTo>
                  <a:pt x="260" y="247"/>
                  <a:pt x="260" y="247"/>
                  <a:pt x="260" y="247"/>
                </a:cubicBezTo>
                <a:cubicBezTo>
                  <a:pt x="260" y="249"/>
                  <a:pt x="260" y="249"/>
                  <a:pt x="260" y="249"/>
                </a:cubicBezTo>
                <a:cubicBezTo>
                  <a:pt x="259" y="250"/>
                  <a:pt x="259" y="250"/>
                  <a:pt x="259" y="250"/>
                </a:cubicBezTo>
                <a:cubicBezTo>
                  <a:pt x="254" y="254"/>
                  <a:pt x="254" y="254"/>
                  <a:pt x="254" y="254"/>
                </a:cubicBezTo>
                <a:cubicBezTo>
                  <a:pt x="253" y="254"/>
                  <a:pt x="253" y="254"/>
                  <a:pt x="253" y="254"/>
                </a:cubicBezTo>
                <a:cubicBezTo>
                  <a:pt x="252" y="254"/>
                  <a:pt x="252" y="254"/>
                  <a:pt x="252" y="254"/>
                </a:cubicBezTo>
                <a:cubicBezTo>
                  <a:pt x="252" y="252"/>
                  <a:pt x="252" y="249"/>
                  <a:pt x="252" y="247"/>
                </a:cubicBezTo>
                <a:cubicBezTo>
                  <a:pt x="252" y="246"/>
                  <a:pt x="252" y="246"/>
                  <a:pt x="252" y="246"/>
                </a:cubicBezTo>
                <a:cubicBezTo>
                  <a:pt x="252" y="246"/>
                  <a:pt x="252" y="246"/>
                  <a:pt x="252" y="246"/>
                </a:cubicBezTo>
                <a:cubicBezTo>
                  <a:pt x="253" y="246"/>
                  <a:pt x="253" y="246"/>
                  <a:pt x="253" y="246"/>
                </a:cubicBezTo>
                <a:lnTo>
                  <a:pt x="255" y="247"/>
                </a:lnTo>
                <a:close/>
                <a:moveTo>
                  <a:pt x="255" y="259"/>
                </a:moveTo>
                <a:cubicBezTo>
                  <a:pt x="255" y="257"/>
                  <a:pt x="255" y="257"/>
                  <a:pt x="255" y="257"/>
                </a:cubicBezTo>
                <a:cubicBezTo>
                  <a:pt x="255" y="257"/>
                  <a:pt x="255" y="257"/>
                  <a:pt x="255" y="257"/>
                </a:cubicBezTo>
                <a:cubicBezTo>
                  <a:pt x="256" y="255"/>
                  <a:pt x="256" y="255"/>
                  <a:pt x="256" y="255"/>
                </a:cubicBezTo>
                <a:cubicBezTo>
                  <a:pt x="256" y="255"/>
                  <a:pt x="256" y="255"/>
                  <a:pt x="256" y="255"/>
                </a:cubicBezTo>
                <a:cubicBezTo>
                  <a:pt x="261" y="254"/>
                  <a:pt x="261" y="254"/>
                  <a:pt x="261" y="254"/>
                </a:cubicBezTo>
                <a:cubicBezTo>
                  <a:pt x="268" y="253"/>
                  <a:pt x="268" y="253"/>
                  <a:pt x="268" y="253"/>
                </a:cubicBezTo>
                <a:cubicBezTo>
                  <a:pt x="268" y="253"/>
                  <a:pt x="268" y="253"/>
                  <a:pt x="268" y="253"/>
                </a:cubicBezTo>
                <a:cubicBezTo>
                  <a:pt x="270" y="254"/>
                  <a:pt x="270" y="254"/>
                  <a:pt x="270" y="254"/>
                </a:cubicBezTo>
                <a:cubicBezTo>
                  <a:pt x="271" y="257"/>
                  <a:pt x="271" y="257"/>
                  <a:pt x="271" y="257"/>
                </a:cubicBezTo>
                <a:cubicBezTo>
                  <a:pt x="271" y="257"/>
                  <a:pt x="271" y="257"/>
                  <a:pt x="271" y="257"/>
                </a:cubicBezTo>
                <a:cubicBezTo>
                  <a:pt x="269" y="260"/>
                  <a:pt x="269" y="260"/>
                  <a:pt x="269" y="260"/>
                </a:cubicBezTo>
                <a:cubicBezTo>
                  <a:pt x="269" y="260"/>
                  <a:pt x="269" y="260"/>
                  <a:pt x="269" y="261"/>
                </a:cubicBezTo>
                <a:cubicBezTo>
                  <a:pt x="269" y="261"/>
                  <a:pt x="269" y="261"/>
                  <a:pt x="269" y="260"/>
                </a:cubicBezTo>
                <a:cubicBezTo>
                  <a:pt x="267" y="259"/>
                  <a:pt x="267" y="259"/>
                  <a:pt x="267" y="259"/>
                </a:cubicBezTo>
                <a:cubicBezTo>
                  <a:pt x="266" y="259"/>
                  <a:pt x="266" y="259"/>
                  <a:pt x="266" y="259"/>
                </a:cubicBezTo>
                <a:cubicBezTo>
                  <a:pt x="265" y="260"/>
                  <a:pt x="265" y="260"/>
                  <a:pt x="265" y="260"/>
                </a:cubicBezTo>
                <a:cubicBezTo>
                  <a:pt x="265" y="261"/>
                  <a:pt x="265" y="261"/>
                  <a:pt x="265" y="261"/>
                </a:cubicBezTo>
                <a:cubicBezTo>
                  <a:pt x="262" y="261"/>
                  <a:pt x="262" y="261"/>
                  <a:pt x="262" y="261"/>
                </a:cubicBezTo>
                <a:cubicBezTo>
                  <a:pt x="261" y="261"/>
                  <a:pt x="261" y="261"/>
                  <a:pt x="261" y="261"/>
                </a:cubicBezTo>
                <a:cubicBezTo>
                  <a:pt x="260" y="262"/>
                  <a:pt x="260" y="262"/>
                  <a:pt x="260" y="262"/>
                </a:cubicBezTo>
                <a:cubicBezTo>
                  <a:pt x="260" y="261"/>
                  <a:pt x="260" y="261"/>
                  <a:pt x="260" y="261"/>
                </a:cubicBezTo>
                <a:cubicBezTo>
                  <a:pt x="262" y="263"/>
                  <a:pt x="262" y="263"/>
                  <a:pt x="262" y="263"/>
                </a:cubicBezTo>
                <a:cubicBezTo>
                  <a:pt x="264" y="266"/>
                  <a:pt x="264" y="266"/>
                  <a:pt x="264" y="266"/>
                </a:cubicBezTo>
                <a:cubicBezTo>
                  <a:pt x="264" y="266"/>
                  <a:pt x="264" y="266"/>
                  <a:pt x="264" y="267"/>
                </a:cubicBezTo>
                <a:cubicBezTo>
                  <a:pt x="264" y="267"/>
                  <a:pt x="264" y="267"/>
                  <a:pt x="264" y="267"/>
                </a:cubicBezTo>
                <a:cubicBezTo>
                  <a:pt x="262" y="268"/>
                  <a:pt x="262" y="268"/>
                  <a:pt x="262" y="268"/>
                </a:cubicBezTo>
                <a:cubicBezTo>
                  <a:pt x="261" y="268"/>
                  <a:pt x="261" y="268"/>
                  <a:pt x="261" y="268"/>
                </a:cubicBezTo>
                <a:cubicBezTo>
                  <a:pt x="261" y="268"/>
                  <a:pt x="261" y="268"/>
                  <a:pt x="261" y="268"/>
                </a:cubicBezTo>
                <a:cubicBezTo>
                  <a:pt x="261" y="267"/>
                  <a:pt x="261" y="267"/>
                  <a:pt x="261" y="267"/>
                </a:cubicBezTo>
                <a:cubicBezTo>
                  <a:pt x="257" y="267"/>
                  <a:pt x="257" y="267"/>
                  <a:pt x="257" y="267"/>
                </a:cubicBezTo>
                <a:cubicBezTo>
                  <a:pt x="252" y="268"/>
                  <a:pt x="252" y="268"/>
                  <a:pt x="252" y="268"/>
                </a:cubicBezTo>
                <a:cubicBezTo>
                  <a:pt x="252" y="268"/>
                  <a:pt x="252" y="268"/>
                  <a:pt x="252" y="268"/>
                </a:cubicBezTo>
                <a:cubicBezTo>
                  <a:pt x="252" y="266"/>
                  <a:pt x="252" y="263"/>
                  <a:pt x="252" y="260"/>
                </a:cubicBezTo>
                <a:lnTo>
                  <a:pt x="255" y="259"/>
                </a:lnTo>
                <a:close/>
                <a:moveTo>
                  <a:pt x="312" y="220"/>
                </a:moveTo>
                <a:cubicBezTo>
                  <a:pt x="318" y="215"/>
                  <a:pt x="318" y="215"/>
                  <a:pt x="318" y="215"/>
                </a:cubicBezTo>
                <a:cubicBezTo>
                  <a:pt x="308" y="205"/>
                  <a:pt x="308" y="205"/>
                  <a:pt x="308" y="205"/>
                </a:cubicBezTo>
                <a:cubicBezTo>
                  <a:pt x="306" y="197"/>
                  <a:pt x="303" y="189"/>
                  <a:pt x="301" y="182"/>
                </a:cubicBezTo>
                <a:cubicBezTo>
                  <a:pt x="314" y="179"/>
                  <a:pt x="326" y="175"/>
                  <a:pt x="337" y="169"/>
                </a:cubicBezTo>
                <a:cubicBezTo>
                  <a:pt x="350" y="190"/>
                  <a:pt x="364" y="214"/>
                  <a:pt x="377" y="241"/>
                </a:cubicBezTo>
                <a:cubicBezTo>
                  <a:pt x="361" y="250"/>
                  <a:pt x="342" y="257"/>
                  <a:pt x="322" y="262"/>
                </a:cubicBezTo>
                <a:cubicBezTo>
                  <a:pt x="319" y="248"/>
                  <a:pt x="316" y="234"/>
                  <a:pt x="312" y="220"/>
                </a:cubicBezTo>
                <a:close/>
                <a:moveTo>
                  <a:pt x="341" y="167"/>
                </a:moveTo>
                <a:cubicBezTo>
                  <a:pt x="350" y="162"/>
                  <a:pt x="358" y="156"/>
                  <a:pt x="364" y="150"/>
                </a:cubicBezTo>
                <a:cubicBezTo>
                  <a:pt x="383" y="166"/>
                  <a:pt x="402" y="186"/>
                  <a:pt x="419" y="209"/>
                </a:cubicBezTo>
                <a:cubicBezTo>
                  <a:pt x="411" y="216"/>
                  <a:pt x="403" y="224"/>
                  <a:pt x="394" y="230"/>
                </a:cubicBezTo>
                <a:cubicBezTo>
                  <a:pt x="390" y="233"/>
                  <a:pt x="386" y="236"/>
                  <a:pt x="381" y="239"/>
                </a:cubicBezTo>
                <a:cubicBezTo>
                  <a:pt x="368" y="212"/>
                  <a:pt x="354" y="188"/>
                  <a:pt x="341" y="167"/>
                </a:cubicBezTo>
                <a:close/>
                <a:moveTo>
                  <a:pt x="421" y="213"/>
                </a:moveTo>
                <a:cubicBezTo>
                  <a:pt x="434" y="231"/>
                  <a:pt x="446" y="251"/>
                  <a:pt x="454" y="274"/>
                </a:cubicBezTo>
                <a:cubicBezTo>
                  <a:pt x="441" y="288"/>
                  <a:pt x="426" y="301"/>
                  <a:pt x="408" y="312"/>
                </a:cubicBezTo>
                <a:cubicBezTo>
                  <a:pt x="402" y="288"/>
                  <a:pt x="393" y="265"/>
                  <a:pt x="383" y="243"/>
                </a:cubicBezTo>
                <a:cubicBezTo>
                  <a:pt x="398" y="234"/>
                  <a:pt x="411" y="224"/>
                  <a:pt x="421" y="213"/>
                </a:cubicBezTo>
                <a:close/>
                <a:moveTo>
                  <a:pt x="456" y="280"/>
                </a:moveTo>
                <a:cubicBezTo>
                  <a:pt x="463" y="298"/>
                  <a:pt x="467" y="318"/>
                  <a:pt x="469" y="339"/>
                </a:cubicBezTo>
                <a:cubicBezTo>
                  <a:pt x="454" y="355"/>
                  <a:pt x="437" y="369"/>
                  <a:pt x="418" y="381"/>
                </a:cubicBezTo>
                <a:cubicBezTo>
                  <a:pt x="418" y="360"/>
                  <a:pt x="415" y="339"/>
                  <a:pt x="410" y="318"/>
                </a:cubicBezTo>
                <a:cubicBezTo>
                  <a:pt x="428" y="307"/>
                  <a:pt x="443" y="294"/>
                  <a:pt x="456" y="280"/>
                </a:cubicBezTo>
                <a:close/>
                <a:moveTo>
                  <a:pt x="425" y="209"/>
                </a:moveTo>
                <a:cubicBezTo>
                  <a:pt x="431" y="202"/>
                  <a:pt x="436" y="195"/>
                  <a:pt x="440" y="187"/>
                </a:cubicBezTo>
                <a:cubicBezTo>
                  <a:pt x="445" y="193"/>
                  <a:pt x="445" y="193"/>
                  <a:pt x="445" y="193"/>
                </a:cubicBezTo>
                <a:cubicBezTo>
                  <a:pt x="450" y="190"/>
                  <a:pt x="450" y="190"/>
                  <a:pt x="450" y="190"/>
                </a:cubicBezTo>
                <a:cubicBezTo>
                  <a:pt x="450" y="186"/>
                  <a:pt x="450" y="186"/>
                  <a:pt x="450" y="186"/>
                </a:cubicBezTo>
                <a:cubicBezTo>
                  <a:pt x="452" y="181"/>
                  <a:pt x="452" y="181"/>
                  <a:pt x="452" y="181"/>
                </a:cubicBezTo>
                <a:cubicBezTo>
                  <a:pt x="450" y="176"/>
                  <a:pt x="450" y="176"/>
                  <a:pt x="450" y="176"/>
                </a:cubicBezTo>
                <a:cubicBezTo>
                  <a:pt x="451" y="173"/>
                  <a:pt x="451" y="173"/>
                  <a:pt x="451" y="173"/>
                </a:cubicBezTo>
                <a:cubicBezTo>
                  <a:pt x="453" y="175"/>
                  <a:pt x="455" y="177"/>
                  <a:pt x="458" y="180"/>
                </a:cubicBezTo>
                <a:cubicBezTo>
                  <a:pt x="456" y="189"/>
                  <a:pt x="456" y="189"/>
                  <a:pt x="456" y="189"/>
                </a:cubicBezTo>
                <a:cubicBezTo>
                  <a:pt x="453" y="192"/>
                  <a:pt x="453" y="192"/>
                  <a:pt x="453" y="192"/>
                </a:cubicBezTo>
                <a:cubicBezTo>
                  <a:pt x="452" y="194"/>
                  <a:pt x="452" y="194"/>
                  <a:pt x="452" y="194"/>
                </a:cubicBezTo>
                <a:cubicBezTo>
                  <a:pt x="454" y="198"/>
                  <a:pt x="454" y="198"/>
                  <a:pt x="454" y="198"/>
                </a:cubicBezTo>
                <a:cubicBezTo>
                  <a:pt x="454" y="209"/>
                  <a:pt x="454" y="209"/>
                  <a:pt x="454" y="209"/>
                </a:cubicBezTo>
                <a:cubicBezTo>
                  <a:pt x="456" y="213"/>
                  <a:pt x="456" y="213"/>
                  <a:pt x="456" y="213"/>
                </a:cubicBezTo>
                <a:cubicBezTo>
                  <a:pt x="462" y="220"/>
                  <a:pt x="462" y="220"/>
                  <a:pt x="462" y="220"/>
                </a:cubicBezTo>
                <a:cubicBezTo>
                  <a:pt x="461" y="241"/>
                  <a:pt x="461" y="241"/>
                  <a:pt x="461" y="241"/>
                </a:cubicBezTo>
                <a:cubicBezTo>
                  <a:pt x="463" y="263"/>
                  <a:pt x="463" y="263"/>
                  <a:pt x="463" y="263"/>
                </a:cubicBezTo>
                <a:cubicBezTo>
                  <a:pt x="461" y="265"/>
                  <a:pt x="459" y="267"/>
                  <a:pt x="458" y="270"/>
                </a:cubicBezTo>
                <a:cubicBezTo>
                  <a:pt x="449" y="247"/>
                  <a:pt x="437" y="227"/>
                  <a:pt x="425" y="209"/>
                </a:cubicBezTo>
                <a:close/>
                <a:moveTo>
                  <a:pt x="439" y="140"/>
                </a:moveTo>
                <a:cubicBezTo>
                  <a:pt x="439" y="136"/>
                  <a:pt x="439" y="136"/>
                  <a:pt x="439" y="136"/>
                </a:cubicBezTo>
                <a:cubicBezTo>
                  <a:pt x="447" y="134"/>
                  <a:pt x="447" y="134"/>
                  <a:pt x="447" y="134"/>
                </a:cubicBezTo>
                <a:cubicBezTo>
                  <a:pt x="449" y="134"/>
                  <a:pt x="449" y="134"/>
                  <a:pt x="449" y="134"/>
                </a:cubicBezTo>
                <a:cubicBezTo>
                  <a:pt x="450" y="135"/>
                  <a:pt x="450" y="135"/>
                  <a:pt x="450" y="135"/>
                </a:cubicBezTo>
                <a:cubicBezTo>
                  <a:pt x="450" y="144"/>
                  <a:pt x="449" y="153"/>
                  <a:pt x="446" y="162"/>
                </a:cubicBezTo>
                <a:cubicBezTo>
                  <a:pt x="445" y="162"/>
                  <a:pt x="445" y="161"/>
                  <a:pt x="444" y="161"/>
                </a:cubicBezTo>
                <a:cubicBezTo>
                  <a:pt x="444" y="157"/>
                  <a:pt x="444" y="157"/>
                  <a:pt x="444" y="157"/>
                </a:cubicBezTo>
                <a:cubicBezTo>
                  <a:pt x="440" y="153"/>
                  <a:pt x="440" y="153"/>
                  <a:pt x="440" y="153"/>
                </a:cubicBezTo>
                <a:cubicBezTo>
                  <a:pt x="443" y="146"/>
                  <a:pt x="443" y="146"/>
                  <a:pt x="443" y="146"/>
                </a:cubicBezTo>
                <a:lnTo>
                  <a:pt x="439" y="140"/>
                </a:lnTo>
                <a:close/>
                <a:moveTo>
                  <a:pt x="461" y="117"/>
                </a:moveTo>
                <a:cubicBezTo>
                  <a:pt x="463" y="127"/>
                  <a:pt x="463" y="127"/>
                  <a:pt x="463" y="127"/>
                </a:cubicBezTo>
                <a:cubicBezTo>
                  <a:pt x="464" y="130"/>
                  <a:pt x="464" y="130"/>
                  <a:pt x="464" y="130"/>
                </a:cubicBezTo>
                <a:cubicBezTo>
                  <a:pt x="461" y="127"/>
                  <a:pt x="457" y="125"/>
                  <a:pt x="454" y="123"/>
                </a:cubicBezTo>
                <a:cubicBezTo>
                  <a:pt x="454" y="122"/>
                  <a:pt x="454" y="122"/>
                  <a:pt x="454" y="121"/>
                </a:cubicBezTo>
                <a:cubicBezTo>
                  <a:pt x="454" y="121"/>
                  <a:pt x="454" y="121"/>
                  <a:pt x="454" y="121"/>
                </a:cubicBezTo>
                <a:cubicBezTo>
                  <a:pt x="454" y="121"/>
                  <a:pt x="454" y="121"/>
                  <a:pt x="454" y="121"/>
                </a:cubicBezTo>
                <a:cubicBezTo>
                  <a:pt x="453" y="114"/>
                  <a:pt x="452" y="108"/>
                  <a:pt x="449" y="101"/>
                </a:cubicBezTo>
                <a:cubicBezTo>
                  <a:pt x="453" y="106"/>
                  <a:pt x="457" y="111"/>
                  <a:pt x="461" y="117"/>
                </a:cubicBezTo>
                <a:close/>
                <a:moveTo>
                  <a:pt x="446" y="107"/>
                </a:moveTo>
                <a:cubicBezTo>
                  <a:pt x="447" y="110"/>
                  <a:pt x="448" y="114"/>
                  <a:pt x="449" y="118"/>
                </a:cubicBezTo>
                <a:cubicBezTo>
                  <a:pt x="446" y="117"/>
                  <a:pt x="446" y="117"/>
                  <a:pt x="446" y="117"/>
                </a:cubicBezTo>
                <a:cubicBezTo>
                  <a:pt x="445" y="108"/>
                  <a:pt x="445" y="108"/>
                  <a:pt x="445" y="108"/>
                </a:cubicBezTo>
                <a:lnTo>
                  <a:pt x="446" y="107"/>
                </a:lnTo>
                <a:close/>
                <a:moveTo>
                  <a:pt x="436" y="125"/>
                </a:moveTo>
                <a:cubicBezTo>
                  <a:pt x="441" y="124"/>
                  <a:pt x="441" y="124"/>
                  <a:pt x="441" y="124"/>
                </a:cubicBezTo>
                <a:cubicBezTo>
                  <a:pt x="444" y="121"/>
                  <a:pt x="444" y="121"/>
                  <a:pt x="444" y="121"/>
                </a:cubicBezTo>
                <a:cubicBezTo>
                  <a:pt x="446" y="123"/>
                  <a:pt x="448" y="124"/>
                  <a:pt x="450" y="125"/>
                </a:cubicBezTo>
                <a:cubicBezTo>
                  <a:pt x="450" y="128"/>
                  <a:pt x="450" y="130"/>
                  <a:pt x="450" y="132"/>
                </a:cubicBezTo>
                <a:cubicBezTo>
                  <a:pt x="449" y="130"/>
                  <a:pt x="449" y="130"/>
                  <a:pt x="449" y="130"/>
                </a:cubicBezTo>
                <a:cubicBezTo>
                  <a:pt x="447" y="129"/>
                  <a:pt x="447" y="129"/>
                  <a:pt x="447" y="129"/>
                </a:cubicBezTo>
                <a:cubicBezTo>
                  <a:pt x="448" y="128"/>
                  <a:pt x="448" y="128"/>
                  <a:pt x="448" y="128"/>
                </a:cubicBezTo>
                <a:cubicBezTo>
                  <a:pt x="445" y="128"/>
                  <a:pt x="445" y="128"/>
                  <a:pt x="445" y="128"/>
                </a:cubicBezTo>
                <a:cubicBezTo>
                  <a:pt x="445" y="130"/>
                  <a:pt x="445" y="130"/>
                  <a:pt x="445" y="130"/>
                </a:cubicBezTo>
                <a:cubicBezTo>
                  <a:pt x="437" y="130"/>
                  <a:pt x="437" y="130"/>
                  <a:pt x="437" y="130"/>
                </a:cubicBezTo>
                <a:cubicBezTo>
                  <a:pt x="435" y="128"/>
                  <a:pt x="435" y="128"/>
                  <a:pt x="435" y="128"/>
                </a:cubicBezTo>
                <a:lnTo>
                  <a:pt x="436" y="125"/>
                </a:lnTo>
                <a:close/>
                <a:moveTo>
                  <a:pt x="421" y="154"/>
                </a:moveTo>
                <a:cubicBezTo>
                  <a:pt x="423" y="152"/>
                  <a:pt x="423" y="152"/>
                  <a:pt x="423" y="152"/>
                </a:cubicBezTo>
                <a:cubicBezTo>
                  <a:pt x="430" y="155"/>
                  <a:pt x="430" y="155"/>
                  <a:pt x="430" y="155"/>
                </a:cubicBezTo>
                <a:cubicBezTo>
                  <a:pt x="432" y="156"/>
                  <a:pt x="434" y="158"/>
                  <a:pt x="435" y="159"/>
                </a:cubicBezTo>
                <a:cubicBezTo>
                  <a:pt x="437" y="164"/>
                  <a:pt x="437" y="164"/>
                  <a:pt x="437" y="164"/>
                </a:cubicBezTo>
                <a:cubicBezTo>
                  <a:pt x="430" y="173"/>
                  <a:pt x="430" y="173"/>
                  <a:pt x="430" y="173"/>
                </a:cubicBezTo>
                <a:cubicBezTo>
                  <a:pt x="430" y="176"/>
                  <a:pt x="430" y="176"/>
                  <a:pt x="430" y="176"/>
                </a:cubicBezTo>
                <a:cubicBezTo>
                  <a:pt x="436" y="180"/>
                  <a:pt x="436" y="180"/>
                  <a:pt x="436" y="180"/>
                </a:cubicBezTo>
                <a:cubicBezTo>
                  <a:pt x="437" y="183"/>
                  <a:pt x="437" y="183"/>
                  <a:pt x="437" y="183"/>
                </a:cubicBezTo>
                <a:cubicBezTo>
                  <a:pt x="433" y="191"/>
                  <a:pt x="428" y="198"/>
                  <a:pt x="422" y="205"/>
                </a:cubicBezTo>
                <a:cubicBezTo>
                  <a:pt x="405" y="182"/>
                  <a:pt x="386" y="162"/>
                  <a:pt x="368" y="146"/>
                </a:cubicBezTo>
                <a:cubicBezTo>
                  <a:pt x="374" y="140"/>
                  <a:pt x="379" y="132"/>
                  <a:pt x="383" y="125"/>
                </a:cubicBezTo>
                <a:cubicBezTo>
                  <a:pt x="384" y="125"/>
                  <a:pt x="384" y="125"/>
                  <a:pt x="384" y="125"/>
                </a:cubicBezTo>
                <a:cubicBezTo>
                  <a:pt x="385" y="130"/>
                  <a:pt x="385" y="130"/>
                  <a:pt x="385" y="130"/>
                </a:cubicBezTo>
                <a:cubicBezTo>
                  <a:pt x="387" y="132"/>
                  <a:pt x="387" y="132"/>
                  <a:pt x="387" y="132"/>
                </a:cubicBezTo>
                <a:cubicBezTo>
                  <a:pt x="392" y="135"/>
                  <a:pt x="392" y="135"/>
                  <a:pt x="392" y="135"/>
                </a:cubicBezTo>
                <a:cubicBezTo>
                  <a:pt x="395" y="136"/>
                  <a:pt x="395" y="136"/>
                  <a:pt x="395" y="136"/>
                </a:cubicBezTo>
                <a:cubicBezTo>
                  <a:pt x="396" y="135"/>
                  <a:pt x="396" y="135"/>
                  <a:pt x="396" y="135"/>
                </a:cubicBezTo>
                <a:cubicBezTo>
                  <a:pt x="398" y="135"/>
                  <a:pt x="398" y="135"/>
                  <a:pt x="398" y="135"/>
                </a:cubicBezTo>
                <a:cubicBezTo>
                  <a:pt x="403" y="137"/>
                  <a:pt x="403" y="137"/>
                  <a:pt x="403" y="137"/>
                </a:cubicBezTo>
                <a:cubicBezTo>
                  <a:pt x="404" y="140"/>
                  <a:pt x="404" y="140"/>
                  <a:pt x="404" y="140"/>
                </a:cubicBezTo>
                <a:cubicBezTo>
                  <a:pt x="408" y="144"/>
                  <a:pt x="408" y="144"/>
                  <a:pt x="408" y="144"/>
                </a:cubicBezTo>
                <a:cubicBezTo>
                  <a:pt x="410" y="144"/>
                  <a:pt x="410" y="144"/>
                  <a:pt x="410" y="144"/>
                </a:cubicBezTo>
                <a:cubicBezTo>
                  <a:pt x="410" y="147"/>
                  <a:pt x="410" y="147"/>
                  <a:pt x="410" y="147"/>
                </a:cubicBezTo>
                <a:cubicBezTo>
                  <a:pt x="412" y="150"/>
                  <a:pt x="412" y="150"/>
                  <a:pt x="412" y="150"/>
                </a:cubicBezTo>
                <a:cubicBezTo>
                  <a:pt x="413" y="151"/>
                  <a:pt x="413" y="151"/>
                  <a:pt x="413" y="151"/>
                </a:cubicBezTo>
                <a:cubicBezTo>
                  <a:pt x="413" y="142"/>
                  <a:pt x="413" y="142"/>
                  <a:pt x="413" y="142"/>
                </a:cubicBezTo>
                <a:cubicBezTo>
                  <a:pt x="415" y="144"/>
                  <a:pt x="418" y="146"/>
                  <a:pt x="421" y="148"/>
                </a:cubicBezTo>
                <a:cubicBezTo>
                  <a:pt x="419" y="150"/>
                  <a:pt x="419" y="150"/>
                  <a:pt x="419" y="150"/>
                </a:cubicBezTo>
                <a:cubicBezTo>
                  <a:pt x="419" y="153"/>
                  <a:pt x="419" y="153"/>
                  <a:pt x="419" y="153"/>
                </a:cubicBezTo>
                <a:lnTo>
                  <a:pt x="421" y="154"/>
                </a:lnTo>
                <a:close/>
                <a:moveTo>
                  <a:pt x="384" y="124"/>
                </a:moveTo>
                <a:cubicBezTo>
                  <a:pt x="384" y="124"/>
                  <a:pt x="384" y="124"/>
                  <a:pt x="384" y="124"/>
                </a:cubicBezTo>
                <a:cubicBezTo>
                  <a:pt x="384" y="124"/>
                  <a:pt x="384" y="124"/>
                  <a:pt x="385" y="124"/>
                </a:cubicBezTo>
                <a:lnTo>
                  <a:pt x="384" y="124"/>
                </a:lnTo>
                <a:close/>
                <a:moveTo>
                  <a:pt x="387" y="126"/>
                </a:moveTo>
                <a:cubicBezTo>
                  <a:pt x="388" y="126"/>
                  <a:pt x="389" y="127"/>
                  <a:pt x="391" y="128"/>
                </a:cubicBezTo>
                <a:cubicBezTo>
                  <a:pt x="390" y="128"/>
                  <a:pt x="390" y="128"/>
                  <a:pt x="390" y="128"/>
                </a:cubicBezTo>
                <a:cubicBezTo>
                  <a:pt x="389" y="129"/>
                  <a:pt x="389" y="129"/>
                  <a:pt x="389" y="129"/>
                </a:cubicBezTo>
                <a:cubicBezTo>
                  <a:pt x="388" y="127"/>
                  <a:pt x="388" y="127"/>
                  <a:pt x="388" y="127"/>
                </a:cubicBezTo>
                <a:lnTo>
                  <a:pt x="387" y="126"/>
                </a:lnTo>
                <a:close/>
                <a:moveTo>
                  <a:pt x="393" y="129"/>
                </a:moveTo>
                <a:cubicBezTo>
                  <a:pt x="394" y="130"/>
                  <a:pt x="394" y="130"/>
                  <a:pt x="395" y="130"/>
                </a:cubicBezTo>
                <a:cubicBezTo>
                  <a:pt x="395" y="130"/>
                  <a:pt x="395" y="130"/>
                  <a:pt x="395" y="130"/>
                </a:cubicBezTo>
                <a:cubicBezTo>
                  <a:pt x="393" y="129"/>
                  <a:pt x="393" y="129"/>
                  <a:pt x="393" y="129"/>
                </a:cubicBezTo>
                <a:close/>
                <a:moveTo>
                  <a:pt x="390" y="83"/>
                </a:moveTo>
                <a:cubicBezTo>
                  <a:pt x="393" y="85"/>
                  <a:pt x="393" y="85"/>
                  <a:pt x="393" y="85"/>
                </a:cubicBezTo>
                <a:cubicBezTo>
                  <a:pt x="392" y="87"/>
                  <a:pt x="392" y="87"/>
                  <a:pt x="392" y="87"/>
                </a:cubicBezTo>
                <a:cubicBezTo>
                  <a:pt x="396" y="93"/>
                  <a:pt x="396" y="93"/>
                  <a:pt x="396" y="93"/>
                </a:cubicBezTo>
                <a:cubicBezTo>
                  <a:pt x="394" y="92"/>
                  <a:pt x="392" y="91"/>
                  <a:pt x="390" y="90"/>
                </a:cubicBezTo>
                <a:cubicBezTo>
                  <a:pt x="390" y="88"/>
                  <a:pt x="389" y="85"/>
                  <a:pt x="389" y="83"/>
                </a:cubicBezTo>
                <a:lnTo>
                  <a:pt x="390" y="83"/>
                </a:lnTo>
                <a:close/>
                <a:moveTo>
                  <a:pt x="390" y="103"/>
                </a:moveTo>
                <a:cubicBezTo>
                  <a:pt x="398" y="105"/>
                  <a:pt x="398" y="105"/>
                  <a:pt x="398" y="105"/>
                </a:cubicBezTo>
                <a:cubicBezTo>
                  <a:pt x="400" y="104"/>
                  <a:pt x="400" y="104"/>
                  <a:pt x="400" y="104"/>
                </a:cubicBezTo>
                <a:cubicBezTo>
                  <a:pt x="390" y="98"/>
                  <a:pt x="390" y="98"/>
                  <a:pt x="390" y="98"/>
                </a:cubicBezTo>
                <a:cubicBezTo>
                  <a:pt x="390" y="97"/>
                  <a:pt x="390" y="96"/>
                  <a:pt x="390" y="95"/>
                </a:cubicBezTo>
                <a:cubicBezTo>
                  <a:pt x="394" y="97"/>
                  <a:pt x="397" y="98"/>
                  <a:pt x="401" y="100"/>
                </a:cubicBezTo>
                <a:cubicBezTo>
                  <a:pt x="401" y="100"/>
                  <a:pt x="401" y="100"/>
                  <a:pt x="401" y="100"/>
                </a:cubicBezTo>
                <a:cubicBezTo>
                  <a:pt x="405" y="111"/>
                  <a:pt x="405" y="111"/>
                  <a:pt x="405" y="111"/>
                </a:cubicBezTo>
                <a:cubicBezTo>
                  <a:pt x="404" y="112"/>
                  <a:pt x="404" y="112"/>
                  <a:pt x="404" y="112"/>
                </a:cubicBezTo>
                <a:cubicBezTo>
                  <a:pt x="401" y="112"/>
                  <a:pt x="401" y="112"/>
                  <a:pt x="401" y="112"/>
                </a:cubicBezTo>
                <a:cubicBezTo>
                  <a:pt x="394" y="109"/>
                  <a:pt x="394" y="109"/>
                  <a:pt x="394" y="109"/>
                </a:cubicBezTo>
                <a:cubicBezTo>
                  <a:pt x="394" y="111"/>
                  <a:pt x="394" y="111"/>
                  <a:pt x="394" y="111"/>
                </a:cubicBezTo>
                <a:cubicBezTo>
                  <a:pt x="400" y="115"/>
                  <a:pt x="400" y="115"/>
                  <a:pt x="400" y="115"/>
                </a:cubicBezTo>
                <a:cubicBezTo>
                  <a:pt x="407" y="116"/>
                  <a:pt x="407" y="116"/>
                  <a:pt x="407" y="116"/>
                </a:cubicBezTo>
                <a:cubicBezTo>
                  <a:pt x="407" y="124"/>
                  <a:pt x="407" y="124"/>
                  <a:pt x="407" y="124"/>
                </a:cubicBezTo>
                <a:cubicBezTo>
                  <a:pt x="413" y="127"/>
                  <a:pt x="413" y="127"/>
                  <a:pt x="413" y="127"/>
                </a:cubicBezTo>
                <a:cubicBezTo>
                  <a:pt x="413" y="133"/>
                  <a:pt x="413" y="133"/>
                  <a:pt x="413" y="133"/>
                </a:cubicBezTo>
                <a:cubicBezTo>
                  <a:pt x="419" y="137"/>
                  <a:pt x="419" y="137"/>
                  <a:pt x="419" y="137"/>
                </a:cubicBezTo>
                <a:cubicBezTo>
                  <a:pt x="419" y="140"/>
                  <a:pt x="419" y="140"/>
                  <a:pt x="419" y="140"/>
                </a:cubicBezTo>
                <a:cubicBezTo>
                  <a:pt x="417" y="139"/>
                  <a:pt x="415" y="138"/>
                  <a:pt x="413" y="136"/>
                </a:cubicBezTo>
                <a:cubicBezTo>
                  <a:pt x="413" y="136"/>
                  <a:pt x="413" y="136"/>
                  <a:pt x="413" y="136"/>
                </a:cubicBezTo>
                <a:cubicBezTo>
                  <a:pt x="411" y="135"/>
                  <a:pt x="411" y="135"/>
                  <a:pt x="411" y="135"/>
                </a:cubicBezTo>
                <a:cubicBezTo>
                  <a:pt x="410" y="135"/>
                  <a:pt x="410" y="135"/>
                  <a:pt x="410" y="134"/>
                </a:cubicBezTo>
                <a:cubicBezTo>
                  <a:pt x="408" y="132"/>
                  <a:pt x="408" y="132"/>
                  <a:pt x="408" y="132"/>
                </a:cubicBezTo>
                <a:cubicBezTo>
                  <a:pt x="406" y="132"/>
                  <a:pt x="406" y="132"/>
                  <a:pt x="406" y="132"/>
                </a:cubicBezTo>
                <a:cubicBezTo>
                  <a:pt x="399" y="127"/>
                  <a:pt x="392" y="123"/>
                  <a:pt x="386" y="119"/>
                </a:cubicBezTo>
                <a:cubicBezTo>
                  <a:pt x="388" y="114"/>
                  <a:pt x="389" y="109"/>
                  <a:pt x="390" y="103"/>
                </a:cubicBezTo>
                <a:close/>
                <a:moveTo>
                  <a:pt x="385" y="95"/>
                </a:moveTo>
                <a:cubicBezTo>
                  <a:pt x="383" y="93"/>
                  <a:pt x="383" y="93"/>
                  <a:pt x="383" y="93"/>
                </a:cubicBezTo>
                <a:cubicBezTo>
                  <a:pt x="379" y="92"/>
                  <a:pt x="379" y="92"/>
                  <a:pt x="379" y="92"/>
                </a:cubicBezTo>
                <a:cubicBezTo>
                  <a:pt x="377" y="92"/>
                  <a:pt x="377" y="92"/>
                  <a:pt x="377" y="92"/>
                </a:cubicBezTo>
                <a:cubicBezTo>
                  <a:pt x="375" y="91"/>
                  <a:pt x="375" y="91"/>
                  <a:pt x="375" y="91"/>
                </a:cubicBezTo>
                <a:cubicBezTo>
                  <a:pt x="378" y="92"/>
                  <a:pt x="382" y="93"/>
                  <a:pt x="385" y="94"/>
                </a:cubicBezTo>
                <a:cubicBezTo>
                  <a:pt x="385" y="94"/>
                  <a:pt x="385" y="95"/>
                  <a:pt x="385" y="95"/>
                </a:cubicBezTo>
                <a:close/>
                <a:moveTo>
                  <a:pt x="359" y="78"/>
                </a:moveTo>
                <a:cubicBezTo>
                  <a:pt x="360" y="76"/>
                  <a:pt x="360" y="76"/>
                  <a:pt x="360" y="76"/>
                </a:cubicBezTo>
                <a:cubicBezTo>
                  <a:pt x="363" y="76"/>
                  <a:pt x="363" y="76"/>
                  <a:pt x="363" y="76"/>
                </a:cubicBezTo>
                <a:cubicBezTo>
                  <a:pt x="367" y="79"/>
                  <a:pt x="367" y="79"/>
                  <a:pt x="367" y="79"/>
                </a:cubicBezTo>
                <a:cubicBezTo>
                  <a:pt x="369" y="83"/>
                  <a:pt x="369" y="83"/>
                  <a:pt x="369" y="83"/>
                </a:cubicBezTo>
                <a:cubicBezTo>
                  <a:pt x="373" y="84"/>
                  <a:pt x="373" y="84"/>
                  <a:pt x="373" y="84"/>
                </a:cubicBezTo>
                <a:cubicBezTo>
                  <a:pt x="377" y="84"/>
                  <a:pt x="377" y="84"/>
                  <a:pt x="377" y="84"/>
                </a:cubicBezTo>
                <a:cubicBezTo>
                  <a:pt x="377" y="80"/>
                  <a:pt x="377" y="80"/>
                  <a:pt x="377" y="80"/>
                </a:cubicBezTo>
                <a:cubicBezTo>
                  <a:pt x="375" y="79"/>
                  <a:pt x="375" y="79"/>
                  <a:pt x="375" y="79"/>
                </a:cubicBezTo>
                <a:cubicBezTo>
                  <a:pt x="375" y="76"/>
                  <a:pt x="375" y="76"/>
                  <a:pt x="375" y="76"/>
                </a:cubicBezTo>
                <a:cubicBezTo>
                  <a:pt x="377" y="75"/>
                  <a:pt x="377" y="75"/>
                  <a:pt x="377" y="75"/>
                </a:cubicBezTo>
                <a:cubicBezTo>
                  <a:pt x="381" y="76"/>
                  <a:pt x="381" y="76"/>
                  <a:pt x="381" y="76"/>
                </a:cubicBezTo>
                <a:cubicBezTo>
                  <a:pt x="381" y="81"/>
                  <a:pt x="381" y="81"/>
                  <a:pt x="381" y="81"/>
                </a:cubicBezTo>
                <a:cubicBezTo>
                  <a:pt x="384" y="83"/>
                  <a:pt x="384" y="83"/>
                  <a:pt x="384" y="83"/>
                </a:cubicBezTo>
                <a:cubicBezTo>
                  <a:pt x="384" y="85"/>
                  <a:pt x="385" y="87"/>
                  <a:pt x="385" y="89"/>
                </a:cubicBezTo>
                <a:cubicBezTo>
                  <a:pt x="377" y="86"/>
                  <a:pt x="369" y="84"/>
                  <a:pt x="361" y="82"/>
                </a:cubicBezTo>
                <a:cubicBezTo>
                  <a:pt x="359" y="80"/>
                  <a:pt x="359" y="80"/>
                  <a:pt x="359" y="80"/>
                </a:cubicBezTo>
                <a:lnTo>
                  <a:pt x="359" y="78"/>
                </a:lnTo>
                <a:close/>
                <a:moveTo>
                  <a:pt x="353" y="61"/>
                </a:moveTo>
                <a:cubicBezTo>
                  <a:pt x="356" y="60"/>
                  <a:pt x="356" y="60"/>
                  <a:pt x="356" y="60"/>
                </a:cubicBezTo>
                <a:cubicBezTo>
                  <a:pt x="358" y="64"/>
                  <a:pt x="358" y="64"/>
                  <a:pt x="358" y="64"/>
                </a:cubicBezTo>
                <a:cubicBezTo>
                  <a:pt x="356" y="66"/>
                  <a:pt x="356" y="66"/>
                  <a:pt x="356" y="66"/>
                </a:cubicBezTo>
                <a:cubicBezTo>
                  <a:pt x="348" y="69"/>
                  <a:pt x="348" y="69"/>
                  <a:pt x="348" y="69"/>
                </a:cubicBezTo>
                <a:cubicBezTo>
                  <a:pt x="346" y="68"/>
                  <a:pt x="346" y="68"/>
                  <a:pt x="346" y="68"/>
                </a:cubicBezTo>
                <a:cubicBezTo>
                  <a:pt x="345" y="61"/>
                  <a:pt x="345" y="61"/>
                  <a:pt x="345" y="61"/>
                </a:cubicBezTo>
                <a:cubicBezTo>
                  <a:pt x="348" y="60"/>
                  <a:pt x="350" y="60"/>
                  <a:pt x="353" y="60"/>
                </a:cubicBezTo>
                <a:lnTo>
                  <a:pt x="353" y="61"/>
                </a:lnTo>
                <a:close/>
                <a:moveTo>
                  <a:pt x="326" y="48"/>
                </a:moveTo>
                <a:cubicBezTo>
                  <a:pt x="334" y="51"/>
                  <a:pt x="334" y="51"/>
                  <a:pt x="334" y="51"/>
                </a:cubicBezTo>
                <a:cubicBezTo>
                  <a:pt x="334" y="53"/>
                  <a:pt x="334" y="53"/>
                  <a:pt x="334" y="53"/>
                </a:cubicBezTo>
                <a:cubicBezTo>
                  <a:pt x="335" y="54"/>
                  <a:pt x="335" y="54"/>
                  <a:pt x="335" y="54"/>
                </a:cubicBezTo>
                <a:cubicBezTo>
                  <a:pt x="340" y="54"/>
                  <a:pt x="340" y="54"/>
                  <a:pt x="340" y="54"/>
                </a:cubicBezTo>
                <a:cubicBezTo>
                  <a:pt x="343" y="55"/>
                  <a:pt x="343" y="55"/>
                  <a:pt x="343" y="55"/>
                </a:cubicBezTo>
                <a:cubicBezTo>
                  <a:pt x="345" y="55"/>
                  <a:pt x="345" y="55"/>
                  <a:pt x="345" y="55"/>
                </a:cubicBezTo>
                <a:cubicBezTo>
                  <a:pt x="346" y="56"/>
                  <a:pt x="346" y="56"/>
                  <a:pt x="346" y="56"/>
                </a:cubicBezTo>
                <a:cubicBezTo>
                  <a:pt x="321" y="59"/>
                  <a:pt x="298" y="62"/>
                  <a:pt x="296" y="63"/>
                </a:cubicBezTo>
                <a:cubicBezTo>
                  <a:pt x="293" y="60"/>
                  <a:pt x="291" y="58"/>
                  <a:pt x="288" y="55"/>
                </a:cubicBezTo>
                <a:cubicBezTo>
                  <a:pt x="293" y="53"/>
                  <a:pt x="305" y="47"/>
                  <a:pt x="318" y="42"/>
                </a:cubicBezTo>
                <a:lnTo>
                  <a:pt x="326" y="48"/>
                </a:lnTo>
                <a:close/>
                <a:moveTo>
                  <a:pt x="287" y="37"/>
                </a:moveTo>
                <a:cubicBezTo>
                  <a:pt x="294" y="41"/>
                  <a:pt x="294" y="41"/>
                  <a:pt x="294" y="41"/>
                </a:cubicBezTo>
                <a:cubicBezTo>
                  <a:pt x="302" y="38"/>
                  <a:pt x="302" y="38"/>
                  <a:pt x="302" y="38"/>
                </a:cubicBezTo>
                <a:cubicBezTo>
                  <a:pt x="303" y="36"/>
                  <a:pt x="303" y="36"/>
                  <a:pt x="303" y="36"/>
                </a:cubicBezTo>
                <a:cubicBezTo>
                  <a:pt x="307" y="34"/>
                  <a:pt x="307" y="34"/>
                  <a:pt x="307" y="34"/>
                </a:cubicBezTo>
                <a:cubicBezTo>
                  <a:pt x="309" y="38"/>
                  <a:pt x="309" y="38"/>
                  <a:pt x="309" y="38"/>
                </a:cubicBezTo>
                <a:cubicBezTo>
                  <a:pt x="311" y="40"/>
                  <a:pt x="311" y="40"/>
                  <a:pt x="311" y="40"/>
                </a:cubicBezTo>
                <a:cubicBezTo>
                  <a:pt x="297" y="46"/>
                  <a:pt x="286" y="51"/>
                  <a:pt x="283" y="52"/>
                </a:cubicBezTo>
                <a:cubicBezTo>
                  <a:pt x="281" y="51"/>
                  <a:pt x="278" y="50"/>
                  <a:pt x="276" y="49"/>
                </a:cubicBezTo>
                <a:cubicBezTo>
                  <a:pt x="277" y="47"/>
                  <a:pt x="280" y="42"/>
                  <a:pt x="285" y="37"/>
                </a:cubicBezTo>
                <a:lnTo>
                  <a:pt x="287" y="37"/>
                </a:lnTo>
                <a:close/>
                <a:moveTo>
                  <a:pt x="269" y="39"/>
                </a:moveTo>
                <a:cubicBezTo>
                  <a:pt x="274" y="36"/>
                  <a:pt x="274" y="36"/>
                  <a:pt x="274" y="36"/>
                </a:cubicBezTo>
                <a:cubicBezTo>
                  <a:pt x="279" y="36"/>
                  <a:pt x="279" y="36"/>
                  <a:pt x="279" y="36"/>
                </a:cubicBezTo>
                <a:cubicBezTo>
                  <a:pt x="275" y="42"/>
                  <a:pt x="272" y="46"/>
                  <a:pt x="271" y="48"/>
                </a:cubicBezTo>
                <a:cubicBezTo>
                  <a:pt x="267" y="47"/>
                  <a:pt x="263" y="46"/>
                  <a:pt x="258" y="46"/>
                </a:cubicBezTo>
                <a:cubicBezTo>
                  <a:pt x="258" y="45"/>
                  <a:pt x="258" y="43"/>
                  <a:pt x="258" y="40"/>
                </a:cubicBezTo>
                <a:lnTo>
                  <a:pt x="269" y="39"/>
                </a:lnTo>
                <a:close/>
                <a:moveTo>
                  <a:pt x="256" y="50"/>
                </a:moveTo>
                <a:cubicBezTo>
                  <a:pt x="274" y="50"/>
                  <a:pt x="290" y="59"/>
                  <a:pt x="295" y="71"/>
                </a:cubicBezTo>
                <a:cubicBezTo>
                  <a:pt x="296" y="73"/>
                  <a:pt x="297" y="76"/>
                  <a:pt x="297" y="79"/>
                </a:cubicBezTo>
                <a:cubicBezTo>
                  <a:pt x="297" y="82"/>
                  <a:pt x="296" y="85"/>
                  <a:pt x="295" y="87"/>
                </a:cubicBezTo>
                <a:cubicBezTo>
                  <a:pt x="290" y="99"/>
                  <a:pt x="274" y="108"/>
                  <a:pt x="256" y="108"/>
                </a:cubicBezTo>
                <a:cubicBezTo>
                  <a:pt x="237" y="108"/>
                  <a:pt x="222" y="99"/>
                  <a:pt x="217" y="87"/>
                </a:cubicBezTo>
                <a:cubicBezTo>
                  <a:pt x="215" y="85"/>
                  <a:pt x="215" y="82"/>
                  <a:pt x="215" y="79"/>
                </a:cubicBezTo>
                <a:cubicBezTo>
                  <a:pt x="215" y="76"/>
                  <a:pt x="216" y="73"/>
                  <a:pt x="217" y="71"/>
                </a:cubicBezTo>
                <a:cubicBezTo>
                  <a:pt x="222" y="59"/>
                  <a:pt x="237" y="50"/>
                  <a:pt x="256" y="50"/>
                </a:cubicBezTo>
                <a:close/>
                <a:moveTo>
                  <a:pt x="231" y="34"/>
                </a:moveTo>
                <a:cubicBezTo>
                  <a:pt x="247" y="34"/>
                  <a:pt x="247" y="34"/>
                  <a:pt x="247" y="34"/>
                </a:cubicBezTo>
                <a:cubicBezTo>
                  <a:pt x="243" y="39"/>
                  <a:pt x="243" y="39"/>
                  <a:pt x="243" y="39"/>
                </a:cubicBezTo>
                <a:cubicBezTo>
                  <a:pt x="244" y="42"/>
                  <a:pt x="244" y="42"/>
                  <a:pt x="244" y="42"/>
                </a:cubicBezTo>
                <a:cubicBezTo>
                  <a:pt x="248" y="41"/>
                  <a:pt x="248" y="41"/>
                  <a:pt x="248" y="41"/>
                </a:cubicBezTo>
                <a:cubicBezTo>
                  <a:pt x="253" y="41"/>
                  <a:pt x="253" y="41"/>
                  <a:pt x="253" y="41"/>
                </a:cubicBezTo>
                <a:cubicBezTo>
                  <a:pt x="253" y="43"/>
                  <a:pt x="253" y="45"/>
                  <a:pt x="253" y="46"/>
                </a:cubicBezTo>
                <a:cubicBezTo>
                  <a:pt x="250" y="46"/>
                  <a:pt x="246" y="47"/>
                  <a:pt x="243" y="47"/>
                </a:cubicBezTo>
                <a:cubicBezTo>
                  <a:pt x="241" y="45"/>
                  <a:pt x="236" y="40"/>
                  <a:pt x="229" y="35"/>
                </a:cubicBezTo>
                <a:lnTo>
                  <a:pt x="231" y="34"/>
                </a:lnTo>
                <a:close/>
                <a:moveTo>
                  <a:pt x="209" y="36"/>
                </a:moveTo>
                <a:cubicBezTo>
                  <a:pt x="223" y="36"/>
                  <a:pt x="223" y="36"/>
                  <a:pt x="223" y="36"/>
                </a:cubicBezTo>
                <a:cubicBezTo>
                  <a:pt x="224" y="36"/>
                  <a:pt x="224" y="36"/>
                  <a:pt x="224" y="36"/>
                </a:cubicBezTo>
                <a:cubicBezTo>
                  <a:pt x="224" y="36"/>
                  <a:pt x="224" y="36"/>
                  <a:pt x="224" y="37"/>
                </a:cubicBezTo>
                <a:cubicBezTo>
                  <a:pt x="230" y="42"/>
                  <a:pt x="235" y="46"/>
                  <a:pt x="238" y="49"/>
                </a:cubicBezTo>
                <a:cubicBezTo>
                  <a:pt x="234" y="50"/>
                  <a:pt x="231" y="51"/>
                  <a:pt x="228" y="53"/>
                </a:cubicBezTo>
                <a:cubicBezTo>
                  <a:pt x="225" y="50"/>
                  <a:pt x="218" y="45"/>
                  <a:pt x="208" y="39"/>
                </a:cubicBezTo>
                <a:cubicBezTo>
                  <a:pt x="208" y="38"/>
                  <a:pt x="208" y="38"/>
                  <a:pt x="208" y="38"/>
                </a:cubicBezTo>
                <a:lnTo>
                  <a:pt x="209" y="36"/>
                </a:lnTo>
                <a:close/>
                <a:moveTo>
                  <a:pt x="193" y="48"/>
                </a:moveTo>
                <a:cubicBezTo>
                  <a:pt x="207" y="44"/>
                  <a:pt x="207" y="44"/>
                  <a:pt x="207" y="44"/>
                </a:cubicBezTo>
                <a:cubicBezTo>
                  <a:pt x="215" y="49"/>
                  <a:pt x="221" y="53"/>
                  <a:pt x="224" y="55"/>
                </a:cubicBezTo>
                <a:cubicBezTo>
                  <a:pt x="222" y="57"/>
                  <a:pt x="220" y="58"/>
                  <a:pt x="219" y="60"/>
                </a:cubicBezTo>
                <a:cubicBezTo>
                  <a:pt x="215" y="58"/>
                  <a:pt x="203" y="55"/>
                  <a:pt x="188" y="53"/>
                </a:cubicBezTo>
                <a:lnTo>
                  <a:pt x="193" y="48"/>
                </a:lnTo>
                <a:close/>
                <a:moveTo>
                  <a:pt x="178" y="57"/>
                </a:moveTo>
                <a:cubicBezTo>
                  <a:pt x="187" y="58"/>
                  <a:pt x="195" y="59"/>
                  <a:pt x="202" y="60"/>
                </a:cubicBezTo>
                <a:cubicBezTo>
                  <a:pt x="208" y="62"/>
                  <a:pt x="212" y="63"/>
                  <a:pt x="215" y="64"/>
                </a:cubicBezTo>
                <a:cubicBezTo>
                  <a:pt x="214" y="66"/>
                  <a:pt x="212" y="68"/>
                  <a:pt x="211" y="71"/>
                </a:cubicBezTo>
                <a:cubicBezTo>
                  <a:pt x="210" y="71"/>
                  <a:pt x="209" y="71"/>
                  <a:pt x="208" y="71"/>
                </a:cubicBezTo>
                <a:cubicBezTo>
                  <a:pt x="193" y="71"/>
                  <a:pt x="179" y="72"/>
                  <a:pt x="166" y="74"/>
                </a:cubicBezTo>
                <a:cubicBezTo>
                  <a:pt x="172" y="67"/>
                  <a:pt x="172" y="67"/>
                  <a:pt x="172" y="67"/>
                </a:cubicBezTo>
                <a:cubicBezTo>
                  <a:pt x="173" y="62"/>
                  <a:pt x="173" y="62"/>
                  <a:pt x="173" y="62"/>
                </a:cubicBezTo>
                <a:lnTo>
                  <a:pt x="178" y="57"/>
                </a:lnTo>
                <a:close/>
                <a:moveTo>
                  <a:pt x="154" y="29"/>
                </a:moveTo>
                <a:cubicBezTo>
                  <a:pt x="154" y="29"/>
                  <a:pt x="154" y="29"/>
                  <a:pt x="154" y="29"/>
                </a:cubicBezTo>
                <a:cubicBezTo>
                  <a:pt x="159" y="29"/>
                  <a:pt x="163" y="30"/>
                  <a:pt x="167" y="30"/>
                </a:cubicBezTo>
                <a:cubicBezTo>
                  <a:pt x="157" y="37"/>
                  <a:pt x="149" y="44"/>
                  <a:pt x="143" y="52"/>
                </a:cubicBezTo>
                <a:cubicBezTo>
                  <a:pt x="142" y="52"/>
                  <a:pt x="142" y="52"/>
                  <a:pt x="142" y="52"/>
                </a:cubicBezTo>
                <a:cubicBezTo>
                  <a:pt x="138" y="51"/>
                  <a:pt x="138" y="51"/>
                  <a:pt x="138" y="51"/>
                </a:cubicBezTo>
                <a:cubicBezTo>
                  <a:pt x="135" y="52"/>
                  <a:pt x="135" y="52"/>
                  <a:pt x="135" y="52"/>
                </a:cubicBezTo>
                <a:cubicBezTo>
                  <a:pt x="122" y="52"/>
                  <a:pt x="122" y="52"/>
                  <a:pt x="122" y="52"/>
                </a:cubicBezTo>
                <a:cubicBezTo>
                  <a:pt x="126" y="54"/>
                  <a:pt x="126" y="54"/>
                  <a:pt x="126" y="54"/>
                </a:cubicBezTo>
                <a:cubicBezTo>
                  <a:pt x="117" y="56"/>
                  <a:pt x="109" y="58"/>
                  <a:pt x="100" y="62"/>
                </a:cubicBezTo>
                <a:cubicBezTo>
                  <a:pt x="117" y="49"/>
                  <a:pt x="135" y="38"/>
                  <a:pt x="154" y="29"/>
                </a:cubicBezTo>
                <a:close/>
                <a:moveTo>
                  <a:pt x="139" y="57"/>
                </a:moveTo>
                <a:cubicBezTo>
                  <a:pt x="134" y="65"/>
                  <a:pt x="130" y="73"/>
                  <a:pt x="129" y="82"/>
                </a:cubicBezTo>
                <a:cubicBezTo>
                  <a:pt x="105" y="89"/>
                  <a:pt x="86" y="99"/>
                  <a:pt x="71" y="108"/>
                </a:cubicBezTo>
                <a:cubicBezTo>
                  <a:pt x="74" y="95"/>
                  <a:pt x="80" y="83"/>
                  <a:pt x="89" y="72"/>
                </a:cubicBezTo>
                <a:cubicBezTo>
                  <a:pt x="105" y="63"/>
                  <a:pt x="123" y="59"/>
                  <a:pt x="139" y="57"/>
                </a:cubicBezTo>
                <a:close/>
                <a:moveTo>
                  <a:pt x="76" y="84"/>
                </a:moveTo>
                <a:cubicBezTo>
                  <a:pt x="71" y="93"/>
                  <a:pt x="67" y="102"/>
                  <a:pt x="65" y="112"/>
                </a:cubicBezTo>
                <a:cubicBezTo>
                  <a:pt x="54" y="119"/>
                  <a:pt x="45" y="127"/>
                  <a:pt x="39" y="133"/>
                </a:cubicBezTo>
                <a:cubicBezTo>
                  <a:pt x="49" y="115"/>
                  <a:pt x="61" y="99"/>
                  <a:pt x="76" y="84"/>
                </a:cubicBezTo>
                <a:close/>
                <a:moveTo>
                  <a:pt x="28" y="155"/>
                </a:moveTo>
                <a:cubicBezTo>
                  <a:pt x="29" y="153"/>
                  <a:pt x="30" y="150"/>
                  <a:pt x="31" y="148"/>
                </a:cubicBezTo>
                <a:cubicBezTo>
                  <a:pt x="32" y="146"/>
                  <a:pt x="34" y="144"/>
                  <a:pt x="37" y="142"/>
                </a:cubicBezTo>
                <a:cubicBezTo>
                  <a:pt x="43" y="135"/>
                  <a:pt x="52" y="127"/>
                  <a:pt x="64" y="119"/>
                </a:cubicBezTo>
                <a:cubicBezTo>
                  <a:pt x="63" y="124"/>
                  <a:pt x="63" y="129"/>
                  <a:pt x="63" y="134"/>
                </a:cubicBezTo>
                <a:cubicBezTo>
                  <a:pt x="63" y="141"/>
                  <a:pt x="63" y="148"/>
                  <a:pt x="65" y="155"/>
                </a:cubicBezTo>
                <a:cubicBezTo>
                  <a:pt x="50" y="167"/>
                  <a:pt x="37" y="182"/>
                  <a:pt x="27" y="199"/>
                </a:cubicBezTo>
                <a:cubicBezTo>
                  <a:pt x="26" y="192"/>
                  <a:pt x="25" y="185"/>
                  <a:pt x="25" y="178"/>
                </a:cubicBezTo>
                <a:cubicBezTo>
                  <a:pt x="25" y="169"/>
                  <a:pt x="27" y="161"/>
                  <a:pt x="28" y="155"/>
                </a:cubicBezTo>
                <a:close/>
                <a:moveTo>
                  <a:pt x="19" y="177"/>
                </a:moveTo>
                <a:cubicBezTo>
                  <a:pt x="19" y="177"/>
                  <a:pt x="19" y="178"/>
                  <a:pt x="19" y="178"/>
                </a:cubicBezTo>
                <a:cubicBezTo>
                  <a:pt x="19" y="188"/>
                  <a:pt x="20" y="197"/>
                  <a:pt x="22" y="207"/>
                </a:cubicBezTo>
                <a:cubicBezTo>
                  <a:pt x="16" y="218"/>
                  <a:pt x="11" y="230"/>
                  <a:pt x="8" y="243"/>
                </a:cubicBezTo>
                <a:cubicBezTo>
                  <a:pt x="9" y="220"/>
                  <a:pt x="13" y="198"/>
                  <a:pt x="19" y="177"/>
                </a:cubicBezTo>
                <a:close/>
                <a:moveTo>
                  <a:pt x="32" y="353"/>
                </a:moveTo>
                <a:cubicBezTo>
                  <a:pt x="25" y="337"/>
                  <a:pt x="19" y="321"/>
                  <a:pt x="14" y="303"/>
                </a:cubicBezTo>
                <a:cubicBezTo>
                  <a:pt x="20" y="312"/>
                  <a:pt x="26" y="321"/>
                  <a:pt x="33" y="329"/>
                </a:cubicBezTo>
                <a:cubicBezTo>
                  <a:pt x="33" y="335"/>
                  <a:pt x="32" y="342"/>
                  <a:pt x="32" y="348"/>
                </a:cubicBezTo>
                <a:cubicBezTo>
                  <a:pt x="32" y="350"/>
                  <a:pt x="32" y="351"/>
                  <a:pt x="32" y="353"/>
                </a:cubicBezTo>
                <a:close/>
                <a:moveTo>
                  <a:pt x="11" y="289"/>
                </a:moveTo>
                <a:cubicBezTo>
                  <a:pt x="10" y="282"/>
                  <a:pt x="9" y="274"/>
                  <a:pt x="9" y="267"/>
                </a:cubicBezTo>
                <a:cubicBezTo>
                  <a:pt x="11" y="247"/>
                  <a:pt x="16" y="230"/>
                  <a:pt x="24" y="214"/>
                </a:cubicBezTo>
                <a:cubicBezTo>
                  <a:pt x="29" y="232"/>
                  <a:pt x="37" y="249"/>
                  <a:pt x="49" y="265"/>
                </a:cubicBezTo>
                <a:cubicBezTo>
                  <a:pt x="41" y="283"/>
                  <a:pt x="36" y="302"/>
                  <a:pt x="34" y="323"/>
                </a:cubicBezTo>
                <a:cubicBezTo>
                  <a:pt x="25" y="312"/>
                  <a:pt x="18" y="301"/>
                  <a:pt x="11" y="289"/>
                </a:cubicBezTo>
                <a:close/>
                <a:moveTo>
                  <a:pt x="85" y="424"/>
                </a:moveTo>
                <a:cubicBezTo>
                  <a:pt x="84" y="422"/>
                  <a:pt x="82" y="421"/>
                  <a:pt x="80" y="419"/>
                </a:cubicBezTo>
                <a:cubicBezTo>
                  <a:pt x="63" y="403"/>
                  <a:pt x="49" y="384"/>
                  <a:pt x="38" y="363"/>
                </a:cubicBezTo>
                <a:cubicBezTo>
                  <a:pt x="37" y="358"/>
                  <a:pt x="37" y="353"/>
                  <a:pt x="37" y="348"/>
                </a:cubicBezTo>
                <a:cubicBezTo>
                  <a:pt x="37" y="343"/>
                  <a:pt x="37" y="339"/>
                  <a:pt x="37" y="335"/>
                </a:cubicBezTo>
                <a:cubicBezTo>
                  <a:pt x="53" y="352"/>
                  <a:pt x="71" y="368"/>
                  <a:pt x="91" y="381"/>
                </a:cubicBezTo>
                <a:cubicBezTo>
                  <a:pt x="91" y="398"/>
                  <a:pt x="94" y="416"/>
                  <a:pt x="99" y="433"/>
                </a:cubicBezTo>
                <a:cubicBezTo>
                  <a:pt x="94" y="430"/>
                  <a:pt x="90" y="427"/>
                  <a:pt x="85" y="424"/>
                </a:cubicBezTo>
                <a:close/>
                <a:moveTo>
                  <a:pt x="96" y="384"/>
                </a:moveTo>
                <a:cubicBezTo>
                  <a:pt x="117" y="397"/>
                  <a:pt x="140" y="408"/>
                  <a:pt x="165" y="416"/>
                </a:cubicBezTo>
                <a:cubicBezTo>
                  <a:pt x="166" y="438"/>
                  <a:pt x="169" y="454"/>
                  <a:pt x="172" y="465"/>
                </a:cubicBezTo>
                <a:cubicBezTo>
                  <a:pt x="148" y="458"/>
                  <a:pt x="125" y="449"/>
                  <a:pt x="105" y="437"/>
                </a:cubicBezTo>
                <a:cubicBezTo>
                  <a:pt x="99" y="419"/>
                  <a:pt x="96" y="402"/>
                  <a:pt x="96" y="384"/>
                </a:cubicBezTo>
                <a:close/>
                <a:moveTo>
                  <a:pt x="115" y="448"/>
                </a:moveTo>
                <a:cubicBezTo>
                  <a:pt x="133" y="457"/>
                  <a:pt x="153" y="465"/>
                  <a:pt x="173" y="470"/>
                </a:cubicBezTo>
                <a:cubicBezTo>
                  <a:pt x="174" y="473"/>
                  <a:pt x="175" y="475"/>
                  <a:pt x="175" y="477"/>
                </a:cubicBezTo>
                <a:cubicBezTo>
                  <a:pt x="154" y="470"/>
                  <a:pt x="134" y="460"/>
                  <a:pt x="115" y="448"/>
                </a:cubicBezTo>
                <a:close/>
                <a:moveTo>
                  <a:pt x="170" y="417"/>
                </a:moveTo>
                <a:cubicBezTo>
                  <a:pt x="194" y="424"/>
                  <a:pt x="218" y="428"/>
                  <a:pt x="244" y="429"/>
                </a:cubicBezTo>
                <a:cubicBezTo>
                  <a:pt x="244" y="439"/>
                  <a:pt x="244" y="449"/>
                  <a:pt x="244" y="457"/>
                </a:cubicBezTo>
                <a:cubicBezTo>
                  <a:pt x="244" y="465"/>
                  <a:pt x="244" y="471"/>
                  <a:pt x="244" y="477"/>
                </a:cubicBezTo>
                <a:cubicBezTo>
                  <a:pt x="221" y="476"/>
                  <a:pt x="198" y="472"/>
                  <a:pt x="177" y="467"/>
                </a:cubicBezTo>
                <a:cubicBezTo>
                  <a:pt x="174" y="456"/>
                  <a:pt x="171" y="440"/>
                  <a:pt x="170" y="417"/>
                </a:cubicBezTo>
                <a:close/>
                <a:moveTo>
                  <a:pt x="181" y="479"/>
                </a:moveTo>
                <a:cubicBezTo>
                  <a:pt x="180" y="477"/>
                  <a:pt x="179" y="475"/>
                  <a:pt x="179" y="472"/>
                </a:cubicBezTo>
                <a:cubicBezTo>
                  <a:pt x="200" y="477"/>
                  <a:pt x="221" y="481"/>
                  <a:pt x="244" y="482"/>
                </a:cubicBezTo>
                <a:cubicBezTo>
                  <a:pt x="244" y="485"/>
                  <a:pt x="244" y="487"/>
                  <a:pt x="244" y="490"/>
                </a:cubicBezTo>
                <a:cubicBezTo>
                  <a:pt x="222" y="489"/>
                  <a:pt x="201" y="485"/>
                  <a:pt x="181" y="479"/>
                </a:cubicBezTo>
                <a:close/>
                <a:moveTo>
                  <a:pt x="244" y="399"/>
                </a:moveTo>
                <a:cubicBezTo>
                  <a:pt x="236" y="393"/>
                  <a:pt x="236" y="393"/>
                  <a:pt x="236" y="393"/>
                </a:cubicBezTo>
                <a:cubicBezTo>
                  <a:pt x="235" y="386"/>
                  <a:pt x="235" y="386"/>
                  <a:pt x="235" y="386"/>
                </a:cubicBezTo>
                <a:cubicBezTo>
                  <a:pt x="237" y="378"/>
                  <a:pt x="237" y="378"/>
                  <a:pt x="237" y="378"/>
                </a:cubicBezTo>
                <a:cubicBezTo>
                  <a:pt x="234" y="373"/>
                  <a:pt x="234" y="373"/>
                  <a:pt x="234" y="373"/>
                </a:cubicBezTo>
                <a:cubicBezTo>
                  <a:pt x="213" y="369"/>
                  <a:pt x="213" y="369"/>
                  <a:pt x="213" y="369"/>
                </a:cubicBezTo>
                <a:cubicBezTo>
                  <a:pt x="219" y="357"/>
                  <a:pt x="219" y="357"/>
                  <a:pt x="219" y="357"/>
                </a:cubicBezTo>
                <a:cubicBezTo>
                  <a:pt x="228" y="358"/>
                  <a:pt x="236" y="358"/>
                  <a:pt x="245" y="359"/>
                </a:cubicBezTo>
                <a:cubicBezTo>
                  <a:pt x="245" y="373"/>
                  <a:pt x="245" y="386"/>
                  <a:pt x="244" y="399"/>
                </a:cubicBezTo>
                <a:close/>
                <a:moveTo>
                  <a:pt x="245" y="344"/>
                </a:moveTo>
                <a:cubicBezTo>
                  <a:pt x="243" y="343"/>
                  <a:pt x="243" y="343"/>
                  <a:pt x="243" y="343"/>
                </a:cubicBezTo>
                <a:cubicBezTo>
                  <a:pt x="240" y="345"/>
                  <a:pt x="240" y="345"/>
                  <a:pt x="240" y="345"/>
                </a:cubicBezTo>
                <a:cubicBezTo>
                  <a:pt x="239" y="345"/>
                  <a:pt x="239" y="345"/>
                  <a:pt x="239" y="345"/>
                </a:cubicBezTo>
                <a:cubicBezTo>
                  <a:pt x="234" y="348"/>
                  <a:pt x="234" y="348"/>
                  <a:pt x="234" y="348"/>
                </a:cubicBezTo>
                <a:cubicBezTo>
                  <a:pt x="234" y="349"/>
                  <a:pt x="234" y="349"/>
                  <a:pt x="234" y="349"/>
                </a:cubicBezTo>
                <a:cubicBezTo>
                  <a:pt x="235" y="349"/>
                  <a:pt x="235" y="349"/>
                  <a:pt x="235" y="349"/>
                </a:cubicBezTo>
                <a:cubicBezTo>
                  <a:pt x="240" y="348"/>
                  <a:pt x="240" y="348"/>
                  <a:pt x="240" y="348"/>
                </a:cubicBezTo>
                <a:cubicBezTo>
                  <a:pt x="245" y="348"/>
                  <a:pt x="245" y="348"/>
                  <a:pt x="245" y="348"/>
                </a:cubicBezTo>
                <a:cubicBezTo>
                  <a:pt x="245" y="349"/>
                  <a:pt x="245" y="351"/>
                  <a:pt x="245" y="353"/>
                </a:cubicBezTo>
                <a:cubicBezTo>
                  <a:pt x="237" y="353"/>
                  <a:pt x="229" y="352"/>
                  <a:pt x="221" y="351"/>
                </a:cubicBezTo>
                <a:cubicBezTo>
                  <a:pt x="221" y="350"/>
                  <a:pt x="221" y="350"/>
                  <a:pt x="221" y="350"/>
                </a:cubicBezTo>
                <a:cubicBezTo>
                  <a:pt x="217" y="350"/>
                  <a:pt x="217" y="350"/>
                  <a:pt x="217" y="350"/>
                </a:cubicBezTo>
                <a:cubicBezTo>
                  <a:pt x="205" y="349"/>
                  <a:pt x="193" y="346"/>
                  <a:pt x="182" y="344"/>
                </a:cubicBezTo>
                <a:cubicBezTo>
                  <a:pt x="181" y="342"/>
                  <a:pt x="181" y="342"/>
                  <a:pt x="181" y="342"/>
                </a:cubicBezTo>
                <a:cubicBezTo>
                  <a:pt x="186" y="316"/>
                  <a:pt x="186" y="316"/>
                  <a:pt x="186" y="316"/>
                </a:cubicBezTo>
                <a:cubicBezTo>
                  <a:pt x="209" y="314"/>
                  <a:pt x="209" y="314"/>
                  <a:pt x="209" y="314"/>
                </a:cubicBezTo>
                <a:cubicBezTo>
                  <a:pt x="216" y="317"/>
                  <a:pt x="216" y="317"/>
                  <a:pt x="216" y="317"/>
                </a:cubicBezTo>
                <a:cubicBezTo>
                  <a:pt x="218" y="317"/>
                  <a:pt x="218" y="317"/>
                  <a:pt x="218" y="317"/>
                </a:cubicBezTo>
                <a:cubicBezTo>
                  <a:pt x="218" y="312"/>
                  <a:pt x="218" y="312"/>
                  <a:pt x="218" y="312"/>
                </a:cubicBezTo>
                <a:cubicBezTo>
                  <a:pt x="231" y="313"/>
                  <a:pt x="231" y="313"/>
                  <a:pt x="231" y="313"/>
                </a:cubicBezTo>
                <a:cubicBezTo>
                  <a:pt x="233" y="315"/>
                  <a:pt x="233" y="315"/>
                  <a:pt x="233" y="315"/>
                </a:cubicBezTo>
                <a:cubicBezTo>
                  <a:pt x="241" y="315"/>
                  <a:pt x="241" y="315"/>
                  <a:pt x="241" y="315"/>
                </a:cubicBezTo>
                <a:cubicBezTo>
                  <a:pt x="246" y="327"/>
                  <a:pt x="246" y="327"/>
                  <a:pt x="246" y="327"/>
                </a:cubicBezTo>
                <a:cubicBezTo>
                  <a:pt x="246" y="333"/>
                  <a:pt x="245" y="338"/>
                  <a:pt x="245" y="344"/>
                </a:cubicBezTo>
                <a:close/>
                <a:moveTo>
                  <a:pt x="248" y="242"/>
                </a:moveTo>
                <a:cubicBezTo>
                  <a:pt x="247" y="242"/>
                  <a:pt x="247" y="242"/>
                  <a:pt x="247" y="242"/>
                </a:cubicBezTo>
                <a:cubicBezTo>
                  <a:pt x="247" y="242"/>
                  <a:pt x="247" y="242"/>
                  <a:pt x="247" y="242"/>
                </a:cubicBezTo>
                <a:cubicBezTo>
                  <a:pt x="242" y="242"/>
                  <a:pt x="242" y="242"/>
                  <a:pt x="242" y="242"/>
                </a:cubicBezTo>
                <a:cubicBezTo>
                  <a:pt x="242" y="243"/>
                  <a:pt x="242" y="243"/>
                  <a:pt x="242" y="243"/>
                </a:cubicBezTo>
                <a:cubicBezTo>
                  <a:pt x="243" y="244"/>
                  <a:pt x="243" y="244"/>
                  <a:pt x="243" y="244"/>
                </a:cubicBezTo>
                <a:cubicBezTo>
                  <a:pt x="248" y="246"/>
                  <a:pt x="248" y="246"/>
                  <a:pt x="248" y="246"/>
                </a:cubicBezTo>
                <a:cubicBezTo>
                  <a:pt x="247" y="250"/>
                  <a:pt x="247" y="255"/>
                  <a:pt x="247" y="260"/>
                </a:cubicBezTo>
                <a:cubicBezTo>
                  <a:pt x="247" y="260"/>
                  <a:pt x="247" y="260"/>
                  <a:pt x="247" y="260"/>
                </a:cubicBezTo>
                <a:cubicBezTo>
                  <a:pt x="247" y="260"/>
                  <a:pt x="247" y="260"/>
                  <a:pt x="247" y="260"/>
                </a:cubicBezTo>
                <a:cubicBezTo>
                  <a:pt x="247" y="261"/>
                  <a:pt x="247" y="261"/>
                  <a:pt x="247" y="261"/>
                </a:cubicBezTo>
                <a:cubicBezTo>
                  <a:pt x="247" y="263"/>
                  <a:pt x="247" y="265"/>
                  <a:pt x="247" y="268"/>
                </a:cubicBezTo>
                <a:cubicBezTo>
                  <a:pt x="244" y="267"/>
                  <a:pt x="244" y="267"/>
                  <a:pt x="244" y="267"/>
                </a:cubicBezTo>
                <a:cubicBezTo>
                  <a:pt x="241" y="266"/>
                  <a:pt x="241" y="266"/>
                  <a:pt x="241" y="266"/>
                </a:cubicBezTo>
                <a:cubicBezTo>
                  <a:pt x="241" y="265"/>
                  <a:pt x="241" y="265"/>
                  <a:pt x="241" y="265"/>
                </a:cubicBezTo>
                <a:cubicBezTo>
                  <a:pt x="240" y="264"/>
                  <a:pt x="240" y="264"/>
                  <a:pt x="240" y="264"/>
                </a:cubicBezTo>
                <a:cubicBezTo>
                  <a:pt x="240" y="263"/>
                  <a:pt x="240" y="263"/>
                  <a:pt x="240" y="263"/>
                </a:cubicBezTo>
                <a:cubicBezTo>
                  <a:pt x="245" y="260"/>
                  <a:pt x="245" y="260"/>
                  <a:pt x="245" y="260"/>
                </a:cubicBezTo>
                <a:cubicBezTo>
                  <a:pt x="243" y="257"/>
                  <a:pt x="243" y="257"/>
                  <a:pt x="243" y="257"/>
                </a:cubicBezTo>
                <a:cubicBezTo>
                  <a:pt x="241" y="256"/>
                  <a:pt x="241" y="256"/>
                  <a:pt x="241" y="256"/>
                </a:cubicBezTo>
                <a:cubicBezTo>
                  <a:pt x="240" y="256"/>
                  <a:pt x="240" y="256"/>
                  <a:pt x="240" y="256"/>
                </a:cubicBezTo>
                <a:cubicBezTo>
                  <a:pt x="240" y="253"/>
                  <a:pt x="240" y="253"/>
                  <a:pt x="240" y="253"/>
                </a:cubicBezTo>
                <a:cubicBezTo>
                  <a:pt x="239" y="251"/>
                  <a:pt x="239" y="251"/>
                  <a:pt x="239" y="251"/>
                </a:cubicBezTo>
                <a:cubicBezTo>
                  <a:pt x="238" y="250"/>
                  <a:pt x="238" y="250"/>
                  <a:pt x="238" y="250"/>
                </a:cubicBezTo>
                <a:cubicBezTo>
                  <a:pt x="236" y="253"/>
                  <a:pt x="236" y="253"/>
                  <a:pt x="236" y="253"/>
                </a:cubicBezTo>
                <a:cubicBezTo>
                  <a:pt x="235" y="256"/>
                  <a:pt x="235" y="256"/>
                  <a:pt x="235" y="256"/>
                </a:cubicBezTo>
                <a:cubicBezTo>
                  <a:pt x="236" y="257"/>
                  <a:pt x="236" y="257"/>
                  <a:pt x="236" y="257"/>
                </a:cubicBezTo>
                <a:cubicBezTo>
                  <a:pt x="236" y="261"/>
                  <a:pt x="236" y="261"/>
                  <a:pt x="236" y="261"/>
                </a:cubicBezTo>
                <a:cubicBezTo>
                  <a:pt x="235" y="263"/>
                  <a:pt x="235" y="263"/>
                  <a:pt x="235" y="263"/>
                </a:cubicBezTo>
                <a:cubicBezTo>
                  <a:pt x="235" y="263"/>
                  <a:pt x="235" y="263"/>
                  <a:pt x="235" y="263"/>
                </a:cubicBezTo>
                <a:cubicBezTo>
                  <a:pt x="232" y="265"/>
                  <a:pt x="232" y="265"/>
                  <a:pt x="232" y="265"/>
                </a:cubicBezTo>
                <a:cubicBezTo>
                  <a:pt x="232" y="265"/>
                  <a:pt x="232" y="265"/>
                  <a:pt x="232" y="265"/>
                </a:cubicBezTo>
                <a:cubicBezTo>
                  <a:pt x="228" y="265"/>
                  <a:pt x="228" y="265"/>
                  <a:pt x="228" y="265"/>
                </a:cubicBezTo>
                <a:cubicBezTo>
                  <a:pt x="228" y="265"/>
                  <a:pt x="228" y="265"/>
                  <a:pt x="228" y="264"/>
                </a:cubicBezTo>
                <a:cubicBezTo>
                  <a:pt x="227" y="259"/>
                  <a:pt x="227" y="259"/>
                  <a:pt x="227" y="259"/>
                </a:cubicBezTo>
                <a:cubicBezTo>
                  <a:pt x="228" y="254"/>
                  <a:pt x="228" y="254"/>
                  <a:pt x="228" y="254"/>
                </a:cubicBezTo>
                <a:cubicBezTo>
                  <a:pt x="227" y="252"/>
                  <a:pt x="227" y="252"/>
                  <a:pt x="227" y="252"/>
                </a:cubicBezTo>
                <a:cubicBezTo>
                  <a:pt x="227" y="252"/>
                  <a:pt x="227" y="252"/>
                  <a:pt x="227" y="252"/>
                </a:cubicBezTo>
                <a:cubicBezTo>
                  <a:pt x="229" y="249"/>
                  <a:pt x="229" y="249"/>
                  <a:pt x="229" y="249"/>
                </a:cubicBezTo>
                <a:cubicBezTo>
                  <a:pt x="233" y="246"/>
                  <a:pt x="233" y="246"/>
                  <a:pt x="233" y="246"/>
                </a:cubicBezTo>
                <a:cubicBezTo>
                  <a:pt x="228" y="243"/>
                  <a:pt x="228" y="243"/>
                  <a:pt x="228" y="243"/>
                </a:cubicBezTo>
                <a:cubicBezTo>
                  <a:pt x="226" y="244"/>
                  <a:pt x="226" y="244"/>
                  <a:pt x="226" y="244"/>
                </a:cubicBezTo>
                <a:cubicBezTo>
                  <a:pt x="226" y="245"/>
                  <a:pt x="226" y="245"/>
                  <a:pt x="226" y="245"/>
                </a:cubicBezTo>
                <a:cubicBezTo>
                  <a:pt x="218" y="242"/>
                  <a:pt x="218" y="242"/>
                  <a:pt x="218" y="242"/>
                </a:cubicBezTo>
                <a:cubicBezTo>
                  <a:pt x="217" y="241"/>
                  <a:pt x="217" y="241"/>
                  <a:pt x="217" y="241"/>
                </a:cubicBezTo>
                <a:cubicBezTo>
                  <a:pt x="217" y="240"/>
                  <a:pt x="217" y="240"/>
                  <a:pt x="217" y="240"/>
                </a:cubicBezTo>
                <a:cubicBezTo>
                  <a:pt x="218" y="240"/>
                  <a:pt x="218" y="240"/>
                  <a:pt x="218" y="240"/>
                </a:cubicBezTo>
                <a:cubicBezTo>
                  <a:pt x="224" y="237"/>
                  <a:pt x="224" y="237"/>
                  <a:pt x="224" y="237"/>
                </a:cubicBezTo>
                <a:cubicBezTo>
                  <a:pt x="226" y="235"/>
                  <a:pt x="226" y="235"/>
                  <a:pt x="226" y="235"/>
                </a:cubicBezTo>
                <a:cubicBezTo>
                  <a:pt x="229" y="233"/>
                  <a:pt x="229" y="233"/>
                  <a:pt x="229" y="233"/>
                </a:cubicBezTo>
                <a:cubicBezTo>
                  <a:pt x="236" y="234"/>
                  <a:pt x="236" y="234"/>
                  <a:pt x="236" y="234"/>
                </a:cubicBezTo>
                <a:cubicBezTo>
                  <a:pt x="237" y="234"/>
                  <a:pt x="237" y="234"/>
                  <a:pt x="237" y="234"/>
                </a:cubicBezTo>
                <a:cubicBezTo>
                  <a:pt x="238" y="236"/>
                  <a:pt x="238" y="236"/>
                  <a:pt x="238" y="236"/>
                </a:cubicBezTo>
                <a:cubicBezTo>
                  <a:pt x="241" y="238"/>
                  <a:pt x="241" y="238"/>
                  <a:pt x="241" y="238"/>
                </a:cubicBezTo>
                <a:cubicBezTo>
                  <a:pt x="241" y="236"/>
                  <a:pt x="241" y="236"/>
                  <a:pt x="241" y="236"/>
                </a:cubicBezTo>
                <a:cubicBezTo>
                  <a:pt x="241" y="236"/>
                  <a:pt x="241" y="236"/>
                  <a:pt x="241" y="236"/>
                </a:cubicBezTo>
                <a:cubicBezTo>
                  <a:pt x="242" y="236"/>
                  <a:pt x="242" y="236"/>
                  <a:pt x="242" y="236"/>
                </a:cubicBezTo>
                <a:cubicBezTo>
                  <a:pt x="246" y="238"/>
                  <a:pt x="246" y="238"/>
                  <a:pt x="246" y="238"/>
                </a:cubicBezTo>
                <a:cubicBezTo>
                  <a:pt x="248" y="239"/>
                  <a:pt x="248" y="239"/>
                  <a:pt x="248" y="239"/>
                </a:cubicBezTo>
                <a:cubicBezTo>
                  <a:pt x="248" y="240"/>
                  <a:pt x="248" y="241"/>
                  <a:pt x="248" y="242"/>
                </a:cubicBezTo>
                <a:close/>
                <a:moveTo>
                  <a:pt x="245" y="213"/>
                </a:moveTo>
                <a:cubicBezTo>
                  <a:pt x="245" y="206"/>
                  <a:pt x="245" y="206"/>
                  <a:pt x="245" y="206"/>
                </a:cubicBezTo>
                <a:cubicBezTo>
                  <a:pt x="241" y="206"/>
                  <a:pt x="241" y="206"/>
                  <a:pt x="241" y="206"/>
                </a:cubicBezTo>
                <a:cubicBezTo>
                  <a:pt x="225" y="197"/>
                  <a:pt x="225" y="197"/>
                  <a:pt x="225" y="197"/>
                </a:cubicBezTo>
                <a:cubicBezTo>
                  <a:pt x="225" y="190"/>
                  <a:pt x="225" y="190"/>
                  <a:pt x="225" y="190"/>
                </a:cubicBezTo>
                <a:cubicBezTo>
                  <a:pt x="223" y="185"/>
                  <a:pt x="223" y="185"/>
                  <a:pt x="223" y="185"/>
                </a:cubicBezTo>
                <a:cubicBezTo>
                  <a:pt x="224" y="184"/>
                  <a:pt x="224" y="184"/>
                  <a:pt x="224" y="184"/>
                </a:cubicBezTo>
                <a:cubicBezTo>
                  <a:pt x="232" y="185"/>
                  <a:pt x="240" y="186"/>
                  <a:pt x="249" y="187"/>
                </a:cubicBezTo>
                <a:cubicBezTo>
                  <a:pt x="249" y="197"/>
                  <a:pt x="248" y="207"/>
                  <a:pt x="248" y="218"/>
                </a:cubicBezTo>
                <a:lnTo>
                  <a:pt x="245" y="213"/>
                </a:lnTo>
                <a:close/>
                <a:moveTo>
                  <a:pt x="286" y="488"/>
                </a:moveTo>
                <a:cubicBezTo>
                  <a:pt x="276" y="489"/>
                  <a:pt x="265" y="490"/>
                  <a:pt x="255" y="490"/>
                </a:cubicBezTo>
                <a:cubicBezTo>
                  <a:pt x="253" y="490"/>
                  <a:pt x="251" y="490"/>
                  <a:pt x="249" y="490"/>
                </a:cubicBezTo>
                <a:cubicBezTo>
                  <a:pt x="249" y="488"/>
                  <a:pt x="249" y="485"/>
                  <a:pt x="249" y="482"/>
                </a:cubicBezTo>
                <a:cubicBezTo>
                  <a:pt x="252" y="482"/>
                  <a:pt x="255" y="482"/>
                  <a:pt x="259" y="482"/>
                </a:cubicBezTo>
                <a:cubicBezTo>
                  <a:pt x="269" y="482"/>
                  <a:pt x="279" y="482"/>
                  <a:pt x="289" y="481"/>
                </a:cubicBezTo>
                <a:lnTo>
                  <a:pt x="286" y="488"/>
                </a:lnTo>
                <a:close/>
                <a:moveTo>
                  <a:pt x="259" y="477"/>
                </a:moveTo>
                <a:cubicBezTo>
                  <a:pt x="255" y="477"/>
                  <a:pt x="252" y="477"/>
                  <a:pt x="249" y="477"/>
                </a:cubicBezTo>
                <a:cubicBezTo>
                  <a:pt x="249" y="472"/>
                  <a:pt x="249" y="465"/>
                  <a:pt x="249" y="457"/>
                </a:cubicBezTo>
                <a:cubicBezTo>
                  <a:pt x="249" y="454"/>
                  <a:pt x="249" y="450"/>
                  <a:pt x="249" y="446"/>
                </a:cubicBezTo>
                <a:cubicBezTo>
                  <a:pt x="267" y="458"/>
                  <a:pt x="267" y="458"/>
                  <a:pt x="267" y="458"/>
                </a:cubicBezTo>
                <a:cubicBezTo>
                  <a:pt x="274" y="467"/>
                  <a:pt x="274" y="467"/>
                  <a:pt x="274" y="467"/>
                </a:cubicBezTo>
                <a:cubicBezTo>
                  <a:pt x="290" y="474"/>
                  <a:pt x="290" y="474"/>
                  <a:pt x="290" y="474"/>
                </a:cubicBezTo>
                <a:cubicBezTo>
                  <a:pt x="290" y="476"/>
                  <a:pt x="290" y="476"/>
                  <a:pt x="290" y="476"/>
                </a:cubicBezTo>
                <a:cubicBezTo>
                  <a:pt x="280" y="477"/>
                  <a:pt x="269" y="477"/>
                  <a:pt x="259" y="477"/>
                </a:cubicBezTo>
                <a:close/>
                <a:moveTo>
                  <a:pt x="329" y="389"/>
                </a:moveTo>
                <a:cubicBezTo>
                  <a:pt x="329" y="386"/>
                  <a:pt x="329" y="386"/>
                  <a:pt x="329" y="386"/>
                </a:cubicBezTo>
                <a:cubicBezTo>
                  <a:pt x="323" y="386"/>
                  <a:pt x="323" y="386"/>
                  <a:pt x="323" y="386"/>
                </a:cubicBezTo>
                <a:cubicBezTo>
                  <a:pt x="319" y="389"/>
                  <a:pt x="319" y="389"/>
                  <a:pt x="319" y="389"/>
                </a:cubicBezTo>
                <a:cubicBezTo>
                  <a:pt x="304" y="390"/>
                  <a:pt x="304" y="390"/>
                  <a:pt x="304" y="390"/>
                </a:cubicBezTo>
                <a:cubicBezTo>
                  <a:pt x="301" y="388"/>
                  <a:pt x="301" y="388"/>
                  <a:pt x="301" y="388"/>
                </a:cubicBezTo>
                <a:cubicBezTo>
                  <a:pt x="292" y="392"/>
                  <a:pt x="292" y="392"/>
                  <a:pt x="292" y="392"/>
                </a:cubicBezTo>
                <a:cubicBezTo>
                  <a:pt x="292" y="397"/>
                  <a:pt x="292" y="397"/>
                  <a:pt x="292" y="397"/>
                </a:cubicBezTo>
                <a:cubicBezTo>
                  <a:pt x="290" y="398"/>
                  <a:pt x="290" y="398"/>
                  <a:pt x="290" y="398"/>
                </a:cubicBezTo>
                <a:cubicBezTo>
                  <a:pt x="287" y="386"/>
                  <a:pt x="287" y="386"/>
                  <a:pt x="287" y="386"/>
                </a:cubicBezTo>
                <a:cubicBezTo>
                  <a:pt x="278" y="393"/>
                  <a:pt x="278" y="393"/>
                  <a:pt x="278" y="393"/>
                </a:cubicBezTo>
                <a:cubicBezTo>
                  <a:pt x="275" y="393"/>
                  <a:pt x="275" y="393"/>
                  <a:pt x="275" y="393"/>
                </a:cubicBezTo>
                <a:cubicBezTo>
                  <a:pt x="266" y="405"/>
                  <a:pt x="266" y="405"/>
                  <a:pt x="266" y="405"/>
                </a:cubicBezTo>
                <a:cubicBezTo>
                  <a:pt x="256" y="398"/>
                  <a:pt x="256" y="398"/>
                  <a:pt x="256" y="398"/>
                </a:cubicBezTo>
                <a:cubicBezTo>
                  <a:pt x="249" y="399"/>
                  <a:pt x="249" y="399"/>
                  <a:pt x="249" y="399"/>
                </a:cubicBezTo>
                <a:cubicBezTo>
                  <a:pt x="249" y="386"/>
                  <a:pt x="250" y="373"/>
                  <a:pt x="250" y="359"/>
                </a:cubicBezTo>
                <a:cubicBezTo>
                  <a:pt x="253" y="359"/>
                  <a:pt x="256" y="359"/>
                  <a:pt x="259" y="359"/>
                </a:cubicBezTo>
                <a:cubicBezTo>
                  <a:pt x="267" y="359"/>
                  <a:pt x="275" y="359"/>
                  <a:pt x="283" y="358"/>
                </a:cubicBezTo>
                <a:cubicBezTo>
                  <a:pt x="283" y="358"/>
                  <a:pt x="283" y="358"/>
                  <a:pt x="283" y="358"/>
                </a:cubicBezTo>
                <a:cubicBezTo>
                  <a:pt x="283" y="361"/>
                  <a:pt x="283" y="361"/>
                  <a:pt x="283" y="361"/>
                </a:cubicBezTo>
                <a:cubicBezTo>
                  <a:pt x="287" y="361"/>
                  <a:pt x="287" y="361"/>
                  <a:pt x="287" y="361"/>
                </a:cubicBezTo>
                <a:cubicBezTo>
                  <a:pt x="290" y="364"/>
                  <a:pt x="290" y="364"/>
                  <a:pt x="290" y="364"/>
                </a:cubicBezTo>
                <a:cubicBezTo>
                  <a:pt x="294" y="361"/>
                  <a:pt x="294" y="361"/>
                  <a:pt x="294" y="361"/>
                </a:cubicBezTo>
                <a:cubicBezTo>
                  <a:pt x="299" y="361"/>
                  <a:pt x="299" y="361"/>
                  <a:pt x="299" y="361"/>
                </a:cubicBezTo>
                <a:cubicBezTo>
                  <a:pt x="294" y="358"/>
                  <a:pt x="294" y="358"/>
                  <a:pt x="294" y="358"/>
                </a:cubicBezTo>
                <a:cubicBezTo>
                  <a:pt x="293" y="357"/>
                  <a:pt x="293" y="357"/>
                  <a:pt x="293" y="357"/>
                </a:cubicBezTo>
                <a:cubicBezTo>
                  <a:pt x="306" y="356"/>
                  <a:pt x="320" y="353"/>
                  <a:pt x="332" y="350"/>
                </a:cubicBezTo>
                <a:cubicBezTo>
                  <a:pt x="334" y="364"/>
                  <a:pt x="335" y="377"/>
                  <a:pt x="336" y="391"/>
                </a:cubicBezTo>
                <a:lnTo>
                  <a:pt x="329" y="389"/>
                </a:lnTo>
                <a:close/>
                <a:moveTo>
                  <a:pt x="323" y="267"/>
                </a:moveTo>
                <a:cubicBezTo>
                  <a:pt x="344" y="262"/>
                  <a:pt x="362" y="255"/>
                  <a:pt x="379" y="245"/>
                </a:cubicBezTo>
                <a:cubicBezTo>
                  <a:pt x="389" y="268"/>
                  <a:pt x="398" y="291"/>
                  <a:pt x="404" y="315"/>
                </a:cubicBezTo>
                <a:cubicBezTo>
                  <a:pt x="384" y="327"/>
                  <a:pt x="361" y="337"/>
                  <a:pt x="336" y="343"/>
                </a:cubicBezTo>
                <a:cubicBezTo>
                  <a:pt x="333" y="317"/>
                  <a:pt x="329" y="291"/>
                  <a:pt x="323" y="267"/>
                </a:cubicBezTo>
                <a:close/>
                <a:moveTo>
                  <a:pt x="367" y="396"/>
                </a:moveTo>
                <a:cubicBezTo>
                  <a:pt x="356" y="397"/>
                  <a:pt x="356" y="397"/>
                  <a:pt x="356" y="397"/>
                </a:cubicBezTo>
                <a:cubicBezTo>
                  <a:pt x="341" y="392"/>
                  <a:pt x="341" y="392"/>
                  <a:pt x="341" y="392"/>
                </a:cubicBezTo>
                <a:cubicBezTo>
                  <a:pt x="340" y="378"/>
                  <a:pt x="339" y="363"/>
                  <a:pt x="337" y="349"/>
                </a:cubicBezTo>
                <a:cubicBezTo>
                  <a:pt x="362" y="343"/>
                  <a:pt x="385" y="333"/>
                  <a:pt x="406" y="321"/>
                </a:cubicBezTo>
                <a:cubicBezTo>
                  <a:pt x="411" y="341"/>
                  <a:pt x="413" y="362"/>
                  <a:pt x="413" y="382"/>
                </a:cubicBezTo>
                <a:cubicBezTo>
                  <a:pt x="413" y="383"/>
                  <a:pt x="413" y="383"/>
                  <a:pt x="413" y="384"/>
                </a:cubicBezTo>
                <a:cubicBezTo>
                  <a:pt x="402" y="391"/>
                  <a:pt x="389" y="397"/>
                  <a:pt x="376" y="402"/>
                </a:cubicBezTo>
                <a:lnTo>
                  <a:pt x="367" y="396"/>
                </a:lnTo>
                <a:close/>
                <a:moveTo>
                  <a:pt x="380" y="409"/>
                </a:moveTo>
                <a:cubicBezTo>
                  <a:pt x="379" y="406"/>
                  <a:pt x="379" y="406"/>
                  <a:pt x="379" y="406"/>
                </a:cubicBezTo>
                <a:cubicBezTo>
                  <a:pt x="391" y="401"/>
                  <a:pt x="402" y="395"/>
                  <a:pt x="413" y="389"/>
                </a:cubicBezTo>
                <a:cubicBezTo>
                  <a:pt x="413" y="394"/>
                  <a:pt x="413" y="399"/>
                  <a:pt x="412" y="403"/>
                </a:cubicBezTo>
                <a:cubicBezTo>
                  <a:pt x="395" y="407"/>
                  <a:pt x="395" y="407"/>
                  <a:pt x="395" y="407"/>
                </a:cubicBezTo>
                <a:lnTo>
                  <a:pt x="380" y="409"/>
                </a:lnTo>
                <a:close/>
                <a:moveTo>
                  <a:pt x="470" y="366"/>
                </a:moveTo>
                <a:cubicBezTo>
                  <a:pt x="459" y="386"/>
                  <a:pt x="445" y="404"/>
                  <a:pt x="429" y="419"/>
                </a:cubicBezTo>
                <a:cubicBezTo>
                  <a:pt x="423" y="425"/>
                  <a:pt x="417" y="430"/>
                  <a:pt x="411" y="435"/>
                </a:cubicBezTo>
                <a:cubicBezTo>
                  <a:pt x="411" y="434"/>
                  <a:pt x="412" y="433"/>
                  <a:pt x="412" y="432"/>
                </a:cubicBezTo>
                <a:cubicBezTo>
                  <a:pt x="424" y="411"/>
                  <a:pt x="424" y="411"/>
                  <a:pt x="424" y="411"/>
                </a:cubicBezTo>
                <a:cubicBezTo>
                  <a:pt x="429" y="407"/>
                  <a:pt x="429" y="407"/>
                  <a:pt x="429" y="407"/>
                </a:cubicBezTo>
                <a:cubicBezTo>
                  <a:pt x="428" y="402"/>
                  <a:pt x="428" y="402"/>
                  <a:pt x="428" y="402"/>
                </a:cubicBezTo>
                <a:cubicBezTo>
                  <a:pt x="418" y="402"/>
                  <a:pt x="418" y="402"/>
                  <a:pt x="418" y="402"/>
                </a:cubicBezTo>
                <a:cubicBezTo>
                  <a:pt x="417" y="402"/>
                  <a:pt x="417" y="402"/>
                  <a:pt x="417" y="402"/>
                </a:cubicBezTo>
                <a:cubicBezTo>
                  <a:pt x="418" y="397"/>
                  <a:pt x="418" y="391"/>
                  <a:pt x="418" y="386"/>
                </a:cubicBezTo>
                <a:cubicBezTo>
                  <a:pt x="437" y="375"/>
                  <a:pt x="455" y="361"/>
                  <a:pt x="470" y="346"/>
                </a:cubicBezTo>
                <a:cubicBezTo>
                  <a:pt x="470" y="351"/>
                  <a:pt x="470" y="356"/>
                  <a:pt x="470" y="361"/>
                </a:cubicBezTo>
                <a:cubicBezTo>
                  <a:pt x="470" y="363"/>
                  <a:pt x="470" y="364"/>
                  <a:pt x="470" y="366"/>
                </a:cubicBezTo>
                <a:close/>
                <a:moveTo>
                  <a:pt x="475" y="357"/>
                </a:moveTo>
                <a:cubicBezTo>
                  <a:pt x="475" y="352"/>
                  <a:pt x="475" y="346"/>
                  <a:pt x="474" y="341"/>
                </a:cubicBezTo>
                <a:cubicBezTo>
                  <a:pt x="480" y="335"/>
                  <a:pt x="485" y="329"/>
                  <a:pt x="490" y="323"/>
                </a:cubicBezTo>
                <a:cubicBezTo>
                  <a:pt x="486" y="335"/>
                  <a:pt x="481" y="346"/>
                  <a:pt x="475" y="357"/>
                </a:cubicBezTo>
                <a:close/>
                <a:moveTo>
                  <a:pt x="474" y="335"/>
                </a:moveTo>
                <a:cubicBezTo>
                  <a:pt x="471" y="314"/>
                  <a:pt x="467" y="294"/>
                  <a:pt x="460" y="276"/>
                </a:cubicBezTo>
                <a:cubicBezTo>
                  <a:pt x="462" y="274"/>
                  <a:pt x="464" y="272"/>
                  <a:pt x="465" y="270"/>
                </a:cubicBezTo>
                <a:cubicBezTo>
                  <a:pt x="469" y="272"/>
                  <a:pt x="469" y="272"/>
                  <a:pt x="469" y="272"/>
                </a:cubicBezTo>
                <a:cubicBezTo>
                  <a:pt x="470" y="275"/>
                  <a:pt x="470" y="275"/>
                  <a:pt x="470" y="275"/>
                </a:cubicBezTo>
                <a:cubicBezTo>
                  <a:pt x="471" y="290"/>
                  <a:pt x="471" y="290"/>
                  <a:pt x="471" y="290"/>
                </a:cubicBezTo>
                <a:cubicBezTo>
                  <a:pt x="477" y="295"/>
                  <a:pt x="477" y="295"/>
                  <a:pt x="477" y="295"/>
                </a:cubicBezTo>
                <a:cubicBezTo>
                  <a:pt x="480" y="296"/>
                  <a:pt x="480" y="296"/>
                  <a:pt x="480" y="296"/>
                </a:cubicBezTo>
                <a:cubicBezTo>
                  <a:pt x="483" y="298"/>
                  <a:pt x="483" y="298"/>
                  <a:pt x="483" y="298"/>
                </a:cubicBezTo>
                <a:cubicBezTo>
                  <a:pt x="491" y="297"/>
                  <a:pt x="491" y="297"/>
                  <a:pt x="491" y="297"/>
                </a:cubicBezTo>
                <a:cubicBezTo>
                  <a:pt x="491" y="290"/>
                  <a:pt x="491" y="290"/>
                  <a:pt x="491" y="290"/>
                </a:cubicBezTo>
                <a:cubicBezTo>
                  <a:pt x="498" y="276"/>
                  <a:pt x="498" y="276"/>
                  <a:pt x="498" y="276"/>
                </a:cubicBezTo>
                <a:cubicBezTo>
                  <a:pt x="501" y="268"/>
                  <a:pt x="501" y="268"/>
                  <a:pt x="501" y="268"/>
                </a:cubicBezTo>
                <a:cubicBezTo>
                  <a:pt x="499" y="282"/>
                  <a:pt x="497" y="296"/>
                  <a:pt x="494" y="309"/>
                </a:cubicBezTo>
                <a:cubicBezTo>
                  <a:pt x="488" y="318"/>
                  <a:pt x="481" y="327"/>
                  <a:pt x="474" y="335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Oval 10"/>
          <p:cNvSpPr/>
          <p:nvPr/>
        </p:nvSpPr>
        <p:spPr bwMode="auto">
          <a:xfrm>
            <a:off x="5045075" y="2733675"/>
            <a:ext cx="215900" cy="215900"/>
          </a:xfrm>
          <a:prstGeom prst="ellipse">
            <a:avLst/>
          </a:prstGeom>
          <a:solidFill>
            <a:srgbClr val="E71F3C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920" tIns="60960" rIns="121920" bIns="60960" numCol="1" rtlCol="0" anchor="t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7465" b="0" i="0" u="none" strike="noStrike" kern="1200" cap="none" spc="0" normalizeH="0" baseline="0" noProof="0">
              <a:ln>
                <a:noFill/>
              </a:ln>
              <a:solidFill>
                <a:srgbClr val="E71F3C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3560" name="Freeform 19"/>
          <p:cNvSpPr>
            <a:spLocks noEditPoints="1"/>
          </p:cNvSpPr>
          <p:nvPr/>
        </p:nvSpPr>
        <p:spPr>
          <a:xfrm>
            <a:off x="5102225" y="2774950"/>
            <a:ext cx="101600" cy="147638"/>
          </a:xfrm>
          <a:custGeom>
            <a:avLst/>
            <a:gdLst/>
            <a:ahLst/>
            <a:cxnLst>
              <a:cxn ang="0">
                <a:pos x="96323" y="101968"/>
              </a:cxn>
              <a:cxn ang="0">
                <a:pos x="58757" y="101968"/>
              </a:cxn>
              <a:cxn ang="0">
                <a:pos x="53941" y="144294"/>
              </a:cxn>
              <a:cxn ang="0">
                <a:pos x="51051" y="147180"/>
              </a:cxn>
              <a:cxn ang="0">
                <a:pos x="51051" y="147180"/>
              </a:cxn>
              <a:cxn ang="0">
                <a:pos x="48161" y="144294"/>
              </a:cxn>
              <a:cxn ang="0">
                <a:pos x="41419" y="101968"/>
              </a:cxn>
              <a:cxn ang="0">
                <a:pos x="5779" y="101968"/>
              </a:cxn>
              <a:cxn ang="0">
                <a:pos x="0" y="96196"/>
              </a:cxn>
              <a:cxn ang="0">
                <a:pos x="23117" y="68299"/>
              </a:cxn>
              <a:cxn ang="0">
                <a:pos x="23117" y="23087"/>
              </a:cxn>
              <a:cxn ang="0">
                <a:pos x="11559" y="11544"/>
              </a:cxn>
              <a:cxn ang="0">
                <a:pos x="23117" y="0"/>
              </a:cxn>
              <a:cxn ang="0">
                <a:pos x="78985" y="0"/>
              </a:cxn>
              <a:cxn ang="0">
                <a:pos x="90543" y="11544"/>
              </a:cxn>
              <a:cxn ang="0">
                <a:pos x="78985" y="23087"/>
              </a:cxn>
              <a:cxn ang="0">
                <a:pos x="78985" y="68299"/>
              </a:cxn>
              <a:cxn ang="0">
                <a:pos x="102102" y="96196"/>
              </a:cxn>
              <a:cxn ang="0">
                <a:pos x="96323" y="101968"/>
              </a:cxn>
              <a:cxn ang="0">
                <a:pos x="42382" y="25973"/>
              </a:cxn>
              <a:cxn ang="0">
                <a:pos x="39492" y="23087"/>
              </a:cxn>
              <a:cxn ang="0">
                <a:pos x="36603" y="25973"/>
              </a:cxn>
              <a:cxn ang="0">
                <a:pos x="36603" y="65413"/>
              </a:cxn>
              <a:cxn ang="0">
                <a:pos x="39492" y="68299"/>
              </a:cxn>
              <a:cxn ang="0">
                <a:pos x="42382" y="65413"/>
              </a:cxn>
              <a:cxn ang="0">
                <a:pos x="42382" y="25973"/>
              </a:cxn>
            </a:cxnLst>
            <a:rect l="0" t="0" r="0" b="0"/>
            <a:pathLst>
              <a:path w="106" h="153">
                <a:moveTo>
                  <a:pt x="100" y="106"/>
                </a:moveTo>
                <a:cubicBezTo>
                  <a:pt x="61" y="106"/>
                  <a:pt x="61" y="106"/>
                  <a:pt x="61" y="106"/>
                </a:cubicBezTo>
                <a:cubicBezTo>
                  <a:pt x="56" y="150"/>
                  <a:pt x="56" y="150"/>
                  <a:pt x="56" y="150"/>
                </a:cubicBezTo>
                <a:cubicBezTo>
                  <a:pt x="56" y="151"/>
                  <a:pt x="54" y="153"/>
                  <a:pt x="53" y="153"/>
                </a:cubicBezTo>
                <a:cubicBezTo>
                  <a:pt x="53" y="153"/>
                  <a:pt x="53" y="153"/>
                  <a:pt x="53" y="153"/>
                </a:cubicBezTo>
                <a:cubicBezTo>
                  <a:pt x="51" y="153"/>
                  <a:pt x="50" y="152"/>
                  <a:pt x="50" y="150"/>
                </a:cubicBezTo>
                <a:cubicBezTo>
                  <a:pt x="43" y="106"/>
                  <a:pt x="43" y="106"/>
                  <a:pt x="43" y="106"/>
                </a:cubicBezTo>
                <a:cubicBezTo>
                  <a:pt x="6" y="106"/>
                  <a:pt x="6" y="106"/>
                  <a:pt x="6" y="106"/>
                </a:cubicBezTo>
                <a:cubicBezTo>
                  <a:pt x="3" y="106"/>
                  <a:pt x="0" y="103"/>
                  <a:pt x="0" y="100"/>
                </a:cubicBezTo>
                <a:cubicBezTo>
                  <a:pt x="0" y="85"/>
                  <a:pt x="12" y="71"/>
                  <a:pt x="24" y="71"/>
                </a:cubicBezTo>
                <a:cubicBezTo>
                  <a:pt x="24" y="24"/>
                  <a:pt x="24" y="24"/>
                  <a:pt x="24" y="24"/>
                </a:cubicBezTo>
                <a:cubicBezTo>
                  <a:pt x="17" y="24"/>
                  <a:pt x="12" y="18"/>
                  <a:pt x="12" y="12"/>
                </a:cubicBezTo>
                <a:cubicBezTo>
                  <a:pt x="12" y="6"/>
                  <a:pt x="17" y="0"/>
                  <a:pt x="24" y="0"/>
                </a:cubicBezTo>
                <a:cubicBezTo>
                  <a:pt x="82" y="0"/>
                  <a:pt x="82" y="0"/>
                  <a:pt x="82" y="0"/>
                </a:cubicBezTo>
                <a:cubicBezTo>
                  <a:pt x="89" y="0"/>
                  <a:pt x="94" y="6"/>
                  <a:pt x="94" y="12"/>
                </a:cubicBezTo>
                <a:cubicBezTo>
                  <a:pt x="94" y="18"/>
                  <a:pt x="89" y="24"/>
                  <a:pt x="82" y="24"/>
                </a:cubicBezTo>
                <a:cubicBezTo>
                  <a:pt x="82" y="71"/>
                  <a:pt x="82" y="71"/>
                  <a:pt x="82" y="71"/>
                </a:cubicBezTo>
                <a:cubicBezTo>
                  <a:pt x="94" y="71"/>
                  <a:pt x="106" y="85"/>
                  <a:pt x="106" y="100"/>
                </a:cubicBezTo>
                <a:cubicBezTo>
                  <a:pt x="106" y="103"/>
                  <a:pt x="103" y="106"/>
                  <a:pt x="100" y="106"/>
                </a:cubicBezTo>
                <a:close/>
                <a:moveTo>
                  <a:pt x="44" y="27"/>
                </a:moveTo>
                <a:cubicBezTo>
                  <a:pt x="44" y="25"/>
                  <a:pt x="43" y="24"/>
                  <a:pt x="41" y="24"/>
                </a:cubicBezTo>
                <a:cubicBezTo>
                  <a:pt x="40" y="24"/>
                  <a:pt x="38" y="25"/>
                  <a:pt x="38" y="27"/>
                </a:cubicBezTo>
                <a:cubicBezTo>
                  <a:pt x="38" y="68"/>
                  <a:pt x="38" y="68"/>
                  <a:pt x="38" y="68"/>
                </a:cubicBezTo>
                <a:cubicBezTo>
                  <a:pt x="38" y="69"/>
                  <a:pt x="40" y="71"/>
                  <a:pt x="41" y="71"/>
                </a:cubicBezTo>
                <a:cubicBezTo>
                  <a:pt x="43" y="71"/>
                  <a:pt x="44" y="69"/>
                  <a:pt x="44" y="68"/>
                </a:cubicBezTo>
                <a:lnTo>
                  <a:pt x="44" y="27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Oval 264"/>
          <p:cNvSpPr/>
          <p:nvPr/>
        </p:nvSpPr>
        <p:spPr bwMode="auto">
          <a:xfrm>
            <a:off x="5203825" y="4037013"/>
            <a:ext cx="215900" cy="215900"/>
          </a:xfrm>
          <a:prstGeom prst="ellipse">
            <a:avLst/>
          </a:prstGeom>
          <a:solidFill>
            <a:srgbClr val="73446C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920" tIns="60960" rIns="121920" bIns="60960" numCol="1" rtlCol="0" anchor="t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746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3562" name="Freeform 17"/>
          <p:cNvSpPr/>
          <p:nvPr/>
        </p:nvSpPr>
        <p:spPr>
          <a:xfrm>
            <a:off x="5257800" y="4070350"/>
            <a:ext cx="109538" cy="139700"/>
          </a:xfrm>
          <a:custGeom>
            <a:avLst/>
            <a:gdLst/>
            <a:ahLst/>
            <a:cxnLst>
              <a:cxn ang="0">
                <a:pos x="55530" y="101717"/>
              </a:cxn>
              <a:cxn ang="0">
                <a:pos x="3417" y="140181"/>
              </a:cxn>
              <a:cxn ang="0">
                <a:pos x="0" y="136762"/>
              </a:cxn>
              <a:cxn ang="0">
                <a:pos x="3417" y="133343"/>
              </a:cxn>
              <a:cxn ang="0">
                <a:pos x="47841" y="101717"/>
              </a:cxn>
              <a:cxn ang="0">
                <a:pos x="1709" y="78638"/>
              </a:cxn>
              <a:cxn ang="0">
                <a:pos x="52967" y="91460"/>
              </a:cxn>
              <a:cxn ang="0">
                <a:pos x="58947" y="68381"/>
              </a:cxn>
              <a:cxn ang="0">
                <a:pos x="16232" y="40174"/>
              </a:cxn>
              <a:cxn ang="0">
                <a:pos x="59801" y="62398"/>
              </a:cxn>
              <a:cxn ang="0">
                <a:pos x="60656" y="47012"/>
              </a:cxn>
              <a:cxn ang="0">
                <a:pos x="49550" y="0"/>
              </a:cxn>
              <a:cxn ang="0">
                <a:pos x="67490" y="46157"/>
              </a:cxn>
              <a:cxn ang="0">
                <a:pos x="67490" y="55560"/>
              </a:cxn>
              <a:cxn ang="0">
                <a:pos x="105934" y="39319"/>
              </a:cxn>
              <a:cxn ang="0">
                <a:pos x="65781" y="70091"/>
              </a:cxn>
              <a:cxn ang="0">
                <a:pos x="59801" y="92314"/>
              </a:cxn>
              <a:cxn ang="0">
                <a:pos x="109351" y="86331"/>
              </a:cxn>
              <a:cxn ang="0">
                <a:pos x="55530" y="101717"/>
              </a:cxn>
            </a:cxnLst>
            <a:rect l="0" t="0" r="0" b="0"/>
            <a:pathLst>
              <a:path w="128" h="164">
                <a:moveTo>
                  <a:pt x="65" y="119"/>
                </a:moveTo>
                <a:cubicBezTo>
                  <a:pt x="52" y="146"/>
                  <a:pt x="29" y="164"/>
                  <a:pt x="4" y="164"/>
                </a:cubicBezTo>
                <a:cubicBezTo>
                  <a:pt x="1" y="164"/>
                  <a:pt x="0" y="162"/>
                  <a:pt x="0" y="160"/>
                </a:cubicBezTo>
                <a:cubicBezTo>
                  <a:pt x="0" y="158"/>
                  <a:pt x="1" y="156"/>
                  <a:pt x="4" y="156"/>
                </a:cubicBezTo>
                <a:cubicBezTo>
                  <a:pt x="25" y="156"/>
                  <a:pt x="44" y="142"/>
                  <a:pt x="56" y="119"/>
                </a:cubicBezTo>
                <a:cubicBezTo>
                  <a:pt x="42" y="124"/>
                  <a:pt x="17" y="128"/>
                  <a:pt x="2" y="92"/>
                </a:cubicBezTo>
                <a:cubicBezTo>
                  <a:pt x="39" y="77"/>
                  <a:pt x="55" y="95"/>
                  <a:pt x="62" y="107"/>
                </a:cubicBezTo>
                <a:cubicBezTo>
                  <a:pt x="65" y="99"/>
                  <a:pt x="67" y="90"/>
                  <a:pt x="69" y="80"/>
                </a:cubicBezTo>
                <a:cubicBezTo>
                  <a:pt x="69" y="80"/>
                  <a:pt x="22" y="87"/>
                  <a:pt x="19" y="47"/>
                </a:cubicBezTo>
                <a:cubicBezTo>
                  <a:pt x="59" y="31"/>
                  <a:pt x="70" y="73"/>
                  <a:pt x="70" y="73"/>
                </a:cubicBezTo>
                <a:cubicBezTo>
                  <a:pt x="71" y="67"/>
                  <a:pt x="71" y="55"/>
                  <a:pt x="71" y="55"/>
                </a:cubicBezTo>
                <a:cubicBezTo>
                  <a:pt x="71" y="55"/>
                  <a:pt x="36" y="31"/>
                  <a:pt x="58" y="0"/>
                </a:cubicBezTo>
                <a:cubicBezTo>
                  <a:pt x="100" y="14"/>
                  <a:pt x="79" y="54"/>
                  <a:pt x="79" y="54"/>
                </a:cubicBezTo>
                <a:cubicBezTo>
                  <a:pt x="79" y="55"/>
                  <a:pt x="79" y="62"/>
                  <a:pt x="79" y="65"/>
                </a:cubicBezTo>
                <a:cubicBezTo>
                  <a:pt x="79" y="65"/>
                  <a:pt x="94" y="36"/>
                  <a:pt x="124" y="46"/>
                </a:cubicBezTo>
                <a:cubicBezTo>
                  <a:pt x="123" y="91"/>
                  <a:pt x="77" y="82"/>
                  <a:pt x="77" y="82"/>
                </a:cubicBezTo>
                <a:cubicBezTo>
                  <a:pt x="76" y="91"/>
                  <a:pt x="73" y="100"/>
                  <a:pt x="70" y="108"/>
                </a:cubicBezTo>
                <a:cubicBezTo>
                  <a:pt x="70" y="108"/>
                  <a:pt x="98" y="77"/>
                  <a:pt x="128" y="101"/>
                </a:cubicBezTo>
                <a:cubicBezTo>
                  <a:pt x="109" y="147"/>
                  <a:pt x="65" y="119"/>
                  <a:pt x="65" y="119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Oval 267"/>
          <p:cNvSpPr/>
          <p:nvPr/>
        </p:nvSpPr>
        <p:spPr bwMode="auto">
          <a:xfrm>
            <a:off x="6721475" y="2813050"/>
            <a:ext cx="215900" cy="217488"/>
          </a:xfrm>
          <a:prstGeom prst="ellipse">
            <a:avLst/>
          </a:prstGeom>
          <a:solidFill>
            <a:srgbClr val="73446C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920" tIns="60960" rIns="121920" bIns="60960" numCol="1" rtlCol="0" anchor="t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746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3564" name="Freeform 16"/>
          <p:cNvSpPr>
            <a:spLocks noEditPoints="1"/>
          </p:cNvSpPr>
          <p:nvPr/>
        </p:nvSpPr>
        <p:spPr>
          <a:xfrm>
            <a:off x="6750050" y="2840038"/>
            <a:ext cx="158750" cy="158750"/>
          </a:xfrm>
          <a:custGeom>
            <a:avLst/>
            <a:gdLst/>
            <a:ahLst/>
            <a:cxnLst>
              <a:cxn ang="0">
                <a:pos x="158957" y="79479"/>
              </a:cxn>
              <a:cxn ang="0">
                <a:pos x="79479" y="158957"/>
              </a:cxn>
              <a:cxn ang="0">
                <a:pos x="0" y="79479"/>
              </a:cxn>
              <a:cxn ang="0">
                <a:pos x="79479" y="0"/>
              </a:cxn>
              <a:cxn ang="0">
                <a:pos x="158957" y="79479"/>
              </a:cxn>
              <a:cxn ang="0">
                <a:pos x="147326" y="79479"/>
              </a:cxn>
              <a:cxn ang="0">
                <a:pos x="147326" y="78509"/>
              </a:cxn>
              <a:cxn ang="0">
                <a:pos x="138603" y="86263"/>
              </a:cxn>
              <a:cxn ang="0">
                <a:pos x="117279" y="66878"/>
              </a:cxn>
              <a:cxn ang="0">
                <a:pos x="122126" y="37801"/>
              </a:cxn>
              <a:cxn ang="0">
                <a:pos x="134726" y="38770"/>
              </a:cxn>
              <a:cxn ang="0">
                <a:pos x="99833" y="14539"/>
              </a:cxn>
              <a:cxn ang="0">
                <a:pos x="104679" y="25201"/>
              </a:cxn>
              <a:cxn ang="0">
                <a:pos x="79479" y="39739"/>
              </a:cxn>
              <a:cxn ang="0">
                <a:pos x="53309" y="25201"/>
              </a:cxn>
              <a:cxn ang="0">
                <a:pos x="58155" y="14539"/>
              </a:cxn>
              <a:cxn ang="0">
                <a:pos x="24231" y="38770"/>
              </a:cxn>
              <a:cxn ang="0">
                <a:pos x="35862" y="37801"/>
              </a:cxn>
              <a:cxn ang="0">
                <a:pos x="41678" y="66878"/>
              </a:cxn>
              <a:cxn ang="0">
                <a:pos x="20354" y="86263"/>
              </a:cxn>
              <a:cxn ang="0">
                <a:pos x="10662" y="78509"/>
              </a:cxn>
              <a:cxn ang="0">
                <a:pos x="10662" y="79479"/>
              </a:cxn>
              <a:cxn ang="0">
                <a:pos x="24231" y="119218"/>
              </a:cxn>
              <a:cxn ang="0">
                <a:pos x="27139" y="107587"/>
              </a:cxn>
              <a:cxn ang="0">
                <a:pos x="56217" y="111464"/>
              </a:cxn>
              <a:cxn ang="0">
                <a:pos x="67848" y="137634"/>
              </a:cxn>
              <a:cxn ang="0">
                <a:pos x="58155" y="143449"/>
              </a:cxn>
              <a:cxn ang="0">
                <a:pos x="79479" y="147326"/>
              </a:cxn>
              <a:cxn ang="0">
                <a:pos x="100802" y="143449"/>
              </a:cxn>
              <a:cxn ang="0">
                <a:pos x="90140" y="137634"/>
              </a:cxn>
              <a:cxn ang="0">
                <a:pos x="102741" y="111464"/>
              </a:cxn>
              <a:cxn ang="0">
                <a:pos x="131818" y="107587"/>
              </a:cxn>
              <a:cxn ang="0">
                <a:pos x="133757" y="119218"/>
              </a:cxn>
              <a:cxn ang="0">
                <a:pos x="147326" y="79479"/>
              </a:cxn>
              <a:cxn ang="0">
                <a:pos x="79479" y="53309"/>
              </a:cxn>
              <a:cxn ang="0">
                <a:pos x="104679" y="71725"/>
              </a:cxn>
              <a:cxn ang="0">
                <a:pos x="94987" y="101771"/>
              </a:cxn>
              <a:cxn ang="0">
                <a:pos x="63971" y="101771"/>
              </a:cxn>
              <a:cxn ang="0">
                <a:pos x="53309" y="71725"/>
              </a:cxn>
              <a:cxn ang="0">
                <a:pos x="79479" y="53309"/>
              </a:cxn>
            </a:cxnLst>
            <a:rect l="0" t="0" r="0" b="0"/>
            <a:pathLst>
              <a:path w="164" h="164">
                <a:moveTo>
                  <a:pt x="164" y="82"/>
                </a:moveTo>
                <a:cubicBezTo>
                  <a:pt x="164" y="127"/>
                  <a:pt x="127" y="164"/>
                  <a:pt x="82" y="164"/>
                </a:cubicBezTo>
                <a:cubicBezTo>
                  <a:pt x="36" y="164"/>
                  <a:pt x="0" y="127"/>
                  <a:pt x="0" y="82"/>
                </a:cubicBezTo>
                <a:cubicBezTo>
                  <a:pt x="0" y="36"/>
                  <a:pt x="36" y="0"/>
                  <a:pt x="82" y="0"/>
                </a:cubicBezTo>
                <a:cubicBezTo>
                  <a:pt x="127" y="0"/>
                  <a:pt x="164" y="36"/>
                  <a:pt x="164" y="82"/>
                </a:cubicBezTo>
                <a:close/>
                <a:moveTo>
                  <a:pt x="152" y="82"/>
                </a:moveTo>
                <a:cubicBezTo>
                  <a:pt x="152" y="81"/>
                  <a:pt x="152" y="81"/>
                  <a:pt x="152" y="81"/>
                </a:cubicBezTo>
                <a:cubicBezTo>
                  <a:pt x="143" y="89"/>
                  <a:pt x="143" y="89"/>
                  <a:pt x="143" y="89"/>
                </a:cubicBezTo>
                <a:cubicBezTo>
                  <a:pt x="121" y="69"/>
                  <a:pt x="121" y="69"/>
                  <a:pt x="121" y="69"/>
                </a:cubicBezTo>
                <a:cubicBezTo>
                  <a:pt x="126" y="39"/>
                  <a:pt x="126" y="39"/>
                  <a:pt x="126" y="39"/>
                </a:cubicBezTo>
                <a:cubicBezTo>
                  <a:pt x="139" y="40"/>
                  <a:pt x="139" y="40"/>
                  <a:pt x="139" y="40"/>
                </a:cubicBezTo>
                <a:cubicBezTo>
                  <a:pt x="130" y="28"/>
                  <a:pt x="118" y="19"/>
                  <a:pt x="103" y="15"/>
                </a:cubicBezTo>
                <a:cubicBezTo>
                  <a:pt x="108" y="26"/>
                  <a:pt x="108" y="26"/>
                  <a:pt x="108" y="26"/>
                </a:cubicBezTo>
                <a:cubicBezTo>
                  <a:pt x="82" y="41"/>
                  <a:pt x="82" y="41"/>
                  <a:pt x="82" y="41"/>
                </a:cubicBezTo>
                <a:cubicBezTo>
                  <a:pt x="55" y="26"/>
                  <a:pt x="55" y="26"/>
                  <a:pt x="55" y="26"/>
                </a:cubicBezTo>
                <a:cubicBezTo>
                  <a:pt x="60" y="15"/>
                  <a:pt x="60" y="15"/>
                  <a:pt x="60" y="15"/>
                </a:cubicBezTo>
                <a:cubicBezTo>
                  <a:pt x="46" y="19"/>
                  <a:pt x="33" y="28"/>
                  <a:pt x="25" y="40"/>
                </a:cubicBezTo>
                <a:cubicBezTo>
                  <a:pt x="37" y="39"/>
                  <a:pt x="37" y="39"/>
                  <a:pt x="37" y="39"/>
                </a:cubicBezTo>
                <a:cubicBezTo>
                  <a:pt x="43" y="69"/>
                  <a:pt x="43" y="69"/>
                  <a:pt x="43" y="69"/>
                </a:cubicBezTo>
                <a:cubicBezTo>
                  <a:pt x="21" y="89"/>
                  <a:pt x="21" y="89"/>
                  <a:pt x="21" y="89"/>
                </a:cubicBezTo>
                <a:cubicBezTo>
                  <a:pt x="11" y="81"/>
                  <a:pt x="11" y="81"/>
                  <a:pt x="11" y="81"/>
                </a:cubicBezTo>
                <a:cubicBezTo>
                  <a:pt x="11" y="81"/>
                  <a:pt x="11" y="81"/>
                  <a:pt x="11" y="82"/>
                </a:cubicBezTo>
                <a:cubicBezTo>
                  <a:pt x="11" y="97"/>
                  <a:pt x="16" y="111"/>
                  <a:pt x="25" y="123"/>
                </a:cubicBezTo>
                <a:cubicBezTo>
                  <a:pt x="28" y="111"/>
                  <a:pt x="28" y="111"/>
                  <a:pt x="28" y="111"/>
                </a:cubicBezTo>
                <a:cubicBezTo>
                  <a:pt x="58" y="115"/>
                  <a:pt x="58" y="115"/>
                  <a:pt x="58" y="115"/>
                </a:cubicBezTo>
                <a:cubicBezTo>
                  <a:pt x="70" y="142"/>
                  <a:pt x="70" y="142"/>
                  <a:pt x="70" y="142"/>
                </a:cubicBezTo>
                <a:cubicBezTo>
                  <a:pt x="60" y="148"/>
                  <a:pt x="60" y="148"/>
                  <a:pt x="60" y="148"/>
                </a:cubicBezTo>
                <a:cubicBezTo>
                  <a:pt x="67" y="151"/>
                  <a:pt x="74" y="152"/>
                  <a:pt x="82" y="152"/>
                </a:cubicBezTo>
                <a:cubicBezTo>
                  <a:pt x="89" y="152"/>
                  <a:pt x="97" y="151"/>
                  <a:pt x="104" y="148"/>
                </a:cubicBezTo>
                <a:cubicBezTo>
                  <a:pt x="93" y="142"/>
                  <a:pt x="93" y="142"/>
                  <a:pt x="93" y="142"/>
                </a:cubicBezTo>
                <a:cubicBezTo>
                  <a:pt x="106" y="115"/>
                  <a:pt x="106" y="115"/>
                  <a:pt x="106" y="115"/>
                </a:cubicBezTo>
                <a:cubicBezTo>
                  <a:pt x="136" y="111"/>
                  <a:pt x="136" y="111"/>
                  <a:pt x="136" y="111"/>
                </a:cubicBezTo>
                <a:cubicBezTo>
                  <a:pt x="138" y="123"/>
                  <a:pt x="138" y="123"/>
                  <a:pt x="138" y="123"/>
                </a:cubicBezTo>
                <a:cubicBezTo>
                  <a:pt x="147" y="111"/>
                  <a:pt x="152" y="97"/>
                  <a:pt x="152" y="82"/>
                </a:cubicBezTo>
                <a:close/>
                <a:moveTo>
                  <a:pt x="82" y="55"/>
                </a:moveTo>
                <a:cubicBezTo>
                  <a:pt x="108" y="74"/>
                  <a:pt x="108" y="74"/>
                  <a:pt x="108" y="74"/>
                </a:cubicBezTo>
                <a:cubicBezTo>
                  <a:pt x="98" y="105"/>
                  <a:pt x="98" y="105"/>
                  <a:pt x="98" y="105"/>
                </a:cubicBezTo>
                <a:cubicBezTo>
                  <a:pt x="66" y="105"/>
                  <a:pt x="66" y="105"/>
                  <a:pt x="66" y="105"/>
                </a:cubicBezTo>
                <a:cubicBezTo>
                  <a:pt x="55" y="74"/>
                  <a:pt x="55" y="74"/>
                  <a:pt x="55" y="74"/>
                </a:cubicBezTo>
                <a:lnTo>
                  <a:pt x="82" y="55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" name="Oval 270"/>
          <p:cNvSpPr/>
          <p:nvPr/>
        </p:nvSpPr>
        <p:spPr bwMode="auto">
          <a:xfrm>
            <a:off x="6427788" y="4386263"/>
            <a:ext cx="217488" cy="215900"/>
          </a:xfrm>
          <a:prstGeom prst="ellipse">
            <a:avLst/>
          </a:prstGeom>
          <a:solidFill>
            <a:srgbClr val="1C8EE4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920" tIns="60960" rIns="121920" bIns="60960" numCol="1" rtlCol="0" anchor="t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746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3566" name="Freeform 18"/>
          <p:cNvSpPr>
            <a:spLocks noEditPoints="1"/>
          </p:cNvSpPr>
          <p:nvPr/>
        </p:nvSpPr>
        <p:spPr>
          <a:xfrm>
            <a:off x="6467475" y="4425950"/>
            <a:ext cx="134938" cy="119063"/>
          </a:xfrm>
          <a:custGeom>
            <a:avLst/>
            <a:gdLst/>
            <a:ahLst/>
            <a:cxnLst>
              <a:cxn ang="0">
                <a:pos x="135208" y="74206"/>
              </a:cxn>
              <a:cxn ang="0">
                <a:pos x="135208" y="99422"/>
              </a:cxn>
              <a:cxn ang="0">
                <a:pos x="133050" y="101584"/>
              </a:cxn>
              <a:cxn ang="0">
                <a:pos x="126578" y="101584"/>
              </a:cxn>
              <a:cxn ang="0">
                <a:pos x="126578" y="105906"/>
              </a:cxn>
              <a:cxn ang="0">
                <a:pos x="113632" y="118154"/>
              </a:cxn>
              <a:cxn ang="0">
                <a:pos x="101406" y="105906"/>
              </a:cxn>
              <a:cxn ang="0">
                <a:pos x="101406" y="101584"/>
              </a:cxn>
              <a:cxn ang="0">
                <a:pos x="33802" y="101584"/>
              </a:cxn>
              <a:cxn ang="0">
                <a:pos x="33802" y="105906"/>
              </a:cxn>
              <a:cxn ang="0">
                <a:pos x="20857" y="118154"/>
              </a:cxn>
              <a:cxn ang="0">
                <a:pos x="8630" y="105906"/>
              </a:cxn>
              <a:cxn ang="0">
                <a:pos x="8630" y="101584"/>
              </a:cxn>
              <a:cxn ang="0">
                <a:pos x="2158" y="101584"/>
              </a:cxn>
              <a:cxn ang="0">
                <a:pos x="0" y="99422"/>
              </a:cxn>
              <a:cxn ang="0">
                <a:pos x="0" y="74206"/>
              </a:cxn>
              <a:cxn ang="0">
                <a:pos x="15103" y="59077"/>
              </a:cxn>
              <a:cxn ang="0">
                <a:pos x="16541" y="59077"/>
              </a:cxn>
              <a:cxn ang="0">
                <a:pos x="23733" y="31700"/>
              </a:cxn>
              <a:cxn ang="0">
                <a:pos x="42432" y="17291"/>
              </a:cxn>
              <a:cxn ang="0">
                <a:pos x="50343" y="17291"/>
              </a:cxn>
              <a:cxn ang="0">
                <a:pos x="50343" y="2161"/>
              </a:cxn>
              <a:cxn ang="0">
                <a:pos x="52501" y="0"/>
              </a:cxn>
              <a:cxn ang="0">
                <a:pos x="81988" y="0"/>
              </a:cxn>
              <a:cxn ang="0">
                <a:pos x="84145" y="2161"/>
              </a:cxn>
              <a:cxn ang="0">
                <a:pos x="84145" y="17291"/>
              </a:cxn>
              <a:cxn ang="0">
                <a:pos x="92776" y="17291"/>
              </a:cxn>
              <a:cxn ang="0">
                <a:pos x="111475" y="31700"/>
              </a:cxn>
              <a:cxn ang="0">
                <a:pos x="118667" y="59077"/>
              </a:cxn>
              <a:cxn ang="0">
                <a:pos x="120105" y="59077"/>
              </a:cxn>
              <a:cxn ang="0">
                <a:pos x="135208" y="74206"/>
              </a:cxn>
              <a:cxn ang="0">
                <a:pos x="31644" y="80691"/>
              </a:cxn>
              <a:cxn ang="0">
                <a:pos x="20857" y="69884"/>
              </a:cxn>
              <a:cxn ang="0">
                <a:pos x="10788" y="80691"/>
              </a:cxn>
              <a:cxn ang="0">
                <a:pos x="20857" y="90777"/>
              </a:cxn>
              <a:cxn ang="0">
                <a:pos x="31644" y="80691"/>
              </a:cxn>
              <a:cxn ang="0">
                <a:pos x="100687" y="59077"/>
              </a:cxn>
              <a:cxn ang="0">
                <a:pos x="94933" y="36023"/>
              </a:cxn>
              <a:cxn ang="0">
                <a:pos x="92776" y="33861"/>
              </a:cxn>
              <a:cxn ang="0">
                <a:pos x="42432" y="33861"/>
              </a:cxn>
              <a:cxn ang="0">
                <a:pos x="40275" y="36023"/>
              </a:cxn>
              <a:cxn ang="0">
                <a:pos x="33802" y="59077"/>
              </a:cxn>
              <a:cxn ang="0">
                <a:pos x="100687" y="59077"/>
              </a:cxn>
              <a:cxn ang="0">
                <a:pos x="124420" y="80691"/>
              </a:cxn>
              <a:cxn ang="0">
                <a:pos x="113632" y="69884"/>
              </a:cxn>
              <a:cxn ang="0">
                <a:pos x="103564" y="80691"/>
              </a:cxn>
              <a:cxn ang="0">
                <a:pos x="113632" y="90777"/>
              </a:cxn>
              <a:cxn ang="0">
                <a:pos x="124420" y="80691"/>
              </a:cxn>
            </a:cxnLst>
            <a:rect l="0" t="0" r="0" b="0"/>
            <a:pathLst>
              <a:path w="188" h="164">
                <a:moveTo>
                  <a:pt x="188" y="103"/>
                </a:moveTo>
                <a:cubicBezTo>
                  <a:pt x="188" y="138"/>
                  <a:pt x="188" y="138"/>
                  <a:pt x="188" y="138"/>
                </a:cubicBezTo>
                <a:cubicBezTo>
                  <a:pt x="188" y="140"/>
                  <a:pt x="186" y="141"/>
                  <a:pt x="185" y="141"/>
                </a:cubicBezTo>
                <a:cubicBezTo>
                  <a:pt x="176" y="141"/>
                  <a:pt x="176" y="141"/>
                  <a:pt x="176" y="141"/>
                </a:cubicBezTo>
                <a:cubicBezTo>
                  <a:pt x="176" y="147"/>
                  <a:pt x="176" y="147"/>
                  <a:pt x="176" y="147"/>
                </a:cubicBezTo>
                <a:cubicBezTo>
                  <a:pt x="176" y="157"/>
                  <a:pt x="168" y="164"/>
                  <a:pt x="158" y="164"/>
                </a:cubicBezTo>
                <a:cubicBezTo>
                  <a:pt x="149" y="164"/>
                  <a:pt x="141" y="157"/>
                  <a:pt x="141" y="147"/>
                </a:cubicBezTo>
                <a:cubicBezTo>
                  <a:pt x="141" y="141"/>
                  <a:pt x="141" y="141"/>
                  <a:pt x="141" y="141"/>
                </a:cubicBezTo>
                <a:cubicBezTo>
                  <a:pt x="47" y="141"/>
                  <a:pt x="47" y="141"/>
                  <a:pt x="47" y="141"/>
                </a:cubicBezTo>
                <a:cubicBezTo>
                  <a:pt x="47" y="147"/>
                  <a:pt x="47" y="147"/>
                  <a:pt x="47" y="147"/>
                </a:cubicBezTo>
                <a:cubicBezTo>
                  <a:pt x="47" y="157"/>
                  <a:pt x="39" y="164"/>
                  <a:pt x="29" y="164"/>
                </a:cubicBezTo>
                <a:cubicBezTo>
                  <a:pt x="20" y="164"/>
                  <a:pt x="12" y="157"/>
                  <a:pt x="12" y="147"/>
                </a:cubicBezTo>
                <a:cubicBezTo>
                  <a:pt x="12" y="141"/>
                  <a:pt x="12" y="141"/>
                  <a:pt x="12" y="141"/>
                </a:cubicBezTo>
                <a:cubicBezTo>
                  <a:pt x="3" y="141"/>
                  <a:pt x="3" y="141"/>
                  <a:pt x="3" y="141"/>
                </a:cubicBezTo>
                <a:cubicBezTo>
                  <a:pt x="1" y="141"/>
                  <a:pt x="0" y="140"/>
                  <a:pt x="0" y="138"/>
                </a:cubicBezTo>
                <a:cubicBezTo>
                  <a:pt x="0" y="103"/>
                  <a:pt x="0" y="103"/>
                  <a:pt x="0" y="103"/>
                </a:cubicBezTo>
                <a:cubicBezTo>
                  <a:pt x="0" y="92"/>
                  <a:pt x="9" y="82"/>
                  <a:pt x="21" y="82"/>
                </a:cubicBezTo>
                <a:cubicBezTo>
                  <a:pt x="23" y="82"/>
                  <a:pt x="23" y="82"/>
                  <a:pt x="23" y="82"/>
                </a:cubicBezTo>
                <a:cubicBezTo>
                  <a:pt x="33" y="44"/>
                  <a:pt x="33" y="44"/>
                  <a:pt x="33" y="44"/>
                </a:cubicBezTo>
                <a:cubicBezTo>
                  <a:pt x="36" y="33"/>
                  <a:pt x="47" y="24"/>
                  <a:pt x="59" y="24"/>
                </a:cubicBezTo>
                <a:cubicBezTo>
                  <a:pt x="70" y="24"/>
                  <a:pt x="70" y="24"/>
                  <a:pt x="70" y="24"/>
                </a:cubicBezTo>
                <a:cubicBezTo>
                  <a:pt x="70" y="3"/>
                  <a:pt x="70" y="3"/>
                  <a:pt x="70" y="3"/>
                </a:cubicBezTo>
                <a:cubicBezTo>
                  <a:pt x="70" y="2"/>
                  <a:pt x="72" y="0"/>
                  <a:pt x="73" y="0"/>
                </a:cubicBezTo>
                <a:cubicBezTo>
                  <a:pt x="114" y="0"/>
                  <a:pt x="114" y="0"/>
                  <a:pt x="114" y="0"/>
                </a:cubicBezTo>
                <a:cubicBezTo>
                  <a:pt x="116" y="0"/>
                  <a:pt x="117" y="2"/>
                  <a:pt x="117" y="3"/>
                </a:cubicBezTo>
                <a:cubicBezTo>
                  <a:pt x="117" y="24"/>
                  <a:pt x="117" y="24"/>
                  <a:pt x="117" y="24"/>
                </a:cubicBezTo>
                <a:cubicBezTo>
                  <a:pt x="129" y="24"/>
                  <a:pt x="129" y="24"/>
                  <a:pt x="129" y="24"/>
                </a:cubicBezTo>
                <a:cubicBezTo>
                  <a:pt x="141" y="24"/>
                  <a:pt x="152" y="33"/>
                  <a:pt x="155" y="44"/>
                </a:cubicBezTo>
                <a:cubicBezTo>
                  <a:pt x="165" y="82"/>
                  <a:pt x="165" y="82"/>
                  <a:pt x="165" y="82"/>
                </a:cubicBezTo>
                <a:cubicBezTo>
                  <a:pt x="167" y="82"/>
                  <a:pt x="167" y="82"/>
                  <a:pt x="167" y="82"/>
                </a:cubicBezTo>
                <a:cubicBezTo>
                  <a:pt x="178" y="82"/>
                  <a:pt x="188" y="92"/>
                  <a:pt x="188" y="103"/>
                </a:cubicBezTo>
                <a:close/>
                <a:moveTo>
                  <a:pt x="44" y="112"/>
                </a:moveTo>
                <a:cubicBezTo>
                  <a:pt x="44" y="104"/>
                  <a:pt x="38" y="97"/>
                  <a:pt x="29" y="97"/>
                </a:cubicBezTo>
                <a:cubicBezTo>
                  <a:pt x="21" y="97"/>
                  <a:pt x="15" y="104"/>
                  <a:pt x="15" y="112"/>
                </a:cubicBezTo>
                <a:cubicBezTo>
                  <a:pt x="15" y="120"/>
                  <a:pt x="21" y="126"/>
                  <a:pt x="29" y="126"/>
                </a:cubicBezTo>
                <a:cubicBezTo>
                  <a:pt x="38" y="126"/>
                  <a:pt x="44" y="120"/>
                  <a:pt x="44" y="112"/>
                </a:cubicBezTo>
                <a:close/>
                <a:moveTo>
                  <a:pt x="140" y="82"/>
                </a:moveTo>
                <a:cubicBezTo>
                  <a:pt x="132" y="50"/>
                  <a:pt x="132" y="50"/>
                  <a:pt x="132" y="50"/>
                </a:cubicBezTo>
                <a:cubicBezTo>
                  <a:pt x="132" y="49"/>
                  <a:pt x="130" y="47"/>
                  <a:pt x="129" y="47"/>
                </a:cubicBezTo>
                <a:cubicBezTo>
                  <a:pt x="59" y="47"/>
                  <a:pt x="59" y="47"/>
                  <a:pt x="59" y="47"/>
                </a:cubicBezTo>
                <a:cubicBezTo>
                  <a:pt x="58" y="47"/>
                  <a:pt x="56" y="49"/>
                  <a:pt x="56" y="50"/>
                </a:cubicBezTo>
                <a:cubicBezTo>
                  <a:pt x="47" y="82"/>
                  <a:pt x="47" y="82"/>
                  <a:pt x="47" y="82"/>
                </a:cubicBezTo>
                <a:lnTo>
                  <a:pt x="140" y="82"/>
                </a:lnTo>
                <a:close/>
                <a:moveTo>
                  <a:pt x="173" y="112"/>
                </a:moveTo>
                <a:cubicBezTo>
                  <a:pt x="173" y="104"/>
                  <a:pt x="166" y="97"/>
                  <a:pt x="158" y="97"/>
                </a:cubicBezTo>
                <a:cubicBezTo>
                  <a:pt x="150" y="97"/>
                  <a:pt x="144" y="104"/>
                  <a:pt x="144" y="112"/>
                </a:cubicBezTo>
                <a:cubicBezTo>
                  <a:pt x="144" y="120"/>
                  <a:pt x="150" y="126"/>
                  <a:pt x="158" y="126"/>
                </a:cubicBezTo>
                <a:cubicBezTo>
                  <a:pt x="166" y="126"/>
                  <a:pt x="173" y="120"/>
                  <a:pt x="173" y="112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" name="Oval 276"/>
          <p:cNvSpPr/>
          <p:nvPr/>
        </p:nvSpPr>
        <p:spPr bwMode="auto">
          <a:xfrm>
            <a:off x="5746750" y="2290763"/>
            <a:ext cx="215900" cy="217488"/>
          </a:xfrm>
          <a:prstGeom prst="ellipse">
            <a:avLst/>
          </a:prstGeom>
          <a:solidFill>
            <a:srgbClr val="FCC725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920" tIns="60960" rIns="121920" bIns="60960" numCol="1" rtlCol="0" anchor="t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746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3568" name="Freeform 18"/>
          <p:cNvSpPr>
            <a:spLocks noEditPoints="1"/>
          </p:cNvSpPr>
          <p:nvPr/>
        </p:nvSpPr>
        <p:spPr>
          <a:xfrm>
            <a:off x="5786438" y="2332038"/>
            <a:ext cx="134937" cy="117475"/>
          </a:xfrm>
          <a:custGeom>
            <a:avLst/>
            <a:gdLst/>
            <a:ahLst/>
            <a:cxnLst>
              <a:cxn ang="0">
                <a:pos x="135208" y="74206"/>
              </a:cxn>
              <a:cxn ang="0">
                <a:pos x="135208" y="99422"/>
              </a:cxn>
              <a:cxn ang="0">
                <a:pos x="133050" y="101584"/>
              </a:cxn>
              <a:cxn ang="0">
                <a:pos x="126578" y="101584"/>
              </a:cxn>
              <a:cxn ang="0">
                <a:pos x="126578" y="105906"/>
              </a:cxn>
              <a:cxn ang="0">
                <a:pos x="113632" y="118154"/>
              </a:cxn>
              <a:cxn ang="0">
                <a:pos x="101406" y="105906"/>
              </a:cxn>
              <a:cxn ang="0">
                <a:pos x="101406" y="101584"/>
              </a:cxn>
              <a:cxn ang="0">
                <a:pos x="33802" y="101584"/>
              </a:cxn>
              <a:cxn ang="0">
                <a:pos x="33802" y="105906"/>
              </a:cxn>
              <a:cxn ang="0">
                <a:pos x="20857" y="118154"/>
              </a:cxn>
              <a:cxn ang="0">
                <a:pos x="8630" y="105906"/>
              </a:cxn>
              <a:cxn ang="0">
                <a:pos x="8630" y="101584"/>
              </a:cxn>
              <a:cxn ang="0">
                <a:pos x="2158" y="101584"/>
              </a:cxn>
              <a:cxn ang="0">
                <a:pos x="0" y="99422"/>
              </a:cxn>
              <a:cxn ang="0">
                <a:pos x="0" y="74206"/>
              </a:cxn>
              <a:cxn ang="0">
                <a:pos x="15103" y="59077"/>
              </a:cxn>
              <a:cxn ang="0">
                <a:pos x="16541" y="59077"/>
              </a:cxn>
              <a:cxn ang="0">
                <a:pos x="23733" y="31700"/>
              </a:cxn>
              <a:cxn ang="0">
                <a:pos x="42432" y="17291"/>
              </a:cxn>
              <a:cxn ang="0">
                <a:pos x="50343" y="17291"/>
              </a:cxn>
              <a:cxn ang="0">
                <a:pos x="50343" y="2161"/>
              </a:cxn>
              <a:cxn ang="0">
                <a:pos x="52501" y="0"/>
              </a:cxn>
              <a:cxn ang="0">
                <a:pos x="81988" y="0"/>
              </a:cxn>
              <a:cxn ang="0">
                <a:pos x="84145" y="2161"/>
              </a:cxn>
              <a:cxn ang="0">
                <a:pos x="84145" y="17291"/>
              </a:cxn>
              <a:cxn ang="0">
                <a:pos x="92776" y="17291"/>
              </a:cxn>
              <a:cxn ang="0">
                <a:pos x="111475" y="31700"/>
              </a:cxn>
              <a:cxn ang="0">
                <a:pos x="118667" y="59077"/>
              </a:cxn>
              <a:cxn ang="0">
                <a:pos x="120105" y="59077"/>
              </a:cxn>
              <a:cxn ang="0">
                <a:pos x="135208" y="74206"/>
              </a:cxn>
              <a:cxn ang="0">
                <a:pos x="31644" y="80691"/>
              </a:cxn>
              <a:cxn ang="0">
                <a:pos x="20857" y="69884"/>
              </a:cxn>
              <a:cxn ang="0">
                <a:pos x="10788" y="80691"/>
              </a:cxn>
              <a:cxn ang="0">
                <a:pos x="20857" y="90777"/>
              </a:cxn>
              <a:cxn ang="0">
                <a:pos x="31644" y="80691"/>
              </a:cxn>
              <a:cxn ang="0">
                <a:pos x="100687" y="59077"/>
              </a:cxn>
              <a:cxn ang="0">
                <a:pos x="94933" y="36023"/>
              </a:cxn>
              <a:cxn ang="0">
                <a:pos x="92776" y="33861"/>
              </a:cxn>
              <a:cxn ang="0">
                <a:pos x="42432" y="33861"/>
              </a:cxn>
              <a:cxn ang="0">
                <a:pos x="40275" y="36023"/>
              </a:cxn>
              <a:cxn ang="0">
                <a:pos x="33802" y="59077"/>
              </a:cxn>
              <a:cxn ang="0">
                <a:pos x="100687" y="59077"/>
              </a:cxn>
              <a:cxn ang="0">
                <a:pos x="124420" y="80691"/>
              </a:cxn>
              <a:cxn ang="0">
                <a:pos x="113632" y="69884"/>
              </a:cxn>
              <a:cxn ang="0">
                <a:pos x="103564" y="80691"/>
              </a:cxn>
              <a:cxn ang="0">
                <a:pos x="113632" y="90777"/>
              </a:cxn>
              <a:cxn ang="0">
                <a:pos x="124420" y="80691"/>
              </a:cxn>
            </a:cxnLst>
            <a:rect l="0" t="0" r="0" b="0"/>
            <a:pathLst>
              <a:path w="188" h="164">
                <a:moveTo>
                  <a:pt x="188" y="103"/>
                </a:moveTo>
                <a:cubicBezTo>
                  <a:pt x="188" y="138"/>
                  <a:pt x="188" y="138"/>
                  <a:pt x="188" y="138"/>
                </a:cubicBezTo>
                <a:cubicBezTo>
                  <a:pt x="188" y="140"/>
                  <a:pt x="186" y="141"/>
                  <a:pt x="185" y="141"/>
                </a:cubicBezTo>
                <a:cubicBezTo>
                  <a:pt x="176" y="141"/>
                  <a:pt x="176" y="141"/>
                  <a:pt x="176" y="141"/>
                </a:cubicBezTo>
                <a:cubicBezTo>
                  <a:pt x="176" y="147"/>
                  <a:pt x="176" y="147"/>
                  <a:pt x="176" y="147"/>
                </a:cubicBezTo>
                <a:cubicBezTo>
                  <a:pt x="176" y="157"/>
                  <a:pt x="168" y="164"/>
                  <a:pt x="158" y="164"/>
                </a:cubicBezTo>
                <a:cubicBezTo>
                  <a:pt x="149" y="164"/>
                  <a:pt x="141" y="157"/>
                  <a:pt x="141" y="147"/>
                </a:cubicBezTo>
                <a:cubicBezTo>
                  <a:pt x="141" y="141"/>
                  <a:pt x="141" y="141"/>
                  <a:pt x="141" y="141"/>
                </a:cubicBezTo>
                <a:cubicBezTo>
                  <a:pt x="47" y="141"/>
                  <a:pt x="47" y="141"/>
                  <a:pt x="47" y="141"/>
                </a:cubicBezTo>
                <a:cubicBezTo>
                  <a:pt x="47" y="147"/>
                  <a:pt x="47" y="147"/>
                  <a:pt x="47" y="147"/>
                </a:cubicBezTo>
                <a:cubicBezTo>
                  <a:pt x="47" y="157"/>
                  <a:pt x="39" y="164"/>
                  <a:pt x="29" y="164"/>
                </a:cubicBezTo>
                <a:cubicBezTo>
                  <a:pt x="20" y="164"/>
                  <a:pt x="12" y="157"/>
                  <a:pt x="12" y="147"/>
                </a:cubicBezTo>
                <a:cubicBezTo>
                  <a:pt x="12" y="141"/>
                  <a:pt x="12" y="141"/>
                  <a:pt x="12" y="141"/>
                </a:cubicBezTo>
                <a:cubicBezTo>
                  <a:pt x="3" y="141"/>
                  <a:pt x="3" y="141"/>
                  <a:pt x="3" y="141"/>
                </a:cubicBezTo>
                <a:cubicBezTo>
                  <a:pt x="1" y="141"/>
                  <a:pt x="0" y="140"/>
                  <a:pt x="0" y="138"/>
                </a:cubicBezTo>
                <a:cubicBezTo>
                  <a:pt x="0" y="103"/>
                  <a:pt x="0" y="103"/>
                  <a:pt x="0" y="103"/>
                </a:cubicBezTo>
                <a:cubicBezTo>
                  <a:pt x="0" y="92"/>
                  <a:pt x="9" y="82"/>
                  <a:pt x="21" y="82"/>
                </a:cubicBezTo>
                <a:cubicBezTo>
                  <a:pt x="23" y="82"/>
                  <a:pt x="23" y="82"/>
                  <a:pt x="23" y="82"/>
                </a:cubicBezTo>
                <a:cubicBezTo>
                  <a:pt x="33" y="44"/>
                  <a:pt x="33" y="44"/>
                  <a:pt x="33" y="44"/>
                </a:cubicBezTo>
                <a:cubicBezTo>
                  <a:pt x="36" y="33"/>
                  <a:pt x="47" y="24"/>
                  <a:pt x="59" y="24"/>
                </a:cubicBezTo>
                <a:cubicBezTo>
                  <a:pt x="70" y="24"/>
                  <a:pt x="70" y="24"/>
                  <a:pt x="70" y="24"/>
                </a:cubicBezTo>
                <a:cubicBezTo>
                  <a:pt x="70" y="3"/>
                  <a:pt x="70" y="3"/>
                  <a:pt x="70" y="3"/>
                </a:cubicBezTo>
                <a:cubicBezTo>
                  <a:pt x="70" y="2"/>
                  <a:pt x="72" y="0"/>
                  <a:pt x="73" y="0"/>
                </a:cubicBezTo>
                <a:cubicBezTo>
                  <a:pt x="114" y="0"/>
                  <a:pt x="114" y="0"/>
                  <a:pt x="114" y="0"/>
                </a:cubicBezTo>
                <a:cubicBezTo>
                  <a:pt x="116" y="0"/>
                  <a:pt x="117" y="2"/>
                  <a:pt x="117" y="3"/>
                </a:cubicBezTo>
                <a:cubicBezTo>
                  <a:pt x="117" y="24"/>
                  <a:pt x="117" y="24"/>
                  <a:pt x="117" y="24"/>
                </a:cubicBezTo>
                <a:cubicBezTo>
                  <a:pt x="129" y="24"/>
                  <a:pt x="129" y="24"/>
                  <a:pt x="129" y="24"/>
                </a:cubicBezTo>
                <a:cubicBezTo>
                  <a:pt x="141" y="24"/>
                  <a:pt x="152" y="33"/>
                  <a:pt x="155" y="44"/>
                </a:cubicBezTo>
                <a:cubicBezTo>
                  <a:pt x="165" y="82"/>
                  <a:pt x="165" y="82"/>
                  <a:pt x="165" y="82"/>
                </a:cubicBezTo>
                <a:cubicBezTo>
                  <a:pt x="167" y="82"/>
                  <a:pt x="167" y="82"/>
                  <a:pt x="167" y="82"/>
                </a:cubicBezTo>
                <a:cubicBezTo>
                  <a:pt x="178" y="82"/>
                  <a:pt x="188" y="92"/>
                  <a:pt x="188" y="103"/>
                </a:cubicBezTo>
                <a:close/>
                <a:moveTo>
                  <a:pt x="44" y="112"/>
                </a:moveTo>
                <a:cubicBezTo>
                  <a:pt x="44" y="104"/>
                  <a:pt x="38" y="97"/>
                  <a:pt x="29" y="97"/>
                </a:cubicBezTo>
                <a:cubicBezTo>
                  <a:pt x="21" y="97"/>
                  <a:pt x="15" y="104"/>
                  <a:pt x="15" y="112"/>
                </a:cubicBezTo>
                <a:cubicBezTo>
                  <a:pt x="15" y="120"/>
                  <a:pt x="21" y="126"/>
                  <a:pt x="29" y="126"/>
                </a:cubicBezTo>
                <a:cubicBezTo>
                  <a:pt x="38" y="126"/>
                  <a:pt x="44" y="120"/>
                  <a:pt x="44" y="112"/>
                </a:cubicBezTo>
                <a:close/>
                <a:moveTo>
                  <a:pt x="140" y="82"/>
                </a:moveTo>
                <a:cubicBezTo>
                  <a:pt x="132" y="50"/>
                  <a:pt x="132" y="50"/>
                  <a:pt x="132" y="50"/>
                </a:cubicBezTo>
                <a:cubicBezTo>
                  <a:pt x="132" y="49"/>
                  <a:pt x="130" y="47"/>
                  <a:pt x="129" y="47"/>
                </a:cubicBezTo>
                <a:cubicBezTo>
                  <a:pt x="59" y="47"/>
                  <a:pt x="59" y="47"/>
                  <a:pt x="59" y="47"/>
                </a:cubicBezTo>
                <a:cubicBezTo>
                  <a:pt x="58" y="47"/>
                  <a:pt x="56" y="49"/>
                  <a:pt x="56" y="50"/>
                </a:cubicBezTo>
                <a:cubicBezTo>
                  <a:pt x="47" y="82"/>
                  <a:pt x="47" y="82"/>
                  <a:pt x="47" y="82"/>
                </a:cubicBezTo>
                <a:lnTo>
                  <a:pt x="140" y="82"/>
                </a:lnTo>
                <a:close/>
                <a:moveTo>
                  <a:pt x="173" y="112"/>
                </a:moveTo>
                <a:cubicBezTo>
                  <a:pt x="173" y="104"/>
                  <a:pt x="166" y="97"/>
                  <a:pt x="158" y="97"/>
                </a:cubicBezTo>
                <a:cubicBezTo>
                  <a:pt x="150" y="97"/>
                  <a:pt x="144" y="104"/>
                  <a:pt x="144" y="112"/>
                </a:cubicBezTo>
                <a:cubicBezTo>
                  <a:pt x="144" y="120"/>
                  <a:pt x="150" y="126"/>
                  <a:pt x="158" y="126"/>
                </a:cubicBezTo>
                <a:cubicBezTo>
                  <a:pt x="166" y="126"/>
                  <a:pt x="173" y="120"/>
                  <a:pt x="173" y="112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" name="Oval 279"/>
          <p:cNvSpPr/>
          <p:nvPr/>
        </p:nvSpPr>
        <p:spPr bwMode="auto">
          <a:xfrm>
            <a:off x="5761038" y="4440238"/>
            <a:ext cx="215900" cy="215900"/>
          </a:xfrm>
          <a:prstGeom prst="ellipse">
            <a:avLst/>
          </a:prstGeom>
          <a:solidFill>
            <a:srgbClr val="E71F3C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920" tIns="60960" rIns="121920" bIns="60960" numCol="1" rtlCol="0" anchor="t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746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3570" name="Freeform 16"/>
          <p:cNvSpPr>
            <a:spLocks noEditPoints="1"/>
          </p:cNvSpPr>
          <p:nvPr/>
        </p:nvSpPr>
        <p:spPr>
          <a:xfrm>
            <a:off x="5791200" y="4465638"/>
            <a:ext cx="158750" cy="158750"/>
          </a:xfrm>
          <a:custGeom>
            <a:avLst/>
            <a:gdLst/>
            <a:ahLst/>
            <a:cxnLst>
              <a:cxn ang="0">
                <a:pos x="158957" y="79479"/>
              </a:cxn>
              <a:cxn ang="0">
                <a:pos x="79479" y="158957"/>
              </a:cxn>
              <a:cxn ang="0">
                <a:pos x="0" y="79479"/>
              </a:cxn>
              <a:cxn ang="0">
                <a:pos x="79479" y="0"/>
              </a:cxn>
              <a:cxn ang="0">
                <a:pos x="158957" y="79479"/>
              </a:cxn>
              <a:cxn ang="0">
                <a:pos x="147326" y="79479"/>
              </a:cxn>
              <a:cxn ang="0">
                <a:pos x="147326" y="78509"/>
              </a:cxn>
              <a:cxn ang="0">
                <a:pos x="138603" y="86263"/>
              </a:cxn>
              <a:cxn ang="0">
                <a:pos x="117279" y="66878"/>
              </a:cxn>
              <a:cxn ang="0">
                <a:pos x="122126" y="37801"/>
              </a:cxn>
              <a:cxn ang="0">
                <a:pos x="134726" y="38770"/>
              </a:cxn>
              <a:cxn ang="0">
                <a:pos x="99833" y="14539"/>
              </a:cxn>
              <a:cxn ang="0">
                <a:pos x="104679" y="25201"/>
              </a:cxn>
              <a:cxn ang="0">
                <a:pos x="79479" y="39739"/>
              </a:cxn>
              <a:cxn ang="0">
                <a:pos x="53309" y="25201"/>
              </a:cxn>
              <a:cxn ang="0">
                <a:pos x="58155" y="14539"/>
              </a:cxn>
              <a:cxn ang="0">
                <a:pos x="24231" y="38770"/>
              </a:cxn>
              <a:cxn ang="0">
                <a:pos x="35862" y="37801"/>
              </a:cxn>
              <a:cxn ang="0">
                <a:pos x="41678" y="66878"/>
              </a:cxn>
              <a:cxn ang="0">
                <a:pos x="20354" y="86263"/>
              </a:cxn>
              <a:cxn ang="0">
                <a:pos x="10662" y="78509"/>
              </a:cxn>
              <a:cxn ang="0">
                <a:pos x="10662" y="79479"/>
              </a:cxn>
              <a:cxn ang="0">
                <a:pos x="24231" y="119218"/>
              </a:cxn>
              <a:cxn ang="0">
                <a:pos x="27139" y="107587"/>
              </a:cxn>
              <a:cxn ang="0">
                <a:pos x="56217" y="111464"/>
              </a:cxn>
              <a:cxn ang="0">
                <a:pos x="67848" y="137634"/>
              </a:cxn>
              <a:cxn ang="0">
                <a:pos x="58155" y="143449"/>
              </a:cxn>
              <a:cxn ang="0">
                <a:pos x="79479" y="147326"/>
              </a:cxn>
              <a:cxn ang="0">
                <a:pos x="100802" y="143449"/>
              </a:cxn>
              <a:cxn ang="0">
                <a:pos x="90140" y="137634"/>
              </a:cxn>
              <a:cxn ang="0">
                <a:pos x="102741" y="111464"/>
              </a:cxn>
              <a:cxn ang="0">
                <a:pos x="131818" y="107587"/>
              </a:cxn>
              <a:cxn ang="0">
                <a:pos x="133757" y="119218"/>
              </a:cxn>
              <a:cxn ang="0">
                <a:pos x="147326" y="79479"/>
              </a:cxn>
              <a:cxn ang="0">
                <a:pos x="79479" y="53309"/>
              </a:cxn>
              <a:cxn ang="0">
                <a:pos x="104679" y="71725"/>
              </a:cxn>
              <a:cxn ang="0">
                <a:pos x="94987" y="101771"/>
              </a:cxn>
              <a:cxn ang="0">
                <a:pos x="63971" y="101771"/>
              </a:cxn>
              <a:cxn ang="0">
                <a:pos x="53309" y="71725"/>
              </a:cxn>
              <a:cxn ang="0">
                <a:pos x="79479" y="53309"/>
              </a:cxn>
            </a:cxnLst>
            <a:rect l="0" t="0" r="0" b="0"/>
            <a:pathLst>
              <a:path w="164" h="164">
                <a:moveTo>
                  <a:pt x="164" y="82"/>
                </a:moveTo>
                <a:cubicBezTo>
                  <a:pt x="164" y="127"/>
                  <a:pt x="127" y="164"/>
                  <a:pt x="82" y="164"/>
                </a:cubicBezTo>
                <a:cubicBezTo>
                  <a:pt x="36" y="164"/>
                  <a:pt x="0" y="127"/>
                  <a:pt x="0" y="82"/>
                </a:cubicBezTo>
                <a:cubicBezTo>
                  <a:pt x="0" y="36"/>
                  <a:pt x="36" y="0"/>
                  <a:pt x="82" y="0"/>
                </a:cubicBezTo>
                <a:cubicBezTo>
                  <a:pt x="127" y="0"/>
                  <a:pt x="164" y="36"/>
                  <a:pt x="164" y="82"/>
                </a:cubicBezTo>
                <a:close/>
                <a:moveTo>
                  <a:pt x="152" y="82"/>
                </a:moveTo>
                <a:cubicBezTo>
                  <a:pt x="152" y="81"/>
                  <a:pt x="152" y="81"/>
                  <a:pt x="152" y="81"/>
                </a:cubicBezTo>
                <a:cubicBezTo>
                  <a:pt x="143" y="89"/>
                  <a:pt x="143" y="89"/>
                  <a:pt x="143" y="89"/>
                </a:cubicBezTo>
                <a:cubicBezTo>
                  <a:pt x="121" y="69"/>
                  <a:pt x="121" y="69"/>
                  <a:pt x="121" y="69"/>
                </a:cubicBezTo>
                <a:cubicBezTo>
                  <a:pt x="126" y="39"/>
                  <a:pt x="126" y="39"/>
                  <a:pt x="126" y="39"/>
                </a:cubicBezTo>
                <a:cubicBezTo>
                  <a:pt x="139" y="40"/>
                  <a:pt x="139" y="40"/>
                  <a:pt x="139" y="40"/>
                </a:cubicBezTo>
                <a:cubicBezTo>
                  <a:pt x="130" y="28"/>
                  <a:pt x="118" y="19"/>
                  <a:pt x="103" y="15"/>
                </a:cubicBezTo>
                <a:cubicBezTo>
                  <a:pt x="108" y="26"/>
                  <a:pt x="108" y="26"/>
                  <a:pt x="108" y="26"/>
                </a:cubicBezTo>
                <a:cubicBezTo>
                  <a:pt x="82" y="41"/>
                  <a:pt x="82" y="41"/>
                  <a:pt x="82" y="41"/>
                </a:cubicBezTo>
                <a:cubicBezTo>
                  <a:pt x="55" y="26"/>
                  <a:pt x="55" y="26"/>
                  <a:pt x="55" y="26"/>
                </a:cubicBezTo>
                <a:cubicBezTo>
                  <a:pt x="60" y="15"/>
                  <a:pt x="60" y="15"/>
                  <a:pt x="60" y="15"/>
                </a:cubicBezTo>
                <a:cubicBezTo>
                  <a:pt x="46" y="19"/>
                  <a:pt x="33" y="28"/>
                  <a:pt x="25" y="40"/>
                </a:cubicBezTo>
                <a:cubicBezTo>
                  <a:pt x="37" y="39"/>
                  <a:pt x="37" y="39"/>
                  <a:pt x="37" y="39"/>
                </a:cubicBezTo>
                <a:cubicBezTo>
                  <a:pt x="43" y="69"/>
                  <a:pt x="43" y="69"/>
                  <a:pt x="43" y="69"/>
                </a:cubicBezTo>
                <a:cubicBezTo>
                  <a:pt x="21" y="89"/>
                  <a:pt x="21" y="89"/>
                  <a:pt x="21" y="89"/>
                </a:cubicBezTo>
                <a:cubicBezTo>
                  <a:pt x="11" y="81"/>
                  <a:pt x="11" y="81"/>
                  <a:pt x="11" y="81"/>
                </a:cubicBezTo>
                <a:cubicBezTo>
                  <a:pt x="11" y="81"/>
                  <a:pt x="11" y="81"/>
                  <a:pt x="11" y="82"/>
                </a:cubicBezTo>
                <a:cubicBezTo>
                  <a:pt x="11" y="97"/>
                  <a:pt x="16" y="111"/>
                  <a:pt x="25" y="123"/>
                </a:cubicBezTo>
                <a:cubicBezTo>
                  <a:pt x="28" y="111"/>
                  <a:pt x="28" y="111"/>
                  <a:pt x="28" y="111"/>
                </a:cubicBezTo>
                <a:cubicBezTo>
                  <a:pt x="58" y="115"/>
                  <a:pt x="58" y="115"/>
                  <a:pt x="58" y="115"/>
                </a:cubicBezTo>
                <a:cubicBezTo>
                  <a:pt x="70" y="142"/>
                  <a:pt x="70" y="142"/>
                  <a:pt x="70" y="142"/>
                </a:cubicBezTo>
                <a:cubicBezTo>
                  <a:pt x="60" y="148"/>
                  <a:pt x="60" y="148"/>
                  <a:pt x="60" y="148"/>
                </a:cubicBezTo>
                <a:cubicBezTo>
                  <a:pt x="67" y="151"/>
                  <a:pt x="74" y="152"/>
                  <a:pt x="82" y="152"/>
                </a:cubicBezTo>
                <a:cubicBezTo>
                  <a:pt x="89" y="152"/>
                  <a:pt x="97" y="151"/>
                  <a:pt x="104" y="148"/>
                </a:cubicBezTo>
                <a:cubicBezTo>
                  <a:pt x="93" y="142"/>
                  <a:pt x="93" y="142"/>
                  <a:pt x="93" y="142"/>
                </a:cubicBezTo>
                <a:cubicBezTo>
                  <a:pt x="106" y="115"/>
                  <a:pt x="106" y="115"/>
                  <a:pt x="106" y="115"/>
                </a:cubicBezTo>
                <a:cubicBezTo>
                  <a:pt x="136" y="111"/>
                  <a:pt x="136" y="111"/>
                  <a:pt x="136" y="111"/>
                </a:cubicBezTo>
                <a:cubicBezTo>
                  <a:pt x="138" y="123"/>
                  <a:pt x="138" y="123"/>
                  <a:pt x="138" y="123"/>
                </a:cubicBezTo>
                <a:cubicBezTo>
                  <a:pt x="147" y="111"/>
                  <a:pt x="152" y="97"/>
                  <a:pt x="152" y="82"/>
                </a:cubicBezTo>
                <a:close/>
                <a:moveTo>
                  <a:pt x="82" y="55"/>
                </a:moveTo>
                <a:cubicBezTo>
                  <a:pt x="108" y="74"/>
                  <a:pt x="108" y="74"/>
                  <a:pt x="108" y="74"/>
                </a:cubicBezTo>
                <a:cubicBezTo>
                  <a:pt x="98" y="105"/>
                  <a:pt x="98" y="105"/>
                  <a:pt x="98" y="105"/>
                </a:cubicBezTo>
                <a:cubicBezTo>
                  <a:pt x="66" y="105"/>
                  <a:pt x="66" y="105"/>
                  <a:pt x="66" y="105"/>
                </a:cubicBezTo>
                <a:cubicBezTo>
                  <a:pt x="55" y="74"/>
                  <a:pt x="55" y="74"/>
                  <a:pt x="55" y="74"/>
                </a:cubicBezTo>
                <a:lnTo>
                  <a:pt x="82" y="5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" name="Oval 282"/>
          <p:cNvSpPr/>
          <p:nvPr/>
        </p:nvSpPr>
        <p:spPr bwMode="auto">
          <a:xfrm>
            <a:off x="6318250" y="2781300"/>
            <a:ext cx="217488" cy="217488"/>
          </a:xfrm>
          <a:prstGeom prst="ellipse">
            <a:avLst/>
          </a:prstGeom>
          <a:solidFill>
            <a:srgbClr val="FCC725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920" tIns="60960" rIns="121920" bIns="60960" numCol="1" rtlCol="0" anchor="t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746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3572" name="Freeform 17"/>
          <p:cNvSpPr/>
          <p:nvPr/>
        </p:nvSpPr>
        <p:spPr>
          <a:xfrm>
            <a:off x="6372225" y="2814638"/>
            <a:ext cx="109538" cy="141287"/>
          </a:xfrm>
          <a:custGeom>
            <a:avLst/>
            <a:gdLst/>
            <a:ahLst/>
            <a:cxnLst>
              <a:cxn ang="0">
                <a:pos x="55530" y="101717"/>
              </a:cxn>
              <a:cxn ang="0">
                <a:pos x="3417" y="140181"/>
              </a:cxn>
              <a:cxn ang="0">
                <a:pos x="0" y="136762"/>
              </a:cxn>
              <a:cxn ang="0">
                <a:pos x="3417" y="133343"/>
              </a:cxn>
              <a:cxn ang="0">
                <a:pos x="47841" y="101717"/>
              </a:cxn>
              <a:cxn ang="0">
                <a:pos x="1709" y="78638"/>
              </a:cxn>
              <a:cxn ang="0">
                <a:pos x="52967" y="91460"/>
              </a:cxn>
              <a:cxn ang="0">
                <a:pos x="58947" y="68381"/>
              </a:cxn>
              <a:cxn ang="0">
                <a:pos x="16232" y="40174"/>
              </a:cxn>
              <a:cxn ang="0">
                <a:pos x="59801" y="62398"/>
              </a:cxn>
              <a:cxn ang="0">
                <a:pos x="60656" y="47012"/>
              </a:cxn>
              <a:cxn ang="0">
                <a:pos x="49550" y="0"/>
              </a:cxn>
              <a:cxn ang="0">
                <a:pos x="67490" y="46157"/>
              </a:cxn>
              <a:cxn ang="0">
                <a:pos x="67490" y="55560"/>
              </a:cxn>
              <a:cxn ang="0">
                <a:pos x="105934" y="39319"/>
              </a:cxn>
              <a:cxn ang="0">
                <a:pos x="65781" y="70091"/>
              </a:cxn>
              <a:cxn ang="0">
                <a:pos x="59801" y="92314"/>
              </a:cxn>
              <a:cxn ang="0">
                <a:pos x="109351" y="86331"/>
              </a:cxn>
              <a:cxn ang="0">
                <a:pos x="55530" y="101717"/>
              </a:cxn>
            </a:cxnLst>
            <a:rect l="0" t="0" r="0" b="0"/>
            <a:pathLst>
              <a:path w="128" h="164">
                <a:moveTo>
                  <a:pt x="65" y="119"/>
                </a:moveTo>
                <a:cubicBezTo>
                  <a:pt x="52" y="146"/>
                  <a:pt x="29" y="164"/>
                  <a:pt x="4" y="164"/>
                </a:cubicBezTo>
                <a:cubicBezTo>
                  <a:pt x="1" y="164"/>
                  <a:pt x="0" y="162"/>
                  <a:pt x="0" y="160"/>
                </a:cubicBezTo>
                <a:cubicBezTo>
                  <a:pt x="0" y="158"/>
                  <a:pt x="1" y="156"/>
                  <a:pt x="4" y="156"/>
                </a:cubicBezTo>
                <a:cubicBezTo>
                  <a:pt x="25" y="156"/>
                  <a:pt x="44" y="142"/>
                  <a:pt x="56" y="119"/>
                </a:cubicBezTo>
                <a:cubicBezTo>
                  <a:pt x="42" y="124"/>
                  <a:pt x="17" y="128"/>
                  <a:pt x="2" y="92"/>
                </a:cubicBezTo>
                <a:cubicBezTo>
                  <a:pt x="39" y="77"/>
                  <a:pt x="55" y="95"/>
                  <a:pt x="62" y="107"/>
                </a:cubicBezTo>
                <a:cubicBezTo>
                  <a:pt x="65" y="99"/>
                  <a:pt x="67" y="90"/>
                  <a:pt x="69" y="80"/>
                </a:cubicBezTo>
                <a:cubicBezTo>
                  <a:pt x="69" y="80"/>
                  <a:pt x="22" y="87"/>
                  <a:pt x="19" y="47"/>
                </a:cubicBezTo>
                <a:cubicBezTo>
                  <a:pt x="59" y="31"/>
                  <a:pt x="70" y="73"/>
                  <a:pt x="70" y="73"/>
                </a:cubicBezTo>
                <a:cubicBezTo>
                  <a:pt x="71" y="67"/>
                  <a:pt x="71" y="55"/>
                  <a:pt x="71" y="55"/>
                </a:cubicBezTo>
                <a:cubicBezTo>
                  <a:pt x="71" y="55"/>
                  <a:pt x="36" y="31"/>
                  <a:pt x="58" y="0"/>
                </a:cubicBezTo>
                <a:cubicBezTo>
                  <a:pt x="100" y="14"/>
                  <a:pt x="79" y="54"/>
                  <a:pt x="79" y="54"/>
                </a:cubicBezTo>
                <a:cubicBezTo>
                  <a:pt x="79" y="55"/>
                  <a:pt x="79" y="62"/>
                  <a:pt x="79" y="65"/>
                </a:cubicBezTo>
                <a:cubicBezTo>
                  <a:pt x="79" y="65"/>
                  <a:pt x="94" y="36"/>
                  <a:pt x="124" y="46"/>
                </a:cubicBezTo>
                <a:cubicBezTo>
                  <a:pt x="123" y="91"/>
                  <a:pt x="77" y="82"/>
                  <a:pt x="77" y="82"/>
                </a:cubicBezTo>
                <a:cubicBezTo>
                  <a:pt x="76" y="91"/>
                  <a:pt x="73" y="100"/>
                  <a:pt x="70" y="108"/>
                </a:cubicBezTo>
                <a:cubicBezTo>
                  <a:pt x="70" y="108"/>
                  <a:pt x="98" y="77"/>
                  <a:pt x="128" y="101"/>
                </a:cubicBezTo>
                <a:cubicBezTo>
                  <a:pt x="109" y="147"/>
                  <a:pt x="65" y="119"/>
                  <a:pt x="65" y="119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" name="Oval 285"/>
          <p:cNvSpPr/>
          <p:nvPr/>
        </p:nvSpPr>
        <p:spPr bwMode="auto">
          <a:xfrm>
            <a:off x="7196138" y="3767138"/>
            <a:ext cx="217488" cy="217488"/>
          </a:xfrm>
          <a:prstGeom prst="ellipse">
            <a:avLst/>
          </a:prstGeom>
          <a:solidFill>
            <a:srgbClr val="FCC725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920" tIns="60960" rIns="121920" bIns="60960" numCol="1" rtlCol="0" anchor="t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746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3574" name="Freeform 19"/>
          <p:cNvSpPr>
            <a:spLocks noEditPoints="1"/>
          </p:cNvSpPr>
          <p:nvPr/>
        </p:nvSpPr>
        <p:spPr>
          <a:xfrm>
            <a:off x="7253288" y="3808413"/>
            <a:ext cx="103187" cy="147637"/>
          </a:xfrm>
          <a:custGeom>
            <a:avLst/>
            <a:gdLst/>
            <a:ahLst/>
            <a:cxnLst>
              <a:cxn ang="0">
                <a:pos x="96323" y="101968"/>
              </a:cxn>
              <a:cxn ang="0">
                <a:pos x="58757" y="101968"/>
              </a:cxn>
              <a:cxn ang="0">
                <a:pos x="53941" y="144294"/>
              </a:cxn>
              <a:cxn ang="0">
                <a:pos x="51051" y="147180"/>
              </a:cxn>
              <a:cxn ang="0">
                <a:pos x="51051" y="147180"/>
              </a:cxn>
              <a:cxn ang="0">
                <a:pos x="48161" y="144294"/>
              </a:cxn>
              <a:cxn ang="0">
                <a:pos x="41419" y="101968"/>
              </a:cxn>
              <a:cxn ang="0">
                <a:pos x="5779" y="101968"/>
              </a:cxn>
              <a:cxn ang="0">
                <a:pos x="0" y="96196"/>
              </a:cxn>
              <a:cxn ang="0">
                <a:pos x="23117" y="68299"/>
              </a:cxn>
              <a:cxn ang="0">
                <a:pos x="23117" y="23087"/>
              </a:cxn>
              <a:cxn ang="0">
                <a:pos x="11559" y="11544"/>
              </a:cxn>
              <a:cxn ang="0">
                <a:pos x="23117" y="0"/>
              </a:cxn>
              <a:cxn ang="0">
                <a:pos x="78985" y="0"/>
              </a:cxn>
              <a:cxn ang="0">
                <a:pos x="90543" y="11544"/>
              </a:cxn>
              <a:cxn ang="0">
                <a:pos x="78985" y="23087"/>
              </a:cxn>
              <a:cxn ang="0">
                <a:pos x="78985" y="68299"/>
              </a:cxn>
              <a:cxn ang="0">
                <a:pos x="102102" y="96196"/>
              </a:cxn>
              <a:cxn ang="0">
                <a:pos x="96323" y="101968"/>
              </a:cxn>
              <a:cxn ang="0">
                <a:pos x="42382" y="25973"/>
              </a:cxn>
              <a:cxn ang="0">
                <a:pos x="39492" y="23087"/>
              </a:cxn>
              <a:cxn ang="0">
                <a:pos x="36603" y="25973"/>
              </a:cxn>
              <a:cxn ang="0">
                <a:pos x="36603" y="65413"/>
              </a:cxn>
              <a:cxn ang="0">
                <a:pos x="39492" y="68299"/>
              </a:cxn>
              <a:cxn ang="0">
                <a:pos x="42382" y="65413"/>
              </a:cxn>
              <a:cxn ang="0">
                <a:pos x="42382" y="25973"/>
              </a:cxn>
            </a:cxnLst>
            <a:rect l="0" t="0" r="0" b="0"/>
            <a:pathLst>
              <a:path w="106" h="153">
                <a:moveTo>
                  <a:pt x="100" y="106"/>
                </a:moveTo>
                <a:cubicBezTo>
                  <a:pt x="61" y="106"/>
                  <a:pt x="61" y="106"/>
                  <a:pt x="61" y="106"/>
                </a:cubicBezTo>
                <a:cubicBezTo>
                  <a:pt x="56" y="150"/>
                  <a:pt x="56" y="150"/>
                  <a:pt x="56" y="150"/>
                </a:cubicBezTo>
                <a:cubicBezTo>
                  <a:pt x="56" y="151"/>
                  <a:pt x="54" y="153"/>
                  <a:pt x="53" y="153"/>
                </a:cubicBezTo>
                <a:cubicBezTo>
                  <a:pt x="53" y="153"/>
                  <a:pt x="53" y="153"/>
                  <a:pt x="53" y="153"/>
                </a:cubicBezTo>
                <a:cubicBezTo>
                  <a:pt x="51" y="153"/>
                  <a:pt x="50" y="152"/>
                  <a:pt x="50" y="150"/>
                </a:cubicBezTo>
                <a:cubicBezTo>
                  <a:pt x="43" y="106"/>
                  <a:pt x="43" y="106"/>
                  <a:pt x="43" y="106"/>
                </a:cubicBezTo>
                <a:cubicBezTo>
                  <a:pt x="6" y="106"/>
                  <a:pt x="6" y="106"/>
                  <a:pt x="6" y="106"/>
                </a:cubicBezTo>
                <a:cubicBezTo>
                  <a:pt x="3" y="106"/>
                  <a:pt x="0" y="103"/>
                  <a:pt x="0" y="100"/>
                </a:cubicBezTo>
                <a:cubicBezTo>
                  <a:pt x="0" y="85"/>
                  <a:pt x="12" y="71"/>
                  <a:pt x="24" y="71"/>
                </a:cubicBezTo>
                <a:cubicBezTo>
                  <a:pt x="24" y="24"/>
                  <a:pt x="24" y="24"/>
                  <a:pt x="24" y="24"/>
                </a:cubicBezTo>
                <a:cubicBezTo>
                  <a:pt x="17" y="24"/>
                  <a:pt x="12" y="18"/>
                  <a:pt x="12" y="12"/>
                </a:cubicBezTo>
                <a:cubicBezTo>
                  <a:pt x="12" y="6"/>
                  <a:pt x="17" y="0"/>
                  <a:pt x="24" y="0"/>
                </a:cubicBezTo>
                <a:cubicBezTo>
                  <a:pt x="82" y="0"/>
                  <a:pt x="82" y="0"/>
                  <a:pt x="82" y="0"/>
                </a:cubicBezTo>
                <a:cubicBezTo>
                  <a:pt x="89" y="0"/>
                  <a:pt x="94" y="6"/>
                  <a:pt x="94" y="12"/>
                </a:cubicBezTo>
                <a:cubicBezTo>
                  <a:pt x="94" y="18"/>
                  <a:pt x="89" y="24"/>
                  <a:pt x="82" y="24"/>
                </a:cubicBezTo>
                <a:cubicBezTo>
                  <a:pt x="82" y="71"/>
                  <a:pt x="82" y="71"/>
                  <a:pt x="82" y="71"/>
                </a:cubicBezTo>
                <a:cubicBezTo>
                  <a:pt x="94" y="71"/>
                  <a:pt x="106" y="85"/>
                  <a:pt x="106" y="100"/>
                </a:cubicBezTo>
                <a:cubicBezTo>
                  <a:pt x="106" y="103"/>
                  <a:pt x="103" y="106"/>
                  <a:pt x="100" y="106"/>
                </a:cubicBezTo>
                <a:close/>
                <a:moveTo>
                  <a:pt x="44" y="27"/>
                </a:moveTo>
                <a:cubicBezTo>
                  <a:pt x="44" y="25"/>
                  <a:pt x="43" y="24"/>
                  <a:pt x="41" y="24"/>
                </a:cubicBezTo>
                <a:cubicBezTo>
                  <a:pt x="40" y="24"/>
                  <a:pt x="38" y="25"/>
                  <a:pt x="38" y="27"/>
                </a:cubicBezTo>
                <a:cubicBezTo>
                  <a:pt x="38" y="68"/>
                  <a:pt x="38" y="68"/>
                  <a:pt x="38" y="68"/>
                </a:cubicBezTo>
                <a:cubicBezTo>
                  <a:pt x="38" y="69"/>
                  <a:pt x="40" y="71"/>
                  <a:pt x="41" y="71"/>
                </a:cubicBezTo>
                <a:cubicBezTo>
                  <a:pt x="43" y="71"/>
                  <a:pt x="44" y="69"/>
                  <a:pt x="44" y="68"/>
                </a:cubicBezTo>
                <a:lnTo>
                  <a:pt x="44" y="27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" name="Oval 288"/>
          <p:cNvSpPr/>
          <p:nvPr/>
        </p:nvSpPr>
        <p:spPr bwMode="auto">
          <a:xfrm>
            <a:off x="6318250" y="2400300"/>
            <a:ext cx="217488" cy="215900"/>
          </a:xfrm>
          <a:prstGeom prst="ellipse">
            <a:avLst/>
          </a:prstGeom>
          <a:solidFill>
            <a:srgbClr val="73446C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920" tIns="60960" rIns="121920" bIns="60960" numCol="1" rtlCol="0" anchor="t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746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3576" name="Freeform 19"/>
          <p:cNvSpPr>
            <a:spLocks noEditPoints="1"/>
          </p:cNvSpPr>
          <p:nvPr/>
        </p:nvSpPr>
        <p:spPr>
          <a:xfrm>
            <a:off x="6375400" y="2439988"/>
            <a:ext cx="103188" cy="147637"/>
          </a:xfrm>
          <a:custGeom>
            <a:avLst/>
            <a:gdLst/>
            <a:ahLst/>
            <a:cxnLst>
              <a:cxn ang="0">
                <a:pos x="96323" y="101968"/>
              </a:cxn>
              <a:cxn ang="0">
                <a:pos x="58757" y="101968"/>
              </a:cxn>
              <a:cxn ang="0">
                <a:pos x="53941" y="144294"/>
              </a:cxn>
              <a:cxn ang="0">
                <a:pos x="51051" y="147180"/>
              </a:cxn>
              <a:cxn ang="0">
                <a:pos x="51051" y="147180"/>
              </a:cxn>
              <a:cxn ang="0">
                <a:pos x="48161" y="144294"/>
              </a:cxn>
              <a:cxn ang="0">
                <a:pos x="41419" y="101968"/>
              </a:cxn>
              <a:cxn ang="0">
                <a:pos x="5779" y="101968"/>
              </a:cxn>
              <a:cxn ang="0">
                <a:pos x="0" y="96196"/>
              </a:cxn>
              <a:cxn ang="0">
                <a:pos x="23117" y="68299"/>
              </a:cxn>
              <a:cxn ang="0">
                <a:pos x="23117" y="23087"/>
              </a:cxn>
              <a:cxn ang="0">
                <a:pos x="11559" y="11544"/>
              </a:cxn>
              <a:cxn ang="0">
                <a:pos x="23117" y="0"/>
              </a:cxn>
              <a:cxn ang="0">
                <a:pos x="78985" y="0"/>
              </a:cxn>
              <a:cxn ang="0">
                <a:pos x="90543" y="11544"/>
              </a:cxn>
              <a:cxn ang="0">
                <a:pos x="78985" y="23087"/>
              </a:cxn>
              <a:cxn ang="0">
                <a:pos x="78985" y="68299"/>
              </a:cxn>
              <a:cxn ang="0">
                <a:pos x="102102" y="96196"/>
              </a:cxn>
              <a:cxn ang="0">
                <a:pos x="96323" y="101968"/>
              </a:cxn>
              <a:cxn ang="0">
                <a:pos x="42382" y="25973"/>
              </a:cxn>
              <a:cxn ang="0">
                <a:pos x="39492" y="23087"/>
              </a:cxn>
              <a:cxn ang="0">
                <a:pos x="36603" y="25973"/>
              </a:cxn>
              <a:cxn ang="0">
                <a:pos x="36603" y="65413"/>
              </a:cxn>
              <a:cxn ang="0">
                <a:pos x="39492" y="68299"/>
              </a:cxn>
              <a:cxn ang="0">
                <a:pos x="42382" y="65413"/>
              </a:cxn>
              <a:cxn ang="0">
                <a:pos x="42382" y="25973"/>
              </a:cxn>
            </a:cxnLst>
            <a:rect l="0" t="0" r="0" b="0"/>
            <a:pathLst>
              <a:path w="106" h="153">
                <a:moveTo>
                  <a:pt x="100" y="106"/>
                </a:moveTo>
                <a:cubicBezTo>
                  <a:pt x="61" y="106"/>
                  <a:pt x="61" y="106"/>
                  <a:pt x="61" y="106"/>
                </a:cubicBezTo>
                <a:cubicBezTo>
                  <a:pt x="56" y="150"/>
                  <a:pt x="56" y="150"/>
                  <a:pt x="56" y="150"/>
                </a:cubicBezTo>
                <a:cubicBezTo>
                  <a:pt x="56" y="151"/>
                  <a:pt x="54" y="153"/>
                  <a:pt x="53" y="153"/>
                </a:cubicBezTo>
                <a:cubicBezTo>
                  <a:pt x="53" y="153"/>
                  <a:pt x="53" y="153"/>
                  <a:pt x="53" y="153"/>
                </a:cubicBezTo>
                <a:cubicBezTo>
                  <a:pt x="51" y="153"/>
                  <a:pt x="50" y="152"/>
                  <a:pt x="50" y="150"/>
                </a:cubicBezTo>
                <a:cubicBezTo>
                  <a:pt x="43" y="106"/>
                  <a:pt x="43" y="106"/>
                  <a:pt x="43" y="106"/>
                </a:cubicBezTo>
                <a:cubicBezTo>
                  <a:pt x="6" y="106"/>
                  <a:pt x="6" y="106"/>
                  <a:pt x="6" y="106"/>
                </a:cubicBezTo>
                <a:cubicBezTo>
                  <a:pt x="3" y="106"/>
                  <a:pt x="0" y="103"/>
                  <a:pt x="0" y="100"/>
                </a:cubicBezTo>
                <a:cubicBezTo>
                  <a:pt x="0" y="85"/>
                  <a:pt x="12" y="71"/>
                  <a:pt x="24" y="71"/>
                </a:cubicBezTo>
                <a:cubicBezTo>
                  <a:pt x="24" y="24"/>
                  <a:pt x="24" y="24"/>
                  <a:pt x="24" y="24"/>
                </a:cubicBezTo>
                <a:cubicBezTo>
                  <a:pt x="17" y="24"/>
                  <a:pt x="12" y="18"/>
                  <a:pt x="12" y="12"/>
                </a:cubicBezTo>
                <a:cubicBezTo>
                  <a:pt x="12" y="6"/>
                  <a:pt x="17" y="0"/>
                  <a:pt x="24" y="0"/>
                </a:cubicBezTo>
                <a:cubicBezTo>
                  <a:pt x="82" y="0"/>
                  <a:pt x="82" y="0"/>
                  <a:pt x="82" y="0"/>
                </a:cubicBezTo>
                <a:cubicBezTo>
                  <a:pt x="89" y="0"/>
                  <a:pt x="94" y="6"/>
                  <a:pt x="94" y="12"/>
                </a:cubicBezTo>
                <a:cubicBezTo>
                  <a:pt x="94" y="18"/>
                  <a:pt x="89" y="24"/>
                  <a:pt x="82" y="24"/>
                </a:cubicBezTo>
                <a:cubicBezTo>
                  <a:pt x="82" y="71"/>
                  <a:pt x="82" y="71"/>
                  <a:pt x="82" y="71"/>
                </a:cubicBezTo>
                <a:cubicBezTo>
                  <a:pt x="94" y="71"/>
                  <a:pt x="106" y="85"/>
                  <a:pt x="106" y="100"/>
                </a:cubicBezTo>
                <a:cubicBezTo>
                  <a:pt x="106" y="103"/>
                  <a:pt x="103" y="106"/>
                  <a:pt x="100" y="106"/>
                </a:cubicBezTo>
                <a:close/>
                <a:moveTo>
                  <a:pt x="44" y="27"/>
                </a:moveTo>
                <a:cubicBezTo>
                  <a:pt x="44" y="25"/>
                  <a:pt x="43" y="24"/>
                  <a:pt x="41" y="24"/>
                </a:cubicBezTo>
                <a:cubicBezTo>
                  <a:pt x="40" y="24"/>
                  <a:pt x="38" y="25"/>
                  <a:pt x="38" y="27"/>
                </a:cubicBezTo>
                <a:cubicBezTo>
                  <a:pt x="38" y="68"/>
                  <a:pt x="38" y="68"/>
                  <a:pt x="38" y="68"/>
                </a:cubicBezTo>
                <a:cubicBezTo>
                  <a:pt x="38" y="69"/>
                  <a:pt x="40" y="71"/>
                  <a:pt x="41" y="71"/>
                </a:cubicBezTo>
                <a:cubicBezTo>
                  <a:pt x="43" y="71"/>
                  <a:pt x="44" y="69"/>
                  <a:pt x="44" y="68"/>
                </a:cubicBezTo>
                <a:lnTo>
                  <a:pt x="44" y="27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" name="Oval 291"/>
          <p:cNvSpPr/>
          <p:nvPr/>
        </p:nvSpPr>
        <p:spPr bwMode="auto">
          <a:xfrm>
            <a:off x="6032500" y="3163888"/>
            <a:ext cx="217488" cy="217488"/>
          </a:xfrm>
          <a:prstGeom prst="ellipse">
            <a:avLst/>
          </a:prstGeom>
          <a:solidFill>
            <a:srgbClr val="1C8EE4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920" tIns="60960" rIns="121920" bIns="60960" numCol="1" rtlCol="0" anchor="t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746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3578" name="Freeform 17"/>
          <p:cNvSpPr/>
          <p:nvPr/>
        </p:nvSpPr>
        <p:spPr>
          <a:xfrm>
            <a:off x="6086475" y="3197225"/>
            <a:ext cx="109538" cy="139700"/>
          </a:xfrm>
          <a:custGeom>
            <a:avLst/>
            <a:gdLst/>
            <a:ahLst/>
            <a:cxnLst>
              <a:cxn ang="0">
                <a:pos x="55530" y="101717"/>
              </a:cxn>
              <a:cxn ang="0">
                <a:pos x="3417" y="140181"/>
              </a:cxn>
              <a:cxn ang="0">
                <a:pos x="0" y="136762"/>
              </a:cxn>
              <a:cxn ang="0">
                <a:pos x="3417" y="133343"/>
              </a:cxn>
              <a:cxn ang="0">
                <a:pos x="47841" y="101717"/>
              </a:cxn>
              <a:cxn ang="0">
                <a:pos x="1709" y="78638"/>
              </a:cxn>
              <a:cxn ang="0">
                <a:pos x="52967" y="91460"/>
              </a:cxn>
              <a:cxn ang="0">
                <a:pos x="58947" y="68381"/>
              </a:cxn>
              <a:cxn ang="0">
                <a:pos x="16232" y="40174"/>
              </a:cxn>
              <a:cxn ang="0">
                <a:pos x="59801" y="62398"/>
              </a:cxn>
              <a:cxn ang="0">
                <a:pos x="60656" y="47012"/>
              </a:cxn>
              <a:cxn ang="0">
                <a:pos x="49550" y="0"/>
              </a:cxn>
              <a:cxn ang="0">
                <a:pos x="67490" y="46157"/>
              </a:cxn>
              <a:cxn ang="0">
                <a:pos x="67490" y="55560"/>
              </a:cxn>
              <a:cxn ang="0">
                <a:pos x="105934" y="39319"/>
              </a:cxn>
              <a:cxn ang="0">
                <a:pos x="65781" y="70091"/>
              </a:cxn>
              <a:cxn ang="0">
                <a:pos x="59801" y="92314"/>
              </a:cxn>
              <a:cxn ang="0">
                <a:pos x="109351" y="86331"/>
              </a:cxn>
              <a:cxn ang="0">
                <a:pos x="55530" y="101717"/>
              </a:cxn>
            </a:cxnLst>
            <a:rect l="0" t="0" r="0" b="0"/>
            <a:pathLst>
              <a:path w="128" h="164">
                <a:moveTo>
                  <a:pt x="65" y="119"/>
                </a:moveTo>
                <a:cubicBezTo>
                  <a:pt x="52" y="146"/>
                  <a:pt x="29" y="164"/>
                  <a:pt x="4" y="164"/>
                </a:cubicBezTo>
                <a:cubicBezTo>
                  <a:pt x="1" y="164"/>
                  <a:pt x="0" y="162"/>
                  <a:pt x="0" y="160"/>
                </a:cubicBezTo>
                <a:cubicBezTo>
                  <a:pt x="0" y="158"/>
                  <a:pt x="1" y="156"/>
                  <a:pt x="4" y="156"/>
                </a:cubicBezTo>
                <a:cubicBezTo>
                  <a:pt x="25" y="156"/>
                  <a:pt x="44" y="142"/>
                  <a:pt x="56" y="119"/>
                </a:cubicBezTo>
                <a:cubicBezTo>
                  <a:pt x="42" y="124"/>
                  <a:pt x="17" y="128"/>
                  <a:pt x="2" y="92"/>
                </a:cubicBezTo>
                <a:cubicBezTo>
                  <a:pt x="39" y="77"/>
                  <a:pt x="55" y="95"/>
                  <a:pt x="62" y="107"/>
                </a:cubicBezTo>
                <a:cubicBezTo>
                  <a:pt x="65" y="99"/>
                  <a:pt x="67" y="90"/>
                  <a:pt x="69" y="80"/>
                </a:cubicBezTo>
                <a:cubicBezTo>
                  <a:pt x="69" y="80"/>
                  <a:pt x="22" y="87"/>
                  <a:pt x="19" y="47"/>
                </a:cubicBezTo>
                <a:cubicBezTo>
                  <a:pt x="59" y="31"/>
                  <a:pt x="70" y="73"/>
                  <a:pt x="70" y="73"/>
                </a:cubicBezTo>
                <a:cubicBezTo>
                  <a:pt x="71" y="67"/>
                  <a:pt x="71" y="55"/>
                  <a:pt x="71" y="55"/>
                </a:cubicBezTo>
                <a:cubicBezTo>
                  <a:pt x="71" y="55"/>
                  <a:pt x="36" y="31"/>
                  <a:pt x="58" y="0"/>
                </a:cubicBezTo>
                <a:cubicBezTo>
                  <a:pt x="100" y="14"/>
                  <a:pt x="79" y="54"/>
                  <a:pt x="79" y="54"/>
                </a:cubicBezTo>
                <a:cubicBezTo>
                  <a:pt x="79" y="55"/>
                  <a:pt x="79" y="62"/>
                  <a:pt x="79" y="65"/>
                </a:cubicBezTo>
                <a:cubicBezTo>
                  <a:pt x="79" y="65"/>
                  <a:pt x="94" y="36"/>
                  <a:pt x="124" y="46"/>
                </a:cubicBezTo>
                <a:cubicBezTo>
                  <a:pt x="123" y="91"/>
                  <a:pt x="77" y="82"/>
                  <a:pt x="77" y="82"/>
                </a:cubicBezTo>
                <a:cubicBezTo>
                  <a:pt x="76" y="91"/>
                  <a:pt x="73" y="100"/>
                  <a:pt x="70" y="108"/>
                </a:cubicBezTo>
                <a:cubicBezTo>
                  <a:pt x="70" y="108"/>
                  <a:pt x="98" y="77"/>
                  <a:pt x="128" y="101"/>
                </a:cubicBezTo>
                <a:cubicBezTo>
                  <a:pt x="109" y="147"/>
                  <a:pt x="65" y="119"/>
                  <a:pt x="65" y="119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" name="Oval 294"/>
          <p:cNvSpPr/>
          <p:nvPr/>
        </p:nvSpPr>
        <p:spPr bwMode="auto">
          <a:xfrm>
            <a:off x="5092700" y="3271838"/>
            <a:ext cx="217488" cy="217488"/>
          </a:xfrm>
          <a:prstGeom prst="ellipse">
            <a:avLst/>
          </a:prstGeom>
          <a:solidFill>
            <a:srgbClr val="FCC725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920" tIns="60960" rIns="121920" bIns="60960" numCol="1" rtlCol="0" anchor="t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746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3580" name="Freeform 16"/>
          <p:cNvSpPr>
            <a:spLocks noEditPoints="1"/>
          </p:cNvSpPr>
          <p:nvPr/>
        </p:nvSpPr>
        <p:spPr>
          <a:xfrm>
            <a:off x="5121275" y="3298825"/>
            <a:ext cx="160338" cy="158750"/>
          </a:xfrm>
          <a:custGeom>
            <a:avLst/>
            <a:gdLst/>
            <a:ahLst/>
            <a:cxnLst>
              <a:cxn ang="0">
                <a:pos x="158957" y="79479"/>
              </a:cxn>
              <a:cxn ang="0">
                <a:pos x="79479" y="158957"/>
              </a:cxn>
              <a:cxn ang="0">
                <a:pos x="0" y="79479"/>
              </a:cxn>
              <a:cxn ang="0">
                <a:pos x="79479" y="0"/>
              </a:cxn>
              <a:cxn ang="0">
                <a:pos x="158957" y="79479"/>
              </a:cxn>
              <a:cxn ang="0">
                <a:pos x="147326" y="79479"/>
              </a:cxn>
              <a:cxn ang="0">
                <a:pos x="147326" y="78509"/>
              </a:cxn>
              <a:cxn ang="0">
                <a:pos x="138603" y="86263"/>
              </a:cxn>
              <a:cxn ang="0">
                <a:pos x="117279" y="66878"/>
              </a:cxn>
              <a:cxn ang="0">
                <a:pos x="122126" y="37801"/>
              </a:cxn>
              <a:cxn ang="0">
                <a:pos x="134726" y="38770"/>
              </a:cxn>
              <a:cxn ang="0">
                <a:pos x="99833" y="14539"/>
              </a:cxn>
              <a:cxn ang="0">
                <a:pos x="104679" y="25201"/>
              </a:cxn>
              <a:cxn ang="0">
                <a:pos x="79479" y="39739"/>
              </a:cxn>
              <a:cxn ang="0">
                <a:pos x="53309" y="25201"/>
              </a:cxn>
              <a:cxn ang="0">
                <a:pos x="58155" y="14539"/>
              </a:cxn>
              <a:cxn ang="0">
                <a:pos x="24231" y="38770"/>
              </a:cxn>
              <a:cxn ang="0">
                <a:pos x="35862" y="37801"/>
              </a:cxn>
              <a:cxn ang="0">
                <a:pos x="41678" y="66878"/>
              </a:cxn>
              <a:cxn ang="0">
                <a:pos x="20354" y="86263"/>
              </a:cxn>
              <a:cxn ang="0">
                <a:pos x="10662" y="78509"/>
              </a:cxn>
              <a:cxn ang="0">
                <a:pos x="10662" y="79479"/>
              </a:cxn>
              <a:cxn ang="0">
                <a:pos x="24231" y="119218"/>
              </a:cxn>
              <a:cxn ang="0">
                <a:pos x="27139" y="107587"/>
              </a:cxn>
              <a:cxn ang="0">
                <a:pos x="56217" y="111464"/>
              </a:cxn>
              <a:cxn ang="0">
                <a:pos x="67848" y="137634"/>
              </a:cxn>
              <a:cxn ang="0">
                <a:pos x="58155" y="143449"/>
              </a:cxn>
              <a:cxn ang="0">
                <a:pos x="79479" y="147326"/>
              </a:cxn>
              <a:cxn ang="0">
                <a:pos x="100802" y="143449"/>
              </a:cxn>
              <a:cxn ang="0">
                <a:pos x="90140" y="137634"/>
              </a:cxn>
              <a:cxn ang="0">
                <a:pos x="102741" y="111464"/>
              </a:cxn>
              <a:cxn ang="0">
                <a:pos x="131818" y="107587"/>
              </a:cxn>
              <a:cxn ang="0">
                <a:pos x="133757" y="119218"/>
              </a:cxn>
              <a:cxn ang="0">
                <a:pos x="147326" y="79479"/>
              </a:cxn>
              <a:cxn ang="0">
                <a:pos x="79479" y="53309"/>
              </a:cxn>
              <a:cxn ang="0">
                <a:pos x="104679" y="71725"/>
              </a:cxn>
              <a:cxn ang="0">
                <a:pos x="94987" y="101771"/>
              </a:cxn>
              <a:cxn ang="0">
                <a:pos x="63971" y="101771"/>
              </a:cxn>
              <a:cxn ang="0">
                <a:pos x="53309" y="71725"/>
              </a:cxn>
              <a:cxn ang="0">
                <a:pos x="79479" y="53309"/>
              </a:cxn>
            </a:cxnLst>
            <a:rect l="0" t="0" r="0" b="0"/>
            <a:pathLst>
              <a:path w="164" h="164">
                <a:moveTo>
                  <a:pt x="164" y="82"/>
                </a:moveTo>
                <a:cubicBezTo>
                  <a:pt x="164" y="127"/>
                  <a:pt x="127" y="164"/>
                  <a:pt x="82" y="164"/>
                </a:cubicBezTo>
                <a:cubicBezTo>
                  <a:pt x="36" y="164"/>
                  <a:pt x="0" y="127"/>
                  <a:pt x="0" y="82"/>
                </a:cubicBezTo>
                <a:cubicBezTo>
                  <a:pt x="0" y="36"/>
                  <a:pt x="36" y="0"/>
                  <a:pt x="82" y="0"/>
                </a:cubicBezTo>
                <a:cubicBezTo>
                  <a:pt x="127" y="0"/>
                  <a:pt x="164" y="36"/>
                  <a:pt x="164" y="82"/>
                </a:cubicBezTo>
                <a:close/>
                <a:moveTo>
                  <a:pt x="152" y="82"/>
                </a:moveTo>
                <a:cubicBezTo>
                  <a:pt x="152" y="81"/>
                  <a:pt x="152" y="81"/>
                  <a:pt x="152" y="81"/>
                </a:cubicBezTo>
                <a:cubicBezTo>
                  <a:pt x="143" y="89"/>
                  <a:pt x="143" y="89"/>
                  <a:pt x="143" y="89"/>
                </a:cubicBezTo>
                <a:cubicBezTo>
                  <a:pt x="121" y="69"/>
                  <a:pt x="121" y="69"/>
                  <a:pt x="121" y="69"/>
                </a:cubicBezTo>
                <a:cubicBezTo>
                  <a:pt x="126" y="39"/>
                  <a:pt x="126" y="39"/>
                  <a:pt x="126" y="39"/>
                </a:cubicBezTo>
                <a:cubicBezTo>
                  <a:pt x="139" y="40"/>
                  <a:pt x="139" y="40"/>
                  <a:pt x="139" y="40"/>
                </a:cubicBezTo>
                <a:cubicBezTo>
                  <a:pt x="130" y="28"/>
                  <a:pt x="118" y="19"/>
                  <a:pt x="103" y="15"/>
                </a:cubicBezTo>
                <a:cubicBezTo>
                  <a:pt x="108" y="26"/>
                  <a:pt x="108" y="26"/>
                  <a:pt x="108" y="26"/>
                </a:cubicBezTo>
                <a:cubicBezTo>
                  <a:pt x="82" y="41"/>
                  <a:pt x="82" y="41"/>
                  <a:pt x="82" y="41"/>
                </a:cubicBezTo>
                <a:cubicBezTo>
                  <a:pt x="55" y="26"/>
                  <a:pt x="55" y="26"/>
                  <a:pt x="55" y="26"/>
                </a:cubicBezTo>
                <a:cubicBezTo>
                  <a:pt x="60" y="15"/>
                  <a:pt x="60" y="15"/>
                  <a:pt x="60" y="15"/>
                </a:cubicBezTo>
                <a:cubicBezTo>
                  <a:pt x="46" y="19"/>
                  <a:pt x="33" y="28"/>
                  <a:pt x="25" y="40"/>
                </a:cubicBezTo>
                <a:cubicBezTo>
                  <a:pt x="37" y="39"/>
                  <a:pt x="37" y="39"/>
                  <a:pt x="37" y="39"/>
                </a:cubicBezTo>
                <a:cubicBezTo>
                  <a:pt x="43" y="69"/>
                  <a:pt x="43" y="69"/>
                  <a:pt x="43" y="69"/>
                </a:cubicBezTo>
                <a:cubicBezTo>
                  <a:pt x="21" y="89"/>
                  <a:pt x="21" y="89"/>
                  <a:pt x="21" y="89"/>
                </a:cubicBezTo>
                <a:cubicBezTo>
                  <a:pt x="11" y="81"/>
                  <a:pt x="11" y="81"/>
                  <a:pt x="11" y="81"/>
                </a:cubicBezTo>
                <a:cubicBezTo>
                  <a:pt x="11" y="81"/>
                  <a:pt x="11" y="81"/>
                  <a:pt x="11" y="82"/>
                </a:cubicBezTo>
                <a:cubicBezTo>
                  <a:pt x="11" y="97"/>
                  <a:pt x="16" y="111"/>
                  <a:pt x="25" y="123"/>
                </a:cubicBezTo>
                <a:cubicBezTo>
                  <a:pt x="28" y="111"/>
                  <a:pt x="28" y="111"/>
                  <a:pt x="28" y="111"/>
                </a:cubicBezTo>
                <a:cubicBezTo>
                  <a:pt x="58" y="115"/>
                  <a:pt x="58" y="115"/>
                  <a:pt x="58" y="115"/>
                </a:cubicBezTo>
                <a:cubicBezTo>
                  <a:pt x="70" y="142"/>
                  <a:pt x="70" y="142"/>
                  <a:pt x="70" y="142"/>
                </a:cubicBezTo>
                <a:cubicBezTo>
                  <a:pt x="60" y="148"/>
                  <a:pt x="60" y="148"/>
                  <a:pt x="60" y="148"/>
                </a:cubicBezTo>
                <a:cubicBezTo>
                  <a:pt x="67" y="151"/>
                  <a:pt x="74" y="152"/>
                  <a:pt x="82" y="152"/>
                </a:cubicBezTo>
                <a:cubicBezTo>
                  <a:pt x="89" y="152"/>
                  <a:pt x="97" y="151"/>
                  <a:pt x="104" y="148"/>
                </a:cubicBezTo>
                <a:cubicBezTo>
                  <a:pt x="93" y="142"/>
                  <a:pt x="93" y="142"/>
                  <a:pt x="93" y="142"/>
                </a:cubicBezTo>
                <a:cubicBezTo>
                  <a:pt x="106" y="115"/>
                  <a:pt x="106" y="115"/>
                  <a:pt x="106" y="115"/>
                </a:cubicBezTo>
                <a:cubicBezTo>
                  <a:pt x="136" y="111"/>
                  <a:pt x="136" y="111"/>
                  <a:pt x="136" y="111"/>
                </a:cubicBezTo>
                <a:cubicBezTo>
                  <a:pt x="138" y="123"/>
                  <a:pt x="138" y="123"/>
                  <a:pt x="138" y="123"/>
                </a:cubicBezTo>
                <a:cubicBezTo>
                  <a:pt x="147" y="111"/>
                  <a:pt x="152" y="97"/>
                  <a:pt x="152" y="82"/>
                </a:cubicBezTo>
                <a:close/>
                <a:moveTo>
                  <a:pt x="82" y="55"/>
                </a:moveTo>
                <a:cubicBezTo>
                  <a:pt x="108" y="74"/>
                  <a:pt x="108" y="74"/>
                  <a:pt x="108" y="74"/>
                </a:cubicBezTo>
                <a:cubicBezTo>
                  <a:pt x="98" y="105"/>
                  <a:pt x="98" y="105"/>
                  <a:pt x="98" y="105"/>
                </a:cubicBezTo>
                <a:cubicBezTo>
                  <a:pt x="66" y="105"/>
                  <a:pt x="66" y="105"/>
                  <a:pt x="66" y="105"/>
                </a:cubicBezTo>
                <a:cubicBezTo>
                  <a:pt x="55" y="74"/>
                  <a:pt x="55" y="74"/>
                  <a:pt x="55" y="74"/>
                </a:cubicBezTo>
                <a:lnTo>
                  <a:pt x="82" y="55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1" name="Oval 297"/>
          <p:cNvSpPr/>
          <p:nvPr/>
        </p:nvSpPr>
        <p:spPr bwMode="auto">
          <a:xfrm>
            <a:off x="7088188" y="3349625"/>
            <a:ext cx="215900" cy="215900"/>
          </a:xfrm>
          <a:prstGeom prst="ellipse">
            <a:avLst/>
          </a:prstGeom>
          <a:solidFill>
            <a:srgbClr val="DE445D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920" tIns="60960" rIns="121920" bIns="60960" numCol="1" rtlCol="0" anchor="t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746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3582" name="Freeform 18"/>
          <p:cNvSpPr>
            <a:spLocks noEditPoints="1"/>
          </p:cNvSpPr>
          <p:nvPr/>
        </p:nvSpPr>
        <p:spPr>
          <a:xfrm>
            <a:off x="7127875" y="3389313"/>
            <a:ext cx="134938" cy="119062"/>
          </a:xfrm>
          <a:custGeom>
            <a:avLst/>
            <a:gdLst/>
            <a:ahLst/>
            <a:cxnLst>
              <a:cxn ang="0">
                <a:pos x="135208" y="74206"/>
              </a:cxn>
              <a:cxn ang="0">
                <a:pos x="135208" y="99422"/>
              </a:cxn>
              <a:cxn ang="0">
                <a:pos x="133050" y="101584"/>
              </a:cxn>
              <a:cxn ang="0">
                <a:pos x="126578" y="101584"/>
              </a:cxn>
              <a:cxn ang="0">
                <a:pos x="126578" y="105906"/>
              </a:cxn>
              <a:cxn ang="0">
                <a:pos x="113632" y="118154"/>
              </a:cxn>
              <a:cxn ang="0">
                <a:pos x="101406" y="105906"/>
              </a:cxn>
              <a:cxn ang="0">
                <a:pos x="101406" y="101584"/>
              </a:cxn>
              <a:cxn ang="0">
                <a:pos x="33802" y="101584"/>
              </a:cxn>
              <a:cxn ang="0">
                <a:pos x="33802" y="105906"/>
              </a:cxn>
              <a:cxn ang="0">
                <a:pos x="20857" y="118154"/>
              </a:cxn>
              <a:cxn ang="0">
                <a:pos x="8630" y="105906"/>
              </a:cxn>
              <a:cxn ang="0">
                <a:pos x="8630" y="101584"/>
              </a:cxn>
              <a:cxn ang="0">
                <a:pos x="2158" y="101584"/>
              </a:cxn>
              <a:cxn ang="0">
                <a:pos x="0" y="99422"/>
              </a:cxn>
              <a:cxn ang="0">
                <a:pos x="0" y="74206"/>
              </a:cxn>
              <a:cxn ang="0">
                <a:pos x="15103" y="59077"/>
              </a:cxn>
              <a:cxn ang="0">
                <a:pos x="16541" y="59077"/>
              </a:cxn>
              <a:cxn ang="0">
                <a:pos x="23733" y="31700"/>
              </a:cxn>
              <a:cxn ang="0">
                <a:pos x="42432" y="17291"/>
              </a:cxn>
              <a:cxn ang="0">
                <a:pos x="50343" y="17291"/>
              </a:cxn>
              <a:cxn ang="0">
                <a:pos x="50343" y="2161"/>
              </a:cxn>
              <a:cxn ang="0">
                <a:pos x="52501" y="0"/>
              </a:cxn>
              <a:cxn ang="0">
                <a:pos x="81988" y="0"/>
              </a:cxn>
              <a:cxn ang="0">
                <a:pos x="84145" y="2161"/>
              </a:cxn>
              <a:cxn ang="0">
                <a:pos x="84145" y="17291"/>
              </a:cxn>
              <a:cxn ang="0">
                <a:pos x="92776" y="17291"/>
              </a:cxn>
              <a:cxn ang="0">
                <a:pos x="111475" y="31700"/>
              </a:cxn>
              <a:cxn ang="0">
                <a:pos x="118667" y="59077"/>
              </a:cxn>
              <a:cxn ang="0">
                <a:pos x="120105" y="59077"/>
              </a:cxn>
              <a:cxn ang="0">
                <a:pos x="135208" y="74206"/>
              </a:cxn>
              <a:cxn ang="0">
                <a:pos x="31644" y="80691"/>
              </a:cxn>
              <a:cxn ang="0">
                <a:pos x="20857" y="69884"/>
              </a:cxn>
              <a:cxn ang="0">
                <a:pos x="10788" y="80691"/>
              </a:cxn>
              <a:cxn ang="0">
                <a:pos x="20857" y="90777"/>
              </a:cxn>
              <a:cxn ang="0">
                <a:pos x="31644" y="80691"/>
              </a:cxn>
              <a:cxn ang="0">
                <a:pos x="100687" y="59077"/>
              </a:cxn>
              <a:cxn ang="0">
                <a:pos x="94933" y="36023"/>
              </a:cxn>
              <a:cxn ang="0">
                <a:pos x="92776" y="33861"/>
              </a:cxn>
              <a:cxn ang="0">
                <a:pos x="42432" y="33861"/>
              </a:cxn>
              <a:cxn ang="0">
                <a:pos x="40275" y="36023"/>
              </a:cxn>
              <a:cxn ang="0">
                <a:pos x="33802" y="59077"/>
              </a:cxn>
              <a:cxn ang="0">
                <a:pos x="100687" y="59077"/>
              </a:cxn>
              <a:cxn ang="0">
                <a:pos x="124420" y="80691"/>
              </a:cxn>
              <a:cxn ang="0">
                <a:pos x="113632" y="69884"/>
              </a:cxn>
              <a:cxn ang="0">
                <a:pos x="103564" y="80691"/>
              </a:cxn>
              <a:cxn ang="0">
                <a:pos x="113632" y="90777"/>
              </a:cxn>
              <a:cxn ang="0">
                <a:pos x="124420" y="80691"/>
              </a:cxn>
            </a:cxnLst>
            <a:rect l="0" t="0" r="0" b="0"/>
            <a:pathLst>
              <a:path w="188" h="164">
                <a:moveTo>
                  <a:pt x="188" y="103"/>
                </a:moveTo>
                <a:cubicBezTo>
                  <a:pt x="188" y="138"/>
                  <a:pt x="188" y="138"/>
                  <a:pt x="188" y="138"/>
                </a:cubicBezTo>
                <a:cubicBezTo>
                  <a:pt x="188" y="140"/>
                  <a:pt x="186" y="141"/>
                  <a:pt x="185" y="141"/>
                </a:cubicBezTo>
                <a:cubicBezTo>
                  <a:pt x="176" y="141"/>
                  <a:pt x="176" y="141"/>
                  <a:pt x="176" y="141"/>
                </a:cubicBezTo>
                <a:cubicBezTo>
                  <a:pt x="176" y="147"/>
                  <a:pt x="176" y="147"/>
                  <a:pt x="176" y="147"/>
                </a:cubicBezTo>
                <a:cubicBezTo>
                  <a:pt x="176" y="157"/>
                  <a:pt x="168" y="164"/>
                  <a:pt x="158" y="164"/>
                </a:cubicBezTo>
                <a:cubicBezTo>
                  <a:pt x="149" y="164"/>
                  <a:pt x="141" y="157"/>
                  <a:pt x="141" y="147"/>
                </a:cubicBezTo>
                <a:cubicBezTo>
                  <a:pt x="141" y="141"/>
                  <a:pt x="141" y="141"/>
                  <a:pt x="141" y="141"/>
                </a:cubicBezTo>
                <a:cubicBezTo>
                  <a:pt x="47" y="141"/>
                  <a:pt x="47" y="141"/>
                  <a:pt x="47" y="141"/>
                </a:cubicBezTo>
                <a:cubicBezTo>
                  <a:pt x="47" y="147"/>
                  <a:pt x="47" y="147"/>
                  <a:pt x="47" y="147"/>
                </a:cubicBezTo>
                <a:cubicBezTo>
                  <a:pt x="47" y="157"/>
                  <a:pt x="39" y="164"/>
                  <a:pt x="29" y="164"/>
                </a:cubicBezTo>
                <a:cubicBezTo>
                  <a:pt x="20" y="164"/>
                  <a:pt x="12" y="157"/>
                  <a:pt x="12" y="147"/>
                </a:cubicBezTo>
                <a:cubicBezTo>
                  <a:pt x="12" y="141"/>
                  <a:pt x="12" y="141"/>
                  <a:pt x="12" y="141"/>
                </a:cubicBezTo>
                <a:cubicBezTo>
                  <a:pt x="3" y="141"/>
                  <a:pt x="3" y="141"/>
                  <a:pt x="3" y="141"/>
                </a:cubicBezTo>
                <a:cubicBezTo>
                  <a:pt x="1" y="141"/>
                  <a:pt x="0" y="140"/>
                  <a:pt x="0" y="138"/>
                </a:cubicBezTo>
                <a:cubicBezTo>
                  <a:pt x="0" y="103"/>
                  <a:pt x="0" y="103"/>
                  <a:pt x="0" y="103"/>
                </a:cubicBezTo>
                <a:cubicBezTo>
                  <a:pt x="0" y="92"/>
                  <a:pt x="9" y="82"/>
                  <a:pt x="21" y="82"/>
                </a:cubicBezTo>
                <a:cubicBezTo>
                  <a:pt x="23" y="82"/>
                  <a:pt x="23" y="82"/>
                  <a:pt x="23" y="82"/>
                </a:cubicBezTo>
                <a:cubicBezTo>
                  <a:pt x="33" y="44"/>
                  <a:pt x="33" y="44"/>
                  <a:pt x="33" y="44"/>
                </a:cubicBezTo>
                <a:cubicBezTo>
                  <a:pt x="36" y="33"/>
                  <a:pt x="47" y="24"/>
                  <a:pt x="59" y="24"/>
                </a:cubicBezTo>
                <a:cubicBezTo>
                  <a:pt x="70" y="24"/>
                  <a:pt x="70" y="24"/>
                  <a:pt x="70" y="24"/>
                </a:cubicBezTo>
                <a:cubicBezTo>
                  <a:pt x="70" y="3"/>
                  <a:pt x="70" y="3"/>
                  <a:pt x="70" y="3"/>
                </a:cubicBezTo>
                <a:cubicBezTo>
                  <a:pt x="70" y="2"/>
                  <a:pt x="72" y="0"/>
                  <a:pt x="73" y="0"/>
                </a:cubicBezTo>
                <a:cubicBezTo>
                  <a:pt x="114" y="0"/>
                  <a:pt x="114" y="0"/>
                  <a:pt x="114" y="0"/>
                </a:cubicBezTo>
                <a:cubicBezTo>
                  <a:pt x="116" y="0"/>
                  <a:pt x="117" y="2"/>
                  <a:pt x="117" y="3"/>
                </a:cubicBezTo>
                <a:cubicBezTo>
                  <a:pt x="117" y="24"/>
                  <a:pt x="117" y="24"/>
                  <a:pt x="117" y="24"/>
                </a:cubicBezTo>
                <a:cubicBezTo>
                  <a:pt x="129" y="24"/>
                  <a:pt x="129" y="24"/>
                  <a:pt x="129" y="24"/>
                </a:cubicBezTo>
                <a:cubicBezTo>
                  <a:pt x="141" y="24"/>
                  <a:pt x="152" y="33"/>
                  <a:pt x="155" y="44"/>
                </a:cubicBezTo>
                <a:cubicBezTo>
                  <a:pt x="165" y="82"/>
                  <a:pt x="165" y="82"/>
                  <a:pt x="165" y="82"/>
                </a:cubicBezTo>
                <a:cubicBezTo>
                  <a:pt x="167" y="82"/>
                  <a:pt x="167" y="82"/>
                  <a:pt x="167" y="82"/>
                </a:cubicBezTo>
                <a:cubicBezTo>
                  <a:pt x="178" y="82"/>
                  <a:pt x="188" y="92"/>
                  <a:pt x="188" y="103"/>
                </a:cubicBezTo>
                <a:close/>
                <a:moveTo>
                  <a:pt x="44" y="112"/>
                </a:moveTo>
                <a:cubicBezTo>
                  <a:pt x="44" y="104"/>
                  <a:pt x="38" y="97"/>
                  <a:pt x="29" y="97"/>
                </a:cubicBezTo>
                <a:cubicBezTo>
                  <a:pt x="21" y="97"/>
                  <a:pt x="15" y="104"/>
                  <a:pt x="15" y="112"/>
                </a:cubicBezTo>
                <a:cubicBezTo>
                  <a:pt x="15" y="120"/>
                  <a:pt x="21" y="126"/>
                  <a:pt x="29" y="126"/>
                </a:cubicBezTo>
                <a:cubicBezTo>
                  <a:pt x="38" y="126"/>
                  <a:pt x="44" y="120"/>
                  <a:pt x="44" y="112"/>
                </a:cubicBezTo>
                <a:close/>
                <a:moveTo>
                  <a:pt x="140" y="82"/>
                </a:moveTo>
                <a:cubicBezTo>
                  <a:pt x="132" y="50"/>
                  <a:pt x="132" y="50"/>
                  <a:pt x="132" y="50"/>
                </a:cubicBezTo>
                <a:cubicBezTo>
                  <a:pt x="132" y="49"/>
                  <a:pt x="130" y="47"/>
                  <a:pt x="129" y="47"/>
                </a:cubicBezTo>
                <a:cubicBezTo>
                  <a:pt x="59" y="47"/>
                  <a:pt x="59" y="47"/>
                  <a:pt x="59" y="47"/>
                </a:cubicBezTo>
                <a:cubicBezTo>
                  <a:pt x="58" y="47"/>
                  <a:pt x="56" y="49"/>
                  <a:pt x="56" y="50"/>
                </a:cubicBezTo>
                <a:cubicBezTo>
                  <a:pt x="47" y="82"/>
                  <a:pt x="47" y="82"/>
                  <a:pt x="47" y="82"/>
                </a:cubicBezTo>
                <a:lnTo>
                  <a:pt x="140" y="82"/>
                </a:lnTo>
                <a:close/>
                <a:moveTo>
                  <a:pt x="173" y="112"/>
                </a:moveTo>
                <a:cubicBezTo>
                  <a:pt x="173" y="104"/>
                  <a:pt x="166" y="97"/>
                  <a:pt x="158" y="97"/>
                </a:cubicBezTo>
                <a:cubicBezTo>
                  <a:pt x="150" y="97"/>
                  <a:pt x="144" y="104"/>
                  <a:pt x="144" y="112"/>
                </a:cubicBezTo>
                <a:cubicBezTo>
                  <a:pt x="144" y="120"/>
                  <a:pt x="150" y="126"/>
                  <a:pt x="158" y="126"/>
                </a:cubicBezTo>
                <a:cubicBezTo>
                  <a:pt x="166" y="126"/>
                  <a:pt x="173" y="120"/>
                  <a:pt x="173" y="112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" name="Oval 323"/>
          <p:cNvSpPr/>
          <p:nvPr/>
        </p:nvSpPr>
        <p:spPr bwMode="auto">
          <a:xfrm>
            <a:off x="1155700" y="3984625"/>
            <a:ext cx="622300" cy="620713"/>
          </a:xfrm>
          <a:prstGeom prst="ellipse">
            <a:avLst/>
          </a:prstGeom>
          <a:solidFill>
            <a:srgbClr val="1CC9EC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23584" name="Freeform 18"/>
          <p:cNvSpPr>
            <a:spLocks noEditPoints="1"/>
          </p:cNvSpPr>
          <p:nvPr/>
        </p:nvSpPr>
        <p:spPr>
          <a:xfrm>
            <a:off x="1270000" y="4100513"/>
            <a:ext cx="387350" cy="339725"/>
          </a:xfrm>
          <a:custGeom>
            <a:avLst/>
            <a:gdLst/>
            <a:ahLst/>
            <a:cxnLst>
              <a:cxn ang="0">
                <a:pos x="388665" y="213312"/>
              </a:cxn>
              <a:cxn ang="0">
                <a:pos x="388665" y="285797"/>
              </a:cxn>
              <a:cxn ang="0">
                <a:pos x="382463" y="292010"/>
              </a:cxn>
              <a:cxn ang="0">
                <a:pos x="363857" y="292010"/>
              </a:cxn>
              <a:cxn ang="0">
                <a:pos x="363857" y="304436"/>
              </a:cxn>
              <a:cxn ang="0">
                <a:pos x="326644" y="339643"/>
              </a:cxn>
              <a:cxn ang="0">
                <a:pos x="291499" y="304436"/>
              </a:cxn>
              <a:cxn ang="0">
                <a:pos x="291499" y="292010"/>
              </a:cxn>
              <a:cxn ang="0">
                <a:pos x="97166" y="292010"/>
              </a:cxn>
              <a:cxn ang="0">
                <a:pos x="97166" y="304436"/>
              </a:cxn>
              <a:cxn ang="0">
                <a:pos x="59954" y="339643"/>
              </a:cxn>
              <a:cxn ang="0">
                <a:pos x="24808" y="304436"/>
              </a:cxn>
              <a:cxn ang="0">
                <a:pos x="24808" y="292010"/>
              </a:cxn>
              <a:cxn ang="0">
                <a:pos x="6202" y="292010"/>
              </a:cxn>
              <a:cxn ang="0">
                <a:pos x="0" y="285797"/>
              </a:cxn>
              <a:cxn ang="0">
                <a:pos x="0" y="213312"/>
              </a:cxn>
              <a:cxn ang="0">
                <a:pos x="43415" y="169821"/>
              </a:cxn>
              <a:cxn ang="0">
                <a:pos x="47549" y="169821"/>
              </a:cxn>
              <a:cxn ang="0">
                <a:pos x="68223" y="91124"/>
              </a:cxn>
              <a:cxn ang="0">
                <a:pos x="121975" y="49704"/>
              </a:cxn>
              <a:cxn ang="0">
                <a:pos x="144716" y="49704"/>
              </a:cxn>
              <a:cxn ang="0">
                <a:pos x="144716" y="6213"/>
              </a:cxn>
              <a:cxn ang="0">
                <a:pos x="150918" y="0"/>
              </a:cxn>
              <a:cxn ang="0">
                <a:pos x="235680" y="0"/>
              </a:cxn>
              <a:cxn ang="0">
                <a:pos x="241882" y="6213"/>
              </a:cxn>
              <a:cxn ang="0">
                <a:pos x="241882" y="49704"/>
              </a:cxn>
              <a:cxn ang="0">
                <a:pos x="266690" y="49704"/>
              </a:cxn>
              <a:cxn ang="0">
                <a:pos x="320442" y="91124"/>
              </a:cxn>
              <a:cxn ang="0">
                <a:pos x="341116" y="169821"/>
              </a:cxn>
              <a:cxn ang="0">
                <a:pos x="345250" y="169821"/>
              </a:cxn>
              <a:cxn ang="0">
                <a:pos x="388665" y="213312"/>
              </a:cxn>
              <a:cxn ang="0">
                <a:pos x="90964" y="231951"/>
              </a:cxn>
              <a:cxn ang="0">
                <a:pos x="59954" y="200886"/>
              </a:cxn>
              <a:cxn ang="0">
                <a:pos x="31011" y="231951"/>
              </a:cxn>
              <a:cxn ang="0">
                <a:pos x="59954" y="260945"/>
              </a:cxn>
              <a:cxn ang="0">
                <a:pos x="90964" y="231951"/>
              </a:cxn>
              <a:cxn ang="0">
                <a:pos x="289431" y="169821"/>
              </a:cxn>
              <a:cxn ang="0">
                <a:pos x="272892" y="103550"/>
              </a:cxn>
              <a:cxn ang="0">
                <a:pos x="266690" y="97337"/>
              </a:cxn>
              <a:cxn ang="0">
                <a:pos x="121975" y="97337"/>
              </a:cxn>
              <a:cxn ang="0">
                <a:pos x="115773" y="103550"/>
              </a:cxn>
              <a:cxn ang="0">
                <a:pos x="97166" y="169821"/>
              </a:cxn>
              <a:cxn ang="0">
                <a:pos x="289431" y="169821"/>
              </a:cxn>
              <a:cxn ang="0">
                <a:pos x="357654" y="231951"/>
              </a:cxn>
              <a:cxn ang="0">
                <a:pos x="326644" y="200886"/>
              </a:cxn>
              <a:cxn ang="0">
                <a:pos x="297701" y="231951"/>
              </a:cxn>
              <a:cxn ang="0">
                <a:pos x="326644" y="260945"/>
              </a:cxn>
              <a:cxn ang="0">
                <a:pos x="357654" y="231951"/>
              </a:cxn>
            </a:cxnLst>
            <a:rect l="0" t="0" r="0" b="0"/>
            <a:pathLst>
              <a:path w="188" h="164">
                <a:moveTo>
                  <a:pt x="188" y="103"/>
                </a:moveTo>
                <a:cubicBezTo>
                  <a:pt x="188" y="138"/>
                  <a:pt x="188" y="138"/>
                  <a:pt x="188" y="138"/>
                </a:cubicBezTo>
                <a:cubicBezTo>
                  <a:pt x="188" y="140"/>
                  <a:pt x="186" y="141"/>
                  <a:pt x="185" y="141"/>
                </a:cubicBezTo>
                <a:cubicBezTo>
                  <a:pt x="176" y="141"/>
                  <a:pt x="176" y="141"/>
                  <a:pt x="176" y="141"/>
                </a:cubicBezTo>
                <a:cubicBezTo>
                  <a:pt x="176" y="147"/>
                  <a:pt x="176" y="147"/>
                  <a:pt x="176" y="147"/>
                </a:cubicBezTo>
                <a:cubicBezTo>
                  <a:pt x="176" y="157"/>
                  <a:pt x="168" y="164"/>
                  <a:pt x="158" y="164"/>
                </a:cubicBezTo>
                <a:cubicBezTo>
                  <a:pt x="149" y="164"/>
                  <a:pt x="141" y="157"/>
                  <a:pt x="141" y="147"/>
                </a:cubicBezTo>
                <a:cubicBezTo>
                  <a:pt x="141" y="141"/>
                  <a:pt x="141" y="141"/>
                  <a:pt x="141" y="141"/>
                </a:cubicBezTo>
                <a:cubicBezTo>
                  <a:pt x="47" y="141"/>
                  <a:pt x="47" y="141"/>
                  <a:pt x="47" y="141"/>
                </a:cubicBezTo>
                <a:cubicBezTo>
                  <a:pt x="47" y="147"/>
                  <a:pt x="47" y="147"/>
                  <a:pt x="47" y="147"/>
                </a:cubicBezTo>
                <a:cubicBezTo>
                  <a:pt x="47" y="157"/>
                  <a:pt x="39" y="164"/>
                  <a:pt x="29" y="164"/>
                </a:cubicBezTo>
                <a:cubicBezTo>
                  <a:pt x="20" y="164"/>
                  <a:pt x="12" y="157"/>
                  <a:pt x="12" y="147"/>
                </a:cubicBezTo>
                <a:cubicBezTo>
                  <a:pt x="12" y="141"/>
                  <a:pt x="12" y="141"/>
                  <a:pt x="12" y="141"/>
                </a:cubicBezTo>
                <a:cubicBezTo>
                  <a:pt x="3" y="141"/>
                  <a:pt x="3" y="141"/>
                  <a:pt x="3" y="141"/>
                </a:cubicBezTo>
                <a:cubicBezTo>
                  <a:pt x="1" y="141"/>
                  <a:pt x="0" y="140"/>
                  <a:pt x="0" y="138"/>
                </a:cubicBezTo>
                <a:cubicBezTo>
                  <a:pt x="0" y="103"/>
                  <a:pt x="0" y="103"/>
                  <a:pt x="0" y="103"/>
                </a:cubicBezTo>
                <a:cubicBezTo>
                  <a:pt x="0" y="92"/>
                  <a:pt x="9" y="82"/>
                  <a:pt x="21" y="82"/>
                </a:cubicBezTo>
                <a:cubicBezTo>
                  <a:pt x="23" y="82"/>
                  <a:pt x="23" y="82"/>
                  <a:pt x="23" y="82"/>
                </a:cubicBezTo>
                <a:cubicBezTo>
                  <a:pt x="33" y="44"/>
                  <a:pt x="33" y="44"/>
                  <a:pt x="33" y="44"/>
                </a:cubicBezTo>
                <a:cubicBezTo>
                  <a:pt x="36" y="33"/>
                  <a:pt x="47" y="24"/>
                  <a:pt x="59" y="24"/>
                </a:cubicBezTo>
                <a:cubicBezTo>
                  <a:pt x="70" y="24"/>
                  <a:pt x="70" y="24"/>
                  <a:pt x="70" y="24"/>
                </a:cubicBezTo>
                <a:cubicBezTo>
                  <a:pt x="70" y="3"/>
                  <a:pt x="70" y="3"/>
                  <a:pt x="70" y="3"/>
                </a:cubicBezTo>
                <a:cubicBezTo>
                  <a:pt x="70" y="2"/>
                  <a:pt x="72" y="0"/>
                  <a:pt x="73" y="0"/>
                </a:cubicBezTo>
                <a:cubicBezTo>
                  <a:pt x="114" y="0"/>
                  <a:pt x="114" y="0"/>
                  <a:pt x="114" y="0"/>
                </a:cubicBezTo>
                <a:cubicBezTo>
                  <a:pt x="116" y="0"/>
                  <a:pt x="117" y="2"/>
                  <a:pt x="117" y="3"/>
                </a:cubicBezTo>
                <a:cubicBezTo>
                  <a:pt x="117" y="24"/>
                  <a:pt x="117" y="24"/>
                  <a:pt x="117" y="24"/>
                </a:cubicBezTo>
                <a:cubicBezTo>
                  <a:pt x="129" y="24"/>
                  <a:pt x="129" y="24"/>
                  <a:pt x="129" y="24"/>
                </a:cubicBezTo>
                <a:cubicBezTo>
                  <a:pt x="141" y="24"/>
                  <a:pt x="152" y="33"/>
                  <a:pt x="155" y="44"/>
                </a:cubicBezTo>
                <a:cubicBezTo>
                  <a:pt x="165" y="82"/>
                  <a:pt x="165" y="82"/>
                  <a:pt x="165" y="82"/>
                </a:cubicBezTo>
                <a:cubicBezTo>
                  <a:pt x="167" y="82"/>
                  <a:pt x="167" y="82"/>
                  <a:pt x="167" y="82"/>
                </a:cubicBezTo>
                <a:cubicBezTo>
                  <a:pt x="178" y="82"/>
                  <a:pt x="188" y="92"/>
                  <a:pt x="188" y="103"/>
                </a:cubicBezTo>
                <a:close/>
                <a:moveTo>
                  <a:pt x="44" y="112"/>
                </a:moveTo>
                <a:cubicBezTo>
                  <a:pt x="44" y="104"/>
                  <a:pt x="38" y="97"/>
                  <a:pt x="29" y="97"/>
                </a:cubicBezTo>
                <a:cubicBezTo>
                  <a:pt x="21" y="97"/>
                  <a:pt x="15" y="104"/>
                  <a:pt x="15" y="112"/>
                </a:cubicBezTo>
                <a:cubicBezTo>
                  <a:pt x="15" y="120"/>
                  <a:pt x="21" y="126"/>
                  <a:pt x="29" y="126"/>
                </a:cubicBezTo>
                <a:cubicBezTo>
                  <a:pt x="38" y="126"/>
                  <a:pt x="44" y="120"/>
                  <a:pt x="44" y="112"/>
                </a:cubicBezTo>
                <a:close/>
                <a:moveTo>
                  <a:pt x="140" y="82"/>
                </a:moveTo>
                <a:cubicBezTo>
                  <a:pt x="132" y="50"/>
                  <a:pt x="132" y="50"/>
                  <a:pt x="132" y="50"/>
                </a:cubicBezTo>
                <a:cubicBezTo>
                  <a:pt x="132" y="49"/>
                  <a:pt x="130" y="47"/>
                  <a:pt x="129" y="47"/>
                </a:cubicBezTo>
                <a:cubicBezTo>
                  <a:pt x="59" y="47"/>
                  <a:pt x="59" y="47"/>
                  <a:pt x="59" y="47"/>
                </a:cubicBezTo>
                <a:cubicBezTo>
                  <a:pt x="58" y="47"/>
                  <a:pt x="56" y="49"/>
                  <a:pt x="56" y="50"/>
                </a:cubicBezTo>
                <a:cubicBezTo>
                  <a:pt x="47" y="82"/>
                  <a:pt x="47" y="82"/>
                  <a:pt x="47" y="82"/>
                </a:cubicBezTo>
                <a:lnTo>
                  <a:pt x="140" y="82"/>
                </a:lnTo>
                <a:close/>
                <a:moveTo>
                  <a:pt x="173" y="112"/>
                </a:moveTo>
                <a:cubicBezTo>
                  <a:pt x="173" y="104"/>
                  <a:pt x="166" y="97"/>
                  <a:pt x="158" y="97"/>
                </a:cubicBezTo>
                <a:cubicBezTo>
                  <a:pt x="150" y="97"/>
                  <a:pt x="144" y="104"/>
                  <a:pt x="144" y="112"/>
                </a:cubicBezTo>
                <a:cubicBezTo>
                  <a:pt x="144" y="120"/>
                  <a:pt x="150" y="126"/>
                  <a:pt x="158" y="126"/>
                </a:cubicBezTo>
                <a:cubicBezTo>
                  <a:pt x="166" y="126"/>
                  <a:pt x="173" y="120"/>
                  <a:pt x="173" y="112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" name="Oval 300"/>
          <p:cNvSpPr/>
          <p:nvPr/>
        </p:nvSpPr>
        <p:spPr bwMode="auto">
          <a:xfrm>
            <a:off x="1155700" y="2511425"/>
            <a:ext cx="622300" cy="620713"/>
          </a:xfrm>
          <a:prstGeom prst="ellipse">
            <a:avLst/>
          </a:prstGeom>
          <a:solidFill>
            <a:srgbClr val="D21914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23586" name="Freeform 19"/>
          <p:cNvSpPr>
            <a:spLocks noEditPoints="1"/>
          </p:cNvSpPr>
          <p:nvPr/>
        </p:nvSpPr>
        <p:spPr>
          <a:xfrm>
            <a:off x="1317625" y="2609850"/>
            <a:ext cx="288925" cy="417513"/>
          </a:xfrm>
          <a:custGeom>
            <a:avLst/>
            <a:gdLst/>
            <a:ahLst/>
            <a:cxnLst>
              <a:cxn ang="0">
                <a:pos x="272575" y="288550"/>
              </a:cxn>
              <a:cxn ang="0">
                <a:pos x="166270" y="288550"/>
              </a:cxn>
              <a:cxn ang="0">
                <a:pos x="152642" y="408325"/>
              </a:cxn>
              <a:cxn ang="0">
                <a:pos x="144465" y="416492"/>
              </a:cxn>
              <a:cxn ang="0">
                <a:pos x="144465" y="416492"/>
              </a:cxn>
              <a:cxn ang="0">
                <a:pos x="136287" y="408325"/>
              </a:cxn>
              <a:cxn ang="0">
                <a:pos x="117207" y="288550"/>
              </a:cxn>
              <a:cxn ang="0">
                <a:pos x="16354" y="288550"/>
              </a:cxn>
              <a:cxn ang="0">
                <a:pos x="0" y="272217"/>
              </a:cxn>
              <a:cxn ang="0">
                <a:pos x="65418" y="193274"/>
              </a:cxn>
              <a:cxn ang="0">
                <a:pos x="65418" y="65332"/>
              </a:cxn>
              <a:cxn ang="0">
                <a:pos x="32709" y="32666"/>
              </a:cxn>
              <a:cxn ang="0">
                <a:pos x="65418" y="0"/>
              </a:cxn>
              <a:cxn ang="0">
                <a:pos x="223511" y="0"/>
              </a:cxn>
              <a:cxn ang="0">
                <a:pos x="256220" y="32666"/>
              </a:cxn>
              <a:cxn ang="0">
                <a:pos x="223511" y="65332"/>
              </a:cxn>
              <a:cxn ang="0">
                <a:pos x="223511" y="193274"/>
              </a:cxn>
              <a:cxn ang="0">
                <a:pos x="288929" y="272217"/>
              </a:cxn>
              <a:cxn ang="0">
                <a:pos x="272575" y="288550"/>
              </a:cxn>
              <a:cxn ang="0">
                <a:pos x="119933" y="73499"/>
              </a:cxn>
              <a:cxn ang="0">
                <a:pos x="111756" y="65332"/>
              </a:cxn>
              <a:cxn ang="0">
                <a:pos x="103578" y="73499"/>
              </a:cxn>
              <a:cxn ang="0">
                <a:pos x="103578" y="185108"/>
              </a:cxn>
              <a:cxn ang="0">
                <a:pos x="111756" y="193274"/>
              </a:cxn>
              <a:cxn ang="0">
                <a:pos x="119933" y="185108"/>
              </a:cxn>
              <a:cxn ang="0">
                <a:pos x="119933" y="73499"/>
              </a:cxn>
            </a:cxnLst>
            <a:rect l="0" t="0" r="0" b="0"/>
            <a:pathLst>
              <a:path w="106" h="153">
                <a:moveTo>
                  <a:pt x="100" y="106"/>
                </a:moveTo>
                <a:cubicBezTo>
                  <a:pt x="61" y="106"/>
                  <a:pt x="61" y="106"/>
                  <a:pt x="61" y="106"/>
                </a:cubicBezTo>
                <a:cubicBezTo>
                  <a:pt x="56" y="150"/>
                  <a:pt x="56" y="150"/>
                  <a:pt x="56" y="150"/>
                </a:cubicBezTo>
                <a:cubicBezTo>
                  <a:pt x="56" y="151"/>
                  <a:pt x="54" y="153"/>
                  <a:pt x="53" y="153"/>
                </a:cubicBezTo>
                <a:cubicBezTo>
                  <a:pt x="53" y="153"/>
                  <a:pt x="53" y="153"/>
                  <a:pt x="53" y="153"/>
                </a:cubicBezTo>
                <a:cubicBezTo>
                  <a:pt x="51" y="153"/>
                  <a:pt x="50" y="152"/>
                  <a:pt x="50" y="150"/>
                </a:cubicBezTo>
                <a:cubicBezTo>
                  <a:pt x="43" y="106"/>
                  <a:pt x="43" y="106"/>
                  <a:pt x="43" y="106"/>
                </a:cubicBezTo>
                <a:cubicBezTo>
                  <a:pt x="6" y="106"/>
                  <a:pt x="6" y="106"/>
                  <a:pt x="6" y="106"/>
                </a:cubicBezTo>
                <a:cubicBezTo>
                  <a:pt x="3" y="106"/>
                  <a:pt x="0" y="103"/>
                  <a:pt x="0" y="100"/>
                </a:cubicBezTo>
                <a:cubicBezTo>
                  <a:pt x="0" y="85"/>
                  <a:pt x="12" y="71"/>
                  <a:pt x="24" y="71"/>
                </a:cubicBezTo>
                <a:cubicBezTo>
                  <a:pt x="24" y="24"/>
                  <a:pt x="24" y="24"/>
                  <a:pt x="24" y="24"/>
                </a:cubicBezTo>
                <a:cubicBezTo>
                  <a:pt x="17" y="24"/>
                  <a:pt x="12" y="18"/>
                  <a:pt x="12" y="12"/>
                </a:cubicBezTo>
                <a:cubicBezTo>
                  <a:pt x="12" y="6"/>
                  <a:pt x="17" y="0"/>
                  <a:pt x="24" y="0"/>
                </a:cubicBezTo>
                <a:cubicBezTo>
                  <a:pt x="82" y="0"/>
                  <a:pt x="82" y="0"/>
                  <a:pt x="82" y="0"/>
                </a:cubicBezTo>
                <a:cubicBezTo>
                  <a:pt x="89" y="0"/>
                  <a:pt x="94" y="6"/>
                  <a:pt x="94" y="12"/>
                </a:cubicBezTo>
                <a:cubicBezTo>
                  <a:pt x="94" y="18"/>
                  <a:pt x="89" y="24"/>
                  <a:pt x="82" y="24"/>
                </a:cubicBezTo>
                <a:cubicBezTo>
                  <a:pt x="82" y="71"/>
                  <a:pt x="82" y="71"/>
                  <a:pt x="82" y="71"/>
                </a:cubicBezTo>
                <a:cubicBezTo>
                  <a:pt x="94" y="71"/>
                  <a:pt x="106" y="85"/>
                  <a:pt x="106" y="100"/>
                </a:cubicBezTo>
                <a:cubicBezTo>
                  <a:pt x="106" y="103"/>
                  <a:pt x="103" y="106"/>
                  <a:pt x="100" y="106"/>
                </a:cubicBezTo>
                <a:close/>
                <a:moveTo>
                  <a:pt x="44" y="27"/>
                </a:moveTo>
                <a:cubicBezTo>
                  <a:pt x="44" y="25"/>
                  <a:pt x="43" y="24"/>
                  <a:pt x="41" y="24"/>
                </a:cubicBezTo>
                <a:cubicBezTo>
                  <a:pt x="40" y="24"/>
                  <a:pt x="38" y="25"/>
                  <a:pt x="38" y="27"/>
                </a:cubicBezTo>
                <a:cubicBezTo>
                  <a:pt x="38" y="68"/>
                  <a:pt x="38" y="68"/>
                  <a:pt x="38" y="68"/>
                </a:cubicBezTo>
                <a:cubicBezTo>
                  <a:pt x="38" y="69"/>
                  <a:pt x="40" y="71"/>
                  <a:pt x="41" y="71"/>
                </a:cubicBezTo>
                <a:cubicBezTo>
                  <a:pt x="43" y="71"/>
                  <a:pt x="44" y="69"/>
                  <a:pt x="44" y="68"/>
                </a:cubicBezTo>
                <a:lnTo>
                  <a:pt x="44" y="27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7" name="Oval 327"/>
          <p:cNvSpPr/>
          <p:nvPr/>
        </p:nvSpPr>
        <p:spPr bwMode="auto">
          <a:xfrm>
            <a:off x="8156575" y="2511425"/>
            <a:ext cx="622300" cy="620713"/>
          </a:xfrm>
          <a:prstGeom prst="ellipse">
            <a:avLst/>
          </a:prstGeom>
          <a:solidFill>
            <a:srgbClr val="ED7E16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23588" name="Freeform 16"/>
          <p:cNvSpPr>
            <a:spLocks noEditPoints="1"/>
          </p:cNvSpPr>
          <p:nvPr/>
        </p:nvSpPr>
        <p:spPr>
          <a:xfrm>
            <a:off x="8261350" y="2619375"/>
            <a:ext cx="409575" cy="407988"/>
          </a:xfrm>
          <a:custGeom>
            <a:avLst/>
            <a:gdLst/>
            <a:ahLst/>
            <a:cxnLst>
              <a:cxn ang="0">
                <a:pos x="408527" y="204264"/>
              </a:cxn>
              <a:cxn ang="0">
                <a:pos x="204264" y="408527"/>
              </a:cxn>
              <a:cxn ang="0">
                <a:pos x="0" y="204264"/>
              </a:cxn>
              <a:cxn ang="0">
                <a:pos x="204264" y="0"/>
              </a:cxn>
              <a:cxn ang="0">
                <a:pos x="408527" y="204264"/>
              </a:cxn>
              <a:cxn ang="0">
                <a:pos x="378635" y="204264"/>
              </a:cxn>
              <a:cxn ang="0">
                <a:pos x="378635" y="201772"/>
              </a:cxn>
              <a:cxn ang="0">
                <a:pos x="356216" y="221701"/>
              </a:cxn>
              <a:cxn ang="0">
                <a:pos x="301413" y="171880"/>
              </a:cxn>
              <a:cxn ang="0">
                <a:pos x="313868" y="97150"/>
              </a:cxn>
              <a:cxn ang="0">
                <a:pos x="346252" y="99641"/>
              </a:cxn>
              <a:cxn ang="0">
                <a:pos x="256575" y="37365"/>
              </a:cxn>
              <a:cxn ang="0">
                <a:pos x="269030" y="64766"/>
              </a:cxn>
              <a:cxn ang="0">
                <a:pos x="204264" y="102132"/>
              </a:cxn>
              <a:cxn ang="0">
                <a:pos x="137006" y="64766"/>
              </a:cxn>
              <a:cxn ang="0">
                <a:pos x="149461" y="37365"/>
              </a:cxn>
              <a:cxn ang="0">
                <a:pos x="62275" y="99641"/>
              </a:cxn>
              <a:cxn ang="0">
                <a:pos x="92168" y="97150"/>
              </a:cxn>
              <a:cxn ang="0">
                <a:pos x="107114" y="171880"/>
              </a:cxn>
              <a:cxn ang="0">
                <a:pos x="52311" y="221701"/>
              </a:cxn>
              <a:cxn ang="0">
                <a:pos x="27401" y="201772"/>
              </a:cxn>
              <a:cxn ang="0">
                <a:pos x="27401" y="204264"/>
              </a:cxn>
              <a:cxn ang="0">
                <a:pos x="62275" y="306395"/>
              </a:cxn>
              <a:cxn ang="0">
                <a:pos x="69749" y="276503"/>
              </a:cxn>
              <a:cxn ang="0">
                <a:pos x="144479" y="286467"/>
              </a:cxn>
              <a:cxn ang="0">
                <a:pos x="174371" y="353725"/>
              </a:cxn>
              <a:cxn ang="0">
                <a:pos x="149461" y="368671"/>
              </a:cxn>
              <a:cxn ang="0">
                <a:pos x="204264" y="378635"/>
              </a:cxn>
              <a:cxn ang="0">
                <a:pos x="259066" y="368671"/>
              </a:cxn>
              <a:cxn ang="0">
                <a:pos x="231665" y="353725"/>
              </a:cxn>
              <a:cxn ang="0">
                <a:pos x="264048" y="286467"/>
              </a:cxn>
              <a:cxn ang="0">
                <a:pos x="338778" y="276503"/>
              </a:cxn>
              <a:cxn ang="0">
                <a:pos x="343761" y="306395"/>
              </a:cxn>
              <a:cxn ang="0">
                <a:pos x="378635" y="204264"/>
              </a:cxn>
              <a:cxn ang="0">
                <a:pos x="204264" y="137006"/>
              </a:cxn>
              <a:cxn ang="0">
                <a:pos x="269030" y="184335"/>
              </a:cxn>
              <a:cxn ang="0">
                <a:pos x="244120" y="261557"/>
              </a:cxn>
              <a:cxn ang="0">
                <a:pos x="164407" y="261557"/>
              </a:cxn>
              <a:cxn ang="0">
                <a:pos x="137006" y="184335"/>
              </a:cxn>
              <a:cxn ang="0">
                <a:pos x="204264" y="137006"/>
              </a:cxn>
            </a:cxnLst>
            <a:rect l="0" t="0" r="0" b="0"/>
            <a:pathLst>
              <a:path w="164" h="164">
                <a:moveTo>
                  <a:pt x="164" y="82"/>
                </a:moveTo>
                <a:cubicBezTo>
                  <a:pt x="164" y="127"/>
                  <a:pt x="127" y="164"/>
                  <a:pt x="82" y="164"/>
                </a:cubicBezTo>
                <a:cubicBezTo>
                  <a:pt x="36" y="164"/>
                  <a:pt x="0" y="127"/>
                  <a:pt x="0" y="82"/>
                </a:cubicBezTo>
                <a:cubicBezTo>
                  <a:pt x="0" y="36"/>
                  <a:pt x="36" y="0"/>
                  <a:pt x="82" y="0"/>
                </a:cubicBezTo>
                <a:cubicBezTo>
                  <a:pt x="127" y="0"/>
                  <a:pt x="164" y="36"/>
                  <a:pt x="164" y="82"/>
                </a:cubicBezTo>
                <a:close/>
                <a:moveTo>
                  <a:pt x="152" y="82"/>
                </a:moveTo>
                <a:cubicBezTo>
                  <a:pt x="152" y="81"/>
                  <a:pt x="152" y="81"/>
                  <a:pt x="152" y="81"/>
                </a:cubicBezTo>
                <a:cubicBezTo>
                  <a:pt x="143" y="89"/>
                  <a:pt x="143" y="89"/>
                  <a:pt x="143" y="89"/>
                </a:cubicBezTo>
                <a:cubicBezTo>
                  <a:pt x="121" y="69"/>
                  <a:pt x="121" y="69"/>
                  <a:pt x="121" y="69"/>
                </a:cubicBezTo>
                <a:cubicBezTo>
                  <a:pt x="126" y="39"/>
                  <a:pt x="126" y="39"/>
                  <a:pt x="126" y="39"/>
                </a:cubicBezTo>
                <a:cubicBezTo>
                  <a:pt x="139" y="40"/>
                  <a:pt x="139" y="40"/>
                  <a:pt x="139" y="40"/>
                </a:cubicBezTo>
                <a:cubicBezTo>
                  <a:pt x="130" y="28"/>
                  <a:pt x="118" y="19"/>
                  <a:pt x="103" y="15"/>
                </a:cubicBezTo>
                <a:cubicBezTo>
                  <a:pt x="108" y="26"/>
                  <a:pt x="108" y="26"/>
                  <a:pt x="108" y="26"/>
                </a:cubicBezTo>
                <a:cubicBezTo>
                  <a:pt x="82" y="41"/>
                  <a:pt x="82" y="41"/>
                  <a:pt x="82" y="41"/>
                </a:cubicBezTo>
                <a:cubicBezTo>
                  <a:pt x="55" y="26"/>
                  <a:pt x="55" y="26"/>
                  <a:pt x="55" y="26"/>
                </a:cubicBezTo>
                <a:cubicBezTo>
                  <a:pt x="60" y="15"/>
                  <a:pt x="60" y="15"/>
                  <a:pt x="60" y="15"/>
                </a:cubicBezTo>
                <a:cubicBezTo>
                  <a:pt x="46" y="19"/>
                  <a:pt x="33" y="28"/>
                  <a:pt x="25" y="40"/>
                </a:cubicBezTo>
                <a:cubicBezTo>
                  <a:pt x="37" y="39"/>
                  <a:pt x="37" y="39"/>
                  <a:pt x="37" y="39"/>
                </a:cubicBezTo>
                <a:cubicBezTo>
                  <a:pt x="43" y="69"/>
                  <a:pt x="43" y="69"/>
                  <a:pt x="43" y="69"/>
                </a:cubicBezTo>
                <a:cubicBezTo>
                  <a:pt x="21" y="89"/>
                  <a:pt x="21" y="89"/>
                  <a:pt x="21" y="89"/>
                </a:cubicBezTo>
                <a:cubicBezTo>
                  <a:pt x="11" y="81"/>
                  <a:pt x="11" y="81"/>
                  <a:pt x="11" y="81"/>
                </a:cubicBezTo>
                <a:cubicBezTo>
                  <a:pt x="11" y="81"/>
                  <a:pt x="11" y="81"/>
                  <a:pt x="11" y="82"/>
                </a:cubicBezTo>
                <a:cubicBezTo>
                  <a:pt x="11" y="97"/>
                  <a:pt x="16" y="111"/>
                  <a:pt x="25" y="123"/>
                </a:cubicBezTo>
                <a:cubicBezTo>
                  <a:pt x="28" y="111"/>
                  <a:pt x="28" y="111"/>
                  <a:pt x="28" y="111"/>
                </a:cubicBezTo>
                <a:cubicBezTo>
                  <a:pt x="58" y="115"/>
                  <a:pt x="58" y="115"/>
                  <a:pt x="58" y="115"/>
                </a:cubicBezTo>
                <a:cubicBezTo>
                  <a:pt x="70" y="142"/>
                  <a:pt x="70" y="142"/>
                  <a:pt x="70" y="142"/>
                </a:cubicBezTo>
                <a:cubicBezTo>
                  <a:pt x="60" y="148"/>
                  <a:pt x="60" y="148"/>
                  <a:pt x="60" y="148"/>
                </a:cubicBezTo>
                <a:cubicBezTo>
                  <a:pt x="67" y="151"/>
                  <a:pt x="74" y="152"/>
                  <a:pt x="82" y="152"/>
                </a:cubicBezTo>
                <a:cubicBezTo>
                  <a:pt x="89" y="152"/>
                  <a:pt x="97" y="151"/>
                  <a:pt x="104" y="148"/>
                </a:cubicBezTo>
                <a:cubicBezTo>
                  <a:pt x="93" y="142"/>
                  <a:pt x="93" y="142"/>
                  <a:pt x="93" y="142"/>
                </a:cubicBezTo>
                <a:cubicBezTo>
                  <a:pt x="106" y="115"/>
                  <a:pt x="106" y="115"/>
                  <a:pt x="106" y="115"/>
                </a:cubicBezTo>
                <a:cubicBezTo>
                  <a:pt x="136" y="111"/>
                  <a:pt x="136" y="111"/>
                  <a:pt x="136" y="111"/>
                </a:cubicBezTo>
                <a:cubicBezTo>
                  <a:pt x="138" y="123"/>
                  <a:pt x="138" y="123"/>
                  <a:pt x="138" y="123"/>
                </a:cubicBezTo>
                <a:cubicBezTo>
                  <a:pt x="147" y="111"/>
                  <a:pt x="152" y="97"/>
                  <a:pt x="152" y="82"/>
                </a:cubicBezTo>
                <a:close/>
                <a:moveTo>
                  <a:pt x="82" y="55"/>
                </a:moveTo>
                <a:cubicBezTo>
                  <a:pt x="108" y="74"/>
                  <a:pt x="108" y="74"/>
                  <a:pt x="108" y="74"/>
                </a:cubicBezTo>
                <a:cubicBezTo>
                  <a:pt x="98" y="105"/>
                  <a:pt x="98" y="105"/>
                  <a:pt x="98" y="105"/>
                </a:cubicBezTo>
                <a:cubicBezTo>
                  <a:pt x="66" y="105"/>
                  <a:pt x="66" y="105"/>
                  <a:pt x="66" y="105"/>
                </a:cubicBezTo>
                <a:cubicBezTo>
                  <a:pt x="55" y="74"/>
                  <a:pt x="55" y="74"/>
                  <a:pt x="55" y="74"/>
                </a:cubicBezTo>
                <a:lnTo>
                  <a:pt x="82" y="55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9" name="Oval 331"/>
          <p:cNvSpPr/>
          <p:nvPr/>
        </p:nvSpPr>
        <p:spPr bwMode="auto">
          <a:xfrm>
            <a:off x="8156575" y="3984625"/>
            <a:ext cx="622300" cy="620713"/>
          </a:xfrm>
          <a:prstGeom prst="ellipse">
            <a:avLst/>
          </a:prstGeom>
          <a:solidFill>
            <a:srgbClr val="77448C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23590" name="Freeform 17"/>
          <p:cNvSpPr/>
          <p:nvPr/>
        </p:nvSpPr>
        <p:spPr>
          <a:xfrm>
            <a:off x="8320088" y="4084638"/>
            <a:ext cx="295275" cy="379412"/>
          </a:xfrm>
          <a:custGeom>
            <a:avLst/>
            <a:gdLst/>
            <a:ahLst/>
            <a:cxnLst>
              <a:cxn ang="0">
                <a:pos x="150284" y="275282"/>
              </a:cxn>
              <a:cxn ang="0">
                <a:pos x="9248" y="379380"/>
              </a:cxn>
              <a:cxn ang="0">
                <a:pos x="0" y="370127"/>
              </a:cxn>
              <a:cxn ang="0">
                <a:pos x="9248" y="360874"/>
              </a:cxn>
              <a:cxn ang="0">
                <a:pos x="129475" y="275282"/>
              </a:cxn>
              <a:cxn ang="0">
                <a:pos x="4624" y="212823"/>
              </a:cxn>
              <a:cxn ang="0">
                <a:pos x="143347" y="247522"/>
              </a:cxn>
              <a:cxn ang="0">
                <a:pos x="159532" y="185063"/>
              </a:cxn>
              <a:cxn ang="0">
                <a:pos x="43929" y="108725"/>
              </a:cxn>
              <a:cxn ang="0">
                <a:pos x="161844" y="168870"/>
              </a:cxn>
              <a:cxn ang="0">
                <a:pos x="164156" y="127231"/>
              </a:cxn>
              <a:cxn ang="0">
                <a:pos x="134099" y="0"/>
              </a:cxn>
              <a:cxn ang="0">
                <a:pos x="182652" y="124918"/>
              </a:cxn>
              <a:cxn ang="0">
                <a:pos x="182652" y="150364"/>
              </a:cxn>
              <a:cxn ang="0">
                <a:pos x="286695" y="106411"/>
              </a:cxn>
              <a:cxn ang="0">
                <a:pos x="178028" y="189690"/>
              </a:cxn>
              <a:cxn ang="0">
                <a:pos x="161844" y="249836"/>
              </a:cxn>
              <a:cxn ang="0">
                <a:pos x="295943" y="233643"/>
              </a:cxn>
              <a:cxn ang="0">
                <a:pos x="150284" y="275282"/>
              </a:cxn>
            </a:cxnLst>
            <a:rect l="0" t="0" r="0" b="0"/>
            <a:pathLst>
              <a:path w="128" h="164">
                <a:moveTo>
                  <a:pt x="65" y="119"/>
                </a:moveTo>
                <a:cubicBezTo>
                  <a:pt x="52" y="146"/>
                  <a:pt x="29" y="164"/>
                  <a:pt x="4" y="164"/>
                </a:cubicBezTo>
                <a:cubicBezTo>
                  <a:pt x="1" y="164"/>
                  <a:pt x="0" y="162"/>
                  <a:pt x="0" y="160"/>
                </a:cubicBezTo>
                <a:cubicBezTo>
                  <a:pt x="0" y="158"/>
                  <a:pt x="1" y="156"/>
                  <a:pt x="4" y="156"/>
                </a:cubicBezTo>
                <a:cubicBezTo>
                  <a:pt x="25" y="156"/>
                  <a:pt x="44" y="142"/>
                  <a:pt x="56" y="119"/>
                </a:cubicBezTo>
                <a:cubicBezTo>
                  <a:pt x="42" y="124"/>
                  <a:pt x="17" y="128"/>
                  <a:pt x="2" y="92"/>
                </a:cubicBezTo>
                <a:cubicBezTo>
                  <a:pt x="39" y="77"/>
                  <a:pt x="55" y="95"/>
                  <a:pt x="62" y="107"/>
                </a:cubicBezTo>
                <a:cubicBezTo>
                  <a:pt x="65" y="99"/>
                  <a:pt x="67" y="90"/>
                  <a:pt x="69" y="80"/>
                </a:cubicBezTo>
                <a:cubicBezTo>
                  <a:pt x="69" y="80"/>
                  <a:pt x="22" y="87"/>
                  <a:pt x="19" y="47"/>
                </a:cubicBezTo>
                <a:cubicBezTo>
                  <a:pt x="59" y="31"/>
                  <a:pt x="70" y="73"/>
                  <a:pt x="70" y="73"/>
                </a:cubicBezTo>
                <a:cubicBezTo>
                  <a:pt x="71" y="67"/>
                  <a:pt x="71" y="55"/>
                  <a:pt x="71" y="55"/>
                </a:cubicBezTo>
                <a:cubicBezTo>
                  <a:pt x="71" y="55"/>
                  <a:pt x="36" y="31"/>
                  <a:pt x="58" y="0"/>
                </a:cubicBezTo>
                <a:cubicBezTo>
                  <a:pt x="100" y="14"/>
                  <a:pt x="79" y="54"/>
                  <a:pt x="79" y="54"/>
                </a:cubicBezTo>
                <a:cubicBezTo>
                  <a:pt x="79" y="55"/>
                  <a:pt x="79" y="62"/>
                  <a:pt x="79" y="65"/>
                </a:cubicBezTo>
                <a:cubicBezTo>
                  <a:pt x="79" y="65"/>
                  <a:pt x="94" y="36"/>
                  <a:pt x="124" y="46"/>
                </a:cubicBezTo>
                <a:cubicBezTo>
                  <a:pt x="123" y="91"/>
                  <a:pt x="77" y="82"/>
                  <a:pt x="77" y="82"/>
                </a:cubicBezTo>
                <a:cubicBezTo>
                  <a:pt x="76" y="91"/>
                  <a:pt x="73" y="100"/>
                  <a:pt x="70" y="108"/>
                </a:cubicBezTo>
                <a:cubicBezTo>
                  <a:pt x="70" y="108"/>
                  <a:pt x="98" y="77"/>
                  <a:pt x="128" y="101"/>
                </a:cubicBezTo>
                <a:cubicBezTo>
                  <a:pt x="109" y="147"/>
                  <a:pt x="65" y="119"/>
                  <a:pt x="65" y="119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591" name="TextBox 13"/>
          <p:cNvSpPr txBox="1"/>
          <p:nvPr/>
        </p:nvSpPr>
        <p:spPr>
          <a:xfrm>
            <a:off x="1917700" y="2566988"/>
            <a:ext cx="2338388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92" name="TextBox 13"/>
          <p:cNvSpPr txBox="1"/>
          <p:nvPr/>
        </p:nvSpPr>
        <p:spPr>
          <a:xfrm>
            <a:off x="1917700" y="2916238"/>
            <a:ext cx="2198688" cy="3698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93" name="TextBox 13"/>
          <p:cNvSpPr txBox="1"/>
          <p:nvPr/>
        </p:nvSpPr>
        <p:spPr>
          <a:xfrm>
            <a:off x="8940800" y="2566988"/>
            <a:ext cx="2338388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94" name="TextBox 13"/>
          <p:cNvSpPr txBox="1"/>
          <p:nvPr/>
        </p:nvSpPr>
        <p:spPr>
          <a:xfrm>
            <a:off x="8940800" y="2916238"/>
            <a:ext cx="2200275" cy="3698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95" name="TextBox 13"/>
          <p:cNvSpPr txBox="1"/>
          <p:nvPr/>
        </p:nvSpPr>
        <p:spPr>
          <a:xfrm>
            <a:off x="1917700" y="3957638"/>
            <a:ext cx="2338388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96" name="TextBox 13"/>
          <p:cNvSpPr txBox="1"/>
          <p:nvPr/>
        </p:nvSpPr>
        <p:spPr>
          <a:xfrm>
            <a:off x="1917700" y="4308475"/>
            <a:ext cx="2198688" cy="3683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97" name="TextBox 13"/>
          <p:cNvSpPr txBox="1"/>
          <p:nvPr/>
        </p:nvSpPr>
        <p:spPr>
          <a:xfrm>
            <a:off x="8940800" y="3957638"/>
            <a:ext cx="2338388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98" name="TextBox 13"/>
          <p:cNvSpPr txBox="1"/>
          <p:nvPr/>
        </p:nvSpPr>
        <p:spPr>
          <a:xfrm>
            <a:off x="8940800" y="4308475"/>
            <a:ext cx="2200275" cy="3683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49" name="图片 4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1200945" flipV="1">
            <a:off x="9820839" y="4534117"/>
            <a:ext cx="3049315" cy="2520670"/>
          </a:xfrm>
          <a:custGeom>
            <a:avLst/>
            <a:gdLst>
              <a:gd name="connsiteX0" fmla="*/ 0 w 5895111"/>
              <a:gd name="connsiteY0" fmla="*/ 0 h 4873104"/>
              <a:gd name="connsiteX1" fmla="*/ 4268437 w 5895111"/>
              <a:gd name="connsiteY1" fmla="*/ 0 h 4873104"/>
              <a:gd name="connsiteX2" fmla="*/ 4275174 w 5895111"/>
              <a:gd name="connsiteY2" fmla="*/ 209673 h 4873104"/>
              <a:gd name="connsiteX3" fmla="*/ 4417640 w 5895111"/>
              <a:gd name="connsiteY3" fmla="*/ 1230370 h 4873104"/>
              <a:gd name="connsiteX4" fmla="*/ 4543025 w 5895111"/>
              <a:gd name="connsiteY4" fmla="*/ 1714410 h 4873104"/>
              <a:gd name="connsiteX5" fmla="*/ 4600764 w 5895111"/>
              <a:gd name="connsiteY5" fmla="*/ 1894746 h 4873104"/>
              <a:gd name="connsiteX6" fmla="*/ 4653543 w 5895111"/>
              <a:gd name="connsiteY6" fmla="*/ 2170147 h 4873104"/>
              <a:gd name="connsiteX7" fmla="*/ 5367097 w 5895111"/>
              <a:gd name="connsiteY7" fmla="*/ 3530817 h 4873104"/>
              <a:gd name="connsiteX8" fmla="*/ 5470122 w 5895111"/>
              <a:gd name="connsiteY8" fmla="*/ 3439882 h 4873104"/>
              <a:gd name="connsiteX9" fmla="*/ 5480903 w 5895111"/>
              <a:gd name="connsiteY9" fmla="*/ 3415959 h 4873104"/>
              <a:gd name="connsiteX10" fmla="*/ 5572340 w 5895111"/>
              <a:gd name="connsiteY10" fmla="*/ 3485302 h 4873104"/>
              <a:gd name="connsiteX11" fmla="*/ 5880116 w 5895111"/>
              <a:gd name="connsiteY11" fmla="*/ 3597124 h 4873104"/>
              <a:gd name="connsiteX12" fmla="*/ 5895111 w 5895111"/>
              <a:gd name="connsiteY12" fmla="*/ 3595811 h 4873104"/>
              <a:gd name="connsiteX13" fmla="*/ 5895111 w 5895111"/>
              <a:gd name="connsiteY13" fmla="*/ 4873104 h 4873104"/>
              <a:gd name="connsiteX14" fmla="*/ 0 w 5895111"/>
              <a:gd name="connsiteY14" fmla="*/ 4873104 h 4873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895111" h="4873104">
                <a:moveTo>
                  <a:pt x="0" y="0"/>
                </a:moveTo>
                <a:lnTo>
                  <a:pt x="4268437" y="0"/>
                </a:lnTo>
                <a:lnTo>
                  <a:pt x="4275174" y="209673"/>
                </a:lnTo>
                <a:cubicBezTo>
                  <a:pt x="4292519" y="529219"/>
                  <a:pt x="4339236" y="874452"/>
                  <a:pt x="4417640" y="1230370"/>
                </a:cubicBezTo>
                <a:cubicBezTo>
                  <a:pt x="4454392" y="1397207"/>
                  <a:pt x="4496475" y="1558987"/>
                  <a:pt x="4543025" y="1714410"/>
                </a:cubicBezTo>
                <a:lnTo>
                  <a:pt x="4600764" y="1894746"/>
                </a:lnTo>
                <a:lnTo>
                  <a:pt x="4653543" y="2170147"/>
                </a:lnTo>
                <a:cubicBezTo>
                  <a:pt x="4829660" y="2969639"/>
                  <a:pt x="5149129" y="3578832"/>
                  <a:pt x="5367097" y="3530817"/>
                </a:cubicBezTo>
                <a:cubicBezTo>
                  <a:pt x="5407966" y="3521814"/>
                  <a:pt x="5442365" y="3490345"/>
                  <a:pt x="5470122" y="3439882"/>
                </a:cubicBezTo>
                <a:lnTo>
                  <a:pt x="5480903" y="3415959"/>
                </a:lnTo>
                <a:lnTo>
                  <a:pt x="5572340" y="3485302"/>
                </a:lnTo>
                <a:cubicBezTo>
                  <a:pt x="5676570" y="3554457"/>
                  <a:pt x="5780136" y="3593196"/>
                  <a:pt x="5880116" y="3597124"/>
                </a:cubicBezTo>
                <a:lnTo>
                  <a:pt x="5895111" y="3595811"/>
                </a:lnTo>
                <a:lnTo>
                  <a:pt x="5895111" y="4873104"/>
                </a:lnTo>
                <a:lnTo>
                  <a:pt x="0" y="4873104"/>
                </a:lnTo>
                <a:close/>
              </a:path>
            </a:pathLst>
          </a:cu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图片 3"/>
          <p:cNvPicPr>
            <a:picLocks noChangeAspect="1"/>
          </p:cNvPicPr>
          <p:nvPr/>
        </p:nvPicPr>
        <p:blipFill>
          <a:blip r:embed="rId3"/>
          <a:srcRect l="3056" r="7777"/>
          <a:stretch>
            <a:fillRect/>
          </a:stretch>
        </p:blipFill>
        <p:spPr>
          <a:xfrm>
            <a:off x="-38100" y="0"/>
            <a:ext cx="122301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文本框 5"/>
          <p:cNvSpPr txBox="1"/>
          <p:nvPr/>
        </p:nvSpPr>
        <p:spPr>
          <a:xfrm>
            <a:off x="2228237" y="1103091"/>
            <a:ext cx="837190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88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rgbClr val="F08A16"/>
                    </a:gs>
                    <a:gs pos="43000">
                      <a:srgbClr val="E55E15"/>
                    </a:gs>
                    <a:gs pos="73000">
                      <a:srgbClr val="D52314"/>
                    </a:gs>
                    <a:gs pos="100000">
                      <a:srgbClr val="D01214"/>
                    </a:gs>
                  </a:gsLst>
                  <a:lin ang="3600000" scaled="0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THANK YOU</a:t>
            </a:r>
            <a:r>
              <a:rPr kumimoji="0" lang="zh-CN" altLang="en-US" sz="88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rgbClr val="F08A16"/>
                    </a:gs>
                    <a:gs pos="43000">
                      <a:srgbClr val="E55E15"/>
                    </a:gs>
                    <a:gs pos="73000">
                      <a:srgbClr val="D52314"/>
                    </a:gs>
                    <a:gs pos="100000">
                      <a:srgbClr val="D01214"/>
                    </a:gs>
                  </a:gsLst>
                  <a:lin ang="3600000" scaled="0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！</a:t>
            </a:r>
            <a:endParaRPr kumimoji="0" lang="zh-CN" altLang="en-US" sz="8800" b="1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F08A16"/>
                  </a:gs>
                  <a:gs pos="43000">
                    <a:srgbClr val="E55E15"/>
                  </a:gs>
                  <a:gs pos="73000">
                    <a:srgbClr val="D52314"/>
                  </a:gs>
                  <a:gs pos="100000">
                    <a:srgbClr val="D01214"/>
                  </a:gs>
                </a:gsLst>
                <a:lin ang="3600000" scaled="0"/>
              </a:gra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1121</Words>
  <Application>Microsoft Office PowerPoint</Application>
  <PresentationFormat>宽屏</PresentationFormat>
  <Paragraphs>192</Paragraphs>
  <Slides>20</Slides>
  <Notes>20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29" baseType="lpstr">
      <vt:lpstr>华康海报体W12(P)</vt:lpstr>
      <vt:lpstr>宋体</vt:lpstr>
      <vt:lpstr>微软雅黑</vt:lpstr>
      <vt:lpstr>Arial</vt:lpstr>
      <vt:lpstr>Calibri</vt:lpstr>
      <vt:lpstr>Calibri Light</vt:lpstr>
      <vt:lpstr>Open Sans Light</vt:lpstr>
      <vt:lpstr>Office 主题</vt:lpstr>
      <vt:lpstr>2_Office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演示文稿</dc:title>
  <dc:creator/>
  <cp:lastModifiedBy/>
  <cp:revision>1</cp:revision>
  <dcterms:created xsi:type="dcterms:W3CDTF">2017-03-23T15:28:05Z</dcterms:created>
  <dcterms:modified xsi:type="dcterms:W3CDTF">2018-11-21T05:52:43Z</dcterms:modified>
</cp:coreProperties>
</file>