
<file path=[Content_Types].xml><?xml version="1.0" encoding="utf-8"?>
<Types xmlns="http://schemas.openxmlformats.org/package/2006/content-types">
  <Default Extension="mp3" ContentType="audio/mpeg"/>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58" r:id="rId4"/>
    <p:sldId id="288" r:id="rId5"/>
    <p:sldId id="284" r:id="rId6"/>
    <p:sldId id="289" r:id="rId7"/>
    <p:sldId id="259" r:id="rId8"/>
    <p:sldId id="266" r:id="rId9"/>
    <p:sldId id="267" r:id="rId10"/>
    <p:sldId id="290" r:id="rId11"/>
    <p:sldId id="260" r:id="rId12"/>
    <p:sldId id="270" r:id="rId13"/>
    <p:sldId id="273" r:id="rId14"/>
    <p:sldId id="291" r:id="rId15"/>
    <p:sldId id="261" r:id="rId16"/>
    <p:sldId id="287" r:id="rId17"/>
    <p:sldId id="292" r:id="rId18"/>
    <p:sldId id="262" r:id="rId19"/>
    <p:sldId id="274" r:id="rId20"/>
    <p:sldId id="275" r:id="rId21"/>
    <p:sldId id="271" r:id="rId22"/>
    <p:sldId id="293" r:id="rId23"/>
    <p:sldId id="263" r:id="rId24"/>
    <p:sldId id="269" r:id="rId25"/>
    <p:sldId id="276" r:id="rId26"/>
    <p:sldId id="294" r:id="rId27"/>
    <p:sldId id="264" r:id="rId28"/>
    <p:sldId id="285" r:id="rId29"/>
    <p:sldId id="278" r:id="rId30"/>
    <p:sldId id="279" r:id="rId31"/>
    <p:sldId id="295" r:id="rId32"/>
    <p:sldId id="265" r:id="rId33"/>
    <p:sldId id="277" r:id="rId34"/>
    <p:sldId id="286" r:id="rId35"/>
  </p:sldIdLst>
  <p:sldSz cx="12192000" cy="6858000"/>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FACD0"/>
    <a:srgbClr val="41B7D0"/>
    <a:srgbClr val="3B96D3"/>
    <a:srgbClr val="3DA1D2"/>
    <a:srgbClr val="398BD5"/>
    <a:srgbClr val="3780D7"/>
    <a:srgbClr val="BFBFBF"/>
    <a:srgbClr val="D9F1F6"/>
    <a:srgbClr val="317DD6"/>
    <a:srgbClr val="6DAA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912" autoAdjust="0"/>
    <p:restoredTop sz="94660"/>
  </p:normalViewPr>
  <p:slideViewPr>
    <p:cSldViewPr snapToGrid="0">
      <p:cViewPr varScale="1">
        <p:scale>
          <a:sx n="90" d="100"/>
          <a:sy n="90" d="100"/>
        </p:scale>
        <p:origin x="7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9FB33C-2150-4ED8-9A06-1EBE9BCFA42F}" type="datetimeFigureOut">
              <a:rPr lang="zh-CN" altLang="en-US" smtClean="0"/>
              <a:t>2018/11/22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8A0405-B276-4EE3-A18A-311D458BC749}" type="slidenum">
              <a:rPr lang="zh-CN" altLang="en-US" smtClean="0"/>
              <a:t>‹#›</a:t>
            </a:fld>
            <a:endParaRPr lang="zh-CN" altLang="en-US"/>
          </a:p>
        </p:txBody>
      </p:sp>
    </p:spTree>
    <p:extLst>
      <p:ext uri="{BB962C8B-B14F-4D97-AF65-F5344CB8AC3E}">
        <p14:creationId xmlns:p14="http://schemas.microsoft.com/office/powerpoint/2010/main" val="905146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1</a:t>
            </a:fld>
            <a:endParaRPr lang="zh-CN" altLang="en-US"/>
          </a:p>
        </p:txBody>
      </p:sp>
    </p:spTree>
    <p:extLst>
      <p:ext uri="{BB962C8B-B14F-4D97-AF65-F5344CB8AC3E}">
        <p14:creationId xmlns:p14="http://schemas.microsoft.com/office/powerpoint/2010/main" val="936627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2</a:t>
            </a:fld>
            <a:endParaRPr lang="zh-CN" altLang="en-US"/>
          </a:p>
        </p:txBody>
      </p:sp>
    </p:spTree>
    <p:extLst>
      <p:ext uri="{BB962C8B-B14F-4D97-AF65-F5344CB8AC3E}">
        <p14:creationId xmlns:p14="http://schemas.microsoft.com/office/powerpoint/2010/main" val="3984536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3</a:t>
            </a:fld>
            <a:endParaRPr lang="zh-CN" altLang="en-US"/>
          </a:p>
        </p:txBody>
      </p:sp>
    </p:spTree>
    <p:extLst>
      <p:ext uri="{BB962C8B-B14F-4D97-AF65-F5344CB8AC3E}">
        <p14:creationId xmlns:p14="http://schemas.microsoft.com/office/powerpoint/2010/main" val="2306887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4</a:t>
            </a:fld>
            <a:endParaRPr lang="zh-CN" altLang="en-US"/>
          </a:p>
        </p:txBody>
      </p:sp>
    </p:spTree>
    <p:extLst>
      <p:ext uri="{BB962C8B-B14F-4D97-AF65-F5344CB8AC3E}">
        <p14:creationId xmlns:p14="http://schemas.microsoft.com/office/powerpoint/2010/main" val="2693469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5</a:t>
            </a:fld>
            <a:endParaRPr lang="zh-CN" altLang="en-US"/>
          </a:p>
        </p:txBody>
      </p:sp>
    </p:spTree>
    <p:extLst>
      <p:ext uri="{BB962C8B-B14F-4D97-AF65-F5344CB8AC3E}">
        <p14:creationId xmlns:p14="http://schemas.microsoft.com/office/powerpoint/2010/main" val="3864035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6</a:t>
            </a:fld>
            <a:endParaRPr lang="zh-CN" altLang="en-US"/>
          </a:p>
        </p:txBody>
      </p:sp>
    </p:spTree>
    <p:extLst>
      <p:ext uri="{BB962C8B-B14F-4D97-AF65-F5344CB8AC3E}">
        <p14:creationId xmlns:p14="http://schemas.microsoft.com/office/powerpoint/2010/main" val="18062729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7</a:t>
            </a:fld>
            <a:endParaRPr lang="zh-CN" altLang="en-US"/>
          </a:p>
        </p:txBody>
      </p:sp>
    </p:spTree>
    <p:extLst>
      <p:ext uri="{BB962C8B-B14F-4D97-AF65-F5344CB8AC3E}">
        <p14:creationId xmlns:p14="http://schemas.microsoft.com/office/powerpoint/2010/main" val="9502375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8</a:t>
            </a:fld>
            <a:endParaRPr lang="zh-CN" altLang="en-US"/>
          </a:p>
        </p:txBody>
      </p:sp>
    </p:spTree>
    <p:extLst>
      <p:ext uri="{BB962C8B-B14F-4D97-AF65-F5344CB8AC3E}">
        <p14:creationId xmlns:p14="http://schemas.microsoft.com/office/powerpoint/2010/main" val="102889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9</a:t>
            </a:fld>
            <a:endParaRPr lang="zh-CN" altLang="en-US"/>
          </a:p>
        </p:txBody>
      </p:sp>
    </p:spTree>
    <p:extLst>
      <p:ext uri="{BB962C8B-B14F-4D97-AF65-F5344CB8AC3E}">
        <p14:creationId xmlns:p14="http://schemas.microsoft.com/office/powerpoint/2010/main" val="1149631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10</a:t>
            </a:fld>
            <a:endParaRPr lang="zh-CN" altLang="en-US"/>
          </a:p>
        </p:txBody>
      </p:sp>
    </p:spTree>
    <p:extLst>
      <p:ext uri="{BB962C8B-B14F-4D97-AF65-F5344CB8AC3E}">
        <p14:creationId xmlns:p14="http://schemas.microsoft.com/office/powerpoint/2010/main" val="24680425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11</a:t>
            </a:fld>
            <a:endParaRPr lang="zh-CN" altLang="en-US"/>
          </a:p>
        </p:txBody>
      </p:sp>
    </p:spTree>
    <p:extLst>
      <p:ext uri="{BB962C8B-B14F-4D97-AF65-F5344CB8AC3E}">
        <p14:creationId xmlns:p14="http://schemas.microsoft.com/office/powerpoint/2010/main" val="31725257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12</a:t>
            </a:fld>
            <a:endParaRPr lang="zh-CN" altLang="en-US"/>
          </a:p>
        </p:txBody>
      </p:sp>
    </p:spTree>
    <p:extLst>
      <p:ext uri="{BB962C8B-B14F-4D97-AF65-F5344CB8AC3E}">
        <p14:creationId xmlns:p14="http://schemas.microsoft.com/office/powerpoint/2010/main" val="302416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13</a:t>
            </a:fld>
            <a:endParaRPr lang="zh-CN" altLang="en-US"/>
          </a:p>
        </p:txBody>
      </p:sp>
    </p:spTree>
    <p:extLst>
      <p:ext uri="{BB962C8B-B14F-4D97-AF65-F5344CB8AC3E}">
        <p14:creationId xmlns:p14="http://schemas.microsoft.com/office/powerpoint/2010/main" val="29974076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14</a:t>
            </a:fld>
            <a:endParaRPr lang="zh-CN" altLang="en-US"/>
          </a:p>
        </p:txBody>
      </p:sp>
    </p:spTree>
    <p:extLst>
      <p:ext uri="{BB962C8B-B14F-4D97-AF65-F5344CB8AC3E}">
        <p14:creationId xmlns:p14="http://schemas.microsoft.com/office/powerpoint/2010/main" val="27784596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15</a:t>
            </a:fld>
            <a:endParaRPr lang="zh-CN" altLang="en-US"/>
          </a:p>
        </p:txBody>
      </p:sp>
    </p:spTree>
    <p:extLst>
      <p:ext uri="{BB962C8B-B14F-4D97-AF65-F5344CB8AC3E}">
        <p14:creationId xmlns:p14="http://schemas.microsoft.com/office/powerpoint/2010/main" val="24162831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16</a:t>
            </a:fld>
            <a:endParaRPr lang="zh-CN" altLang="en-US"/>
          </a:p>
        </p:txBody>
      </p:sp>
    </p:spTree>
    <p:extLst>
      <p:ext uri="{BB962C8B-B14F-4D97-AF65-F5344CB8AC3E}">
        <p14:creationId xmlns:p14="http://schemas.microsoft.com/office/powerpoint/2010/main" val="3138348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17</a:t>
            </a:fld>
            <a:endParaRPr lang="zh-CN" altLang="en-US"/>
          </a:p>
        </p:txBody>
      </p:sp>
    </p:spTree>
    <p:extLst>
      <p:ext uri="{BB962C8B-B14F-4D97-AF65-F5344CB8AC3E}">
        <p14:creationId xmlns:p14="http://schemas.microsoft.com/office/powerpoint/2010/main" val="14526340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18</a:t>
            </a:fld>
            <a:endParaRPr lang="zh-CN" altLang="en-US"/>
          </a:p>
        </p:txBody>
      </p:sp>
    </p:spTree>
    <p:extLst>
      <p:ext uri="{BB962C8B-B14F-4D97-AF65-F5344CB8AC3E}">
        <p14:creationId xmlns:p14="http://schemas.microsoft.com/office/powerpoint/2010/main" val="18959057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19</a:t>
            </a:fld>
            <a:endParaRPr lang="zh-CN" altLang="en-US"/>
          </a:p>
        </p:txBody>
      </p:sp>
    </p:spTree>
    <p:extLst>
      <p:ext uri="{BB962C8B-B14F-4D97-AF65-F5344CB8AC3E}">
        <p14:creationId xmlns:p14="http://schemas.microsoft.com/office/powerpoint/2010/main" val="7193481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20</a:t>
            </a:fld>
            <a:endParaRPr lang="zh-CN" altLang="en-US"/>
          </a:p>
        </p:txBody>
      </p:sp>
    </p:spTree>
    <p:extLst>
      <p:ext uri="{BB962C8B-B14F-4D97-AF65-F5344CB8AC3E}">
        <p14:creationId xmlns:p14="http://schemas.microsoft.com/office/powerpoint/2010/main" val="28526542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21</a:t>
            </a:fld>
            <a:endParaRPr lang="zh-CN" altLang="en-US"/>
          </a:p>
        </p:txBody>
      </p:sp>
    </p:spTree>
    <p:extLst>
      <p:ext uri="{BB962C8B-B14F-4D97-AF65-F5344CB8AC3E}">
        <p14:creationId xmlns:p14="http://schemas.microsoft.com/office/powerpoint/2010/main" val="33436849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22</a:t>
            </a:fld>
            <a:endParaRPr lang="zh-CN" altLang="en-US"/>
          </a:p>
        </p:txBody>
      </p:sp>
    </p:spTree>
    <p:extLst>
      <p:ext uri="{BB962C8B-B14F-4D97-AF65-F5344CB8AC3E}">
        <p14:creationId xmlns:p14="http://schemas.microsoft.com/office/powerpoint/2010/main" val="15669653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23</a:t>
            </a:fld>
            <a:endParaRPr lang="zh-CN" altLang="en-US"/>
          </a:p>
        </p:txBody>
      </p:sp>
    </p:spTree>
    <p:extLst>
      <p:ext uri="{BB962C8B-B14F-4D97-AF65-F5344CB8AC3E}">
        <p14:creationId xmlns:p14="http://schemas.microsoft.com/office/powerpoint/2010/main" val="12129040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24</a:t>
            </a:fld>
            <a:endParaRPr lang="zh-CN" altLang="en-US"/>
          </a:p>
        </p:txBody>
      </p:sp>
    </p:spTree>
    <p:extLst>
      <p:ext uri="{BB962C8B-B14F-4D97-AF65-F5344CB8AC3E}">
        <p14:creationId xmlns:p14="http://schemas.microsoft.com/office/powerpoint/2010/main" val="41816949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25</a:t>
            </a:fld>
            <a:endParaRPr lang="zh-CN" altLang="en-US"/>
          </a:p>
        </p:txBody>
      </p:sp>
    </p:spTree>
    <p:extLst>
      <p:ext uri="{BB962C8B-B14F-4D97-AF65-F5344CB8AC3E}">
        <p14:creationId xmlns:p14="http://schemas.microsoft.com/office/powerpoint/2010/main" val="27629922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26</a:t>
            </a:fld>
            <a:endParaRPr lang="zh-CN" altLang="en-US"/>
          </a:p>
        </p:txBody>
      </p:sp>
    </p:spTree>
    <p:extLst>
      <p:ext uri="{BB962C8B-B14F-4D97-AF65-F5344CB8AC3E}">
        <p14:creationId xmlns:p14="http://schemas.microsoft.com/office/powerpoint/2010/main" val="30506143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27</a:t>
            </a:fld>
            <a:endParaRPr lang="zh-CN" altLang="en-US"/>
          </a:p>
        </p:txBody>
      </p:sp>
    </p:spTree>
    <p:extLst>
      <p:ext uri="{BB962C8B-B14F-4D97-AF65-F5344CB8AC3E}">
        <p14:creationId xmlns:p14="http://schemas.microsoft.com/office/powerpoint/2010/main" val="1731761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28</a:t>
            </a:fld>
            <a:endParaRPr lang="zh-CN" altLang="en-US"/>
          </a:p>
        </p:txBody>
      </p:sp>
    </p:spTree>
    <p:extLst>
      <p:ext uri="{BB962C8B-B14F-4D97-AF65-F5344CB8AC3E}">
        <p14:creationId xmlns:p14="http://schemas.microsoft.com/office/powerpoint/2010/main" val="20560098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29</a:t>
            </a:fld>
            <a:endParaRPr lang="zh-CN" altLang="en-US"/>
          </a:p>
        </p:txBody>
      </p:sp>
    </p:spTree>
    <p:extLst>
      <p:ext uri="{BB962C8B-B14F-4D97-AF65-F5344CB8AC3E}">
        <p14:creationId xmlns:p14="http://schemas.microsoft.com/office/powerpoint/2010/main" val="31266347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30</a:t>
            </a:fld>
            <a:endParaRPr lang="zh-CN" altLang="en-US"/>
          </a:p>
        </p:txBody>
      </p:sp>
    </p:spTree>
    <p:extLst>
      <p:ext uri="{BB962C8B-B14F-4D97-AF65-F5344CB8AC3E}">
        <p14:creationId xmlns:p14="http://schemas.microsoft.com/office/powerpoint/2010/main" val="3148044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31</a:t>
            </a:fld>
            <a:endParaRPr lang="zh-CN" altLang="en-US"/>
          </a:p>
        </p:txBody>
      </p:sp>
    </p:spTree>
    <p:extLst>
      <p:ext uri="{BB962C8B-B14F-4D97-AF65-F5344CB8AC3E}">
        <p14:creationId xmlns:p14="http://schemas.microsoft.com/office/powerpoint/2010/main" val="37696586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32</a:t>
            </a:fld>
            <a:endParaRPr lang="zh-CN" altLang="en-US"/>
          </a:p>
        </p:txBody>
      </p:sp>
    </p:spTree>
    <p:extLst>
      <p:ext uri="{BB962C8B-B14F-4D97-AF65-F5344CB8AC3E}">
        <p14:creationId xmlns:p14="http://schemas.microsoft.com/office/powerpoint/2010/main" val="20990077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33</a:t>
            </a:fld>
            <a:endParaRPr lang="zh-CN" altLang="en-US"/>
          </a:p>
        </p:txBody>
      </p:sp>
    </p:spTree>
    <p:extLst>
      <p:ext uri="{BB962C8B-B14F-4D97-AF65-F5344CB8AC3E}">
        <p14:creationId xmlns:p14="http://schemas.microsoft.com/office/powerpoint/2010/main" val="5965536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A0405-B276-4EE3-A18A-311D458BC749}" type="slidenum">
              <a:rPr lang="zh-CN" altLang="en-US" smtClean="0"/>
              <a:t>34</a:t>
            </a:fld>
            <a:endParaRPr lang="zh-CN" altLang="en-US"/>
          </a:p>
        </p:txBody>
      </p:sp>
    </p:spTree>
    <p:extLst>
      <p:ext uri="{BB962C8B-B14F-4D97-AF65-F5344CB8AC3E}">
        <p14:creationId xmlns:p14="http://schemas.microsoft.com/office/powerpoint/2010/main" val="28468778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
        <p:nvSpPr>
          <p:cNvPr id="7" name="矩形 6">
            <a:extLst>
              <a:ext uri="{FF2B5EF4-FFF2-40B4-BE49-F238E27FC236}">
                <a16:creationId xmlns:a16="http://schemas.microsoft.com/office/drawing/2014/main" xmlns="" id="{FE650A79-747B-40B0-AC8A-F0C9BE654F31}"/>
              </a:ext>
            </a:extLst>
          </p:cNvPr>
          <p:cNvSpPr/>
          <p:nvPr userDrawn="1"/>
        </p:nvSpPr>
        <p:spPr>
          <a:xfrm>
            <a:off x="0" y="6858000"/>
            <a:ext cx="12192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51827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598653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12184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2018/11/22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905825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2018/11/22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8117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2018/11/22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4406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2018/11/22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523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2018/11/22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694758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2018/11/22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77805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188717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025501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2018/11/22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003094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image" Target="../media/image13.emf"/><Relationship Id="rId7" Type="http://schemas.openxmlformats.org/officeDocument/2006/relationships/image" Target="../media/image17.emf"/><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6.emf"/><Relationship Id="rId5" Type="http://schemas.openxmlformats.org/officeDocument/2006/relationships/image" Target="../media/image15.emf"/><Relationship Id="rId4" Type="http://schemas.openxmlformats.org/officeDocument/2006/relationships/image" Target="../media/image14.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18.emf"/><Relationship Id="rId4" Type="http://schemas.openxmlformats.org/officeDocument/2006/relationships/image" Target="../media/image17.emf"/></Relationships>
</file>

<file path=ppt/slides/_rels/slide3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10.emf"/><Relationship Id="rId4" Type="http://schemas.openxmlformats.org/officeDocument/2006/relationships/image" Target="../media/image9.emf"/></Relationships>
</file>

<file path=ppt/slides/_rels/slide3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A61C87D3-31F4-4D29-AF96-5FB4652170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矩形 6">
            <a:extLst>
              <a:ext uri="{FF2B5EF4-FFF2-40B4-BE49-F238E27FC236}">
                <a16:creationId xmlns:a16="http://schemas.microsoft.com/office/drawing/2014/main" xmlns="" id="{C8755731-7DDA-42B3-94C5-7DCA8D00A65B}"/>
              </a:ext>
            </a:extLst>
          </p:cNvPr>
          <p:cNvSpPr/>
          <p:nvPr/>
        </p:nvSpPr>
        <p:spPr>
          <a:xfrm>
            <a:off x="-24858" y="0"/>
            <a:ext cx="5738587" cy="6872515"/>
          </a:xfrm>
          <a:custGeom>
            <a:avLst/>
            <a:gdLst>
              <a:gd name="connsiteX0" fmla="*/ 0 w 4381500"/>
              <a:gd name="connsiteY0" fmla="*/ 0 h 6858000"/>
              <a:gd name="connsiteX1" fmla="*/ 4381500 w 4381500"/>
              <a:gd name="connsiteY1" fmla="*/ 0 h 6858000"/>
              <a:gd name="connsiteX2" fmla="*/ 4381500 w 4381500"/>
              <a:gd name="connsiteY2" fmla="*/ 6858000 h 6858000"/>
              <a:gd name="connsiteX3" fmla="*/ 0 w 4381500"/>
              <a:gd name="connsiteY3" fmla="*/ 6858000 h 6858000"/>
              <a:gd name="connsiteX4" fmla="*/ 0 w 4381500"/>
              <a:gd name="connsiteY4" fmla="*/ 0 h 6858000"/>
              <a:gd name="connsiteX0" fmla="*/ 0 w 6667500"/>
              <a:gd name="connsiteY0" fmla="*/ 0 h 6858000"/>
              <a:gd name="connsiteX1" fmla="*/ 6667500 w 6667500"/>
              <a:gd name="connsiteY1" fmla="*/ 0 h 6858000"/>
              <a:gd name="connsiteX2" fmla="*/ 4381500 w 6667500"/>
              <a:gd name="connsiteY2" fmla="*/ 6858000 h 6858000"/>
              <a:gd name="connsiteX3" fmla="*/ 0 w 6667500"/>
              <a:gd name="connsiteY3" fmla="*/ 6858000 h 6858000"/>
              <a:gd name="connsiteX4" fmla="*/ 0 w 6667500"/>
              <a:gd name="connsiteY4" fmla="*/ 0 h 6858000"/>
              <a:gd name="connsiteX0" fmla="*/ 2343150 w 6667500"/>
              <a:gd name="connsiteY0" fmla="*/ 0 h 6858000"/>
              <a:gd name="connsiteX1" fmla="*/ 6667500 w 6667500"/>
              <a:gd name="connsiteY1" fmla="*/ 0 h 6858000"/>
              <a:gd name="connsiteX2" fmla="*/ 4381500 w 6667500"/>
              <a:gd name="connsiteY2" fmla="*/ 6858000 h 6858000"/>
              <a:gd name="connsiteX3" fmla="*/ 0 w 6667500"/>
              <a:gd name="connsiteY3" fmla="*/ 6858000 h 6858000"/>
              <a:gd name="connsiteX4" fmla="*/ 2343150 w 6667500"/>
              <a:gd name="connsiteY4" fmla="*/ 0 h 6858000"/>
              <a:gd name="connsiteX0" fmla="*/ 964293 w 6667500"/>
              <a:gd name="connsiteY0" fmla="*/ 14514 h 6858000"/>
              <a:gd name="connsiteX1" fmla="*/ 6667500 w 6667500"/>
              <a:gd name="connsiteY1" fmla="*/ 0 h 6858000"/>
              <a:gd name="connsiteX2" fmla="*/ 4381500 w 6667500"/>
              <a:gd name="connsiteY2" fmla="*/ 6858000 h 6858000"/>
              <a:gd name="connsiteX3" fmla="*/ 0 w 6667500"/>
              <a:gd name="connsiteY3" fmla="*/ 6858000 h 6858000"/>
              <a:gd name="connsiteX4" fmla="*/ 964293 w 6667500"/>
              <a:gd name="connsiteY4" fmla="*/ 14514 h 6858000"/>
              <a:gd name="connsiteX0" fmla="*/ 0 w 5703207"/>
              <a:gd name="connsiteY0" fmla="*/ 14514 h 6872515"/>
              <a:gd name="connsiteX1" fmla="*/ 5703207 w 5703207"/>
              <a:gd name="connsiteY1" fmla="*/ 0 h 6872515"/>
              <a:gd name="connsiteX2" fmla="*/ 3417207 w 5703207"/>
              <a:gd name="connsiteY2" fmla="*/ 6858000 h 6872515"/>
              <a:gd name="connsiteX3" fmla="*/ 37192 w 5703207"/>
              <a:gd name="connsiteY3" fmla="*/ 6872515 h 6872515"/>
              <a:gd name="connsiteX4" fmla="*/ 0 w 5703207"/>
              <a:gd name="connsiteY4" fmla="*/ 14514 h 6872515"/>
              <a:gd name="connsiteX0" fmla="*/ 35380 w 5738587"/>
              <a:gd name="connsiteY0" fmla="*/ 14514 h 6872515"/>
              <a:gd name="connsiteX1" fmla="*/ 5738587 w 5738587"/>
              <a:gd name="connsiteY1" fmla="*/ 0 h 6872515"/>
              <a:gd name="connsiteX2" fmla="*/ 3452587 w 5738587"/>
              <a:gd name="connsiteY2" fmla="*/ 6858000 h 6872515"/>
              <a:gd name="connsiteX3" fmla="*/ 0 w 5738587"/>
              <a:gd name="connsiteY3" fmla="*/ 6872515 h 6872515"/>
              <a:gd name="connsiteX4" fmla="*/ 35380 w 5738587"/>
              <a:gd name="connsiteY4" fmla="*/ 14514 h 68725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38587" h="6872515">
                <a:moveTo>
                  <a:pt x="35380" y="14514"/>
                </a:moveTo>
                <a:lnTo>
                  <a:pt x="5738587" y="0"/>
                </a:lnTo>
                <a:lnTo>
                  <a:pt x="3452587" y="6858000"/>
                </a:lnTo>
                <a:lnTo>
                  <a:pt x="0" y="6872515"/>
                </a:lnTo>
                <a:lnTo>
                  <a:pt x="35380" y="14514"/>
                </a:lnTo>
                <a:close/>
              </a:path>
            </a:pathLst>
          </a:custGeom>
          <a:solidFill>
            <a:srgbClr val="3B96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6">
            <a:extLst>
              <a:ext uri="{FF2B5EF4-FFF2-40B4-BE49-F238E27FC236}">
                <a16:creationId xmlns:a16="http://schemas.microsoft.com/office/drawing/2014/main" xmlns="" id="{D3DF4868-2824-4146-ADFA-6C3D2458542F}"/>
              </a:ext>
            </a:extLst>
          </p:cNvPr>
          <p:cNvSpPr/>
          <p:nvPr/>
        </p:nvSpPr>
        <p:spPr>
          <a:xfrm>
            <a:off x="3592331" y="7989"/>
            <a:ext cx="2514600" cy="6858000"/>
          </a:xfrm>
          <a:custGeom>
            <a:avLst/>
            <a:gdLst>
              <a:gd name="connsiteX0" fmla="*/ 0 w 4381500"/>
              <a:gd name="connsiteY0" fmla="*/ 0 h 6858000"/>
              <a:gd name="connsiteX1" fmla="*/ 4381500 w 4381500"/>
              <a:gd name="connsiteY1" fmla="*/ 0 h 6858000"/>
              <a:gd name="connsiteX2" fmla="*/ 4381500 w 4381500"/>
              <a:gd name="connsiteY2" fmla="*/ 6858000 h 6858000"/>
              <a:gd name="connsiteX3" fmla="*/ 0 w 4381500"/>
              <a:gd name="connsiteY3" fmla="*/ 6858000 h 6858000"/>
              <a:gd name="connsiteX4" fmla="*/ 0 w 4381500"/>
              <a:gd name="connsiteY4" fmla="*/ 0 h 6858000"/>
              <a:gd name="connsiteX0" fmla="*/ 0 w 6667500"/>
              <a:gd name="connsiteY0" fmla="*/ 0 h 6858000"/>
              <a:gd name="connsiteX1" fmla="*/ 6667500 w 6667500"/>
              <a:gd name="connsiteY1" fmla="*/ 0 h 6858000"/>
              <a:gd name="connsiteX2" fmla="*/ 4381500 w 6667500"/>
              <a:gd name="connsiteY2" fmla="*/ 6858000 h 6858000"/>
              <a:gd name="connsiteX3" fmla="*/ 0 w 6667500"/>
              <a:gd name="connsiteY3" fmla="*/ 6858000 h 6858000"/>
              <a:gd name="connsiteX4" fmla="*/ 0 w 6667500"/>
              <a:gd name="connsiteY4" fmla="*/ 0 h 6858000"/>
              <a:gd name="connsiteX0" fmla="*/ 2343150 w 6667500"/>
              <a:gd name="connsiteY0" fmla="*/ 0 h 6858000"/>
              <a:gd name="connsiteX1" fmla="*/ 6667500 w 6667500"/>
              <a:gd name="connsiteY1" fmla="*/ 0 h 6858000"/>
              <a:gd name="connsiteX2" fmla="*/ 4381500 w 6667500"/>
              <a:gd name="connsiteY2" fmla="*/ 6858000 h 6858000"/>
              <a:gd name="connsiteX3" fmla="*/ 0 w 6667500"/>
              <a:gd name="connsiteY3" fmla="*/ 6858000 h 6858000"/>
              <a:gd name="connsiteX4" fmla="*/ 2343150 w 6667500"/>
              <a:gd name="connsiteY4" fmla="*/ 0 h 6858000"/>
              <a:gd name="connsiteX0" fmla="*/ 2343150 w 4381500"/>
              <a:gd name="connsiteY0" fmla="*/ 0 h 6858000"/>
              <a:gd name="connsiteX1" fmla="*/ 2686050 w 4381500"/>
              <a:gd name="connsiteY1" fmla="*/ 0 h 6858000"/>
              <a:gd name="connsiteX2" fmla="*/ 4381500 w 4381500"/>
              <a:gd name="connsiteY2" fmla="*/ 6858000 h 6858000"/>
              <a:gd name="connsiteX3" fmla="*/ 0 w 4381500"/>
              <a:gd name="connsiteY3" fmla="*/ 6858000 h 6858000"/>
              <a:gd name="connsiteX4" fmla="*/ 2343150 w 4381500"/>
              <a:gd name="connsiteY4" fmla="*/ 0 h 6858000"/>
              <a:gd name="connsiteX0" fmla="*/ 2343150 w 2686050"/>
              <a:gd name="connsiteY0" fmla="*/ 0 h 6915150"/>
              <a:gd name="connsiteX1" fmla="*/ 2686050 w 2686050"/>
              <a:gd name="connsiteY1" fmla="*/ 0 h 6915150"/>
              <a:gd name="connsiteX2" fmla="*/ 247650 w 2686050"/>
              <a:gd name="connsiteY2" fmla="*/ 6915150 h 6915150"/>
              <a:gd name="connsiteX3" fmla="*/ 0 w 2686050"/>
              <a:gd name="connsiteY3" fmla="*/ 6858000 h 6915150"/>
              <a:gd name="connsiteX4" fmla="*/ 2343150 w 2686050"/>
              <a:gd name="connsiteY4" fmla="*/ 0 h 6915150"/>
              <a:gd name="connsiteX0" fmla="*/ 2343150 w 2514600"/>
              <a:gd name="connsiteY0" fmla="*/ 0 h 6915150"/>
              <a:gd name="connsiteX1" fmla="*/ 2514600 w 2514600"/>
              <a:gd name="connsiteY1" fmla="*/ 9525 h 6915150"/>
              <a:gd name="connsiteX2" fmla="*/ 247650 w 2514600"/>
              <a:gd name="connsiteY2" fmla="*/ 6915150 h 6915150"/>
              <a:gd name="connsiteX3" fmla="*/ 0 w 2514600"/>
              <a:gd name="connsiteY3" fmla="*/ 6858000 h 6915150"/>
              <a:gd name="connsiteX4" fmla="*/ 2343150 w 2514600"/>
              <a:gd name="connsiteY4" fmla="*/ 0 h 6915150"/>
              <a:gd name="connsiteX0" fmla="*/ 2343150 w 2514600"/>
              <a:gd name="connsiteY0" fmla="*/ 0 h 6858000"/>
              <a:gd name="connsiteX1" fmla="*/ 2514600 w 2514600"/>
              <a:gd name="connsiteY1" fmla="*/ 9525 h 6858000"/>
              <a:gd name="connsiteX2" fmla="*/ 213783 w 2514600"/>
              <a:gd name="connsiteY2" fmla="*/ 6847417 h 6858000"/>
              <a:gd name="connsiteX3" fmla="*/ 0 w 2514600"/>
              <a:gd name="connsiteY3" fmla="*/ 6858000 h 6858000"/>
              <a:gd name="connsiteX4" fmla="*/ 2343150 w 2514600"/>
              <a:gd name="connsiteY4" fmla="*/ 0 h 6858000"/>
              <a:gd name="connsiteX0" fmla="*/ 2343150 w 2514600"/>
              <a:gd name="connsiteY0" fmla="*/ 0 h 6858000"/>
              <a:gd name="connsiteX1" fmla="*/ 2514600 w 2514600"/>
              <a:gd name="connsiteY1" fmla="*/ 9525 h 6858000"/>
              <a:gd name="connsiteX2" fmla="*/ 188383 w 2514600"/>
              <a:gd name="connsiteY2" fmla="*/ 6841067 h 6858000"/>
              <a:gd name="connsiteX3" fmla="*/ 0 w 2514600"/>
              <a:gd name="connsiteY3" fmla="*/ 6858000 h 6858000"/>
              <a:gd name="connsiteX4" fmla="*/ 2343150 w 25146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4600" h="6858000">
                <a:moveTo>
                  <a:pt x="2343150" y="0"/>
                </a:moveTo>
                <a:lnTo>
                  <a:pt x="2514600" y="9525"/>
                </a:lnTo>
                <a:lnTo>
                  <a:pt x="188383" y="6841067"/>
                </a:lnTo>
                <a:lnTo>
                  <a:pt x="0" y="6858000"/>
                </a:lnTo>
                <a:lnTo>
                  <a:pt x="2343150" y="0"/>
                </a:lnTo>
                <a:close/>
              </a:path>
            </a:pathLst>
          </a:custGeom>
          <a:solidFill>
            <a:srgbClr val="3B96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6">
            <a:extLst>
              <a:ext uri="{FF2B5EF4-FFF2-40B4-BE49-F238E27FC236}">
                <a16:creationId xmlns:a16="http://schemas.microsoft.com/office/drawing/2014/main" xmlns="" id="{97FF554F-DB57-4E32-9A66-E88B0D826F56}"/>
              </a:ext>
            </a:extLst>
          </p:cNvPr>
          <p:cNvSpPr/>
          <p:nvPr/>
        </p:nvSpPr>
        <p:spPr>
          <a:xfrm>
            <a:off x="10259831" y="1182982"/>
            <a:ext cx="6667500" cy="6858000"/>
          </a:xfrm>
          <a:custGeom>
            <a:avLst/>
            <a:gdLst>
              <a:gd name="connsiteX0" fmla="*/ 0 w 4381500"/>
              <a:gd name="connsiteY0" fmla="*/ 0 h 6858000"/>
              <a:gd name="connsiteX1" fmla="*/ 4381500 w 4381500"/>
              <a:gd name="connsiteY1" fmla="*/ 0 h 6858000"/>
              <a:gd name="connsiteX2" fmla="*/ 4381500 w 4381500"/>
              <a:gd name="connsiteY2" fmla="*/ 6858000 h 6858000"/>
              <a:gd name="connsiteX3" fmla="*/ 0 w 4381500"/>
              <a:gd name="connsiteY3" fmla="*/ 6858000 h 6858000"/>
              <a:gd name="connsiteX4" fmla="*/ 0 w 4381500"/>
              <a:gd name="connsiteY4" fmla="*/ 0 h 6858000"/>
              <a:gd name="connsiteX0" fmla="*/ 0 w 6667500"/>
              <a:gd name="connsiteY0" fmla="*/ 0 h 6858000"/>
              <a:gd name="connsiteX1" fmla="*/ 6667500 w 6667500"/>
              <a:gd name="connsiteY1" fmla="*/ 0 h 6858000"/>
              <a:gd name="connsiteX2" fmla="*/ 4381500 w 6667500"/>
              <a:gd name="connsiteY2" fmla="*/ 6858000 h 6858000"/>
              <a:gd name="connsiteX3" fmla="*/ 0 w 6667500"/>
              <a:gd name="connsiteY3" fmla="*/ 6858000 h 6858000"/>
              <a:gd name="connsiteX4" fmla="*/ 0 w 6667500"/>
              <a:gd name="connsiteY4" fmla="*/ 0 h 6858000"/>
              <a:gd name="connsiteX0" fmla="*/ 2343150 w 6667500"/>
              <a:gd name="connsiteY0" fmla="*/ 0 h 6858000"/>
              <a:gd name="connsiteX1" fmla="*/ 6667500 w 6667500"/>
              <a:gd name="connsiteY1" fmla="*/ 0 h 6858000"/>
              <a:gd name="connsiteX2" fmla="*/ 4381500 w 6667500"/>
              <a:gd name="connsiteY2" fmla="*/ 6858000 h 6858000"/>
              <a:gd name="connsiteX3" fmla="*/ 0 w 6667500"/>
              <a:gd name="connsiteY3" fmla="*/ 6858000 h 6858000"/>
              <a:gd name="connsiteX4" fmla="*/ 2343150 w 66675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00" h="6858000">
                <a:moveTo>
                  <a:pt x="2343150" y="0"/>
                </a:moveTo>
                <a:lnTo>
                  <a:pt x="6667500" y="0"/>
                </a:lnTo>
                <a:lnTo>
                  <a:pt x="4381500" y="6858000"/>
                </a:lnTo>
                <a:lnTo>
                  <a:pt x="0" y="6858000"/>
                </a:lnTo>
                <a:lnTo>
                  <a:pt x="2343150" y="0"/>
                </a:lnTo>
                <a:close/>
              </a:path>
            </a:pathLst>
          </a:custGeom>
          <a:solidFill>
            <a:srgbClr val="3B96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xmlns="" id="{510BEADF-A0A8-4CEB-B86D-9E2C63704371}"/>
              </a:ext>
            </a:extLst>
          </p:cNvPr>
          <p:cNvSpPr/>
          <p:nvPr/>
        </p:nvSpPr>
        <p:spPr>
          <a:xfrm>
            <a:off x="388296" y="2229776"/>
            <a:ext cx="4831716" cy="1569660"/>
          </a:xfrm>
          <a:prstGeom prst="rect">
            <a:avLst/>
          </a:prstGeom>
          <a:effectLst/>
        </p:spPr>
        <p:txBody>
          <a:bodyPr wrap="square">
            <a:spAutoFit/>
          </a:bodyPr>
          <a:lstStyle/>
          <a:p>
            <a:r>
              <a:rPr lang="zh-CN" altLang="en-US" sz="48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物理创新设计大赛</a:t>
            </a:r>
            <a:r>
              <a:rPr lang="en-US" altLang="zh-CN" sz="4800" b="1" kern="100" dirty="0" err="1">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ppt</a:t>
            </a:r>
            <a:r>
              <a:rPr lang="zh-CN" altLang="en-US" sz="48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模板</a:t>
            </a:r>
            <a:endParaRPr lang="zh-CN" altLang="en-US" sz="28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1" name="矩形 40">
            <a:extLst>
              <a:ext uri="{FF2B5EF4-FFF2-40B4-BE49-F238E27FC236}">
                <a16:creationId xmlns:a16="http://schemas.microsoft.com/office/drawing/2014/main" xmlns="" id="{101A4E8F-5A5A-4A11-8765-4F20373C6B3E}"/>
              </a:ext>
            </a:extLst>
          </p:cNvPr>
          <p:cNvSpPr/>
          <p:nvPr/>
        </p:nvSpPr>
        <p:spPr>
          <a:xfrm>
            <a:off x="475934" y="4737383"/>
            <a:ext cx="2978467" cy="474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a:extLst>
              <a:ext uri="{FF2B5EF4-FFF2-40B4-BE49-F238E27FC236}">
                <a16:creationId xmlns:a16="http://schemas.microsoft.com/office/drawing/2014/main" xmlns="" id="{4C1E3EAD-7463-47DF-8CD7-1E32458F54C4}"/>
              </a:ext>
            </a:extLst>
          </p:cNvPr>
          <p:cNvSpPr/>
          <p:nvPr/>
        </p:nvSpPr>
        <p:spPr>
          <a:xfrm>
            <a:off x="729811" y="4750366"/>
            <a:ext cx="2724590" cy="461665"/>
          </a:xfrm>
          <a:prstGeom prst="rect">
            <a:avLst/>
          </a:prstGeom>
        </p:spPr>
        <p:txBody>
          <a:bodyPr wrap="square">
            <a:spAutoFit/>
          </a:bodyPr>
          <a:lstStyle/>
          <a:p>
            <a:r>
              <a:rPr lang="zh-CN" altLang="en-US" sz="2400" b="1" kern="100" dirty="0">
                <a:solidFill>
                  <a:srgbClr val="398BD5"/>
                </a:solidFill>
                <a:latin typeface="微软雅黑" panose="020B0503020204020204" pitchFamily="34" charset="-122"/>
                <a:ea typeface="微软雅黑" panose="020B0503020204020204" pitchFamily="34" charset="-122"/>
                <a:cs typeface="Times New Roman" panose="02020603050405020304" pitchFamily="18" charset="0"/>
              </a:rPr>
              <a:t>日期：</a:t>
            </a:r>
            <a:r>
              <a:rPr lang="en-US" altLang="zh-CN" sz="2400" b="1" kern="100" dirty="0">
                <a:solidFill>
                  <a:srgbClr val="398BD5"/>
                </a:solidFill>
                <a:latin typeface="微软雅黑" panose="020B0503020204020204" pitchFamily="34" charset="-122"/>
                <a:ea typeface="微软雅黑" panose="020B0503020204020204" pitchFamily="34" charset="-122"/>
                <a:cs typeface="Times New Roman" panose="02020603050405020304" pitchFamily="18" charset="0"/>
              </a:rPr>
              <a:t>xx</a:t>
            </a:r>
            <a:r>
              <a:rPr lang="zh-CN" altLang="en-US" sz="2400" b="1" kern="100" dirty="0">
                <a:solidFill>
                  <a:srgbClr val="398BD5"/>
                </a:solidFill>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sz="2400" b="1" kern="100" dirty="0">
                <a:solidFill>
                  <a:srgbClr val="398BD5"/>
                </a:solidFill>
                <a:latin typeface="微软雅黑" panose="020B0503020204020204" pitchFamily="34" charset="-122"/>
                <a:ea typeface="微软雅黑" panose="020B0503020204020204" pitchFamily="34" charset="-122"/>
                <a:cs typeface="Times New Roman" panose="02020603050405020304" pitchFamily="18" charset="0"/>
              </a:rPr>
              <a:t>xx</a:t>
            </a:r>
            <a:r>
              <a:rPr lang="zh-CN" altLang="en-US" sz="2400" b="1" kern="100" dirty="0">
                <a:solidFill>
                  <a:srgbClr val="398BD5"/>
                </a:solidFill>
                <a:latin typeface="微软雅黑" panose="020B0503020204020204" pitchFamily="34" charset="-122"/>
                <a:ea typeface="微软雅黑" panose="020B0503020204020204" pitchFamily="34" charset="-122"/>
                <a:cs typeface="Times New Roman" panose="02020603050405020304" pitchFamily="18" charset="0"/>
              </a:rPr>
              <a:t>日</a:t>
            </a:r>
            <a:endParaRPr lang="zh-CN" altLang="en-US" sz="1200" kern="100" dirty="0">
              <a:solidFill>
                <a:srgbClr val="398BD5"/>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 name="矩形 8">
            <a:extLst>
              <a:ext uri="{FF2B5EF4-FFF2-40B4-BE49-F238E27FC236}">
                <a16:creationId xmlns:a16="http://schemas.microsoft.com/office/drawing/2014/main" xmlns="" id="{D451ECF9-A16D-46D5-9670-6BC75DA4742E}"/>
              </a:ext>
            </a:extLst>
          </p:cNvPr>
          <p:cNvSpPr/>
          <p:nvPr/>
        </p:nvSpPr>
        <p:spPr>
          <a:xfrm>
            <a:off x="388296" y="857083"/>
            <a:ext cx="4831716" cy="1107996"/>
          </a:xfrm>
          <a:prstGeom prst="rect">
            <a:avLst/>
          </a:prstGeom>
          <a:effectLst/>
        </p:spPr>
        <p:txBody>
          <a:bodyPr wrap="square">
            <a:spAutoFit/>
          </a:bodyPr>
          <a:lstStyle/>
          <a:p>
            <a:r>
              <a:rPr lang="en-US" altLang="zh-CN" sz="66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2018</a:t>
            </a:r>
            <a:endParaRPr lang="zh-CN" altLang="en-US" sz="40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 name="Valentin - A Little Story">
            <a:hlinkClick r:id="" action="ppaction://media"/>
            <a:extLst>
              <a:ext uri="{FF2B5EF4-FFF2-40B4-BE49-F238E27FC236}">
                <a16:creationId xmlns:a16="http://schemas.microsoft.com/office/drawing/2014/main" xmlns="" id="{AAB39D50-FC2E-4667-A49F-145E707A868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88296" y="-1399129"/>
            <a:ext cx="609600" cy="609600"/>
          </a:xfrm>
          <a:prstGeom prst="rect">
            <a:avLst/>
          </a:prstGeom>
        </p:spPr>
      </p:pic>
    </p:spTree>
    <p:extLst>
      <p:ext uri="{BB962C8B-B14F-4D97-AF65-F5344CB8AC3E}">
        <p14:creationId xmlns:p14="http://schemas.microsoft.com/office/powerpoint/2010/main" val="1506518411"/>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9"/>
                                        </p:tgtEl>
                                        <p:attrNameLst>
                                          <p:attrName>style.visibility</p:attrName>
                                        </p:attrNameLst>
                                      </p:cBhvr>
                                      <p:to>
                                        <p:strVal val="visible"/>
                                      </p:to>
                                    </p:set>
                                    <p:anim by="(-#ppt_w*2)" calcmode="lin" valueType="num">
                                      <p:cBhvr rctx="PPT">
                                        <p:cTn id="24" dur="500" autoRev="1" fill="hold">
                                          <p:stCondLst>
                                            <p:cond delay="0"/>
                                          </p:stCondLst>
                                        </p:cTn>
                                        <p:tgtEl>
                                          <p:spTgt spid="9"/>
                                        </p:tgtEl>
                                        <p:attrNameLst>
                                          <p:attrName>ppt_w</p:attrName>
                                        </p:attrNameLst>
                                      </p:cBhvr>
                                    </p:anim>
                                    <p:anim by="(#ppt_w*0.50)" calcmode="lin" valueType="num">
                                      <p:cBhvr>
                                        <p:cTn id="25" dur="500" decel="50000" autoRev="1" fill="hold">
                                          <p:stCondLst>
                                            <p:cond delay="0"/>
                                          </p:stCondLst>
                                        </p:cTn>
                                        <p:tgtEl>
                                          <p:spTgt spid="9"/>
                                        </p:tgtEl>
                                        <p:attrNameLst>
                                          <p:attrName>ppt_x</p:attrName>
                                        </p:attrNameLst>
                                      </p:cBhvr>
                                    </p:anim>
                                    <p:anim from="(-#ppt_h/2)" to="(#ppt_y)" calcmode="lin" valueType="num">
                                      <p:cBhvr>
                                        <p:cTn id="26" dur="1000" fill="hold">
                                          <p:stCondLst>
                                            <p:cond delay="0"/>
                                          </p:stCondLst>
                                        </p:cTn>
                                        <p:tgtEl>
                                          <p:spTgt spid="9"/>
                                        </p:tgtEl>
                                        <p:attrNameLst>
                                          <p:attrName>ppt_y</p:attrName>
                                        </p:attrNameLst>
                                      </p:cBhvr>
                                    </p:anim>
                                    <p:animRot by="21600000">
                                      <p:cBhvr>
                                        <p:cTn id="27" dur="1000" fill="hold">
                                          <p:stCondLst>
                                            <p:cond delay="0"/>
                                          </p:stCondLst>
                                        </p:cTn>
                                        <p:tgtEl>
                                          <p:spTgt spid="9"/>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56" presetClass="entr" presetSubtype="0" fill="hold" grpId="0" nodeType="clickEffect">
                                  <p:stCondLst>
                                    <p:cond delay="0"/>
                                  </p:stCondLst>
                                  <p:iterate type="lt">
                                    <p:tmPct val="10000"/>
                                  </p:iterate>
                                  <p:childTnLst>
                                    <p:set>
                                      <p:cBhvr>
                                        <p:cTn id="31" dur="1" fill="hold">
                                          <p:stCondLst>
                                            <p:cond delay="0"/>
                                          </p:stCondLst>
                                        </p:cTn>
                                        <p:tgtEl>
                                          <p:spTgt spid="4"/>
                                        </p:tgtEl>
                                        <p:attrNameLst>
                                          <p:attrName>style.visibility</p:attrName>
                                        </p:attrNameLst>
                                      </p:cBhvr>
                                      <p:to>
                                        <p:strVal val="visible"/>
                                      </p:to>
                                    </p:set>
                                    <p:anim by="(-#ppt_w*2)" calcmode="lin" valueType="num">
                                      <p:cBhvr rctx="PPT">
                                        <p:cTn id="32" dur="500" autoRev="1" fill="hold">
                                          <p:stCondLst>
                                            <p:cond delay="0"/>
                                          </p:stCondLst>
                                        </p:cTn>
                                        <p:tgtEl>
                                          <p:spTgt spid="4"/>
                                        </p:tgtEl>
                                        <p:attrNameLst>
                                          <p:attrName>ppt_w</p:attrName>
                                        </p:attrNameLst>
                                      </p:cBhvr>
                                    </p:anim>
                                    <p:anim by="(#ppt_w*0.50)" calcmode="lin" valueType="num">
                                      <p:cBhvr>
                                        <p:cTn id="33" dur="500" decel="50000" autoRev="1" fill="hold">
                                          <p:stCondLst>
                                            <p:cond delay="0"/>
                                          </p:stCondLst>
                                        </p:cTn>
                                        <p:tgtEl>
                                          <p:spTgt spid="4"/>
                                        </p:tgtEl>
                                        <p:attrNameLst>
                                          <p:attrName>ppt_x</p:attrName>
                                        </p:attrNameLst>
                                      </p:cBhvr>
                                    </p:anim>
                                    <p:anim from="(-#ppt_h/2)" to="(#ppt_y)" calcmode="lin" valueType="num">
                                      <p:cBhvr>
                                        <p:cTn id="34" dur="1000" fill="hold">
                                          <p:stCondLst>
                                            <p:cond delay="0"/>
                                          </p:stCondLst>
                                        </p:cTn>
                                        <p:tgtEl>
                                          <p:spTgt spid="4"/>
                                        </p:tgtEl>
                                        <p:attrNameLst>
                                          <p:attrName>ppt_y</p:attrName>
                                        </p:attrNameLst>
                                      </p:cBhvr>
                                    </p:anim>
                                    <p:animRot by="21600000">
                                      <p:cBhvr>
                                        <p:cTn id="35" dur="1000" fill="hold">
                                          <p:stCondLst>
                                            <p:cond delay="0"/>
                                          </p:stCondLst>
                                        </p:cTn>
                                        <p:tgtEl>
                                          <p:spTgt spid="4"/>
                                        </p:tgtEl>
                                        <p:attrNameLst>
                                          <p:attrName>r</p:attrName>
                                        </p:attrNameLst>
                                      </p:cBhvr>
                                    </p:animRo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1000"/>
                                        <p:tgtEl>
                                          <p:spTgt spid="41"/>
                                        </p:tgtEl>
                                      </p:cBhvr>
                                    </p:animEffect>
                                    <p:anim calcmode="lin" valueType="num">
                                      <p:cBhvr>
                                        <p:cTn id="41" dur="1000" fill="hold"/>
                                        <p:tgtEl>
                                          <p:spTgt spid="41"/>
                                        </p:tgtEl>
                                        <p:attrNameLst>
                                          <p:attrName>ppt_x</p:attrName>
                                        </p:attrNameLst>
                                      </p:cBhvr>
                                      <p:tavLst>
                                        <p:tav tm="0">
                                          <p:val>
                                            <p:strVal val="#ppt_x"/>
                                          </p:val>
                                        </p:tav>
                                        <p:tav tm="100000">
                                          <p:val>
                                            <p:strVal val="#ppt_x"/>
                                          </p:val>
                                        </p:tav>
                                      </p:tavLst>
                                    </p:anim>
                                    <p:anim calcmode="lin" valueType="num">
                                      <p:cBhvr>
                                        <p:cTn id="42" dur="1000" fill="hold"/>
                                        <p:tgtEl>
                                          <p:spTgt spid="41"/>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1000"/>
                                        <p:tgtEl>
                                          <p:spTgt spid="13"/>
                                        </p:tgtEl>
                                      </p:cBhvr>
                                    </p:animEffect>
                                    <p:anim calcmode="lin" valueType="num">
                                      <p:cBhvr>
                                        <p:cTn id="46" dur="1000" fill="hold"/>
                                        <p:tgtEl>
                                          <p:spTgt spid="13"/>
                                        </p:tgtEl>
                                        <p:attrNameLst>
                                          <p:attrName>ppt_x</p:attrName>
                                        </p:attrNameLst>
                                      </p:cBhvr>
                                      <p:tavLst>
                                        <p:tav tm="0">
                                          <p:val>
                                            <p:strVal val="#ppt_x"/>
                                          </p:val>
                                        </p:tav>
                                        <p:tav tm="100000">
                                          <p:val>
                                            <p:strVal val="#ppt_x"/>
                                          </p:val>
                                        </p:tav>
                                      </p:tavLst>
                                    </p:anim>
                                    <p:anim calcmode="lin" valueType="num">
                                      <p:cBhvr>
                                        <p:cTn id="4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8" repeatCount="indefinite" fill="hold" display="0">
                  <p:stCondLst>
                    <p:cond delay="indefinite"/>
                  </p:stCondLst>
                  <p:endCondLst>
                    <p:cond evt="onStopAudio" delay="0">
                      <p:tgtEl>
                        <p:sldTgt/>
                      </p:tgtEl>
                    </p:cond>
                  </p:endCondLst>
                </p:cTn>
                <p:tgtEl>
                  <p:spTgt spid="2"/>
                </p:tgtEl>
              </p:cMediaNode>
            </p:audio>
          </p:childTnLst>
        </p:cTn>
      </p:par>
    </p:tnLst>
    <p:bldLst>
      <p:bldP spid="7" grpId="0" animBg="1"/>
      <p:bldP spid="14" grpId="0" animBg="1"/>
      <p:bldP spid="15" grpId="0" animBg="1"/>
      <p:bldP spid="4" grpId="0"/>
      <p:bldP spid="41" grpId="0" animBg="1"/>
      <p:bldP spid="13"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510BEADF-A0A8-4CEB-B86D-9E2C63704371}"/>
              </a:ext>
            </a:extLst>
          </p:cNvPr>
          <p:cNvSpPr/>
          <p:nvPr/>
        </p:nvSpPr>
        <p:spPr>
          <a:xfrm>
            <a:off x="4717486" y="595868"/>
            <a:ext cx="2606732" cy="830997"/>
          </a:xfrm>
          <a:prstGeom prst="rect">
            <a:avLst/>
          </a:prstGeom>
        </p:spPr>
        <p:txBody>
          <a:bodyPr wrap="square">
            <a:spAutoFit/>
          </a:bodyPr>
          <a:lstStyle/>
          <a:p>
            <a:pPr algn="ctr"/>
            <a:r>
              <a:rPr lang="zh-CN" altLang="en-US" sz="4800" b="1"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目录</a:t>
            </a:r>
            <a:endParaRPr lang="zh-CN" altLang="en-US" sz="48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71" name="TextBox 20">
            <a:extLst>
              <a:ext uri="{FF2B5EF4-FFF2-40B4-BE49-F238E27FC236}">
                <a16:creationId xmlns:a16="http://schemas.microsoft.com/office/drawing/2014/main" xmlns="" id="{7163E423-D498-4FCD-A914-63364520D0A2}"/>
              </a:ext>
            </a:extLst>
          </p:cNvPr>
          <p:cNvSpPr txBox="1"/>
          <p:nvPr/>
        </p:nvSpPr>
        <p:spPr>
          <a:xfrm>
            <a:off x="1323218" y="3065176"/>
            <a:ext cx="3413094" cy="1042985"/>
          </a:xfrm>
          <a:prstGeom prst="rect">
            <a:avLst/>
          </a:prstGeom>
          <a:noFill/>
          <a:effectLst/>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0000"/>
              </a:lnSpc>
            </a:pPr>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实验目的</a:t>
            </a:r>
            <a:endParaRPr lang="fr-FR" altLang="zh-CN" sz="2400" dirty="0">
              <a:solidFill>
                <a:srgbClr val="3780D7"/>
              </a:solidFill>
              <a:sym typeface="Arial" panose="020B0604020202020204" pitchFamily="34" charset="0"/>
            </a:endParaRPr>
          </a:p>
        </p:txBody>
      </p:sp>
      <p:sp>
        <p:nvSpPr>
          <p:cNvPr id="73" name="TextBox 20">
            <a:extLst>
              <a:ext uri="{FF2B5EF4-FFF2-40B4-BE49-F238E27FC236}">
                <a16:creationId xmlns:a16="http://schemas.microsoft.com/office/drawing/2014/main" xmlns="" id="{35823A4E-6F63-443B-9006-2E63EA41F5AA}"/>
              </a:ext>
            </a:extLst>
          </p:cNvPr>
          <p:cNvSpPr txBox="1"/>
          <p:nvPr/>
        </p:nvSpPr>
        <p:spPr>
          <a:xfrm>
            <a:off x="6800399" y="3013232"/>
            <a:ext cx="3413094" cy="1042985"/>
          </a:xfrm>
          <a:prstGeom prst="rect">
            <a:avLst/>
          </a:prstGeom>
          <a:noFill/>
          <a:effectLst/>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just">
              <a:spcBef>
                <a:spcPts val="0"/>
              </a:spcBef>
              <a:spcAft>
                <a:spcPts val="0"/>
              </a:spcAft>
            </a:pPr>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实验原理</a:t>
            </a:r>
          </a:p>
        </p:txBody>
      </p:sp>
      <p:sp>
        <p:nvSpPr>
          <p:cNvPr id="75" name="TextBox 20">
            <a:extLst>
              <a:ext uri="{FF2B5EF4-FFF2-40B4-BE49-F238E27FC236}">
                <a16:creationId xmlns:a16="http://schemas.microsoft.com/office/drawing/2014/main" xmlns="" id="{E2B6F0DC-E81F-48FD-9184-D5119EB0EBD2}"/>
              </a:ext>
            </a:extLst>
          </p:cNvPr>
          <p:cNvSpPr txBox="1"/>
          <p:nvPr/>
        </p:nvSpPr>
        <p:spPr>
          <a:xfrm>
            <a:off x="1257689" y="5532682"/>
            <a:ext cx="3413094" cy="533198"/>
          </a:xfrm>
          <a:prstGeom prst="rect">
            <a:avLst/>
          </a:prstGeom>
          <a:noFill/>
          <a:effectLst/>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just">
              <a:spcBef>
                <a:spcPts val="0"/>
              </a:spcBef>
              <a:spcAft>
                <a:spcPts val="0"/>
              </a:spcAft>
            </a:pPr>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实验步骤</a:t>
            </a:r>
          </a:p>
        </p:txBody>
      </p:sp>
      <p:sp>
        <p:nvSpPr>
          <p:cNvPr id="77" name="TextBox 20">
            <a:extLst>
              <a:ext uri="{FF2B5EF4-FFF2-40B4-BE49-F238E27FC236}">
                <a16:creationId xmlns:a16="http://schemas.microsoft.com/office/drawing/2014/main" xmlns="" id="{A715ADC2-719B-4DC9-9E90-E7F37D2AE87B}"/>
              </a:ext>
            </a:extLst>
          </p:cNvPr>
          <p:cNvSpPr txBox="1"/>
          <p:nvPr/>
        </p:nvSpPr>
        <p:spPr>
          <a:xfrm>
            <a:off x="6305836" y="5511723"/>
            <a:ext cx="3413094" cy="533198"/>
          </a:xfrm>
          <a:prstGeom prst="rect">
            <a:avLst/>
          </a:prstGeom>
          <a:noFill/>
          <a:effectLst/>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just">
              <a:spcBef>
                <a:spcPts val="0"/>
              </a:spcBef>
              <a:spcAft>
                <a:spcPts val="0"/>
              </a:spcAft>
            </a:pPr>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结果分析与结论</a:t>
            </a:r>
          </a:p>
        </p:txBody>
      </p:sp>
      <p:sp>
        <p:nvSpPr>
          <p:cNvPr id="14" name="TextBox 20">
            <a:extLst>
              <a:ext uri="{FF2B5EF4-FFF2-40B4-BE49-F238E27FC236}">
                <a16:creationId xmlns:a16="http://schemas.microsoft.com/office/drawing/2014/main" xmlns="" id="{9EC8FE0A-4875-4056-80ED-87409C321031}"/>
              </a:ext>
            </a:extLst>
          </p:cNvPr>
          <p:cNvSpPr txBox="1"/>
          <p:nvPr/>
        </p:nvSpPr>
        <p:spPr>
          <a:xfrm>
            <a:off x="3940186" y="3032345"/>
            <a:ext cx="2365650" cy="1131543"/>
          </a:xfrm>
          <a:prstGeom prst="rect">
            <a:avLst/>
          </a:prstGeom>
          <a:noFill/>
          <a:effectLst/>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just">
              <a:spcBef>
                <a:spcPts val="0"/>
              </a:spcBef>
              <a:spcAft>
                <a:spcPts val="0"/>
              </a:spcAft>
            </a:pPr>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实验内容</a:t>
            </a:r>
          </a:p>
        </p:txBody>
      </p:sp>
      <p:sp>
        <p:nvSpPr>
          <p:cNvPr id="16" name="TextBox 20">
            <a:extLst>
              <a:ext uri="{FF2B5EF4-FFF2-40B4-BE49-F238E27FC236}">
                <a16:creationId xmlns:a16="http://schemas.microsoft.com/office/drawing/2014/main" xmlns="" id="{434CF1CE-6CB9-40EB-8C03-BF738C720832}"/>
              </a:ext>
            </a:extLst>
          </p:cNvPr>
          <p:cNvSpPr txBox="1"/>
          <p:nvPr/>
        </p:nvSpPr>
        <p:spPr>
          <a:xfrm>
            <a:off x="9489923" y="2999228"/>
            <a:ext cx="4161332" cy="1042985"/>
          </a:xfrm>
          <a:prstGeom prst="rect">
            <a:avLst/>
          </a:prstGeom>
          <a:noFill/>
          <a:effectLst/>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0000"/>
              </a:lnSpc>
            </a:pPr>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实验器材</a:t>
            </a:r>
          </a:p>
        </p:txBody>
      </p:sp>
      <p:sp>
        <p:nvSpPr>
          <p:cNvPr id="18" name="TextBox 20">
            <a:extLst>
              <a:ext uri="{FF2B5EF4-FFF2-40B4-BE49-F238E27FC236}">
                <a16:creationId xmlns:a16="http://schemas.microsoft.com/office/drawing/2014/main" xmlns="" id="{9A046346-F14C-41B1-82F4-967A75FAE585}"/>
              </a:ext>
            </a:extLst>
          </p:cNvPr>
          <p:cNvSpPr txBox="1"/>
          <p:nvPr/>
        </p:nvSpPr>
        <p:spPr>
          <a:xfrm>
            <a:off x="2633818" y="5454679"/>
            <a:ext cx="4161332" cy="533198"/>
          </a:xfrm>
          <a:prstGeom prst="rect">
            <a:avLst/>
          </a:prstGeom>
          <a:noFill/>
          <a:effectLst/>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ctr">
              <a:spcBef>
                <a:spcPts val="0"/>
              </a:spcBef>
              <a:spcAft>
                <a:spcPts val="0"/>
              </a:spcAft>
            </a:pPr>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实验结果</a:t>
            </a:r>
            <a:endParaRPr lang="en-US" altLang="zh-CN"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endParaRPr>
          </a:p>
          <a:p>
            <a:pPr marR="0" lvl="0" algn="ctr">
              <a:spcBef>
                <a:spcPts val="0"/>
              </a:spcBef>
              <a:spcAft>
                <a:spcPts val="0"/>
              </a:spcAft>
            </a:pPr>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（数据和图表）</a:t>
            </a:r>
          </a:p>
        </p:txBody>
      </p:sp>
      <p:sp>
        <p:nvSpPr>
          <p:cNvPr id="20" name="TextBox 20">
            <a:extLst>
              <a:ext uri="{FF2B5EF4-FFF2-40B4-BE49-F238E27FC236}">
                <a16:creationId xmlns:a16="http://schemas.microsoft.com/office/drawing/2014/main" xmlns="" id="{616A3A7B-59CE-4C81-8FBC-0A5162032D4E}"/>
              </a:ext>
            </a:extLst>
          </p:cNvPr>
          <p:cNvSpPr txBox="1"/>
          <p:nvPr/>
        </p:nvSpPr>
        <p:spPr>
          <a:xfrm>
            <a:off x="8171279" y="5454679"/>
            <a:ext cx="4161332" cy="533198"/>
          </a:xfrm>
          <a:prstGeom prst="rect">
            <a:avLst/>
          </a:prstGeom>
          <a:noFill/>
          <a:effectLst/>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ctr">
              <a:spcBef>
                <a:spcPts val="0"/>
              </a:spcBef>
              <a:spcAft>
                <a:spcPts val="0"/>
              </a:spcAft>
            </a:pPr>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实验心得</a:t>
            </a:r>
            <a:endParaRPr lang="en-US" altLang="zh-CN"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endParaRPr>
          </a:p>
          <a:p>
            <a:pPr marR="0" lvl="0" algn="ctr">
              <a:spcBef>
                <a:spcPts val="0"/>
              </a:spcBef>
              <a:spcAft>
                <a:spcPts val="0"/>
              </a:spcAft>
            </a:pPr>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体会和建议</a:t>
            </a:r>
          </a:p>
        </p:txBody>
      </p:sp>
      <p:sp>
        <p:nvSpPr>
          <p:cNvPr id="22" name="îSļîḓè">
            <a:extLst>
              <a:ext uri="{FF2B5EF4-FFF2-40B4-BE49-F238E27FC236}">
                <a16:creationId xmlns:a16="http://schemas.microsoft.com/office/drawing/2014/main" xmlns="" id="{6A303210-999A-4143-9B86-6F4D7B52008C}"/>
              </a:ext>
            </a:extLst>
          </p:cNvPr>
          <p:cNvSpPr/>
          <p:nvPr/>
        </p:nvSpPr>
        <p:spPr>
          <a:xfrm>
            <a:off x="1539612" y="1891811"/>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25" name="ïŝ1îďè">
            <a:extLst>
              <a:ext uri="{FF2B5EF4-FFF2-40B4-BE49-F238E27FC236}">
                <a16:creationId xmlns:a16="http://schemas.microsoft.com/office/drawing/2014/main" xmlns="" id="{CA0FCE60-76BF-409C-BDD5-DBE2E6A5E0FC}"/>
              </a:ext>
            </a:extLst>
          </p:cNvPr>
          <p:cNvSpPr/>
          <p:nvPr/>
        </p:nvSpPr>
        <p:spPr>
          <a:xfrm flipH="1">
            <a:off x="1539612" y="4286389"/>
            <a:ext cx="923827" cy="923827"/>
          </a:xfrm>
          <a:prstGeom prst="ellipse">
            <a:avLst/>
          </a:prstGeom>
          <a:noFill/>
          <a:ln w="476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28" name="îṧliḍè">
            <a:extLst>
              <a:ext uri="{FF2B5EF4-FFF2-40B4-BE49-F238E27FC236}">
                <a16:creationId xmlns:a16="http://schemas.microsoft.com/office/drawing/2014/main" xmlns="" id="{2EAD04F0-B7C4-43A8-8791-F648182EE868}"/>
              </a:ext>
            </a:extLst>
          </p:cNvPr>
          <p:cNvSpPr/>
          <p:nvPr/>
        </p:nvSpPr>
        <p:spPr>
          <a:xfrm rot="5400000">
            <a:off x="4252571" y="1891811"/>
            <a:ext cx="923827" cy="923827"/>
          </a:xfrm>
          <a:prstGeom prst="ellipse">
            <a:avLst/>
          </a:prstGeom>
          <a:noFill/>
          <a:ln w="476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31" name="iš1íḑé">
            <a:extLst>
              <a:ext uri="{FF2B5EF4-FFF2-40B4-BE49-F238E27FC236}">
                <a16:creationId xmlns:a16="http://schemas.microsoft.com/office/drawing/2014/main" xmlns="" id="{19E81596-969B-4B10-AA58-968F2C66B160}"/>
              </a:ext>
            </a:extLst>
          </p:cNvPr>
          <p:cNvSpPr/>
          <p:nvPr/>
        </p:nvSpPr>
        <p:spPr>
          <a:xfrm rot="16200000" flipH="1">
            <a:off x="4252571" y="4286389"/>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34" name="iṣlïdè">
            <a:extLst>
              <a:ext uri="{FF2B5EF4-FFF2-40B4-BE49-F238E27FC236}">
                <a16:creationId xmlns:a16="http://schemas.microsoft.com/office/drawing/2014/main" xmlns="" id="{1E3CF37A-E1AC-41EF-9A8E-44871BDF632A}"/>
              </a:ext>
            </a:extLst>
          </p:cNvPr>
          <p:cNvSpPr/>
          <p:nvPr/>
        </p:nvSpPr>
        <p:spPr>
          <a:xfrm rot="16200000">
            <a:off x="9728562" y="1891811"/>
            <a:ext cx="923827" cy="923827"/>
          </a:xfrm>
          <a:prstGeom prst="ellipse">
            <a:avLst/>
          </a:prstGeom>
          <a:noFill/>
          <a:ln w="476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37" name="íṡlîďê">
            <a:extLst>
              <a:ext uri="{FF2B5EF4-FFF2-40B4-BE49-F238E27FC236}">
                <a16:creationId xmlns:a16="http://schemas.microsoft.com/office/drawing/2014/main" xmlns="" id="{135F60C6-BBBB-48D9-9CBF-6959AB154E37}"/>
              </a:ext>
            </a:extLst>
          </p:cNvPr>
          <p:cNvSpPr/>
          <p:nvPr/>
        </p:nvSpPr>
        <p:spPr>
          <a:xfrm rot="5400000" flipH="1">
            <a:off x="9728562" y="4286389"/>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40" name="iṩḷîďe">
            <a:extLst>
              <a:ext uri="{FF2B5EF4-FFF2-40B4-BE49-F238E27FC236}">
                <a16:creationId xmlns:a16="http://schemas.microsoft.com/office/drawing/2014/main" xmlns="" id="{449D3DFF-F9CE-49E8-B866-FCAEC22F782B}"/>
              </a:ext>
            </a:extLst>
          </p:cNvPr>
          <p:cNvSpPr/>
          <p:nvPr/>
        </p:nvSpPr>
        <p:spPr>
          <a:xfrm rot="10800000">
            <a:off x="7088556" y="1891811"/>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43" name="iṩḷíḍê">
            <a:extLst>
              <a:ext uri="{FF2B5EF4-FFF2-40B4-BE49-F238E27FC236}">
                <a16:creationId xmlns:a16="http://schemas.microsoft.com/office/drawing/2014/main" xmlns="" id="{B12F5D03-E155-446F-AD43-242E0AE2051E}"/>
              </a:ext>
            </a:extLst>
          </p:cNvPr>
          <p:cNvSpPr/>
          <p:nvPr/>
        </p:nvSpPr>
        <p:spPr>
          <a:xfrm rot="10800000" flipH="1">
            <a:off x="7088556" y="4286388"/>
            <a:ext cx="923827" cy="923827"/>
          </a:xfrm>
          <a:prstGeom prst="ellipse">
            <a:avLst/>
          </a:prstGeom>
          <a:noFill/>
          <a:ln w="476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pic>
        <p:nvPicPr>
          <p:cNvPr id="2" name="图片 1">
            <a:extLst>
              <a:ext uri="{FF2B5EF4-FFF2-40B4-BE49-F238E27FC236}">
                <a16:creationId xmlns:a16="http://schemas.microsoft.com/office/drawing/2014/main" xmlns="" id="{21F068E5-8706-4956-9F34-852CBA595F33}"/>
              </a:ext>
            </a:extLst>
          </p:cNvPr>
          <p:cNvPicPr>
            <a:picLocks noChangeAspect="1"/>
          </p:cNvPicPr>
          <p:nvPr/>
        </p:nvPicPr>
        <p:blipFill>
          <a:blip r:embed="rId3"/>
          <a:stretch>
            <a:fillRect/>
          </a:stretch>
        </p:blipFill>
        <p:spPr>
          <a:xfrm>
            <a:off x="1714973" y="2116593"/>
            <a:ext cx="559087" cy="570275"/>
          </a:xfrm>
          <a:prstGeom prst="rect">
            <a:avLst/>
          </a:prstGeom>
        </p:spPr>
      </p:pic>
      <p:pic>
        <p:nvPicPr>
          <p:cNvPr id="56" name="图片 55">
            <a:extLst>
              <a:ext uri="{FF2B5EF4-FFF2-40B4-BE49-F238E27FC236}">
                <a16:creationId xmlns:a16="http://schemas.microsoft.com/office/drawing/2014/main" xmlns="" id="{AB561F93-A5F2-450F-8316-A407D00C869B}"/>
              </a:ext>
            </a:extLst>
          </p:cNvPr>
          <p:cNvPicPr>
            <a:picLocks noChangeAspect="1"/>
          </p:cNvPicPr>
          <p:nvPr/>
        </p:nvPicPr>
        <p:blipFill>
          <a:blip r:embed="rId3"/>
          <a:stretch>
            <a:fillRect/>
          </a:stretch>
        </p:blipFill>
        <p:spPr>
          <a:xfrm>
            <a:off x="4428789" y="4492018"/>
            <a:ext cx="559087" cy="570275"/>
          </a:xfrm>
          <a:prstGeom prst="rect">
            <a:avLst/>
          </a:prstGeom>
        </p:spPr>
      </p:pic>
      <p:pic>
        <p:nvPicPr>
          <p:cNvPr id="57" name="图片 56">
            <a:extLst>
              <a:ext uri="{FF2B5EF4-FFF2-40B4-BE49-F238E27FC236}">
                <a16:creationId xmlns:a16="http://schemas.microsoft.com/office/drawing/2014/main" xmlns="" id="{6F353D9B-7219-4E5D-A6DA-B255B04163D5}"/>
              </a:ext>
            </a:extLst>
          </p:cNvPr>
          <p:cNvPicPr>
            <a:picLocks noChangeAspect="1"/>
          </p:cNvPicPr>
          <p:nvPr/>
        </p:nvPicPr>
        <p:blipFill>
          <a:blip r:embed="rId3"/>
          <a:stretch>
            <a:fillRect/>
          </a:stretch>
        </p:blipFill>
        <p:spPr>
          <a:xfrm>
            <a:off x="7277077" y="2088613"/>
            <a:ext cx="559087" cy="570275"/>
          </a:xfrm>
          <a:prstGeom prst="rect">
            <a:avLst/>
          </a:prstGeom>
        </p:spPr>
      </p:pic>
      <p:pic>
        <p:nvPicPr>
          <p:cNvPr id="58" name="图片 57">
            <a:extLst>
              <a:ext uri="{FF2B5EF4-FFF2-40B4-BE49-F238E27FC236}">
                <a16:creationId xmlns:a16="http://schemas.microsoft.com/office/drawing/2014/main" xmlns="" id="{452565AC-D69A-4495-8BE8-6B46436960FC}"/>
              </a:ext>
            </a:extLst>
          </p:cNvPr>
          <p:cNvPicPr>
            <a:picLocks noChangeAspect="1"/>
          </p:cNvPicPr>
          <p:nvPr/>
        </p:nvPicPr>
        <p:blipFill>
          <a:blip r:embed="rId3"/>
          <a:stretch>
            <a:fillRect/>
          </a:stretch>
        </p:blipFill>
        <p:spPr>
          <a:xfrm>
            <a:off x="9904779" y="4499783"/>
            <a:ext cx="559087" cy="570275"/>
          </a:xfrm>
          <a:prstGeom prst="rect">
            <a:avLst/>
          </a:prstGeom>
        </p:spPr>
      </p:pic>
      <p:pic>
        <p:nvPicPr>
          <p:cNvPr id="5" name="图片 4">
            <a:extLst>
              <a:ext uri="{FF2B5EF4-FFF2-40B4-BE49-F238E27FC236}">
                <a16:creationId xmlns:a16="http://schemas.microsoft.com/office/drawing/2014/main" xmlns="" id="{B58EA030-9B20-4DA1-8DF5-B837F213999A}"/>
              </a:ext>
            </a:extLst>
          </p:cNvPr>
          <p:cNvPicPr>
            <a:picLocks noChangeAspect="1"/>
          </p:cNvPicPr>
          <p:nvPr/>
        </p:nvPicPr>
        <p:blipFill>
          <a:blip r:embed="rId4"/>
          <a:stretch>
            <a:fillRect/>
          </a:stretch>
        </p:blipFill>
        <p:spPr>
          <a:xfrm>
            <a:off x="1756709" y="4428639"/>
            <a:ext cx="499082" cy="633654"/>
          </a:xfrm>
          <a:prstGeom prst="rect">
            <a:avLst/>
          </a:prstGeom>
        </p:spPr>
      </p:pic>
      <p:pic>
        <p:nvPicPr>
          <p:cNvPr id="60" name="图片 59">
            <a:extLst>
              <a:ext uri="{FF2B5EF4-FFF2-40B4-BE49-F238E27FC236}">
                <a16:creationId xmlns:a16="http://schemas.microsoft.com/office/drawing/2014/main" xmlns="" id="{F924690F-A232-43BD-AB5B-A3C23ED8C6DE}"/>
              </a:ext>
            </a:extLst>
          </p:cNvPr>
          <p:cNvPicPr>
            <a:picLocks noChangeAspect="1"/>
          </p:cNvPicPr>
          <p:nvPr/>
        </p:nvPicPr>
        <p:blipFill>
          <a:blip r:embed="rId4"/>
          <a:stretch>
            <a:fillRect/>
          </a:stretch>
        </p:blipFill>
        <p:spPr>
          <a:xfrm>
            <a:off x="7305652" y="4438164"/>
            <a:ext cx="499082" cy="633654"/>
          </a:xfrm>
          <a:prstGeom prst="rect">
            <a:avLst/>
          </a:prstGeom>
        </p:spPr>
      </p:pic>
      <p:pic>
        <p:nvPicPr>
          <p:cNvPr id="61" name="图片 60">
            <a:extLst>
              <a:ext uri="{FF2B5EF4-FFF2-40B4-BE49-F238E27FC236}">
                <a16:creationId xmlns:a16="http://schemas.microsoft.com/office/drawing/2014/main" xmlns="" id="{F4D983AC-2FBB-408D-80E9-A0CA238D70AB}"/>
              </a:ext>
            </a:extLst>
          </p:cNvPr>
          <p:cNvPicPr>
            <a:picLocks noChangeAspect="1"/>
          </p:cNvPicPr>
          <p:nvPr/>
        </p:nvPicPr>
        <p:blipFill>
          <a:blip r:embed="rId4"/>
          <a:stretch>
            <a:fillRect/>
          </a:stretch>
        </p:blipFill>
        <p:spPr>
          <a:xfrm>
            <a:off x="4467721" y="2036348"/>
            <a:ext cx="499082" cy="633654"/>
          </a:xfrm>
          <a:prstGeom prst="rect">
            <a:avLst/>
          </a:prstGeom>
        </p:spPr>
      </p:pic>
      <p:pic>
        <p:nvPicPr>
          <p:cNvPr id="62" name="图片 61">
            <a:extLst>
              <a:ext uri="{FF2B5EF4-FFF2-40B4-BE49-F238E27FC236}">
                <a16:creationId xmlns:a16="http://schemas.microsoft.com/office/drawing/2014/main" xmlns="" id="{41A0A028-2E64-467A-8DA2-F71C70EB6E9C}"/>
              </a:ext>
            </a:extLst>
          </p:cNvPr>
          <p:cNvPicPr>
            <a:picLocks noChangeAspect="1"/>
          </p:cNvPicPr>
          <p:nvPr/>
        </p:nvPicPr>
        <p:blipFill>
          <a:blip r:embed="rId4"/>
          <a:stretch>
            <a:fillRect/>
          </a:stretch>
        </p:blipFill>
        <p:spPr>
          <a:xfrm>
            <a:off x="9968279" y="2021403"/>
            <a:ext cx="499082" cy="633654"/>
          </a:xfrm>
          <a:prstGeom prst="rect">
            <a:avLst/>
          </a:prstGeom>
        </p:spPr>
      </p:pic>
    </p:spTree>
    <p:extLst>
      <p:ext uri="{BB962C8B-B14F-4D97-AF65-F5344CB8AC3E}">
        <p14:creationId xmlns:p14="http://schemas.microsoft.com/office/powerpoint/2010/main" val="3464249043"/>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Effect transition="in" filter="fade">
                                      <p:cBhvr>
                                        <p:cTn id="16" dur="500"/>
                                        <p:tgtEl>
                                          <p:spTgt spid="22"/>
                                        </p:tgtEl>
                                      </p:cBhvr>
                                    </p:animEffect>
                                  </p:childTnLst>
                                </p:cTn>
                              </p:par>
                              <p:par>
                                <p:cTn id="17" presetID="53" presetClass="entr" presetSubtype="16"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1"/>
                                        </p:tgtEl>
                                        <p:attrNameLst>
                                          <p:attrName>style.visibility</p:attrName>
                                        </p:attrNameLst>
                                      </p:cBhvr>
                                      <p:to>
                                        <p:strVal val="visible"/>
                                      </p:to>
                                    </p:set>
                                    <p:animEffect transition="in" filter="fade">
                                      <p:cBhvr>
                                        <p:cTn id="26" dur="1000"/>
                                        <p:tgtEl>
                                          <p:spTgt spid="71"/>
                                        </p:tgtEl>
                                      </p:cBhvr>
                                    </p:animEffect>
                                    <p:anim calcmode="lin" valueType="num">
                                      <p:cBhvr>
                                        <p:cTn id="27" dur="1000" fill="hold"/>
                                        <p:tgtEl>
                                          <p:spTgt spid="71"/>
                                        </p:tgtEl>
                                        <p:attrNameLst>
                                          <p:attrName>ppt_x</p:attrName>
                                        </p:attrNameLst>
                                      </p:cBhvr>
                                      <p:tavLst>
                                        <p:tav tm="0">
                                          <p:val>
                                            <p:strVal val="#ppt_x"/>
                                          </p:val>
                                        </p:tav>
                                        <p:tav tm="100000">
                                          <p:val>
                                            <p:strVal val="#ppt_x"/>
                                          </p:val>
                                        </p:tav>
                                      </p:tavLst>
                                    </p:anim>
                                    <p:anim calcmode="lin" valueType="num">
                                      <p:cBhvr>
                                        <p:cTn id="28"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animEffect transition="in" filter="fade">
                                      <p:cBhvr>
                                        <p:cTn id="35" dur="500"/>
                                        <p:tgtEl>
                                          <p:spTgt spid="28"/>
                                        </p:tgtEl>
                                      </p:cBhvr>
                                    </p:animEffect>
                                  </p:childTnLst>
                                </p:cTn>
                              </p:par>
                              <p:par>
                                <p:cTn id="36" presetID="53" presetClass="entr" presetSubtype="16" fill="hold" nodeType="withEffect">
                                  <p:stCondLst>
                                    <p:cond delay="0"/>
                                  </p:stCondLst>
                                  <p:childTnLst>
                                    <p:set>
                                      <p:cBhvr>
                                        <p:cTn id="37" dur="1" fill="hold">
                                          <p:stCondLst>
                                            <p:cond delay="0"/>
                                          </p:stCondLst>
                                        </p:cTn>
                                        <p:tgtEl>
                                          <p:spTgt spid="61"/>
                                        </p:tgtEl>
                                        <p:attrNameLst>
                                          <p:attrName>style.visibility</p:attrName>
                                        </p:attrNameLst>
                                      </p:cBhvr>
                                      <p:to>
                                        <p:strVal val="visible"/>
                                      </p:to>
                                    </p:set>
                                    <p:anim calcmode="lin" valueType="num">
                                      <p:cBhvr>
                                        <p:cTn id="38" dur="500" fill="hold"/>
                                        <p:tgtEl>
                                          <p:spTgt spid="61"/>
                                        </p:tgtEl>
                                        <p:attrNameLst>
                                          <p:attrName>ppt_w</p:attrName>
                                        </p:attrNameLst>
                                      </p:cBhvr>
                                      <p:tavLst>
                                        <p:tav tm="0">
                                          <p:val>
                                            <p:fltVal val="0"/>
                                          </p:val>
                                        </p:tav>
                                        <p:tav tm="100000">
                                          <p:val>
                                            <p:strVal val="#ppt_w"/>
                                          </p:val>
                                        </p:tav>
                                      </p:tavLst>
                                    </p:anim>
                                    <p:anim calcmode="lin" valueType="num">
                                      <p:cBhvr>
                                        <p:cTn id="39" dur="500" fill="hold"/>
                                        <p:tgtEl>
                                          <p:spTgt spid="61"/>
                                        </p:tgtEl>
                                        <p:attrNameLst>
                                          <p:attrName>ppt_h</p:attrName>
                                        </p:attrNameLst>
                                      </p:cBhvr>
                                      <p:tavLst>
                                        <p:tav tm="0">
                                          <p:val>
                                            <p:fltVal val="0"/>
                                          </p:val>
                                        </p:tav>
                                        <p:tav tm="100000">
                                          <p:val>
                                            <p:strVal val="#ppt_h"/>
                                          </p:val>
                                        </p:tav>
                                      </p:tavLst>
                                    </p:anim>
                                    <p:animEffect transition="in" filter="fade">
                                      <p:cBhvr>
                                        <p:cTn id="40" dur="500"/>
                                        <p:tgtEl>
                                          <p:spTgt spid="61"/>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1000"/>
                                        <p:tgtEl>
                                          <p:spTgt spid="14"/>
                                        </p:tgtEl>
                                      </p:cBhvr>
                                    </p:animEffect>
                                    <p:anim calcmode="lin" valueType="num">
                                      <p:cBhvr>
                                        <p:cTn id="46" dur="1000" fill="hold"/>
                                        <p:tgtEl>
                                          <p:spTgt spid="14"/>
                                        </p:tgtEl>
                                        <p:attrNameLst>
                                          <p:attrName>ppt_x</p:attrName>
                                        </p:attrNameLst>
                                      </p:cBhvr>
                                      <p:tavLst>
                                        <p:tav tm="0">
                                          <p:val>
                                            <p:strVal val="#ppt_x"/>
                                          </p:val>
                                        </p:tav>
                                        <p:tav tm="100000">
                                          <p:val>
                                            <p:strVal val="#ppt_x"/>
                                          </p:val>
                                        </p:tav>
                                      </p:tavLst>
                                    </p:anim>
                                    <p:anim calcmode="lin" valueType="num">
                                      <p:cBhvr>
                                        <p:cTn id="4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40"/>
                                        </p:tgtEl>
                                        <p:attrNameLst>
                                          <p:attrName>style.visibility</p:attrName>
                                        </p:attrNameLst>
                                      </p:cBhvr>
                                      <p:to>
                                        <p:strVal val="visible"/>
                                      </p:to>
                                    </p:set>
                                    <p:anim calcmode="lin" valueType="num">
                                      <p:cBhvr>
                                        <p:cTn id="52" dur="500" fill="hold"/>
                                        <p:tgtEl>
                                          <p:spTgt spid="40"/>
                                        </p:tgtEl>
                                        <p:attrNameLst>
                                          <p:attrName>ppt_w</p:attrName>
                                        </p:attrNameLst>
                                      </p:cBhvr>
                                      <p:tavLst>
                                        <p:tav tm="0">
                                          <p:val>
                                            <p:fltVal val="0"/>
                                          </p:val>
                                        </p:tav>
                                        <p:tav tm="100000">
                                          <p:val>
                                            <p:strVal val="#ppt_w"/>
                                          </p:val>
                                        </p:tav>
                                      </p:tavLst>
                                    </p:anim>
                                    <p:anim calcmode="lin" valueType="num">
                                      <p:cBhvr>
                                        <p:cTn id="53" dur="500" fill="hold"/>
                                        <p:tgtEl>
                                          <p:spTgt spid="40"/>
                                        </p:tgtEl>
                                        <p:attrNameLst>
                                          <p:attrName>ppt_h</p:attrName>
                                        </p:attrNameLst>
                                      </p:cBhvr>
                                      <p:tavLst>
                                        <p:tav tm="0">
                                          <p:val>
                                            <p:fltVal val="0"/>
                                          </p:val>
                                        </p:tav>
                                        <p:tav tm="100000">
                                          <p:val>
                                            <p:strVal val="#ppt_h"/>
                                          </p:val>
                                        </p:tav>
                                      </p:tavLst>
                                    </p:anim>
                                    <p:animEffect transition="in" filter="fade">
                                      <p:cBhvr>
                                        <p:cTn id="54" dur="500"/>
                                        <p:tgtEl>
                                          <p:spTgt spid="40"/>
                                        </p:tgtEl>
                                      </p:cBhvr>
                                    </p:animEffect>
                                  </p:childTnLst>
                                </p:cTn>
                              </p:par>
                              <p:par>
                                <p:cTn id="55" presetID="53" presetClass="entr" presetSubtype="16" fill="hold" nodeType="withEffect">
                                  <p:stCondLst>
                                    <p:cond delay="0"/>
                                  </p:stCondLst>
                                  <p:childTnLst>
                                    <p:set>
                                      <p:cBhvr>
                                        <p:cTn id="56" dur="1" fill="hold">
                                          <p:stCondLst>
                                            <p:cond delay="0"/>
                                          </p:stCondLst>
                                        </p:cTn>
                                        <p:tgtEl>
                                          <p:spTgt spid="57"/>
                                        </p:tgtEl>
                                        <p:attrNameLst>
                                          <p:attrName>style.visibility</p:attrName>
                                        </p:attrNameLst>
                                      </p:cBhvr>
                                      <p:to>
                                        <p:strVal val="visible"/>
                                      </p:to>
                                    </p:set>
                                    <p:anim calcmode="lin" valueType="num">
                                      <p:cBhvr>
                                        <p:cTn id="57" dur="500" fill="hold"/>
                                        <p:tgtEl>
                                          <p:spTgt spid="57"/>
                                        </p:tgtEl>
                                        <p:attrNameLst>
                                          <p:attrName>ppt_w</p:attrName>
                                        </p:attrNameLst>
                                      </p:cBhvr>
                                      <p:tavLst>
                                        <p:tav tm="0">
                                          <p:val>
                                            <p:fltVal val="0"/>
                                          </p:val>
                                        </p:tav>
                                        <p:tav tm="100000">
                                          <p:val>
                                            <p:strVal val="#ppt_w"/>
                                          </p:val>
                                        </p:tav>
                                      </p:tavLst>
                                    </p:anim>
                                    <p:anim calcmode="lin" valueType="num">
                                      <p:cBhvr>
                                        <p:cTn id="58" dur="500" fill="hold"/>
                                        <p:tgtEl>
                                          <p:spTgt spid="57"/>
                                        </p:tgtEl>
                                        <p:attrNameLst>
                                          <p:attrName>ppt_h</p:attrName>
                                        </p:attrNameLst>
                                      </p:cBhvr>
                                      <p:tavLst>
                                        <p:tav tm="0">
                                          <p:val>
                                            <p:fltVal val="0"/>
                                          </p:val>
                                        </p:tav>
                                        <p:tav tm="100000">
                                          <p:val>
                                            <p:strVal val="#ppt_h"/>
                                          </p:val>
                                        </p:tav>
                                      </p:tavLst>
                                    </p:anim>
                                    <p:animEffect transition="in" filter="fade">
                                      <p:cBhvr>
                                        <p:cTn id="59" dur="500"/>
                                        <p:tgtEl>
                                          <p:spTgt spid="57"/>
                                        </p:tgtEl>
                                      </p:cBhvr>
                                    </p:animEffect>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73"/>
                                        </p:tgtEl>
                                        <p:attrNameLst>
                                          <p:attrName>style.visibility</p:attrName>
                                        </p:attrNameLst>
                                      </p:cBhvr>
                                      <p:to>
                                        <p:strVal val="visible"/>
                                      </p:to>
                                    </p:set>
                                    <p:animEffect transition="in" filter="fade">
                                      <p:cBhvr>
                                        <p:cTn id="64" dur="1000"/>
                                        <p:tgtEl>
                                          <p:spTgt spid="73"/>
                                        </p:tgtEl>
                                      </p:cBhvr>
                                    </p:animEffect>
                                    <p:anim calcmode="lin" valueType="num">
                                      <p:cBhvr>
                                        <p:cTn id="65" dur="1000" fill="hold"/>
                                        <p:tgtEl>
                                          <p:spTgt spid="73"/>
                                        </p:tgtEl>
                                        <p:attrNameLst>
                                          <p:attrName>ppt_x</p:attrName>
                                        </p:attrNameLst>
                                      </p:cBhvr>
                                      <p:tavLst>
                                        <p:tav tm="0">
                                          <p:val>
                                            <p:strVal val="#ppt_x"/>
                                          </p:val>
                                        </p:tav>
                                        <p:tav tm="100000">
                                          <p:val>
                                            <p:strVal val="#ppt_x"/>
                                          </p:val>
                                        </p:tav>
                                      </p:tavLst>
                                    </p:anim>
                                    <p:anim calcmode="lin" valueType="num">
                                      <p:cBhvr>
                                        <p:cTn id="66"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grpId="0" nodeType="clickEffect">
                                  <p:stCondLst>
                                    <p:cond delay="0"/>
                                  </p:stCondLst>
                                  <p:childTnLst>
                                    <p:set>
                                      <p:cBhvr>
                                        <p:cTn id="70" dur="1" fill="hold">
                                          <p:stCondLst>
                                            <p:cond delay="0"/>
                                          </p:stCondLst>
                                        </p:cTn>
                                        <p:tgtEl>
                                          <p:spTgt spid="34"/>
                                        </p:tgtEl>
                                        <p:attrNameLst>
                                          <p:attrName>style.visibility</p:attrName>
                                        </p:attrNameLst>
                                      </p:cBhvr>
                                      <p:to>
                                        <p:strVal val="visible"/>
                                      </p:to>
                                    </p:set>
                                    <p:anim calcmode="lin" valueType="num">
                                      <p:cBhvr>
                                        <p:cTn id="71" dur="500" fill="hold"/>
                                        <p:tgtEl>
                                          <p:spTgt spid="34"/>
                                        </p:tgtEl>
                                        <p:attrNameLst>
                                          <p:attrName>ppt_w</p:attrName>
                                        </p:attrNameLst>
                                      </p:cBhvr>
                                      <p:tavLst>
                                        <p:tav tm="0">
                                          <p:val>
                                            <p:fltVal val="0"/>
                                          </p:val>
                                        </p:tav>
                                        <p:tav tm="100000">
                                          <p:val>
                                            <p:strVal val="#ppt_w"/>
                                          </p:val>
                                        </p:tav>
                                      </p:tavLst>
                                    </p:anim>
                                    <p:anim calcmode="lin" valueType="num">
                                      <p:cBhvr>
                                        <p:cTn id="72" dur="500" fill="hold"/>
                                        <p:tgtEl>
                                          <p:spTgt spid="34"/>
                                        </p:tgtEl>
                                        <p:attrNameLst>
                                          <p:attrName>ppt_h</p:attrName>
                                        </p:attrNameLst>
                                      </p:cBhvr>
                                      <p:tavLst>
                                        <p:tav tm="0">
                                          <p:val>
                                            <p:fltVal val="0"/>
                                          </p:val>
                                        </p:tav>
                                        <p:tav tm="100000">
                                          <p:val>
                                            <p:strVal val="#ppt_h"/>
                                          </p:val>
                                        </p:tav>
                                      </p:tavLst>
                                    </p:anim>
                                    <p:animEffect transition="in" filter="fade">
                                      <p:cBhvr>
                                        <p:cTn id="73" dur="500"/>
                                        <p:tgtEl>
                                          <p:spTgt spid="34"/>
                                        </p:tgtEl>
                                      </p:cBhvr>
                                    </p:animEffect>
                                  </p:childTnLst>
                                </p:cTn>
                              </p:par>
                              <p:par>
                                <p:cTn id="74" presetID="53" presetClass="entr" presetSubtype="16" fill="hold" nodeType="withEffect">
                                  <p:stCondLst>
                                    <p:cond delay="0"/>
                                  </p:stCondLst>
                                  <p:childTnLst>
                                    <p:set>
                                      <p:cBhvr>
                                        <p:cTn id="75" dur="1" fill="hold">
                                          <p:stCondLst>
                                            <p:cond delay="0"/>
                                          </p:stCondLst>
                                        </p:cTn>
                                        <p:tgtEl>
                                          <p:spTgt spid="62"/>
                                        </p:tgtEl>
                                        <p:attrNameLst>
                                          <p:attrName>style.visibility</p:attrName>
                                        </p:attrNameLst>
                                      </p:cBhvr>
                                      <p:to>
                                        <p:strVal val="visible"/>
                                      </p:to>
                                    </p:set>
                                    <p:anim calcmode="lin" valueType="num">
                                      <p:cBhvr>
                                        <p:cTn id="76" dur="500" fill="hold"/>
                                        <p:tgtEl>
                                          <p:spTgt spid="62"/>
                                        </p:tgtEl>
                                        <p:attrNameLst>
                                          <p:attrName>ppt_w</p:attrName>
                                        </p:attrNameLst>
                                      </p:cBhvr>
                                      <p:tavLst>
                                        <p:tav tm="0">
                                          <p:val>
                                            <p:fltVal val="0"/>
                                          </p:val>
                                        </p:tav>
                                        <p:tav tm="100000">
                                          <p:val>
                                            <p:strVal val="#ppt_w"/>
                                          </p:val>
                                        </p:tav>
                                      </p:tavLst>
                                    </p:anim>
                                    <p:anim calcmode="lin" valueType="num">
                                      <p:cBhvr>
                                        <p:cTn id="77" dur="500" fill="hold"/>
                                        <p:tgtEl>
                                          <p:spTgt spid="62"/>
                                        </p:tgtEl>
                                        <p:attrNameLst>
                                          <p:attrName>ppt_h</p:attrName>
                                        </p:attrNameLst>
                                      </p:cBhvr>
                                      <p:tavLst>
                                        <p:tav tm="0">
                                          <p:val>
                                            <p:fltVal val="0"/>
                                          </p:val>
                                        </p:tav>
                                        <p:tav tm="100000">
                                          <p:val>
                                            <p:strVal val="#ppt_h"/>
                                          </p:val>
                                        </p:tav>
                                      </p:tavLst>
                                    </p:anim>
                                    <p:animEffect transition="in" filter="fade">
                                      <p:cBhvr>
                                        <p:cTn id="78" dur="500"/>
                                        <p:tgtEl>
                                          <p:spTgt spid="62"/>
                                        </p:tgtEl>
                                      </p:cBhvr>
                                    </p:animEffect>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grpId="0" nodeType="click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fade">
                                      <p:cBhvr>
                                        <p:cTn id="83" dur="1000"/>
                                        <p:tgtEl>
                                          <p:spTgt spid="16"/>
                                        </p:tgtEl>
                                      </p:cBhvr>
                                    </p:animEffect>
                                    <p:anim calcmode="lin" valueType="num">
                                      <p:cBhvr>
                                        <p:cTn id="84" dur="1000" fill="hold"/>
                                        <p:tgtEl>
                                          <p:spTgt spid="16"/>
                                        </p:tgtEl>
                                        <p:attrNameLst>
                                          <p:attrName>ppt_x</p:attrName>
                                        </p:attrNameLst>
                                      </p:cBhvr>
                                      <p:tavLst>
                                        <p:tav tm="0">
                                          <p:val>
                                            <p:strVal val="#ppt_x"/>
                                          </p:val>
                                        </p:tav>
                                        <p:tav tm="100000">
                                          <p:val>
                                            <p:strVal val="#ppt_x"/>
                                          </p:val>
                                        </p:tav>
                                      </p:tavLst>
                                    </p:anim>
                                    <p:anim calcmode="lin" valueType="num">
                                      <p:cBhvr>
                                        <p:cTn id="8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53" presetClass="entr" presetSubtype="16" fill="hold" grpId="0" nodeType="clickEffect">
                                  <p:stCondLst>
                                    <p:cond delay="0"/>
                                  </p:stCondLst>
                                  <p:childTnLst>
                                    <p:set>
                                      <p:cBhvr>
                                        <p:cTn id="89" dur="1" fill="hold">
                                          <p:stCondLst>
                                            <p:cond delay="0"/>
                                          </p:stCondLst>
                                        </p:cTn>
                                        <p:tgtEl>
                                          <p:spTgt spid="25"/>
                                        </p:tgtEl>
                                        <p:attrNameLst>
                                          <p:attrName>style.visibility</p:attrName>
                                        </p:attrNameLst>
                                      </p:cBhvr>
                                      <p:to>
                                        <p:strVal val="visible"/>
                                      </p:to>
                                    </p:set>
                                    <p:anim calcmode="lin" valueType="num">
                                      <p:cBhvr>
                                        <p:cTn id="90" dur="500" fill="hold"/>
                                        <p:tgtEl>
                                          <p:spTgt spid="25"/>
                                        </p:tgtEl>
                                        <p:attrNameLst>
                                          <p:attrName>ppt_w</p:attrName>
                                        </p:attrNameLst>
                                      </p:cBhvr>
                                      <p:tavLst>
                                        <p:tav tm="0">
                                          <p:val>
                                            <p:fltVal val="0"/>
                                          </p:val>
                                        </p:tav>
                                        <p:tav tm="100000">
                                          <p:val>
                                            <p:strVal val="#ppt_w"/>
                                          </p:val>
                                        </p:tav>
                                      </p:tavLst>
                                    </p:anim>
                                    <p:anim calcmode="lin" valueType="num">
                                      <p:cBhvr>
                                        <p:cTn id="91" dur="500" fill="hold"/>
                                        <p:tgtEl>
                                          <p:spTgt spid="25"/>
                                        </p:tgtEl>
                                        <p:attrNameLst>
                                          <p:attrName>ppt_h</p:attrName>
                                        </p:attrNameLst>
                                      </p:cBhvr>
                                      <p:tavLst>
                                        <p:tav tm="0">
                                          <p:val>
                                            <p:fltVal val="0"/>
                                          </p:val>
                                        </p:tav>
                                        <p:tav tm="100000">
                                          <p:val>
                                            <p:strVal val="#ppt_h"/>
                                          </p:val>
                                        </p:tav>
                                      </p:tavLst>
                                    </p:anim>
                                    <p:animEffect transition="in" filter="fade">
                                      <p:cBhvr>
                                        <p:cTn id="92" dur="500"/>
                                        <p:tgtEl>
                                          <p:spTgt spid="25"/>
                                        </p:tgtEl>
                                      </p:cBhvr>
                                    </p:animEffect>
                                  </p:childTnLst>
                                </p:cTn>
                              </p:par>
                              <p:par>
                                <p:cTn id="93" presetID="53" presetClass="entr" presetSubtype="16" fill="hold" nodeType="withEffect">
                                  <p:stCondLst>
                                    <p:cond delay="0"/>
                                  </p:stCondLst>
                                  <p:childTnLst>
                                    <p:set>
                                      <p:cBhvr>
                                        <p:cTn id="94" dur="1" fill="hold">
                                          <p:stCondLst>
                                            <p:cond delay="0"/>
                                          </p:stCondLst>
                                        </p:cTn>
                                        <p:tgtEl>
                                          <p:spTgt spid="5"/>
                                        </p:tgtEl>
                                        <p:attrNameLst>
                                          <p:attrName>style.visibility</p:attrName>
                                        </p:attrNameLst>
                                      </p:cBhvr>
                                      <p:to>
                                        <p:strVal val="visible"/>
                                      </p:to>
                                    </p:set>
                                    <p:anim calcmode="lin" valueType="num">
                                      <p:cBhvr>
                                        <p:cTn id="95" dur="500" fill="hold"/>
                                        <p:tgtEl>
                                          <p:spTgt spid="5"/>
                                        </p:tgtEl>
                                        <p:attrNameLst>
                                          <p:attrName>ppt_w</p:attrName>
                                        </p:attrNameLst>
                                      </p:cBhvr>
                                      <p:tavLst>
                                        <p:tav tm="0">
                                          <p:val>
                                            <p:fltVal val="0"/>
                                          </p:val>
                                        </p:tav>
                                        <p:tav tm="100000">
                                          <p:val>
                                            <p:strVal val="#ppt_w"/>
                                          </p:val>
                                        </p:tav>
                                      </p:tavLst>
                                    </p:anim>
                                    <p:anim calcmode="lin" valueType="num">
                                      <p:cBhvr>
                                        <p:cTn id="96" dur="500" fill="hold"/>
                                        <p:tgtEl>
                                          <p:spTgt spid="5"/>
                                        </p:tgtEl>
                                        <p:attrNameLst>
                                          <p:attrName>ppt_h</p:attrName>
                                        </p:attrNameLst>
                                      </p:cBhvr>
                                      <p:tavLst>
                                        <p:tav tm="0">
                                          <p:val>
                                            <p:fltVal val="0"/>
                                          </p:val>
                                        </p:tav>
                                        <p:tav tm="100000">
                                          <p:val>
                                            <p:strVal val="#ppt_h"/>
                                          </p:val>
                                        </p:tav>
                                      </p:tavLst>
                                    </p:anim>
                                    <p:animEffect transition="in" filter="fade">
                                      <p:cBhvr>
                                        <p:cTn id="97" dur="500"/>
                                        <p:tgtEl>
                                          <p:spTgt spid="5"/>
                                        </p:tgtEl>
                                      </p:cBhvr>
                                    </p:animEffect>
                                  </p:childTnLst>
                                </p:cTn>
                              </p:par>
                            </p:childTnLst>
                          </p:cTn>
                        </p:par>
                      </p:childTnLst>
                    </p:cTn>
                  </p:par>
                  <p:par>
                    <p:cTn id="98" fill="hold">
                      <p:stCondLst>
                        <p:cond delay="indefinite"/>
                      </p:stCondLst>
                      <p:childTnLst>
                        <p:par>
                          <p:cTn id="99" fill="hold">
                            <p:stCondLst>
                              <p:cond delay="0"/>
                            </p:stCondLst>
                            <p:childTnLst>
                              <p:par>
                                <p:cTn id="100" presetID="42" presetClass="entr" presetSubtype="0" fill="hold" grpId="0" nodeType="clickEffect">
                                  <p:stCondLst>
                                    <p:cond delay="0"/>
                                  </p:stCondLst>
                                  <p:childTnLst>
                                    <p:set>
                                      <p:cBhvr>
                                        <p:cTn id="101" dur="1" fill="hold">
                                          <p:stCondLst>
                                            <p:cond delay="0"/>
                                          </p:stCondLst>
                                        </p:cTn>
                                        <p:tgtEl>
                                          <p:spTgt spid="75"/>
                                        </p:tgtEl>
                                        <p:attrNameLst>
                                          <p:attrName>style.visibility</p:attrName>
                                        </p:attrNameLst>
                                      </p:cBhvr>
                                      <p:to>
                                        <p:strVal val="visible"/>
                                      </p:to>
                                    </p:set>
                                    <p:animEffect transition="in" filter="fade">
                                      <p:cBhvr>
                                        <p:cTn id="102" dur="1000"/>
                                        <p:tgtEl>
                                          <p:spTgt spid="75"/>
                                        </p:tgtEl>
                                      </p:cBhvr>
                                    </p:animEffect>
                                    <p:anim calcmode="lin" valueType="num">
                                      <p:cBhvr>
                                        <p:cTn id="103" dur="1000" fill="hold"/>
                                        <p:tgtEl>
                                          <p:spTgt spid="75"/>
                                        </p:tgtEl>
                                        <p:attrNameLst>
                                          <p:attrName>ppt_x</p:attrName>
                                        </p:attrNameLst>
                                      </p:cBhvr>
                                      <p:tavLst>
                                        <p:tav tm="0">
                                          <p:val>
                                            <p:strVal val="#ppt_x"/>
                                          </p:val>
                                        </p:tav>
                                        <p:tav tm="100000">
                                          <p:val>
                                            <p:strVal val="#ppt_x"/>
                                          </p:val>
                                        </p:tav>
                                      </p:tavLst>
                                    </p:anim>
                                    <p:anim calcmode="lin" valueType="num">
                                      <p:cBhvr>
                                        <p:cTn id="104"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53" presetClass="entr" presetSubtype="16" fill="hold" grpId="0" nodeType="clickEffect">
                                  <p:stCondLst>
                                    <p:cond delay="0"/>
                                  </p:stCondLst>
                                  <p:childTnLst>
                                    <p:set>
                                      <p:cBhvr>
                                        <p:cTn id="108" dur="1" fill="hold">
                                          <p:stCondLst>
                                            <p:cond delay="0"/>
                                          </p:stCondLst>
                                        </p:cTn>
                                        <p:tgtEl>
                                          <p:spTgt spid="31"/>
                                        </p:tgtEl>
                                        <p:attrNameLst>
                                          <p:attrName>style.visibility</p:attrName>
                                        </p:attrNameLst>
                                      </p:cBhvr>
                                      <p:to>
                                        <p:strVal val="visible"/>
                                      </p:to>
                                    </p:set>
                                    <p:anim calcmode="lin" valueType="num">
                                      <p:cBhvr>
                                        <p:cTn id="109" dur="500" fill="hold"/>
                                        <p:tgtEl>
                                          <p:spTgt spid="31"/>
                                        </p:tgtEl>
                                        <p:attrNameLst>
                                          <p:attrName>ppt_w</p:attrName>
                                        </p:attrNameLst>
                                      </p:cBhvr>
                                      <p:tavLst>
                                        <p:tav tm="0">
                                          <p:val>
                                            <p:fltVal val="0"/>
                                          </p:val>
                                        </p:tav>
                                        <p:tav tm="100000">
                                          <p:val>
                                            <p:strVal val="#ppt_w"/>
                                          </p:val>
                                        </p:tav>
                                      </p:tavLst>
                                    </p:anim>
                                    <p:anim calcmode="lin" valueType="num">
                                      <p:cBhvr>
                                        <p:cTn id="110" dur="500" fill="hold"/>
                                        <p:tgtEl>
                                          <p:spTgt spid="31"/>
                                        </p:tgtEl>
                                        <p:attrNameLst>
                                          <p:attrName>ppt_h</p:attrName>
                                        </p:attrNameLst>
                                      </p:cBhvr>
                                      <p:tavLst>
                                        <p:tav tm="0">
                                          <p:val>
                                            <p:fltVal val="0"/>
                                          </p:val>
                                        </p:tav>
                                        <p:tav tm="100000">
                                          <p:val>
                                            <p:strVal val="#ppt_h"/>
                                          </p:val>
                                        </p:tav>
                                      </p:tavLst>
                                    </p:anim>
                                    <p:animEffect transition="in" filter="fade">
                                      <p:cBhvr>
                                        <p:cTn id="111" dur="500"/>
                                        <p:tgtEl>
                                          <p:spTgt spid="31"/>
                                        </p:tgtEl>
                                      </p:cBhvr>
                                    </p:animEffect>
                                  </p:childTnLst>
                                </p:cTn>
                              </p:par>
                              <p:par>
                                <p:cTn id="112" presetID="53" presetClass="entr" presetSubtype="16" fill="hold" nodeType="withEffect">
                                  <p:stCondLst>
                                    <p:cond delay="0"/>
                                  </p:stCondLst>
                                  <p:childTnLst>
                                    <p:set>
                                      <p:cBhvr>
                                        <p:cTn id="113" dur="1" fill="hold">
                                          <p:stCondLst>
                                            <p:cond delay="0"/>
                                          </p:stCondLst>
                                        </p:cTn>
                                        <p:tgtEl>
                                          <p:spTgt spid="56"/>
                                        </p:tgtEl>
                                        <p:attrNameLst>
                                          <p:attrName>style.visibility</p:attrName>
                                        </p:attrNameLst>
                                      </p:cBhvr>
                                      <p:to>
                                        <p:strVal val="visible"/>
                                      </p:to>
                                    </p:set>
                                    <p:anim calcmode="lin" valueType="num">
                                      <p:cBhvr>
                                        <p:cTn id="114" dur="500" fill="hold"/>
                                        <p:tgtEl>
                                          <p:spTgt spid="56"/>
                                        </p:tgtEl>
                                        <p:attrNameLst>
                                          <p:attrName>ppt_w</p:attrName>
                                        </p:attrNameLst>
                                      </p:cBhvr>
                                      <p:tavLst>
                                        <p:tav tm="0">
                                          <p:val>
                                            <p:fltVal val="0"/>
                                          </p:val>
                                        </p:tav>
                                        <p:tav tm="100000">
                                          <p:val>
                                            <p:strVal val="#ppt_w"/>
                                          </p:val>
                                        </p:tav>
                                      </p:tavLst>
                                    </p:anim>
                                    <p:anim calcmode="lin" valueType="num">
                                      <p:cBhvr>
                                        <p:cTn id="115" dur="500" fill="hold"/>
                                        <p:tgtEl>
                                          <p:spTgt spid="56"/>
                                        </p:tgtEl>
                                        <p:attrNameLst>
                                          <p:attrName>ppt_h</p:attrName>
                                        </p:attrNameLst>
                                      </p:cBhvr>
                                      <p:tavLst>
                                        <p:tav tm="0">
                                          <p:val>
                                            <p:fltVal val="0"/>
                                          </p:val>
                                        </p:tav>
                                        <p:tav tm="100000">
                                          <p:val>
                                            <p:strVal val="#ppt_h"/>
                                          </p:val>
                                        </p:tav>
                                      </p:tavLst>
                                    </p:anim>
                                    <p:animEffect transition="in" filter="fade">
                                      <p:cBhvr>
                                        <p:cTn id="116" dur="500"/>
                                        <p:tgtEl>
                                          <p:spTgt spid="56"/>
                                        </p:tgtEl>
                                      </p:cBhvr>
                                    </p:animEffect>
                                  </p:childTnLst>
                                </p:cTn>
                              </p:par>
                            </p:childTnLst>
                          </p:cTn>
                        </p:par>
                      </p:childTnLst>
                    </p:cTn>
                  </p:par>
                  <p:par>
                    <p:cTn id="117" fill="hold">
                      <p:stCondLst>
                        <p:cond delay="indefinite"/>
                      </p:stCondLst>
                      <p:childTnLst>
                        <p:par>
                          <p:cTn id="118" fill="hold">
                            <p:stCondLst>
                              <p:cond delay="0"/>
                            </p:stCondLst>
                            <p:childTnLst>
                              <p:par>
                                <p:cTn id="119" presetID="42" presetClass="entr" presetSubtype="0" fill="hold" grpId="0" nodeType="clickEffect">
                                  <p:stCondLst>
                                    <p:cond delay="0"/>
                                  </p:stCondLst>
                                  <p:childTnLst>
                                    <p:set>
                                      <p:cBhvr>
                                        <p:cTn id="120" dur="1" fill="hold">
                                          <p:stCondLst>
                                            <p:cond delay="0"/>
                                          </p:stCondLst>
                                        </p:cTn>
                                        <p:tgtEl>
                                          <p:spTgt spid="18"/>
                                        </p:tgtEl>
                                        <p:attrNameLst>
                                          <p:attrName>style.visibility</p:attrName>
                                        </p:attrNameLst>
                                      </p:cBhvr>
                                      <p:to>
                                        <p:strVal val="visible"/>
                                      </p:to>
                                    </p:set>
                                    <p:animEffect transition="in" filter="fade">
                                      <p:cBhvr>
                                        <p:cTn id="121" dur="1000"/>
                                        <p:tgtEl>
                                          <p:spTgt spid="18"/>
                                        </p:tgtEl>
                                      </p:cBhvr>
                                    </p:animEffect>
                                    <p:anim calcmode="lin" valueType="num">
                                      <p:cBhvr>
                                        <p:cTn id="122" dur="1000" fill="hold"/>
                                        <p:tgtEl>
                                          <p:spTgt spid="18"/>
                                        </p:tgtEl>
                                        <p:attrNameLst>
                                          <p:attrName>ppt_x</p:attrName>
                                        </p:attrNameLst>
                                      </p:cBhvr>
                                      <p:tavLst>
                                        <p:tav tm="0">
                                          <p:val>
                                            <p:strVal val="#ppt_x"/>
                                          </p:val>
                                        </p:tav>
                                        <p:tav tm="100000">
                                          <p:val>
                                            <p:strVal val="#ppt_x"/>
                                          </p:val>
                                        </p:tav>
                                      </p:tavLst>
                                    </p:anim>
                                    <p:anim calcmode="lin" valueType="num">
                                      <p:cBhvr>
                                        <p:cTn id="12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24" fill="hold">
                      <p:stCondLst>
                        <p:cond delay="indefinite"/>
                      </p:stCondLst>
                      <p:childTnLst>
                        <p:par>
                          <p:cTn id="125" fill="hold">
                            <p:stCondLst>
                              <p:cond delay="0"/>
                            </p:stCondLst>
                            <p:childTnLst>
                              <p:par>
                                <p:cTn id="126" presetID="53" presetClass="entr" presetSubtype="16" fill="hold" grpId="0" nodeType="clickEffect">
                                  <p:stCondLst>
                                    <p:cond delay="0"/>
                                  </p:stCondLst>
                                  <p:childTnLst>
                                    <p:set>
                                      <p:cBhvr>
                                        <p:cTn id="127" dur="1" fill="hold">
                                          <p:stCondLst>
                                            <p:cond delay="0"/>
                                          </p:stCondLst>
                                        </p:cTn>
                                        <p:tgtEl>
                                          <p:spTgt spid="43"/>
                                        </p:tgtEl>
                                        <p:attrNameLst>
                                          <p:attrName>style.visibility</p:attrName>
                                        </p:attrNameLst>
                                      </p:cBhvr>
                                      <p:to>
                                        <p:strVal val="visible"/>
                                      </p:to>
                                    </p:set>
                                    <p:anim calcmode="lin" valueType="num">
                                      <p:cBhvr>
                                        <p:cTn id="128" dur="500" fill="hold"/>
                                        <p:tgtEl>
                                          <p:spTgt spid="43"/>
                                        </p:tgtEl>
                                        <p:attrNameLst>
                                          <p:attrName>ppt_w</p:attrName>
                                        </p:attrNameLst>
                                      </p:cBhvr>
                                      <p:tavLst>
                                        <p:tav tm="0">
                                          <p:val>
                                            <p:fltVal val="0"/>
                                          </p:val>
                                        </p:tav>
                                        <p:tav tm="100000">
                                          <p:val>
                                            <p:strVal val="#ppt_w"/>
                                          </p:val>
                                        </p:tav>
                                      </p:tavLst>
                                    </p:anim>
                                    <p:anim calcmode="lin" valueType="num">
                                      <p:cBhvr>
                                        <p:cTn id="129" dur="500" fill="hold"/>
                                        <p:tgtEl>
                                          <p:spTgt spid="43"/>
                                        </p:tgtEl>
                                        <p:attrNameLst>
                                          <p:attrName>ppt_h</p:attrName>
                                        </p:attrNameLst>
                                      </p:cBhvr>
                                      <p:tavLst>
                                        <p:tav tm="0">
                                          <p:val>
                                            <p:fltVal val="0"/>
                                          </p:val>
                                        </p:tav>
                                        <p:tav tm="100000">
                                          <p:val>
                                            <p:strVal val="#ppt_h"/>
                                          </p:val>
                                        </p:tav>
                                      </p:tavLst>
                                    </p:anim>
                                    <p:animEffect transition="in" filter="fade">
                                      <p:cBhvr>
                                        <p:cTn id="130" dur="500"/>
                                        <p:tgtEl>
                                          <p:spTgt spid="43"/>
                                        </p:tgtEl>
                                      </p:cBhvr>
                                    </p:animEffect>
                                  </p:childTnLst>
                                </p:cTn>
                              </p:par>
                              <p:par>
                                <p:cTn id="131" presetID="53" presetClass="entr" presetSubtype="16" fill="hold" nodeType="withEffect">
                                  <p:stCondLst>
                                    <p:cond delay="0"/>
                                  </p:stCondLst>
                                  <p:childTnLst>
                                    <p:set>
                                      <p:cBhvr>
                                        <p:cTn id="132" dur="1" fill="hold">
                                          <p:stCondLst>
                                            <p:cond delay="0"/>
                                          </p:stCondLst>
                                        </p:cTn>
                                        <p:tgtEl>
                                          <p:spTgt spid="60"/>
                                        </p:tgtEl>
                                        <p:attrNameLst>
                                          <p:attrName>style.visibility</p:attrName>
                                        </p:attrNameLst>
                                      </p:cBhvr>
                                      <p:to>
                                        <p:strVal val="visible"/>
                                      </p:to>
                                    </p:set>
                                    <p:anim calcmode="lin" valueType="num">
                                      <p:cBhvr>
                                        <p:cTn id="133" dur="500" fill="hold"/>
                                        <p:tgtEl>
                                          <p:spTgt spid="60"/>
                                        </p:tgtEl>
                                        <p:attrNameLst>
                                          <p:attrName>ppt_w</p:attrName>
                                        </p:attrNameLst>
                                      </p:cBhvr>
                                      <p:tavLst>
                                        <p:tav tm="0">
                                          <p:val>
                                            <p:fltVal val="0"/>
                                          </p:val>
                                        </p:tav>
                                        <p:tav tm="100000">
                                          <p:val>
                                            <p:strVal val="#ppt_w"/>
                                          </p:val>
                                        </p:tav>
                                      </p:tavLst>
                                    </p:anim>
                                    <p:anim calcmode="lin" valueType="num">
                                      <p:cBhvr>
                                        <p:cTn id="134" dur="500" fill="hold"/>
                                        <p:tgtEl>
                                          <p:spTgt spid="60"/>
                                        </p:tgtEl>
                                        <p:attrNameLst>
                                          <p:attrName>ppt_h</p:attrName>
                                        </p:attrNameLst>
                                      </p:cBhvr>
                                      <p:tavLst>
                                        <p:tav tm="0">
                                          <p:val>
                                            <p:fltVal val="0"/>
                                          </p:val>
                                        </p:tav>
                                        <p:tav tm="100000">
                                          <p:val>
                                            <p:strVal val="#ppt_h"/>
                                          </p:val>
                                        </p:tav>
                                      </p:tavLst>
                                    </p:anim>
                                    <p:animEffect transition="in" filter="fade">
                                      <p:cBhvr>
                                        <p:cTn id="135" dur="500"/>
                                        <p:tgtEl>
                                          <p:spTgt spid="60"/>
                                        </p:tgtEl>
                                      </p:cBhvr>
                                    </p:animEffect>
                                  </p:childTnLst>
                                </p:cTn>
                              </p:par>
                            </p:childTnLst>
                          </p:cTn>
                        </p:par>
                      </p:childTnLst>
                    </p:cTn>
                  </p:par>
                  <p:par>
                    <p:cTn id="136" fill="hold">
                      <p:stCondLst>
                        <p:cond delay="indefinite"/>
                      </p:stCondLst>
                      <p:childTnLst>
                        <p:par>
                          <p:cTn id="137" fill="hold">
                            <p:stCondLst>
                              <p:cond delay="0"/>
                            </p:stCondLst>
                            <p:childTnLst>
                              <p:par>
                                <p:cTn id="138" presetID="42" presetClass="entr" presetSubtype="0" fill="hold" grpId="0" nodeType="clickEffect">
                                  <p:stCondLst>
                                    <p:cond delay="0"/>
                                  </p:stCondLst>
                                  <p:childTnLst>
                                    <p:set>
                                      <p:cBhvr>
                                        <p:cTn id="139" dur="1" fill="hold">
                                          <p:stCondLst>
                                            <p:cond delay="0"/>
                                          </p:stCondLst>
                                        </p:cTn>
                                        <p:tgtEl>
                                          <p:spTgt spid="77"/>
                                        </p:tgtEl>
                                        <p:attrNameLst>
                                          <p:attrName>style.visibility</p:attrName>
                                        </p:attrNameLst>
                                      </p:cBhvr>
                                      <p:to>
                                        <p:strVal val="visible"/>
                                      </p:to>
                                    </p:set>
                                    <p:animEffect transition="in" filter="fade">
                                      <p:cBhvr>
                                        <p:cTn id="140" dur="1000"/>
                                        <p:tgtEl>
                                          <p:spTgt spid="77"/>
                                        </p:tgtEl>
                                      </p:cBhvr>
                                    </p:animEffect>
                                    <p:anim calcmode="lin" valueType="num">
                                      <p:cBhvr>
                                        <p:cTn id="141" dur="1000" fill="hold"/>
                                        <p:tgtEl>
                                          <p:spTgt spid="77"/>
                                        </p:tgtEl>
                                        <p:attrNameLst>
                                          <p:attrName>ppt_x</p:attrName>
                                        </p:attrNameLst>
                                      </p:cBhvr>
                                      <p:tavLst>
                                        <p:tav tm="0">
                                          <p:val>
                                            <p:strVal val="#ppt_x"/>
                                          </p:val>
                                        </p:tav>
                                        <p:tav tm="100000">
                                          <p:val>
                                            <p:strVal val="#ppt_x"/>
                                          </p:val>
                                        </p:tav>
                                      </p:tavLst>
                                    </p:anim>
                                    <p:anim calcmode="lin" valueType="num">
                                      <p:cBhvr>
                                        <p:cTn id="142" dur="1000" fill="hold"/>
                                        <p:tgtEl>
                                          <p:spTgt spid="77"/>
                                        </p:tgtEl>
                                        <p:attrNameLst>
                                          <p:attrName>ppt_y</p:attrName>
                                        </p:attrNameLst>
                                      </p:cBhvr>
                                      <p:tavLst>
                                        <p:tav tm="0">
                                          <p:val>
                                            <p:strVal val="#ppt_y+.1"/>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53" presetClass="entr" presetSubtype="16" fill="hold" grpId="0" nodeType="clickEffect">
                                  <p:stCondLst>
                                    <p:cond delay="0"/>
                                  </p:stCondLst>
                                  <p:childTnLst>
                                    <p:set>
                                      <p:cBhvr>
                                        <p:cTn id="146" dur="1" fill="hold">
                                          <p:stCondLst>
                                            <p:cond delay="0"/>
                                          </p:stCondLst>
                                        </p:cTn>
                                        <p:tgtEl>
                                          <p:spTgt spid="37"/>
                                        </p:tgtEl>
                                        <p:attrNameLst>
                                          <p:attrName>style.visibility</p:attrName>
                                        </p:attrNameLst>
                                      </p:cBhvr>
                                      <p:to>
                                        <p:strVal val="visible"/>
                                      </p:to>
                                    </p:set>
                                    <p:anim calcmode="lin" valueType="num">
                                      <p:cBhvr>
                                        <p:cTn id="147" dur="500" fill="hold"/>
                                        <p:tgtEl>
                                          <p:spTgt spid="37"/>
                                        </p:tgtEl>
                                        <p:attrNameLst>
                                          <p:attrName>ppt_w</p:attrName>
                                        </p:attrNameLst>
                                      </p:cBhvr>
                                      <p:tavLst>
                                        <p:tav tm="0">
                                          <p:val>
                                            <p:fltVal val="0"/>
                                          </p:val>
                                        </p:tav>
                                        <p:tav tm="100000">
                                          <p:val>
                                            <p:strVal val="#ppt_w"/>
                                          </p:val>
                                        </p:tav>
                                      </p:tavLst>
                                    </p:anim>
                                    <p:anim calcmode="lin" valueType="num">
                                      <p:cBhvr>
                                        <p:cTn id="148" dur="500" fill="hold"/>
                                        <p:tgtEl>
                                          <p:spTgt spid="37"/>
                                        </p:tgtEl>
                                        <p:attrNameLst>
                                          <p:attrName>ppt_h</p:attrName>
                                        </p:attrNameLst>
                                      </p:cBhvr>
                                      <p:tavLst>
                                        <p:tav tm="0">
                                          <p:val>
                                            <p:fltVal val="0"/>
                                          </p:val>
                                        </p:tav>
                                        <p:tav tm="100000">
                                          <p:val>
                                            <p:strVal val="#ppt_h"/>
                                          </p:val>
                                        </p:tav>
                                      </p:tavLst>
                                    </p:anim>
                                    <p:animEffect transition="in" filter="fade">
                                      <p:cBhvr>
                                        <p:cTn id="149" dur="500"/>
                                        <p:tgtEl>
                                          <p:spTgt spid="37"/>
                                        </p:tgtEl>
                                      </p:cBhvr>
                                    </p:animEffect>
                                  </p:childTnLst>
                                </p:cTn>
                              </p:par>
                              <p:par>
                                <p:cTn id="150" presetID="53" presetClass="entr" presetSubtype="16" fill="hold" nodeType="withEffect">
                                  <p:stCondLst>
                                    <p:cond delay="0"/>
                                  </p:stCondLst>
                                  <p:childTnLst>
                                    <p:set>
                                      <p:cBhvr>
                                        <p:cTn id="151" dur="1" fill="hold">
                                          <p:stCondLst>
                                            <p:cond delay="0"/>
                                          </p:stCondLst>
                                        </p:cTn>
                                        <p:tgtEl>
                                          <p:spTgt spid="58"/>
                                        </p:tgtEl>
                                        <p:attrNameLst>
                                          <p:attrName>style.visibility</p:attrName>
                                        </p:attrNameLst>
                                      </p:cBhvr>
                                      <p:to>
                                        <p:strVal val="visible"/>
                                      </p:to>
                                    </p:set>
                                    <p:anim calcmode="lin" valueType="num">
                                      <p:cBhvr>
                                        <p:cTn id="152" dur="500" fill="hold"/>
                                        <p:tgtEl>
                                          <p:spTgt spid="58"/>
                                        </p:tgtEl>
                                        <p:attrNameLst>
                                          <p:attrName>ppt_w</p:attrName>
                                        </p:attrNameLst>
                                      </p:cBhvr>
                                      <p:tavLst>
                                        <p:tav tm="0">
                                          <p:val>
                                            <p:fltVal val="0"/>
                                          </p:val>
                                        </p:tav>
                                        <p:tav tm="100000">
                                          <p:val>
                                            <p:strVal val="#ppt_w"/>
                                          </p:val>
                                        </p:tav>
                                      </p:tavLst>
                                    </p:anim>
                                    <p:anim calcmode="lin" valueType="num">
                                      <p:cBhvr>
                                        <p:cTn id="153" dur="500" fill="hold"/>
                                        <p:tgtEl>
                                          <p:spTgt spid="58"/>
                                        </p:tgtEl>
                                        <p:attrNameLst>
                                          <p:attrName>ppt_h</p:attrName>
                                        </p:attrNameLst>
                                      </p:cBhvr>
                                      <p:tavLst>
                                        <p:tav tm="0">
                                          <p:val>
                                            <p:fltVal val="0"/>
                                          </p:val>
                                        </p:tav>
                                        <p:tav tm="100000">
                                          <p:val>
                                            <p:strVal val="#ppt_h"/>
                                          </p:val>
                                        </p:tav>
                                      </p:tavLst>
                                    </p:anim>
                                    <p:animEffect transition="in" filter="fade">
                                      <p:cBhvr>
                                        <p:cTn id="154" dur="500"/>
                                        <p:tgtEl>
                                          <p:spTgt spid="58"/>
                                        </p:tgtEl>
                                      </p:cBhvr>
                                    </p:animEffect>
                                  </p:childTnLst>
                                </p:cTn>
                              </p:par>
                            </p:childTnLst>
                          </p:cTn>
                        </p:par>
                      </p:childTnLst>
                    </p:cTn>
                  </p:par>
                  <p:par>
                    <p:cTn id="155" fill="hold">
                      <p:stCondLst>
                        <p:cond delay="indefinite"/>
                      </p:stCondLst>
                      <p:childTnLst>
                        <p:par>
                          <p:cTn id="156" fill="hold">
                            <p:stCondLst>
                              <p:cond delay="0"/>
                            </p:stCondLst>
                            <p:childTnLst>
                              <p:par>
                                <p:cTn id="157" presetID="42" presetClass="entr" presetSubtype="0" fill="hold" grpId="0" nodeType="clickEffect">
                                  <p:stCondLst>
                                    <p:cond delay="0"/>
                                  </p:stCondLst>
                                  <p:childTnLst>
                                    <p:set>
                                      <p:cBhvr>
                                        <p:cTn id="158" dur="1" fill="hold">
                                          <p:stCondLst>
                                            <p:cond delay="0"/>
                                          </p:stCondLst>
                                        </p:cTn>
                                        <p:tgtEl>
                                          <p:spTgt spid="20"/>
                                        </p:tgtEl>
                                        <p:attrNameLst>
                                          <p:attrName>style.visibility</p:attrName>
                                        </p:attrNameLst>
                                      </p:cBhvr>
                                      <p:to>
                                        <p:strVal val="visible"/>
                                      </p:to>
                                    </p:set>
                                    <p:animEffect transition="in" filter="fade">
                                      <p:cBhvr>
                                        <p:cTn id="159" dur="1000"/>
                                        <p:tgtEl>
                                          <p:spTgt spid="20"/>
                                        </p:tgtEl>
                                      </p:cBhvr>
                                    </p:animEffect>
                                    <p:anim calcmode="lin" valueType="num">
                                      <p:cBhvr>
                                        <p:cTn id="160" dur="1000" fill="hold"/>
                                        <p:tgtEl>
                                          <p:spTgt spid="20"/>
                                        </p:tgtEl>
                                        <p:attrNameLst>
                                          <p:attrName>ppt_x</p:attrName>
                                        </p:attrNameLst>
                                      </p:cBhvr>
                                      <p:tavLst>
                                        <p:tav tm="0">
                                          <p:val>
                                            <p:strVal val="#ppt_x"/>
                                          </p:val>
                                        </p:tav>
                                        <p:tav tm="100000">
                                          <p:val>
                                            <p:strVal val="#ppt_x"/>
                                          </p:val>
                                        </p:tav>
                                      </p:tavLst>
                                    </p:anim>
                                    <p:anim calcmode="lin" valueType="num">
                                      <p:cBhvr>
                                        <p:cTn id="16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1" grpId="0"/>
      <p:bldP spid="73" grpId="0"/>
      <p:bldP spid="75" grpId="0"/>
      <p:bldP spid="77" grpId="0"/>
      <p:bldP spid="14" grpId="0"/>
      <p:bldP spid="16" grpId="0"/>
      <p:bldP spid="18" grpId="0"/>
      <p:bldP spid="20" grpId="0"/>
      <p:bldP spid="22" grpId="0" animBg="1"/>
      <p:bldP spid="25" grpId="0" animBg="1"/>
      <p:bldP spid="28" grpId="0" animBg="1"/>
      <p:bldP spid="31" grpId="0" animBg="1"/>
      <p:bldP spid="34" grpId="0" animBg="1"/>
      <p:bldP spid="37" grpId="0" animBg="1"/>
      <p:bldP spid="40" grpId="0" animBg="1"/>
      <p:bldP spid="4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89BDA334-99FD-4F4D-AE64-37BB759DFD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矩形 4">
            <a:extLst>
              <a:ext uri="{FF2B5EF4-FFF2-40B4-BE49-F238E27FC236}">
                <a16:creationId xmlns:a16="http://schemas.microsoft.com/office/drawing/2014/main" xmlns="" id="{279D707D-0A2F-4887-84B9-3041E6804477}"/>
              </a:ext>
            </a:extLst>
          </p:cNvPr>
          <p:cNvSpPr/>
          <p:nvPr/>
        </p:nvSpPr>
        <p:spPr>
          <a:xfrm>
            <a:off x="3090451" y="2562101"/>
            <a:ext cx="6011097" cy="1446550"/>
          </a:xfrm>
          <a:prstGeom prst="rect">
            <a:avLst/>
          </a:prstGeom>
        </p:spPr>
        <p:txBody>
          <a:bodyPr wrap="square">
            <a:spAutoFit/>
          </a:bodyPr>
          <a:lstStyle/>
          <a:p>
            <a:pPr algn="ctr"/>
            <a:r>
              <a:rPr lang="zh-CN" altLang="en-US" sz="8800" b="1" kern="100" dirty="0">
                <a:solidFill>
                  <a:srgbClr val="3780D7"/>
                </a:solidFill>
                <a:latin typeface="微软雅黑" panose="020B0503020204020204" pitchFamily="34" charset="-122"/>
                <a:ea typeface="微软雅黑" panose="020B0503020204020204" pitchFamily="34" charset="-122"/>
                <a:cs typeface="Times New Roman" panose="02020603050405020304" pitchFamily="18" charset="0"/>
              </a:rPr>
              <a:t>实验目的</a:t>
            </a:r>
          </a:p>
        </p:txBody>
      </p:sp>
    </p:spTree>
    <p:extLst>
      <p:ext uri="{BB962C8B-B14F-4D97-AF65-F5344CB8AC3E}">
        <p14:creationId xmlns:p14="http://schemas.microsoft.com/office/powerpoint/2010/main" val="2722262129"/>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500" autoRev="1" fill="hold">
                                          <p:stCondLst>
                                            <p:cond delay="0"/>
                                          </p:stCondLst>
                                        </p:cTn>
                                        <p:tgtEl>
                                          <p:spTgt spid="5"/>
                                        </p:tgtEl>
                                        <p:attrNameLst>
                                          <p:attrName>ppt_w</p:attrName>
                                        </p:attrNameLst>
                                      </p:cBhvr>
                                    </p:anim>
                                    <p:anim by="(#ppt_w*0.50)" calcmode="lin" valueType="num">
                                      <p:cBhvr>
                                        <p:cTn id="8" dur="500" decel="50000" autoRev="1" fill="hold">
                                          <p:stCondLst>
                                            <p:cond delay="0"/>
                                          </p:stCondLst>
                                        </p:cTn>
                                        <p:tgtEl>
                                          <p:spTgt spid="5"/>
                                        </p:tgtEl>
                                        <p:attrNameLst>
                                          <p:attrName>ppt_x</p:attrName>
                                        </p:attrNameLst>
                                      </p:cBhvr>
                                    </p:anim>
                                    <p:anim from="(-#ppt_h/2)" to="(#ppt_y)" calcmode="lin" valueType="num">
                                      <p:cBhvr>
                                        <p:cTn id="9" dur="1000" fill="hold">
                                          <p:stCondLst>
                                            <p:cond delay="0"/>
                                          </p:stCondLst>
                                        </p:cTn>
                                        <p:tgtEl>
                                          <p:spTgt spid="5"/>
                                        </p:tgtEl>
                                        <p:attrNameLst>
                                          <p:attrName>ppt_y</p:attrName>
                                        </p:attrNameLst>
                                      </p:cBhvr>
                                    </p:anim>
                                    <p:animRot by="21600000">
                                      <p:cBhvr>
                                        <p:cTn id="10"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xmlns="" id="{279D707D-0A2F-4887-84B9-3041E6804477}"/>
              </a:ext>
            </a:extLst>
          </p:cNvPr>
          <p:cNvSpPr/>
          <p:nvPr/>
        </p:nvSpPr>
        <p:spPr>
          <a:xfrm>
            <a:off x="1180680" y="384051"/>
            <a:ext cx="2239617" cy="461665"/>
          </a:xfrm>
          <a:prstGeom prst="rect">
            <a:avLst/>
          </a:prstGeom>
        </p:spPr>
        <p:txBody>
          <a:bodyPr wrap="square">
            <a:spAutoFit/>
          </a:bodyPr>
          <a:lstStyle/>
          <a:p>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实验目的</a:t>
            </a:r>
          </a:p>
        </p:txBody>
      </p:sp>
      <p:grpSp>
        <p:nvGrpSpPr>
          <p:cNvPr id="6" name="Group 73">
            <a:extLst>
              <a:ext uri="{FF2B5EF4-FFF2-40B4-BE49-F238E27FC236}">
                <a16:creationId xmlns:a16="http://schemas.microsoft.com/office/drawing/2014/main" xmlns="" id="{B842DD25-9F43-4825-9553-0279909112F5}"/>
              </a:ext>
            </a:extLst>
          </p:cNvPr>
          <p:cNvGrpSpPr>
            <a:grpSpLocks/>
          </p:cNvGrpSpPr>
          <p:nvPr/>
        </p:nvGrpSpPr>
        <p:grpSpPr bwMode="auto">
          <a:xfrm>
            <a:off x="4681089" y="1757851"/>
            <a:ext cx="501329" cy="234379"/>
            <a:chOff x="3366566" y="1459073"/>
            <a:chExt cx="465169" cy="221445"/>
          </a:xfrm>
        </p:grpSpPr>
        <p:cxnSp>
          <p:nvCxnSpPr>
            <p:cNvPr id="38" name="Straight Connector 37">
              <a:extLst>
                <a:ext uri="{FF2B5EF4-FFF2-40B4-BE49-F238E27FC236}">
                  <a16:creationId xmlns:a16="http://schemas.microsoft.com/office/drawing/2014/main" xmlns="" id="{29A32044-961A-4FF9-AE31-4304B59DED08}"/>
                </a:ext>
              </a:extLst>
            </p:cNvPr>
            <p:cNvCxnSpPr/>
            <p:nvPr/>
          </p:nvCxnSpPr>
          <p:spPr>
            <a:xfrm flipH="1" flipV="1">
              <a:off x="3592006" y="1460689"/>
              <a:ext cx="239729" cy="219829"/>
            </a:xfrm>
            <a:prstGeom prst="line">
              <a:avLst/>
            </a:prstGeom>
            <a:ln w="19050" cap="rnd">
              <a:solidFill>
                <a:srgbClr val="3780D7"/>
              </a:solidFill>
              <a:prstDash val="soli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xmlns="" id="{8CF33716-9CCF-4A0A-A678-54D5D4E09244}"/>
                </a:ext>
              </a:extLst>
            </p:cNvPr>
            <p:cNvCxnSpPr/>
            <p:nvPr/>
          </p:nvCxnSpPr>
          <p:spPr>
            <a:xfrm flipH="1">
              <a:off x="3366566" y="1459073"/>
              <a:ext cx="225440" cy="0"/>
            </a:xfrm>
            <a:prstGeom prst="line">
              <a:avLst/>
            </a:prstGeom>
            <a:ln w="19050" cap="rnd">
              <a:solidFill>
                <a:srgbClr val="3780D7"/>
              </a:solidFill>
              <a:prstDash val="solid"/>
            </a:ln>
          </p:spPr>
          <p:style>
            <a:lnRef idx="1">
              <a:schemeClr val="accent1"/>
            </a:lnRef>
            <a:fillRef idx="0">
              <a:schemeClr val="accent1"/>
            </a:fillRef>
            <a:effectRef idx="0">
              <a:schemeClr val="accent1"/>
            </a:effectRef>
            <a:fontRef idx="minor">
              <a:schemeClr val="tx1"/>
            </a:fontRef>
          </p:style>
        </p:cxnSp>
      </p:grpSp>
      <p:grpSp>
        <p:nvGrpSpPr>
          <p:cNvPr id="7" name="Group 74">
            <a:extLst>
              <a:ext uri="{FF2B5EF4-FFF2-40B4-BE49-F238E27FC236}">
                <a16:creationId xmlns:a16="http://schemas.microsoft.com/office/drawing/2014/main" xmlns="" id="{2D9D5B66-8510-4FA3-89FF-6C56416B78D8}"/>
              </a:ext>
            </a:extLst>
          </p:cNvPr>
          <p:cNvGrpSpPr>
            <a:grpSpLocks/>
          </p:cNvGrpSpPr>
          <p:nvPr/>
        </p:nvGrpSpPr>
        <p:grpSpPr bwMode="auto">
          <a:xfrm flipH="1">
            <a:off x="7475760" y="2286883"/>
            <a:ext cx="554370" cy="237802"/>
            <a:chOff x="3318534" y="1459155"/>
            <a:chExt cx="513201" cy="221363"/>
          </a:xfrm>
        </p:grpSpPr>
        <p:cxnSp>
          <p:nvCxnSpPr>
            <p:cNvPr id="36" name="Straight Connector 40">
              <a:extLst>
                <a:ext uri="{FF2B5EF4-FFF2-40B4-BE49-F238E27FC236}">
                  <a16:creationId xmlns:a16="http://schemas.microsoft.com/office/drawing/2014/main" xmlns="" id="{1BA14C17-911E-49CD-8101-69B1C804D045}"/>
                </a:ext>
              </a:extLst>
            </p:cNvPr>
            <p:cNvCxnSpPr/>
            <p:nvPr/>
          </p:nvCxnSpPr>
          <p:spPr>
            <a:xfrm flipH="1" flipV="1">
              <a:off x="3592557" y="1460748"/>
              <a:ext cx="239178" cy="219770"/>
            </a:xfrm>
            <a:prstGeom prst="line">
              <a:avLst/>
            </a:prstGeom>
            <a:ln w="19050" cap="rnd">
              <a:solidFill>
                <a:srgbClr val="3FACD0"/>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41">
              <a:extLst>
                <a:ext uri="{FF2B5EF4-FFF2-40B4-BE49-F238E27FC236}">
                  <a16:creationId xmlns:a16="http://schemas.microsoft.com/office/drawing/2014/main" xmlns="" id="{B4AE29A7-015D-4D08-981F-0BB449557F33}"/>
                </a:ext>
              </a:extLst>
            </p:cNvPr>
            <p:cNvCxnSpPr/>
            <p:nvPr/>
          </p:nvCxnSpPr>
          <p:spPr>
            <a:xfrm flipH="1">
              <a:off x="3318534" y="1459155"/>
              <a:ext cx="274023" cy="0"/>
            </a:xfrm>
            <a:prstGeom prst="line">
              <a:avLst/>
            </a:prstGeom>
            <a:ln w="19050" cap="rnd">
              <a:solidFill>
                <a:srgbClr val="3FACD0"/>
              </a:solidFill>
              <a:prstDash val="solid"/>
            </a:ln>
          </p:spPr>
          <p:style>
            <a:lnRef idx="1">
              <a:schemeClr val="accent1"/>
            </a:lnRef>
            <a:fillRef idx="0">
              <a:schemeClr val="accent1"/>
            </a:fillRef>
            <a:effectRef idx="0">
              <a:schemeClr val="accent1"/>
            </a:effectRef>
            <a:fontRef idx="minor">
              <a:schemeClr val="tx1"/>
            </a:fontRef>
          </p:style>
        </p:cxnSp>
      </p:grpSp>
      <p:grpSp>
        <p:nvGrpSpPr>
          <p:cNvPr id="8" name="Group 81">
            <a:extLst>
              <a:ext uri="{FF2B5EF4-FFF2-40B4-BE49-F238E27FC236}">
                <a16:creationId xmlns:a16="http://schemas.microsoft.com/office/drawing/2014/main" xmlns="" id="{1561C947-C1DB-43E1-BACA-AF482A691B95}"/>
              </a:ext>
            </a:extLst>
          </p:cNvPr>
          <p:cNvGrpSpPr>
            <a:grpSpLocks/>
          </p:cNvGrpSpPr>
          <p:nvPr/>
        </p:nvGrpSpPr>
        <p:grpSpPr bwMode="auto">
          <a:xfrm flipV="1">
            <a:off x="4240217" y="4553590"/>
            <a:ext cx="491064" cy="234379"/>
            <a:chOff x="3376482" y="1459073"/>
            <a:chExt cx="455253" cy="221445"/>
          </a:xfrm>
        </p:grpSpPr>
        <p:cxnSp>
          <p:nvCxnSpPr>
            <p:cNvPr id="34" name="Straight Connector 43">
              <a:extLst>
                <a:ext uri="{FF2B5EF4-FFF2-40B4-BE49-F238E27FC236}">
                  <a16:creationId xmlns:a16="http://schemas.microsoft.com/office/drawing/2014/main" xmlns="" id="{DB247FE9-C8F0-4A8B-BA56-5F769698BDCB}"/>
                </a:ext>
              </a:extLst>
            </p:cNvPr>
            <p:cNvCxnSpPr/>
            <p:nvPr/>
          </p:nvCxnSpPr>
          <p:spPr>
            <a:xfrm flipH="1" flipV="1">
              <a:off x="3592211" y="1460689"/>
              <a:ext cx="239524" cy="219829"/>
            </a:xfrm>
            <a:prstGeom prst="line">
              <a:avLst/>
            </a:prstGeom>
            <a:ln w="19050" cap="rnd">
              <a:solidFill>
                <a:srgbClr val="3780D7"/>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44">
              <a:extLst>
                <a:ext uri="{FF2B5EF4-FFF2-40B4-BE49-F238E27FC236}">
                  <a16:creationId xmlns:a16="http://schemas.microsoft.com/office/drawing/2014/main" xmlns="" id="{9EDB268B-2A53-47ED-9363-22C3F09F4A68}"/>
                </a:ext>
              </a:extLst>
            </p:cNvPr>
            <p:cNvCxnSpPr/>
            <p:nvPr/>
          </p:nvCxnSpPr>
          <p:spPr>
            <a:xfrm flipH="1" flipV="1">
              <a:off x="3376482" y="1459073"/>
              <a:ext cx="215729" cy="0"/>
            </a:xfrm>
            <a:prstGeom prst="line">
              <a:avLst/>
            </a:prstGeom>
            <a:ln w="19050" cap="rnd">
              <a:solidFill>
                <a:srgbClr val="3780D7"/>
              </a:solidFill>
              <a:prstDash val="solid"/>
            </a:ln>
          </p:spPr>
          <p:style>
            <a:lnRef idx="1">
              <a:schemeClr val="accent1"/>
            </a:lnRef>
            <a:fillRef idx="0">
              <a:schemeClr val="accent1"/>
            </a:fillRef>
            <a:effectRef idx="0">
              <a:schemeClr val="accent1"/>
            </a:effectRef>
            <a:fontRef idx="minor">
              <a:schemeClr val="tx1"/>
            </a:fontRef>
          </p:style>
        </p:cxnSp>
      </p:grpSp>
      <p:grpSp>
        <p:nvGrpSpPr>
          <p:cNvPr id="9" name="Group 84">
            <a:extLst>
              <a:ext uri="{FF2B5EF4-FFF2-40B4-BE49-F238E27FC236}">
                <a16:creationId xmlns:a16="http://schemas.microsoft.com/office/drawing/2014/main" xmlns="" id="{66F8E55E-5396-4569-95C2-C79F57EC1AE6}"/>
              </a:ext>
            </a:extLst>
          </p:cNvPr>
          <p:cNvGrpSpPr>
            <a:grpSpLocks/>
          </p:cNvGrpSpPr>
          <p:nvPr/>
        </p:nvGrpSpPr>
        <p:grpSpPr bwMode="auto">
          <a:xfrm flipH="1" flipV="1">
            <a:off x="7217387" y="4681605"/>
            <a:ext cx="530417" cy="237802"/>
            <a:chOff x="3339387" y="1459155"/>
            <a:chExt cx="492348" cy="221363"/>
          </a:xfrm>
        </p:grpSpPr>
        <p:cxnSp>
          <p:nvCxnSpPr>
            <p:cNvPr id="32" name="Straight Connector 46">
              <a:extLst>
                <a:ext uri="{FF2B5EF4-FFF2-40B4-BE49-F238E27FC236}">
                  <a16:creationId xmlns:a16="http://schemas.microsoft.com/office/drawing/2014/main" xmlns="" id="{DEB9E02F-398F-4111-98FA-74EAB031733F}"/>
                </a:ext>
              </a:extLst>
            </p:cNvPr>
            <p:cNvCxnSpPr/>
            <p:nvPr/>
          </p:nvCxnSpPr>
          <p:spPr>
            <a:xfrm flipH="1" flipV="1">
              <a:off x="3591913" y="1460748"/>
              <a:ext cx="239822" cy="219770"/>
            </a:xfrm>
            <a:prstGeom prst="line">
              <a:avLst/>
            </a:prstGeom>
            <a:ln w="19050" cap="rnd">
              <a:solidFill>
                <a:srgbClr val="3DA1D2"/>
              </a:solidFill>
              <a:prstDash val="solid"/>
            </a:ln>
          </p:spPr>
          <p:style>
            <a:lnRef idx="1">
              <a:schemeClr val="accent1"/>
            </a:lnRef>
            <a:fillRef idx="0">
              <a:schemeClr val="accent1"/>
            </a:fillRef>
            <a:effectRef idx="0">
              <a:schemeClr val="accent1"/>
            </a:effectRef>
            <a:fontRef idx="minor">
              <a:schemeClr val="tx1"/>
            </a:fontRef>
          </p:style>
        </p:cxnSp>
        <p:cxnSp>
          <p:nvCxnSpPr>
            <p:cNvPr id="33" name="Straight Connector 47">
              <a:extLst>
                <a:ext uri="{FF2B5EF4-FFF2-40B4-BE49-F238E27FC236}">
                  <a16:creationId xmlns:a16="http://schemas.microsoft.com/office/drawing/2014/main" xmlns="" id="{82404E98-7E09-4BEC-8754-BF4316375BB4}"/>
                </a:ext>
              </a:extLst>
            </p:cNvPr>
            <p:cNvCxnSpPr/>
            <p:nvPr/>
          </p:nvCxnSpPr>
          <p:spPr>
            <a:xfrm flipH="1" flipV="1">
              <a:off x="3339387" y="1459155"/>
              <a:ext cx="252526" cy="0"/>
            </a:xfrm>
            <a:prstGeom prst="line">
              <a:avLst/>
            </a:prstGeom>
            <a:ln w="19050" cap="rnd">
              <a:solidFill>
                <a:srgbClr val="3DA1D2"/>
              </a:solidFill>
              <a:prstDash val="solid"/>
            </a:ln>
          </p:spPr>
          <p:style>
            <a:lnRef idx="1">
              <a:schemeClr val="accent1"/>
            </a:lnRef>
            <a:fillRef idx="0">
              <a:schemeClr val="accent1"/>
            </a:fillRef>
            <a:effectRef idx="0">
              <a:schemeClr val="accent1"/>
            </a:effectRef>
            <a:fontRef idx="minor">
              <a:schemeClr val="tx1"/>
            </a:fontRef>
          </p:style>
        </p:cxnSp>
      </p:grpSp>
      <p:sp>
        <p:nvSpPr>
          <p:cNvPr id="10" name="Freeform 5">
            <a:extLst>
              <a:ext uri="{FF2B5EF4-FFF2-40B4-BE49-F238E27FC236}">
                <a16:creationId xmlns:a16="http://schemas.microsoft.com/office/drawing/2014/main" xmlns="" id="{7BAEC460-3FD7-4337-9D66-42866242A584}"/>
              </a:ext>
            </a:extLst>
          </p:cNvPr>
          <p:cNvSpPr>
            <a:spLocks/>
          </p:cNvSpPr>
          <p:nvPr/>
        </p:nvSpPr>
        <p:spPr bwMode="auto">
          <a:xfrm>
            <a:off x="4058848" y="2881846"/>
            <a:ext cx="2010449" cy="2412224"/>
          </a:xfrm>
          <a:custGeom>
            <a:avLst/>
            <a:gdLst>
              <a:gd name="T0" fmla="*/ 248 w 496"/>
              <a:gd name="T1" fmla="*/ 158 h 595"/>
              <a:gd name="T2" fmla="*/ 248 w 496"/>
              <a:gd name="T3" fmla="*/ 160 h 595"/>
              <a:gd name="T4" fmla="*/ 250 w 496"/>
              <a:gd name="T5" fmla="*/ 192 h 595"/>
              <a:gd name="T6" fmla="*/ 321 w 496"/>
              <a:gd name="T7" fmla="*/ 335 h 595"/>
              <a:gd name="T8" fmla="*/ 437 w 496"/>
              <a:gd name="T9" fmla="*/ 401 h 595"/>
              <a:gd name="T10" fmla="*/ 496 w 496"/>
              <a:gd name="T11" fmla="*/ 408 h 595"/>
              <a:gd name="T12" fmla="*/ 496 w 496"/>
              <a:gd name="T13" fmla="*/ 595 h 595"/>
              <a:gd name="T14" fmla="*/ 430 w 496"/>
              <a:gd name="T15" fmla="*/ 591 h 595"/>
              <a:gd name="T16" fmla="*/ 189 w 496"/>
              <a:gd name="T17" fmla="*/ 468 h 595"/>
              <a:gd name="T18" fmla="*/ 62 w 496"/>
              <a:gd name="T19" fmla="*/ 192 h 595"/>
              <a:gd name="T20" fmla="*/ 61 w 496"/>
              <a:gd name="T21" fmla="*/ 160 h 595"/>
              <a:gd name="T22" fmla="*/ 61 w 496"/>
              <a:gd name="T23" fmla="*/ 158 h 595"/>
              <a:gd name="T24" fmla="*/ 0 w 496"/>
              <a:gd name="T25" fmla="*/ 158 h 595"/>
              <a:gd name="T26" fmla="*/ 157 w 496"/>
              <a:gd name="T27" fmla="*/ 0 h 595"/>
              <a:gd name="T28" fmla="*/ 313 w 496"/>
              <a:gd name="T29" fmla="*/ 158 h 595"/>
              <a:gd name="T30" fmla="*/ 248 w 496"/>
              <a:gd name="T31" fmla="*/ 158 h 59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96"/>
              <a:gd name="T49" fmla="*/ 0 h 595"/>
              <a:gd name="T50" fmla="*/ 496 w 496"/>
              <a:gd name="T51" fmla="*/ 595 h 59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96" h="595">
                <a:moveTo>
                  <a:pt x="248" y="158"/>
                </a:moveTo>
                <a:cubicBezTo>
                  <a:pt x="248" y="158"/>
                  <a:pt x="248" y="159"/>
                  <a:pt x="248" y="160"/>
                </a:cubicBezTo>
                <a:cubicBezTo>
                  <a:pt x="248" y="171"/>
                  <a:pt x="249" y="182"/>
                  <a:pt x="250" y="192"/>
                </a:cubicBezTo>
                <a:cubicBezTo>
                  <a:pt x="257" y="247"/>
                  <a:pt x="281" y="295"/>
                  <a:pt x="321" y="335"/>
                </a:cubicBezTo>
                <a:cubicBezTo>
                  <a:pt x="355" y="369"/>
                  <a:pt x="393" y="391"/>
                  <a:pt x="437" y="401"/>
                </a:cubicBezTo>
                <a:cubicBezTo>
                  <a:pt x="456" y="406"/>
                  <a:pt x="475" y="408"/>
                  <a:pt x="496" y="408"/>
                </a:cubicBezTo>
                <a:cubicBezTo>
                  <a:pt x="496" y="595"/>
                  <a:pt x="496" y="595"/>
                  <a:pt x="496" y="595"/>
                </a:cubicBezTo>
                <a:cubicBezTo>
                  <a:pt x="474" y="595"/>
                  <a:pt x="452" y="594"/>
                  <a:pt x="430" y="591"/>
                </a:cubicBezTo>
                <a:cubicBezTo>
                  <a:pt x="338" y="578"/>
                  <a:pt x="258" y="537"/>
                  <a:pt x="189" y="468"/>
                </a:cubicBezTo>
                <a:cubicBezTo>
                  <a:pt x="112" y="390"/>
                  <a:pt x="69" y="299"/>
                  <a:pt x="62" y="192"/>
                </a:cubicBezTo>
                <a:cubicBezTo>
                  <a:pt x="61" y="182"/>
                  <a:pt x="61" y="171"/>
                  <a:pt x="61" y="160"/>
                </a:cubicBezTo>
                <a:cubicBezTo>
                  <a:pt x="61" y="159"/>
                  <a:pt x="61" y="158"/>
                  <a:pt x="61" y="158"/>
                </a:cubicBezTo>
                <a:cubicBezTo>
                  <a:pt x="0" y="158"/>
                  <a:pt x="0" y="158"/>
                  <a:pt x="0" y="158"/>
                </a:cubicBezTo>
                <a:cubicBezTo>
                  <a:pt x="157" y="0"/>
                  <a:pt x="157" y="0"/>
                  <a:pt x="157" y="0"/>
                </a:cubicBezTo>
                <a:cubicBezTo>
                  <a:pt x="313" y="158"/>
                  <a:pt x="313" y="158"/>
                  <a:pt x="313" y="158"/>
                </a:cubicBezTo>
                <a:lnTo>
                  <a:pt x="248" y="158"/>
                </a:lnTo>
                <a:close/>
              </a:path>
            </a:pathLst>
          </a:custGeom>
          <a:solidFill>
            <a:srgbClr val="3B96D3"/>
          </a:solidFill>
          <a:ln>
            <a:noFill/>
          </a:ln>
          <a:extLst/>
        </p:spPr>
        <p:txBody>
          <a:bodyPr lIns="243852" tIns="121926" rIns="243852" bIns="121926"/>
          <a:lstStyle>
            <a:defPPr>
              <a:defRPr lang="en-US"/>
            </a:defPPr>
            <a:lvl1pPr marL="0" algn="l" defTabSz="1088639" rtl="0" eaLnBrk="1" latinLnBrk="0" hangingPunct="1">
              <a:defRPr sz="4300" kern="1200">
                <a:solidFill>
                  <a:schemeClr val="tx1"/>
                </a:solidFill>
                <a:latin typeface="+mn-lt"/>
                <a:ea typeface="+mn-ea"/>
                <a:cs typeface="+mn-cs"/>
              </a:defRPr>
            </a:lvl1pPr>
            <a:lvl2pPr marL="1088639" algn="l" defTabSz="1088639" rtl="0" eaLnBrk="1" latinLnBrk="0" hangingPunct="1">
              <a:defRPr sz="4300" kern="1200">
                <a:solidFill>
                  <a:schemeClr val="tx1"/>
                </a:solidFill>
                <a:latin typeface="+mn-lt"/>
                <a:ea typeface="+mn-ea"/>
                <a:cs typeface="+mn-cs"/>
              </a:defRPr>
            </a:lvl2pPr>
            <a:lvl3pPr marL="2177278" algn="l" defTabSz="1088639" rtl="0" eaLnBrk="1" latinLnBrk="0" hangingPunct="1">
              <a:defRPr sz="4300" kern="1200">
                <a:solidFill>
                  <a:schemeClr val="tx1"/>
                </a:solidFill>
                <a:latin typeface="+mn-lt"/>
                <a:ea typeface="+mn-ea"/>
                <a:cs typeface="+mn-cs"/>
              </a:defRPr>
            </a:lvl3pPr>
            <a:lvl4pPr marL="3265917" algn="l" defTabSz="1088639" rtl="0" eaLnBrk="1" latinLnBrk="0" hangingPunct="1">
              <a:defRPr sz="4300" kern="1200">
                <a:solidFill>
                  <a:schemeClr val="tx1"/>
                </a:solidFill>
                <a:latin typeface="+mn-lt"/>
                <a:ea typeface="+mn-ea"/>
                <a:cs typeface="+mn-cs"/>
              </a:defRPr>
            </a:lvl4pPr>
            <a:lvl5pPr marL="4354556" algn="l" defTabSz="1088639" rtl="0" eaLnBrk="1" latinLnBrk="0" hangingPunct="1">
              <a:defRPr sz="4300" kern="1200">
                <a:solidFill>
                  <a:schemeClr val="tx1"/>
                </a:solidFill>
                <a:latin typeface="+mn-lt"/>
                <a:ea typeface="+mn-ea"/>
                <a:cs typeface="+mn-cs"/>
              </a:defRPr>
            </a:lvl5pPr>
            <a:lvl6pPr marL="5443195" algn="l" defTabSz="1088639" rtl="0" eaLnBrk="1" latinLnBrk="0" hangingPunct="1">
              <a:defRPr sz="4300" kern="1200">
                <a:solidFill>
                  <a:schemeClr val="tx1"/>
                </a:solidFill>
                <a:latin typeface="+mn-lt"/>
                <a:ea typeface="+mn-ea"/>
                <a:cs typeface="+mn-cs"/>
              </a:defRPr>
            </a:lvl6pPr>
            <a:lvl7pPr marL="6531834" algn="l" defTabSz="1088639" rtl="0" eaLnBrk="1" latinLnBrk="0" hangingPunct="1">
              <a:defRPr sz="4300" kern="1200">
                <a:solidFill>
                  <a:schemeClr val="tx1"/>
                </a:solidFill>
                <a:latin typeface="+mn-lt"/>
                <a:ea typeface="+mn-ea"/>
                <a:cs typeface="+mn-cs"/>
              </a:defRPr>
            </a:lvl7pPr>
            <a:lvl8pPr marL="7620472" algn="l" defTabSz="1088639" rtl="0" eaLnBrk="1" latinLnBrk="0" hangingPunct="1">
              <a:defRPr sz="4300" kern="1200">
                <a:solidFill>
                  <a:schemeClr val="tx1"/>
                </a:solidFill>
                <a:latin typeface="+mn-lt"/>
                <a:ea typeface="+mn-ea"/>
                <a:cs typeface="+mn-cs"/>
              </a:defRPr>
            </a:lvl8pPr>
            <a:lvl9pPr marL="8709111" algn="l" defTabSz="1088639" rtl="0" eaLnBrk="1" latinLnBrk="0" hangingPunct="1">
              <a:defRPr sz="4300" kern="1200">
                <a:solidFill>
                  <a:schemeClr val="tx1"/>
                </a:solidFill>
                <a:latin typeface="+mn-lt"/>
                <a:ea typeface="+mn-ea"/>
                <a:cs typeface="+mn-cs"/>
              </a:defRPr>
            </a:lvl9pPr>
          </a:lstStyle>
          <a:p>
            <a:endParaRPr lang="en-US" dirty="0">
              <a:latin typeface="Arial"/>
              <a:cs typeface="Arial"/>
            </a:endParaRPr>
          </a:p>
        </p:txBody>
      </p:sp>
      <p:sp>
        <p:nvSpPr>
          <p:cNvPr id="11" name="Freeform 6">
            <a:extLst>
              <a:ext uri="{FF2B5EF4-FFF2-40B4-BE49-F238E27FC236}">
                <a16:creationId xmlns:a16="http://schemas.microsoft.com/office/drawing/2014/main" xmlns="" id="{A40D891D-3398-4ED1-9EFA-4D08CD1A56D0}"/>
              </a:ext>
            </a:extLst>
          </p:cNvPr>
          <p:cNvSpPr>
            <a:spLocks/>
          </p:cNvSpPr>
          <p:nvPr/>
        </p:nvSpPr>
        <p:spPr bwMode="auto">
          <a:xfrm>
            <a:off x="5420820" y="3521684"/>
            <a:ext cx="2419383" cy="2015319"/>
          </a:xfrm>
          <a:custGeom>
            <a:avLst/>
            <a:gdLst/>
            <a:ahLst/>
            <a:cxnLst>
              <a:cxn ang="0">
                <a:pos x="403" y="61"/>
              </a:cxn>
              <a:cxn ang="0">
                <a:pos x="410" y="2"/>
              </a:cxn>
              <a:cxn ang="0">
                <a:pos x="410" y="0"/>
              </a:cxn>
              <a:cxn ang="0">
                <a:pos x="597" y="0"/>
              </a:cxn>
              <a:cxn ang="0">
                <a:pos x="597" y="2"/>
              </a:cxn>
              <a:cxn ang="0">
                <a:pos x="592" y="68"/>
              </a:cxn>
              <a:cxn ang="0">
                <a:pos x="469" y="310"/>
              </a:cxn>
              <a:cxn ang="0">
                <a:pos x="161" y="437"/>
              </a:cxn>
              <a:cxn ang="0">
                <a:pos x="160" y="437"/>
              </a:cxn>
              <a:cxn ang="0">
                <a:pos x="160" y="497"/>
              </a:cxn>
              <a:cxn ang="0">
                <a:pos x="0" y="341"/>
              </a:cxn>
              <a:cxn ang="0">
                <a:pos x="160" y="185"/>
              </a:cxn>
              <a:cxn ang="0">
                <a:pos x="160" y="250"/>
              </a:cxn>
              <a:cxn ang="0">
                <a:pos x="161" y="250"/>
              </a:cxn>
              <a:cxn ang="0">
                <a:pos x="337" y="177"/>
              </a:cxn>
              <a:cxn ang="0">
                <a:pos x="403" y="61"/>
              </a:cxn>
            </a:cxnLst>
            <a:rect l="0" t="0" r="r" b="b"/>
            <a:pathLst>
              <a:path w="597" h="497">
                <a:moveTo>
                  <a:pt x="403" y="61"/>
                </a:moveTo>
                <a:cubicBezTo>
                  <a:pt x="408" y="42"/>
                  <a:pt x="410" y="22"/>
                  <a:pt x="410" y="2"/>
                </a:cubicBezTo>
                <a:cubicBezTo>
                  <a:pt x="410" y="1"/>
                  <a:pt x="410" y="0"/>
                  <a:pt x="410" y="0"/>
                </a:cubicBezTo>
                <a:cubicBezTo>
                  <a:pt x="597" y="0"/>
                  <a:pt x="597" y="0"/>
                  <a:pt x="597" y="0"/>
                </a:cubicBezTo>
                <a:cubicBezTo>
                  <a:pt x="597" y="0"/>
                  <a:pt x="597" y="1"/>
                  <a:pt x="597" y="2"/>
                </a:cubicBezTo>
                <a:cubicBezTo>
                  <a:pt x="597" y="24"/>
                  <a:pt x="595" y="46"/>
                  <a:pt x="592" y="68"/>
                </a:cubicBezTo>
                <a:cubicBezTo>
                  <a:pt x="579" y="160"/>
                  <a:pt x="538" y="241"/>
                  <a:pt x="469" y="310"/>
                </a:cubicBezTo>
                <a:cubicBezTo>
                  <a:pt x="384" y="395"/>
                  <a:pt x="281" y="437"/>
                  <a:pt x="161" y="437"/>
                </a:cubicBezTo>
                <a:cubicBezTo>
                  <a:pt x="161" y="437"/>
                  <a:pt x="160" y="437"/>
                  <a:pt x="160" y="437"/>
                </a:cubicBezTo>
                <a:cubicBezTo>
                  <a:pt x="160" y="497"/>
                  <a:pt x="160" y="497"/>
                  <a:pt x="160" y="497"/>
                </a:cubicBezTo>
                <a:cubicBezTo>
                  <a:pt x="0" y="341"/>
                  <a:pt x="0" y="341"/>
                  <a:pt x="0" y="341"/>
                </a:cubicBezTo>
                <a:cubicBezTo>
                  <a:pt x="160" y="185"/>
                  <a:pt x="160" y="185"/>
                  <a:pt x="160" y="185"/>
                </a:cubicBezTo>
                <a:cubicBezTo>
                  <a:pt x="160" y="250"/>
                  <a:pt x="160" y="250"/>
                  <a:pt x="160" y="250"/>
                </a:cubicBezTo>
                <a:cubicBezTo>
                  <a:pt x="160" y="250"/>
                  <a:pt x="161" y="250"/>
                  <a:pt x="161" y="250"/>
                </a:cubicBezTo>
                <a:cubicBezTo>
                  <a:pt x="230" y="250"/>
                  <a:pt x="288" y="226"/>
                  <a:pt x="337" y="177"/>
                </a:cubicBezTo>
                <a:cubicBezTo>
                  <a:pt x="371" y="143"/>
                  <a:pt x="393" y="104"/>
                  <a:pt x="403" y="61"/>
                </a:cubicBezTo>
                <a:close/>
              </a:path>
            </a:pathLst>
          </a:custGeom>
          <a:solidFill>
            <a:srgbClr val="3DA1D2"/>
          </a:solidFill>
          <a:ln w="9525">
            <a:noFill/>
            <a:round/>
            <a:headEnd/>
            <a:tailEnd/>
          </a:ln>
        </p:spPr>
        <p:txBody>
          <a:bodyPr lIns="243852" tIns="121926" rIns="243852" bIns="121926"/>
          <a:lstStyle>
            <a:defPPr>
              <a:defRPr lang="en-US"/>
            </a:defPPr>
            <a:lvl1pPr marL="0" algn="l" defTabSz="1088639" rtl="0" eaLnBrk="1" latinLnBrk="0" hangingPunct="1">
              <a:defRPr sz="4300" kern="1200">
                <a:solidFill>
                  <a:schemeClr val="tx1"/>
                </a:solidFill>
                <a:latin typeface="+mn-lt"/>
                <a:ea typeface="+mn-ea"/>
                <a:cs typeface="+mn-cs"/>
              </a:defRPr>
            </a:lvl1pPr>
            <a:lvl2pPr marL="1088639" algn="l" defTabSz="1088639" rtl="0" eaLnBrk="1" latinLnBrk="0" hangingPunct="1">
              <a:defRPr sz="4300" kern="1200">
                <a:solidFill>
                  <a:schemeClr val="tx1"/>
                </a:solidFill>
                <a:latin typeface="+mn-lt"/>
                <a:ea typeface="+mn-ea"/>
                <a:cs typeface="+mn-cs"/>
              </a:defRPr>
            </a:lvl2pPr>
            <a:lvl3pPr marL="2177278" algn="l" defTabSz="1088639" rtl="0" eaLnBrk="1" latinLnBrk="0" hangingPunct="1">
              <a:defRPr sz="4300" kern="1200">
                <a:solidFill>
                  <a:schemeClr val="tx1"/>
                </a:solidFill>
                <a:latin typeface="+mn-lt"/>
                <a:ea typeface="+mn-ea"/>
                <a:cs typeface="+mn-cs"/>
              </a:defRPr>
            </a:lvl3pPr>
            <a:lvl4pPr marL="3265917" algn="l" defTabSz="1088639" rtl="0" eaLnBrk="1" latinLnBrk="0" hangingPunct="1">
              <a:defRPr sz="4300" kern="1200">
                <a:solidFill>
                  <a:schemeClr val="tx1"/>
                </a:solidFill>
                <a:latin typeface="+mn-lt"/>
                <a:ea typeface="+mn-ea"/>
                <a:cs typeface="+mn-cs"/>
              </a:defRPr>
            </a:lvl4pPr>
            <a:lvl5pPr marL="4354556" algn="l" defTabSz="1088639" rtl="0" eaLnBrk="1" latinLnBrk="0" hangingPunct="1">
              <a:defRPr sz="4300" kern="1200">
                <a:solidFill>
                  <a:schemeClr val="tx1"/>
                </a:solidFill>
                <a:latin typeface="+mn-lt"/>
                <a:ea typeface="+mn-ea"/>
                <a:cs typeface="+mn-cs"/>
              </a:defRPr>
            </a:lvl5pPr>
            <a:lvl6pPr marL="5443195" algn="l" defTabSz="1088639" rtl="0" eaLnBrk="1" latinLnBrk="0" hangingPunct="1">
              <a:defRPr sz="4300" kern="1200">
                <a:solidFill>
                  <a:schemeClr val="tx1"/>
                </a:solidFill>
                <a:latin typeface="+mn-lt"/>
                <a:ea typeface="+mn-ea"/>
                <a:cs typeface="+mn-cs"/>
              </a:defRPr>
            </a:lvl6pPr>
            <a:lvl7pPr marL="6531834" algn="l" defTabSz="1088639" rtl="0" eaLnBrk="1" latinLnBrk="0" hangingPunct="1">
              <a:defRPr sz="4300" kern="1200">
                <a:solidFill>
                  <a:schemeClr val="tx1"/>
                </a:solidFill>
                <a:latin typeface="+mn-lt"/>
                <a:ea typeface="+mn-ea"/>
                <a:cs typeface="+mn-cs"/>
              </a:defRPr>
            </a:lvl7pPr>
            <a:lvl8pPr marL="7620472" algn="l" defTabSz="1088639" rtl="0" eaLnBrk="1" latinLnBrk="0" hangingPunct="1">
              <a:defRPr sz="4300" kern="1200">
                <a:solidFill>
                  <a:schemeClr val="tx1"/>
                </a:solidFill>
                <a:latin typeface="+mn-lt"/>
                <a:ea typeface="+mn-ea"/>
                <a:cs typeface="+mn-cs"/>
              </a:defRPr>
            </a:lvl8pPr>
            <a:lvl9pPr marL="8709111" algn="l" defTabSz="1088639" rtl="0" eaLnBrk="1" latinLnBrk="0" hangingPunct="1">
              <a:defRPr sz="4300" kern="1200">
                <a:solidFill>
                  <a:schemeClr val="tx1"/>
                </a:solidFill>
                <a:latin typeface="+mn-lt"/>
                <a:ea typeface="+mn-ea"/>
                <a:cs typeface="+mn-cs"/>
              </a:defRPr>
            </a:lvl9pPr>
          </a:lstStyle>
          <a:p>
            <a:pPr defTabSz="2751140">
              <a:defRPr/>
            </a:pPr>
            <a:endParaRPr lang="en-US" dirty="0">
              <a:latin typeface="+mn-lt"/>
              <a:ea typeface="+mn-ea"/>
              <a:cs typeface="+mn-cs"/>
            </a:endParaRPr>
          </a:p>
        </p:txBody>
      </p:sp>
      <p:sp>
        <p:nvSpPr>
          <p:cNvPr id="12" name="Freeform 7">
            <a:extLst>
              <a:ext uri="{FF2B5EF4-FFF2-40B4-BE49-F238E27FC236}">
                <a16:creationId xmlns:a16="http://schemas.microsoft.com/office/drawing/2014/main" xmlns="" id="{A2BF9F3A-47BF-4073-9020-FDA1AB3BA4BB}"/>
              </a:ext>
            </a:extLst>
          </p:cNvPr>
          <p:cNvSpPr>
            <a:spLocks/>
          </p:cNvSpPr>
          <p:nvPr/>
        </p:nvSpPr>
        <p:spPr bwMode="auto">
          <a:xfrm>
            <a:off x="6069296" y="1757852"/>
            <a:ext cx="2017292" cy="2420777"/>
          </a:xfrm>
          <a:custGeom>
            <a:avLst/>
            <a:gdLst/>
            <a:ahLst/>
            <a:cxnLst>
              <a:cxn ang="0">
                <a:pos x="67" y="5"/>
              </a:cxn>
              <a:cxn ang="0">
                <a:pos x="309" y="129"/>
              </a:cxn>
              <a:cxn ang="0">
                <a:pos x="437" y="435"/>
              </a:cxn>
              <a:cxn ang="0">
                <a:pos x="498" y="435"/>
              </a:cxn>
              <a:cxn ang="0">
                <a:pos x="341" y="597"/>
              </a:cxn>
              <a:cxn ang="0">
                <a:pos x="184" y="435"/>
              </a:cxn>
              <a:cxn ang="0">
                <a:pos x="250" y="435"/>
              </a:cxn>
              <a:cxn ang="0">
                <a:pos x="177" y="261"/>
              </a:cxn>
              <a:cxn ang="0">
                <a:pos x="60" y="194"/>
              </a:cxn>
              <a:cxn ang="0">
                <a:pos x="1" y="188"/>
              </a:cxn>
              <a:cxn ang="0">
                <a:pos x="0" y="188"/>
              </a:cxn>
              <a:cxn ang="0">
                <a:pos x="0" y="0"/>
              </a:cxn>
              <a:cxn ang="0">
                <a:pos x="1" y="0"/>
              </a:cxn>
              <a:cxn ang="0">
                <a:pos x="67" y="5"/>
              </a:cxn>
            </a:cxnLst>
            <a:rect l="0" t="0" r="r" b="b"/>
            <a:pathLst>
              <a:path w="498" h="597">
                <a:moveTo>
                  <a:pt x="67" y="5"/>
                </a:moveTo>
                <a:cubicBezTo>
                  <a:pt x="159" y="18"/>
                  <a:pt x="240" y="59"/>
                  <a:pt x="309" y="129"/>
                </a:cubicBezTo>
                <a:cubicBezTo>
                  <a:pt x="394" y="213"/>
                  <a:pt x="436" y="315"/>
                  <a:pt x="437" y="435"/>
                </a:cubicBezTo>
                <a:cubicBezTo>
                  <a:pt x="498" y="435"/>
                  <a:pt x="498" y="435"/>
                  <a:pt x="498" y="435"/>
                </a:cubicBezTo>
                <a:cubicBezTo>
                  <a:pt x="341" y="597"/>
                  <a:pt x="341" y="597"/>
                  <a:pt x="341" y="597"/>
                </a:cubicBezTo>
                <a:cubicBezTo>
                  <a:pt x="184" y="435"/>
                  <a:pt x="184" y="435"/>
                  <a:pt x="184" y="435"/>
                </a:cubicBezTo>
                <a:cubicBezTo>
                  <a:pt x="250" y="435"/>
                  <a:pt x="250" y="435"/>
                  <a:pt x="250" y="435"/>
                </a:cubicBezTo>
                <a:cubicBezTo>
                  <a:pt x="249" y="367"/>
                  <a:pt x="225" y="309"/>
                  <a:pt x="177" y="261"/>
                </a:cubicBezTo>
                <a:cubicBezTo>
                  <a:pt x="143" y="227"/>
                  <a:pt x="104" y="205"/>
                  <a:pt x="60" y="194"/>
                </a:cubicBezTo>
                <a:cubicBezTo>
                  <a:pt x="41" y="190"/>
                  <a:pt x="21" y="188"/>
                  <a:pt x="1" y="188"/>
                </a:cubicBezTo>
                <a:cubicBezTo>
                  <a:pt x="1" y="188"/>
                  <a:pt x="0" y="188"/>
                  <a:pt x="0" y="188"/>
                </a:cubicBezTo>
                <a:cubicBezTo>
                  <a:pt x="0" y="0"/>
                  <a:pt x="0" y="0"/>
                  <a:pt x="0" y="0"/>
                </a:cubicBezTo>
                <a:cubicBezTo>
                  <a:pt x="0" y="0"/>
                  <a:pt x="1" y="0"/>
                  <a:pt x="1" y="0"/>
                </a:cubicBezTo>
                <a:cubicBezTo>
                  <a:pt x="24" y="0"/>
                  <a:pt x="46" y="2"/>
                  <a:pt x="67" y="5"/>
                </a:cubicBezTo>
                <a:close/>
              </a:path>
            </a:pathLst>
          </a:custGeom>
          <a:solidFill>
            <a:srgbClr val="3FACD0"/>
          </a:solidFill>
          <a:ln w="9525">
            <a:noFill/>
            <a:round/>
            <a:headEnd/>
            <a:tailEnd/>
          </a:ln>
        </p:spPr>
        <p:txBody>
          <a:bodyPr lIns="243852" tIns="121926" rIns="243852" bIns="121926"/>
          <a:lstStyle>
            <a:defPPr>
              <a:defRPr lang="en-US"/>
            </a:defPPr>
            <a:lvl1pPr marL="0" algn="l" defTabSz="1088639" rtl="0" eaLnBrk="1" latinLnBrk="0" hangingPunct="1">
              <a:defRPr sz="4300" kern="1200">
                <a:solidFill>
                  <a:schemeClr val="tx1"/>
                </a:solidFill>
                <a:latin typeface="+mn-lt"/>
                <a:ea typeface="+mn-ea"/>
                <a:cs typeface="+mn-cs"/>
              </a:defRPr>
            </a:lvl1pPr>
            <a:lvl2pPr marL="1088639" algn="l" defTabSz="1088639" rtl="0" eaLnBrk="1" latinLnBrk="0" hangingPunct="1">
              <a:defRPr sz="4300" kern="1200">
                <a:solidFill>
                  <a:schemeClr val="tx1"/>
                </a:solidFill>
                <a:latin typeface="+mn-lt"/>
                <a:ea typeface="+mn-ea"/>
                <a:cs typeface="+mn-cs"/>
              </a:defRPr>
            </a:lvl2pPr>
            <a:lvl3pPr marL="2177278" algn="l" defTabSz="1088639" rtl="0" eaLnBrk="1" latinLnBrk="0" hangingPunct="1">
              <a:defRPr sz="4300" kern="1200">
                <a:solidFill>
                  <a:schemeClr val="tx1"/>
                </a:solidFill>
                <a:latin typeface="+mn-lt"/>
                <a:ea typeface="+mn-ea"/>
                <a:cs typeface="+mn-cs"/>
              </a:defRPr>
            </a:lvl3pPr>
            <a:lvl4pPr marL="3265917" algn="l" defTabSz="1088639" rtl="0" eaLnBrk="1" latinLnBrk="0" hangingPunct="1">
              <a:defRPr sz="4300" kern="1200">
                <a:solidFill>
                  <a:schemeClr val="tx1"/>
                </a:solidFill>
                <a:latin typeface="+mn-lt"/>
                <a:ea typeface="+mn-ea"/>
                <a:cs typeface="+mn-cs"/>
              </a:defRPr>
            </a:lvl4pPr>
            <a:lvl5pPr marL="4354556" algn="l" defTabSz="1088639" rtl="0" eaLnBrk="1" latinLnBrk="0" hangingPunct="1">
              <a:defRPr sz="4300" kern="1200">
                <a:solidFill>
                  <a:schemeClr val="tx1"/>
                </a:solidFill>
                <a:latin typeface="+mn-lt"/>
                <a:ea typeface="+mn-ea"/>
                <a:cs typeface="+mn-cs"/>
              </a:defRPr>
            </a:lvl5pPr>
            <a:lvl6pPr marL="5443195" algn="l" defTabSz="1088639" rtl="0" eaLnBrk="1" latinLnBrk="0" hangingPunct="1">
              <a:defRPr sz="4300" kern="1200">
                <a:solidFill>
                  <a:schemeClr val="tx1"/>
                </a:solidFill>
                <a:latin typeface="+mn-lt"/>
                <a:ea typeface="+mn-ea"/>
                <a:cs typeface="+mn-cs"/>
              </a:defRPr>
            </a:lvl6pPr>
            <a:lvl7pPr marL="6531834" algn="l" defTabSz="1088639" rtl="0" eaLnBrk="1" latinLnBrk="0" hangingPunct="1">
              <a:defRPr sz="4300" kern="1200">
                <a:solidFill>
                  <a:schemeClr val="tx1"/>
                </a:solidFill>
                <a:latin typeface="+mn-lt"/>
                <a:ea typeface="+mn-ea"/>
                <a:cs typeface="+mn-cs"/>
              </a:defRPr>
            </a:lvl7pPr>
            <a:lvl8pPr marL="7620472" algn="l" defTabSz="1088639" rtl="0" eaLnBrk="1" latinLnBrk="0" hangingPunct="1">
              <a:defRPr sz="4300" kern="1200">
                <a:solidFill>
                  <a:schemeClr val="tx1"/>
                </a:solidFill>
                <a:latin typeface="+mn-lt"/>
                <a:ea typeface="+mn-ea"/>
                <a:cs typeface="+mn-cs"/>
              </a:defRPr>
            </a:lvl8pPr>
            <a:lvl9pPr marL="8709111" algn="l" defTabSz="1088639" rtl="0" eaLnBrk="1" latinLnBrk="0" hangingPunct="1">
              <a:defRPr sz="4300" kern="1200">
                <a:solidFill>
                  <a:schemeClr val="tx1"/>
                </a:solidFill>
                <a:latin typeface="+mn-lt"/>
                <a:ea typeface="+mn-ea"/>
                <a:cs typeface="+mn-cs"/>
              </a:defRPr>
            </a:lvl9pPr>
          </a:lstStyle>
          <a:p>
            <a:pPr defTabSz="2751140">
              <a:defRPr/>
            </a:pPr>
            <a:endParaRPr lang="en-US" dirty="0">
              <a:latin typeface="+mn-lt"/>
              <a:ea typeface="+mn-ea"/>
              <a:cs typeface="+mn-cs"/>
            </a:endParaRPr>
          </a:p>
        </p:txBody>
      </p:sp>
      <p:sp>
        <p:nvSpPr>
          <p:cNvPr id="13" name="Freeform 8">
            <a:extLst>
              <a:ext uri="{FF2B5EF4-FFF2-40B4-BE49-F238E27FC236}">
                <a16:creationId xmlns:a16="http://schemas.microsoft.com/office/drawing/2014/main" xmlns="" id="{DAAA64BE-A1A3-4097-9D95-1497F87B2946}"/>
              </a:ext>
            </a:extLst>
          </p:cNvPr>
          <p:cNvSpPr>
            <a:spLocks noEditPoints="1"/>
          </p:cNvSpPr>
          <p:nvPr/>
        </p:nvSpPr>
        <p:spPr bwMode="auto">
          <a:xfrm>
            <a:off x="4305235" y="1511497"/>
            <a:ext cx="2412538" cy="2010186"/>
          </a:xfrm>
          <a:custGeom>
            <a:avLst/>
            <a:gdLst>
              <a:gd name="T0" fmla="*/ 96 w 595"/>
              <a:gd name="T1" fmla="*/ 338 h 496"/>
              <a:gd name="T2" fmla="*/ 95 w 595"/>
              <a:gd name="T3" fmla="*/ 338 h 496"/>
              <a:gd name="T4" fmla="*/ 96 w 595"/>
              <a:gd name="T5" fmla="*/ 338 h 496"/>
              <a:gd name="T6" fmla="*/ 435 w 595"/>
              <a:gd name="T7" fmla="*/ 0 h 496"/>
              <a:gd name="T8" fmla="*/ 595 w 595"/>
              <a:gd name="T9" fmla="*/ 157 h 496"/>
              <a:gd name="T10" fmla="*/ 435 w 595"/>
              <a:gd name="T11" fmla="*/ 314 h 496"/>
              <a:gd name="T12" fmla="*/ 435 w 595"/>
              <a:gd name="T13" fmla="*/ 249 h 496"/>
              <a:gd name="T14" fmla="*/ 260 w 595"/>
              <a:gd name="T15" fmla="*/ 322 h 496"/>
              <a:gd name="T16" fmla="*/ 194 w 595"/>
              <a:gd name="T17" fmla="*/ 437 h 496"/>
              <a:gd name="T18" fmla="*/ 187 w 595"/>
              <a:gd name="T19" fmla="*/ 496 h 496"/>
              <a:gd name="T20" fmla="*/ 0 w 595"/>
              <a:gd name="T21" fmla="*/ 496 h 496"/>
              <a:gd name="T22" fmla="*/ 5 w 595"/>
              <a:gd name="T23" fmla="*/ 429 h 496"/>
              <a:gd name="T24" fmla="*/ 128 w 595"/>
              <a:gd name="T25" fmla="*/ 190 h 496"/>
              <a:gd name="T26" fmla="*/ 435 w 595"/>
              <a:gd name="T27" fmla="*/ 61 h 496"/>
              <a:gd name="T28" fmla="*/ 435 w 595"/>
              <a:gd name="T29" fmla="*/ 0 h 4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95"/>
              <a:gd name="T46" fmla="*/ 0 h 496"/>
              <a:gd name="T47" fmla="*/ 595 w 595"/>
              <a:gd name="T48" fmla="*/ 496 h 49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95" h="496">
                <a:moveTo>
                  <a:pt x="96" y="338"/>
                </a:moveTo>
                <a:cubicBezTo>
                  <a:pt x="96" y="338"/>
                  <a:pt x="95" y="338"/>
                  <a:pt x="95" y="338"/>
                </a:cubicBezTo>
                <a:cubicBezTo>
                  <a:pt x="96" y="338"/>
                  <a:pt x="96" y="338"/>
                  <a:pt x="96" y="338"/>
                </a:cubicBezTo>
                <a:close/>
                <a:moveTo>
                  <a:pt x="435" y="0"/>
                </a:moveTo>
                <a:cubicBezTo>
                  <a:pt x="595" y="157"/>
                  <a:pt x="595" y="157"/>
                  <a:pt x="595" y="157"/>
                </a:cubicBezTo>
                <a:cubicBezTo>
                  <a:pt x="435" y="314"/>
                  <a:pt x="435" y="314"/>
                  <a:pt x="435" y="314"/>
                </a:cubicBezTo>
                <a:cubicBezTo>
                  <a:pt x="435" y="249"/>
                  <a:pt x="435" y="249"/>
                  <a:pt x="435" y="249"/>
                </a:cubicBezTo>
                <a:cubicBezTo>
                  <a:pt x="367" y="249"/>
                  <a:pt x="309" y="273"/>
                  <a:pt x="260" y="322"/>
                </a:cubicBezTo>
                <a:cubicBezTo>
                  <a:pt x="227" y="356"/>
                  <a:pt x="204" y="394"/>
                  <a:pt x="194" y="437"/>
                </a:cubicBezTo>
                <a:cubicBezTo>
                  <a:pt x="190" y="456"/>
                  <a:pt x="187" y="475"/>
                  <a:pt x="187" y="496"/>
                </a:cubicBezTo>
                <a:cubicBezTo>
                  <a:pt x="0" y="496"/>
                  <a:pt x="0" y="496"/>
                  <a:pt x="0" y="496"/>
                </a:cubicBezTo>
                <a:cubicBezTo>
                  <a:pt x="0" y="473"/>
                  <a:pt x="2" y="451"/>
                  <a:pt x="5" y="429"/>
                </a:cubicBezTo>
                <a:cubicBezTo>
                  <a:pt x="18" y="338"/>
                  <a:pt x="59" y="258"/>
                  <a:pt x="128" y="190"/>
                </a:cubicBezTo>
                <a:cubicBezTo>
                  <a:pt x="213" y="104"/>
                  <a:pt x="315" y="62"/>
                  <a:pt x="435" y="61"/>
                </a:cubicBezTo>
                <a:lnTo>
                  <a:pt x="435" y="0"/>
                </a:lnTo>
                <a:close/>
              </a:path>
            </a:pathLst>
          </a:custGeom>
          <a:solidFill>
            <a:srgbClr val="398BD5"/>
          </a:solidFill>
          <a:ln>
            <a:noFill/>
          </a:ln>
          <a:extLst/>
        </p:spPr>
        <p:txBody>
          <a:bodyPr lIns="243852" tIns="121926" rIns="243852" bIns="121926"/>
          <a:lstStyle>
            <a:defPPr>
              <a:defRPr lang="en-US"/>
            </a:defPPr>
            <a:lvl1pPr marL="0" algn="l" defTabSz="1088639" rtl="0" eaLnBrk="1" latinLnBrk="0" hangingPunct="1">
              <a:defRPr sz="4300" kern="1200">
                <a:solidFill>
                  <a:schemeClr val="tx1"/>
                </a:solidFill>
                <a:latin typeface="+mn-lt"/>
                <a:ea typeface="+mn-ea"/>
                <a:cs typeface="+mn-cs"/>
              </a:defRPr>
            </a:lvl1pPr>
            <a:lvl2pPr marL="1088639" algn="l" defTabSz="1088639" rtl="0" eaLnBrk="1" latinLnBrk="0" hangingPunct="1">
              <a:defRPr sz="4300" kern="1200">
                <a:solidFill>
                  <a:schemeClr val="tx1"/>
                </a:solidFill>
                <a:latin typeface="+mn-lt"/>
                <a:ea typeface="+mn-ea"/>
                <a:cs typeface="+mn-cs"/>
              </a:defRPr>
            </a:lvl2pPr>
            <a:lvl3pPr marL="2177278" algn="l" defTabSz="1088639" rtl="0" eaLnBrk="1" latinLnBrk="0" hangingPunct="1">
              <a:defRPr sz="4300" kern="1200">
                <a:solidFill>
                  <a:schemeClr val="tx1"/>
                </a:solidFill>
                <a:latin typeface="+mn-lt"/>
                <a:ea typeface="+mn-ea"/>
                <a:cs typeface="+mn-cs"/>
              </a:defRPr>
            </a:lvl3pPr>
            <a:lvl4pPr marL="3265917" algn="l" defTabSz="1088639" rtl="0" eaLnBrk="1" latinLnBrk="0" hangingPunct="1">
              <a:defRPr sz="4300" kern="1200">
                <a:solidFill>
                  <a:schemeClr val="tx1"/>
                </a:solidFill>
                <a:latin typeface="+mn-lt"/>
                <a:ea typeface="+mn-ea"/>
                <a:cs typeface="+mn-cs"/>
              </a:defRPr>
            </a:lvl4pPr>
            <a:lvl5pPr marL="4354556" algn="l" defTabSz="1088639" rtl="0" eaLnBrk="1" latinLnBrk="0" hangingPunct="1">
              <a:defRPr sz="4300" kern="1200">
                <a:solidFill>
                  <a:schemeClr val="tx1"/>
                </a:solidFill>
                <a:latin typeface="+mn-lt"/>
                <a:ea typeface="+mn-ea"/>
                <a:cs typeface="+mn-cs"/>
              </a:defRPr>
            </a:lvl5pPr>
            <a:lvl6pPr marL="5443195" algn="l" defTabSz="1088639" rtl="0" eaLnBrk="1" latinLnBrk="0" hangingPunct="1">
              <a:defRPr sz="4300" kern="1200">
                <a:solidFill>
                  <a:schemeClr val="tx1"/>
                </a:solidFill>
                <a:latin typeface="+mn-lt"/>
                <a:ea typeface="+mn-ea"/>
                <a:cs typeface="+mn-cs"/>
              </a:defRPr>
            </a:lvl6pPr>
            <a:lvl7pPr marL="6531834" algn="l" defTabSz="1088639" rtl="0" eaLnBrk="1" latinLnBrk="0" hangingPunct="1">
              <a:defRPr sz="4300" kern="1200">
                <a:solidFill>
                  <a:schemeClr val="tx1"/>
                </a:solidFill>
                <a:latin typeface="+mn-lt"/>
                <a:ea typeface="+mn-ea"/>
                <a:cs typeface="+mn-cs"/>
              </a:defRPr>
            </a:lvl7pPr>
            <a:lvl8pPr marL="7620472" algn="l" defTabSz="1088639" rtl="0" eaLnBrk="1" latinLnBrk="0" hangingPunct="1">
              <a:defRPr sz="4300" kern="1200">
                <a:solidFill>
                  <a:schemeClr val="tx1"/>
                </a:solidFill>
                <a:latin typeface="+mn-lt"/>
                <a:ea typeface="+mn-ea"/>
                <a:cs typeface="+mn-cs"/>
              </a:defRPr>
            </a:lvl8pPr>
            <a:lvl9pPr marL="8709111" algn="l" defTabSz="1088639" rtl="0" eaLnBrk="1" latinLnBrk="0" hangingPunct="1">
              <a:defRPr sz="4300" kern="1200">
                <a:solidFill>
                  <a:schemeClr val="tx1"/>
                </a:solidFill>
                <a:latin typeface="+mn-lt"/>
                <a:ea typeface="+mn-ea"/>
                <a:cs typeface="+mn-cs"/>
              </a:defRPr>
            </a:lvl9pPr>
          </a:lstStyle>
          <a:p>
            <a:endParaRPr lang="en-US" dirty="0">
              <a:solidFill>
                <a:srgbClr val="065142"/>
              </a:solidFill>
              <a:latin typeface="Arial"/>
              <a:cs typeface="Arial"/>
            </a:endParaRPr>
          </a:p>
        </p:txBody>
      </p:sp>
      <p:sp>
        <p:nvSpPr>
          <p:cNvPr id="14" name="Text Placeholder 3">
            <a:extLst>
              <a:ext uri="{FF2B5EF4-FFF2-40B4-BE49-F238E27FC236}">
                <a16:creationId xmlns:a16="http://schemas.microsoft.com/office/drawing/2014/main" xmlns="" id="{EFAE717C-B756-44FE-90E2-6538B5C4FC00}"/>
              </a:ext>
            </a:extLst>
          </p:cNvPr>
          <p:cNvSpPr txBox="1">
            <a:spLocks/>
          </p:cNvSpPr>
          <p:nvPr/>
        </p:nvSpPr>
        <p:spPr bwMode="auto">
          <a:xfrm>
            <a:off x="5870532" y="1932588"/>
            <a:ext cx="44372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b">
            <a:spAutoFit/>
          </a:bodyPr>
          <a:lstStyle>
            <a:defPPr>
              <a:defRPr lang="en-US"/>
            </a:defPPr>
            <a:lvl1pPr marL="0" algn="l" defTabSz="1088639" rtl="0" eaLnBrk="1" latinLnBrk="0" hangingPunct="1">
              <a:defRPr sz="4300" kern="1200">
                <a:solidFill>
                  <a:schemeClr val="tx1"/>
                </a:solidFill>
                <a:latin typeface="+mn-lt"/>
                <a:ea typeface="+mn-ea"/>
                <a:cs typeface="+mn-cs"/>
              </a:defRPr>
            </a:lvl1pPr>
            <a:lvl2pPr marL="1088639" algn="l" defTabSz="1088639" rtl="0" eaLnBrk="1" latinLnBrk="0" hangingPunct="1">
              <a:defRPr sz="4300" kern="1200">
                <a:solidFill>
                  <a:schemeClr val="tx1"/>
                </a:solidFill>
                <a:latin typeface="+mn-lt"/>
                <a:ea typeface="+mn-ea"/>
                <a:cs typeface="+mn-cs"/>
              </a:defRPr>
            </a:lvl2pPr>
            <a:lvl3pPr marL="2177278" algn="l" defTabSz="1088639" rtl="0" eaLnBrk="1" latinLnBrk="0" hangingPunct="1">
              <a:defRPr sz="4300" kern="1200">
                <a:solidFill>
                  <a:schemeClr val="tx1"/>
                </a:solidFill>
                <a:latin typeface="+mn-lt"/>
                <a:ea typeface="+mn-ea"/>
                <a:cs typeface="+mn-cs"/>
              </a:defRPr>
            </a:lvl3pPr>
            <a:lvl4pPr marL="3265917" algn="l" defTabSz="1088639" rtl="0" eaLnBrk="1" latinLnBrk="0" hangingPunct="1">
              <a:defRPr sz="4300" kern="1200">
                <a:solidFill>
                  <a:schemeClr val="tx1"/>
                </a:solidFill>
                <a:latin typeface="+mn-lt"/>
                <a:ea typeface="+mn-ea"/>
                <a:cs typeface="+mn-cs"/>
              </a:defRPr>
            </a:lvl4pPr>
            <a:lvl5pPr marL="4354556" algn="l" defTabSz="1088639" rtl="0" eaLnBrk="1" latinLnBrk="0" hangingPunct="1">
              <a:defRPr sz="4300" kern="1200">
                <a:solidFill>
                  <a:schemeClr val="tx1"/>
                </a:solidFill>
                <a:latin typeface="+mn-lt"/>
                <a:ea typeface="+mn-ea"/>
                <a:cs typeface="+mn-cs"/>
              </a:defRPr>
            </a:lvl5pPr>
            <a:lvl6pPr marL="5443195" algn="l" defTabSz="1088639" rtl="0" eaLnBrk="1" latinLnBrk="0" hangingPunct="1">
              <a:defRPr sz="4300" kern="1200">
                <a:solidFill>
                  <a:schemeClr val="tx1"/>
                </a:solidFill>
                <a:latin typeface="+mn-lt"/>
                <a:ea typeface="+mn-ea"/>
                <a:cs typeface="+mn-cs"/>
              </a:defRPr>
            </a:lvl6pPr>
            <a:lvl7pPr marL="6531834" algn="l" defTabSz="1088639" rtl="0" eaLnBrk="1" latinLnBrk="0" hangingPunct="1">
              <a:defRPr sz="4300" kern="1200">
                <a:solidFill>
                  <a:schemeClr val="tx1"/>
                </a:solidFill>
                <a:latin typeface="+mn-lt"/>
                <a:ea typeface="+mn-ea"/>
                <a:cs typeface="+mn-cs"/>
              </a:defRPr>
            </a:lvl7pPr>
            <a:lvl8pPr marL="7620472" algn="l" defTabSz="1088639" rtl="0" eaLnBrk="1" latinLnBrk="0" hangingPunct="1">
              <a:defRPr sz="4300" kern="1200">
                <a:solidFill>
                  <a:schemeClr val="tx1"/>
                </a:solidFill>
                <a:latin typeface="+mn-lt"/>
                <a:ea typeface="+mn-ea"/>
                <a:cs typeface="+mn-cs"/>
              </a:defRPr>
            </a:lvl8pPr>
            <a:lvl9pPr marL="8709111" algn="l" defTabSz="1088639" rtl="0" eaLnBrk="1" latinLnBrk="0" hangingPunct="1">
              <a:defRPr sz="4300" kern="1200">
                <a:solidFill>
                  <a:schemeClr val="tx1"/>
                </a:solidFill>
                <a:latin typeface="+mn-lt"/>
                <a:ea typeface="+mn-ea"/>
                <a:cs typeface="+mn-cs"/>
              </a:defRPr>
            </a:lvl9pPr>
          </a:lstStyle>
          <a:p>
            <a:pPr algn="ctr" defTabSz="2438522">
              <a:spcBef>
                <a:spcPct val="20000"/>
              </a:spcBef>
            </a:pPr>
            <a:r>
              <a:rPr lang="en-US" sz="2800" b="1" dirty="0">
                <a:solidFill>
                  <a:schemeClr val="bg1"/>
                </a:solidFill>
                <a:latin typeface="Open Sans"/>
                <a:cs typeface="Open Sans"/>
              </a:rPr>
              <a:t>01</a:t>
            </a:r>
          </a:p>
        </p:txBody>
      </p:sp>
      <p:sp>
        <p:nvSpPr>
          <p:cNvPr id="15" name="Text Placeholder 3">
            <a:extLst>
              <a:ext uri="{FF2B5EF4-FFF2-40B4-BE49-F238E27FC236}">
                <a16:creationId xmlns:a16="http://schemas.microsoft.com/office/drawing/2014/main" xmlns="" id="{C15F0D19-025F-4E07-AA1E-1076C008C09B}"/>
              </a:ext>
            </a:extLst>
          </p:cNvPr>
          <p:cNvSpPr txBox="1">
            <a:spLocks/>
          </p:cNvSpPr>
          <p:nvPr/>
        </p:nvSpPr>
        <p:spPr bwMode="auto">
          <a:xfrm>
            <a:off x="7226515" y="3537316"/>
            <a:ext cx="44372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b">
            <a:spAutoFit/>
          </a:bodyPr>
          <a:lstStyle>
            <a:defPPr>
              <a:defRPr lang="en-US"/>
            </a:defPPr>
            <a:lvl1pPr marL="0" algn="l" defTabSz="1088639" rtl="0" eaLnBrk="1" latinLnBrk="0" hangingPunct="1">
              <a:defRPr sz="4300" kern="1200">
                <a:solidFill>
                  <a:schemeClr val="tx1"/>
                </a:solidFill>
                <a:latin typeface="+mn-lt"/>
                <a:ea typeface="+mn-ea"/>
                <a:cs typeface="+mn-cs"/>
              </a:defRPr>
            </a:lvl1pPr>
            <a:lvl2pPr marL="1088639" algn="l" defTabSz="1088639" rtl="0" eaLnBrk="1" latinLnBrk="0" hangingPunct="1">
              <a:defRPr sz="4300" kern="1200">
                <a:solidFill>
                  <a:schemeClr val="tx1"/>
                </a:solidFill>
                <a:latin typeface="+mn-lt"/>
                <a:ea typeface="+mn-ea"/>
                <a:cs typeface="+mn-cs"/>
              </a:defRPr>
            </a:lvl2pPr>
            <a:lvl3pPr marL="2177278" algn="l" defTabSz="1088639" rtl="0" eaLnBrk="1" latinLnBrk="0" hangingPunct="1">
              <a:defRPr sz="4300" kern="1200">
                <a:solidFill>
                  <a:schemeClr val="tx1"/>
                </a:solidFill>
                <a:latin typeface="+mn-lt"/>
                <a:ea typeface="+mn-ea"/>
                <a:cs typeface="+mn-cs"/>
              </a:defRPr>
            </a:lvl3pPr>
            <a:lvl4pPr marL="3265917" algn="l" defTabSz="1088639" rtl="0" eaLnBrk="1" latinLnBrk="0" hangingPunct="1">
              <a:defRPr sz="4300" kern="1200">
                <a:solidFill>
                  <a:schemeClr val="tx1"/>
                </a:solidFill>
                <a:latin typeface="+mn-lt"/>
                <a:ea typeface="+mn-ea"/>
                <a:cs typeface="+mn-cs"/>
              </a:defRPr>
            </a:lvl4pPr>
            <a:lvl5pPr marL="4354556" algn="l" defTabSz="1088639" rtl="0" eaLnBrk="1" latinLnBrk="0" hangingPunct="1">
              <a:defRPr sz="4300" kern="1200">
                <a:solidFill>
                  <a:schemeClr val="tx1"/>
                </a:solidFill>
                <a:latin typeface="+mn-lt"/>
                <a:ea typeface="+mn-ea"/>
                <a:cs typeface="+mn-cs"/>
              </a:defRPr>
            </a:lvl5pPr>
            <a:lvl6pPr marL="5443195" algn="l" defTabSz="1088639" rtl="0" eaLnBrk="1" latinLnBrk="0" hangingPunct="1">
              <a:defRPr sz="4300" kern="1200">
                <a:solidFill>
                  <a:schemeClr val="tx1"/>
                </a:solidFill>
                <a:latin typeface="+mn-lt"/>
                <a:ea typeface="+mn-ea"/>
                <a:cs typeface="+mn-cs"/>
              </a:defRPr>
            </a:lvl6pPr>
            <a:lvl7pPr marL="6531834" algn="l" defTabSz="1088639" rtl="0" eaLnBrk="1" latinLnBrk="0" hangingPunct="1">
              <a:defRPr sz="4300" kern="1200">
                <a:solidFill>
                  <a:schemeClr val="tx1"/>
                </a:solidFill>
                <a:latin typeface="+mn-lt"/>
                <a:ea typeface="+mn-ea"/>
                <a:cs typeface="+mn-cs"/>
              </a:defRPr>
            </a:lvl7pPr>
            <a:lvl8pPr marL="7620472" algn="l" defTabSz="1088639" rtl="0" eaLnBrk="1" latinLnBrk="0" hangingPunct="1">
              <a:defRPr sz="4300" kern="1200">
                <a:solidFill>
                  <a:schemeClr val="tx1"/>
                </a:solidFill>
                <a:latin typeface="+mn-lt"/>
                <a:ea typeface="+mn-ea"/>
                <a:cs typeface="+mn-cs"/>
              </a:defRPr>
            </a:lvl8pPr>
            <a:lvl9pPr marL="8709111" algn="l" defTabSz="1088639" rtl="0" eaLnBrk="1" latinLnBrk="0" hangingPunct="1">
              <a:defRPr sz="4300" kern="1200">
                <a:solidFill>
                  <a:schemeClr val="tx1"/>
                </a:solidFill>
                <a:latin typeface="+mn-lt"/>
                <a:ea typeface="+mn-ea"/>
                <a:cs typeface="+mn-cs"/>
              </a:defRPr>
            </a:lvl9pPr>
          </a:lstStyle>
          <a:p>
            <a:pPr algn="ctr" defTabSz="2438522">
              <a:spcBef>
                <a:spcPct val="20000"/>
              </a:spcBef>
            </a:pPr>
            <a:r>
              <a:rPr lang="en-US" sz="2800" b="1" dirty="0">
                <a:solidFill>
                  <a:schemeClr val="bg1"/>
                </a:solidFill>
                <a:latin typeface="Open Sans"/>
                <a:cs typeface="Open Sans"/>
              </a:rPr>
              <a:t>02</a:t>
            </a:r>
          </a:p>
        </p:txBody>
      </p:sp>
      <p:sp>
        <p:nvSpPr>
          <p:cNvPr id="16" name="Text Placeholder 3">
            <a:extLst>
              <a:ext uri="{FF2B5EF4-FFF2-40B4-BE49-F238E27FC236}">
                <a16:creationId xmlns:a16="http://schemas.microsoft.com/office/drawing/2014/main" xmlns="" id="{9DBF99AC-87D6-4A93-8B2C-F77900DCE0E4}"/>
              </a:ext>
            </a:extLst>
          </p:cNvPr>
          <p:cNvSpPr txBox="1">
            <a:spLocks/>
          </p:cNvSpPr>
          <p:nvPr/>
        </p:nvSpPr>
        <p:spPr bwMode="auto">
          <a:xfrm>
            <a:off x="5803802" y="4686971"/>
            <a:ext cx="44372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b">
            <a:spAutoFit/>
          </a:bodyPr>
          <a:lstStyle>
            <a:defPPr>
              <a:defRPr lang="en-US"/>
            </a:defPPr>
            <a:lvl1pPr marL="0" algn="l" defTabSz="1088639" rtl="0" eaLnBrk="1" latinLnBrk="0" hangingPunct="1">
              <a:defRPr sz="4300" kern="1200">
                <a:solidFill>
                  <a:schemeClr val="tx1"/>
                </a:solidFill>
                <a:latin typeface="+mn-lt"/>
                <a:ea typeface="+mn-ea"/>
                <a:cs typeface="+mn-cs"/>
              </a:defRPr>
            </a:lvl1pPr>
            <a:lvl2pPr marL="1088639" algn="l" defTabSz="1088639" rtl="0" eaLnBrk="1" latinLnBrk="0" hangingPunct="1">
              <a:defRPr sz="4300" kern="1200">
                <a:solidFill>
                  <a:schemeClr val="tx1"/>
                </a:solidFill>
                <a:latin typeface="+mn-lt"/>
                <a:ea typeface="+mn-ea"/>
                <a:cs typeface="+mn-cs"/>
              </a:defRPr>
            </a:lvl2pPr>
            <a:lvl3pPr marL="2177278" algn="l" defTabSz="1088639" rtl="0" eaLnBrk="1" latinLnBrk="0" hangingPunct="1">
              <a:defRPr sz="4300" kern="1200">
                <a:solidFill>
                  <a:schemeClr val="tx1"/>
                </a:solidFill>
                <a:latin typeface="+mn-lt"/>
                <a:ea typeface="+mn-ea"/>
                <a:cs typeface="+mn-cs"/>
              </a:defRPr>
            </a:lvl3pPr>
            <a:lvl4pPr marL="3265917" algn="l" defTabSz="1088639" rtl="0" eaLnBrk="1" latinLnBrk="0" hangingPunct="1">
              <a:defRPr sz="4300" kern="1200">
                <a:solidFill>
                  <a:schemeClr val="tx1"/>
                </a:solidFill>
                <a:latin typeface="+mn-lt"/>
                <a:ea typeface="+mn-ea"/>
                <a:cs typeface="+mn-cs"/>
              </a:defRPr>
            </a:lvl4pPr>
            <a:lvl5pPr marL="4354556" algn="l" defTabSz="1088639" rtl="0" eaLnBrk="1" latinLnBrk="0" hangingPunct="1">
              <a:defRPr sz="4300" kern="1200">
                <a:solidFill>
                  <a:schemeClr val="tx1"/>
                </a:solidFill>
                <a:latin typeface="+mn-lt"/>
                <a:ea typeface="+mn-ea"/>
                <a:cs typeface="+mn-cs"/>
              </a:defRPr>
            </a:lvl5pPr>
            <a:lvl6pPr marL="5443195" algn="l" defTabSz="1088639" rtl="0" eaLnBrk="1" latinLnBrk="0" hangingPunct="1">
              <a:defRPr sz="4300" kern="1200">
                <a:solidFill>
                  <a:schemeClr val="tx1"/>
                </a:solidFill>
                <a:latin typeface="+mn-lt"/>
                <a:ea typeface="+mn-ea"/>
                <a:cs typeface="+mn-cs"/>
              </a:defRPr>
            </a:lvl6pPr>
            <a:lvl7pPr marL="6531834" algn="l" defTabSz="1088639" rtl="0" eaLnBrk="1" latinLnBrk="0" hangingPunct="1">
              <a:defRPr sz="4300" kern="1200">
                <a:solidFill>
                  <a:schemeClr val="tx1"/>
                </a:solidFill>
                <a:latin typeface="+mn-lt"/>
                <a:ea typeface="+mn-ea"/>
                <a:cs typeface="+mn-cs"/>
              </a:defRPr>
            </a:lvl7pPr>
            <a:lvl8pPr marL="7620472" algn="l" defTabSz="1088639" rtl="0" eaLnBrk="1" latinLnBrk="0" hangingPunct="1">
              <a:defRPr sz="4300" kern="1200">
                <a:solidFill>
                  <a:schemeClr val="tx1"/>
                </a:solidFill>
                <a:latin typeface="+mn-lt"/>
                <a:ea typeface="+mn-ea"/>
                <a:cs typeface="+mn-cs"/>
              </a:defRPr>
            </a:lvl8pPr>
            <a:lvl9pPr marL="8709111" algn="l" defTabSz="1088639" rtl="0" eaLnBrk="1" latinLnBrk="0" hangingPunct="1">
              <a:defRPr sz="4300" kern="1200">
                <a:solidFill>
                  <a:schemeClr val="tx1"/>
                </a:solidFill>
                <a:latin typeface="+mn-lt"/>
                <a:ea typeface="+mn-ea"/>
                <a:cs typeface="+mn-cs"/>
              </a:defRPr>
            </a:lvl9pPr>
          </a:lstStyle>
          <a:p>
            <a:pPr algn="ctr" defTabSz="2438522">
              <a:spcBef>
                <a:spcPct val="20000"/>
              </a:spcBef>
            </a:pPr>
            <a:r>
              <a:rPr lang="en-US" sz="2800" b="1" dirty="0">
                <a:solidFill>
                  <a:schemeClr val="bg1"/>
                </a:solidFill>
                <a:latin typeface="Open Sans"/>
                <a:cs typeface="Open Sans"/>
              </a:rPr>
              <a:t>03</a:t>
            </a:r>
          </a:p>
        </p:txBody>
      </p:sp>
      <p:sp>
        <p:nvSpPr>
          <p:cNvPr id="21" name="Freeform 9">
            <a:extLst>
              <a:ext uri="{FF2B5EF4-FFF2-40B4-BE49-F238E27FC236}">
                <a16:creationId xmlns:a16="http://schemas.microsoft.com/office/drawing/2014/main" xmlns="" id="{73D8646F-C5D2-44BD-96E1-F840A7275540}"/>
              </a:ext>
            </a:extLst>
          </p:cNvPr>
          <p:cNvSpPr>
            <a:spLocks/>
          </p:cNvSpPr>
          <p:nvPr/>
        </p:nvSpPr>
        <p:spPr bwMode="auto">
          <a:xfrm>
            <a:off x="4058847" y="2881846"/>
            <a:ext cx="1267867" cy="776702"/>
          </a:xfrm>
          <a:custGeom>
            <a:avLst/>
            <a:gdLst>
              <a:gd name="T0" fmla="*/ 250 w 313"/>
              <a:gd name="T1" fmla="*/ 192 h 192"/>
              <a:gd name="T2" fmla="*/ 62 w 313"/>
              <a:gd name="T3" fmla="*/ 192 h 192"/>
              <a:gd name="T4" fmla="*/ 61 w 313"/>
              <a:gd name="T5" fmla="*/ 160 h 192"/>
              <a:gd name="T6" fmla="*/ 61 w 313"/>
              <a:gd name="T7" fmla="*/ 158 h 192"/>
              <a:gd name="T8" fmla="*/ 0 w 313"/>
              <a:gd name="T9" fmla="*/ 158 h 192"/>
              <a:gd name="T10" fmla="*/ 157 w 313"/>
              <a:gd name="T11" fmla="*/ 0 h 192"/>
              <a:gd name="T12" fmla="*/ 313 w 313"/>
              <a:gd name="T13" fmla="*/ 158 h 192"/>
              <a:gd name="T14" fmla="*/ 248 w 313"/>
              <a:gd name="T15" fmla="*/ 158 h 192"/>
              <a:gd name="T16" fmla="*/ 248 w 313"/>
              <a:gd name="T17" fmla="*/ 160 h 192"/>
              <a:gd name="T18" fmla="*/ 250 w 313"/>
              <a:gd name="T19" fmla="*/ 192 h 1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3"/>
              <a:gd name="T31" fmla="*/ 0 h 192"/>
              <a:gd name="T32" fmla="*/ 313 w 313"/>
              <a:gd name="T33" fmla="*/ 192 h 19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3" h="192">
                <a:moveTo>
                  <a:pt x="250" y="192"/>
                </a:moveTo>
                <a:cubicBezTo>
                  <a:pt x="62" y="192"/>
                  <a:pt x="62" y="192"/>
                  <a:pt x="62" y="192"/>
                </a:cubicBezTo>
                <a:cubicBezTo>
                  <a:pt x="61" y="182"/>
                  <a:pt x="61" y="171"/>
                  <a:pt x="61" y="160"/>
                </a:cubicBezTo>
                <a:cubicBezTo>
                  <a:pt x="61" y="159"/>
                  <a:pt x="61" y="158"/>
                  <a:pt x="61" y="158"/>
                </a:cubicBezTo>
                <a:cubicBezTo>
                  <a:pt x="0" y="158"/>
                  <a:pt x="0" y="158"/>
                  <a:pt x="0" y="158"/>
                </a:cubicBezTo>
                <a:cubicBezTo>
                  <a:pt x="157" y="0"/>
                  <a:pt x="157" y="0"/>
                  <a:pt x="157" y="0"/>
                </a:cubicBezTo>
                <a:cubicBezTo>
                  <a:pt x="313" y="158"/>
                  <a:pt x="313" y="158"/>
                  <a:pt x="313" y="158"/>
                </a:cubicBezTo>
                <a:cubicBezTo>
                  <a:pt x="248" y="158"/>
                  <a:pt x="248" y="158"/>
                  <a:pt x="248" y="158"/>
                </a:cubicBezTo>
                <a:cubicBezTo>
                  <a:pt x="248" y="158"/>
                  <a:pt x="248" y="159"/>
                  <a:pt x="248" y="160"/>
                </a:cubicBezTo>
                <a:cubicBezTo>
                  <a:pt x="248" y="171"/>
                  <a:pt x="249" y="182"/>
                  <a:pt x="250" y="192"/>
                </a:cubicBezTo>
                <a:close/>
              </a:path>
            </a:pathLst>
          </a:custGeom>
          <a:solidFill>
            <a:srgbClr val="3B96D3"/>
          </a:solidFill>
          <a:ln>
            <a:noFill/>
          </a:ln>
          <a:extLst/>
        </p:spPr>
        <p:txBody>
          <a:bodyPr lIns="243852" tIns="121926" rIns="243852" bIns="121926"/>
          <a:lstStyle>
            <a:defPPr>
              <a:defRPr lang="en-US"/>
            </a:defPPr>
            <a:lvl1pPr marL="0" algn="l" defTabSz="1088639" rtl="0" eaLnBrk="1" latinLnBrk="0" hangingPunct="1">
              <a:defRPr sz="4300" kern="1200">
                <a:solidFill>
                  <a:schemeClr val="tx1"/>
                </a:solidFill>
                <a:latin typeface="+mn-lt"/>
                <a:ea typeface="+mn-ea"/>
                <a:cs typeface="+mn-cs"/>
              </a:defRPr>
            </a:lvl1pPr>
            <a:lvl2pPr marL="1088639" algn="l" defTabSz="1088639" rtl="0" eaLnBrk="1" latinLnBrk="0" hangingPunct="1">
              <a:defRPr sz="4300" kern="1200">
                <a:solidFill>
                  <a:schemeClr val="tx1"/>
                </a:solidFill>
                <a:latin typeface="+mn-lt"/>
                <a:ea typeface="+mn-ea"/>
                <a:cs typeface="+mn-cs"/>
              </a:defRPr>
            </a:lvl2pPr>
            <a:lvl3pPr marL="2177278" algn="l" defTabSz="1088639" rtl="0" eaLnBrk="1" latinLnBrk="0" hangingPunct="1">
              <a:defRPr sz="4300" kern="1200">
                <a:solidFill>
                  <a:schemeClr val="tx1"/>
                </a:solidFill>
                <a:latin typeface="+mn-lt"/>
                <a:ea typeface="+mn-ea"/>
                <a:cs typeface="+mn-cs"/>
              </a:defRPr>
            </a:lvl3pPr>
            <a:lvl4pPr marL="3265917" algn="l" defTabSz="1088639" rtl="0" eaLnBrk="1" latinLnBrk="0" hangingPunct="1">
              <a:defRPr sz="4300" kern="1200">
                <a:solidFill>
                  <a:schemeClr val="tx1"/>
                </a:solidFill>
                <a:latin typeface="+mn-lt"/>
                <a:ea typeface="+mn-ea"/>
                <a:cs typeface="+mn-cs"/>
              </a:defRPr>
            </a:lvl4pPr>
            <a:lvl5pPr marL="4354556" algn="l" defTabSz="1088639" rtl="0" eaLnBrk="1" latinLnBrk="0" hangingPunct="1">
              <a:defRPr sz="4300" kern="1200">
                <a:solidFill>
                  <a:schemeClr val="tx1"/>
                </a:solidFill>
                <a:latin typeface="+mn-lt"/>
                <a:ea typeface="+mn-ea"/>
                <a:cs typeface="+mn-cs"/>
              </a:defRPr>
            </a:lvl5pPr>
            <a:lvl6pPr marL="5443195" algn="l" defTabSz="1088639" rtl="0" eaLnBrk="1" latinLnBrk="0" hangingPunct="1">
              <a:defRPr sz="4300" kern="1200">
                <a:solidFill>
                  <a:schemeClr val="tx1"/>
                </a:solidFill>
                <a:latin typeface="+mn-lt"/>
                <a:ea typeface="+mn-ea"/>
                <a:cs typeface="+mn-cs"/>
              </a:defRPr>
            </a:lvl6pPr>
            <a:lvl7pPr marL="6531834" algn="l" defTabSz="1088639" rtl="0" eaLnBrk="1" latinLnBrk="0" hangingPunct="1">
              <a:defRPr sz="4300" kern="1200">
                <a:solidFill>
                  <a:schemeClr val="tx1"/>
                </a:solidFill>
                <a:latin typeface="+mn-lt"/>
                <a:ea typeface="+mn-ea"/>
                <a:cs typeface="+mn-cs"/>
              </a:defRPr>
            </a:lvl7pPr>
            <a:lvl8pPr marL="7620472" algn="l" defTabSz="1088639" rtl="0" eaLnBrk="1" latinLnBrk="0" hangingPunct="1">
              <a:defRPr sz="4300" kern="1200">
                <a:solidFill>
                  <a:schemeClr val="tx1"/>
                </a:solidFill>
                <a:latin typeface="+mn-lt"/>
                <a:ea typeface="+mn-ea"/>
                <a:cs typeface="+mn-cs"/>
              </a:defRPr>
            </a:lvl8pPr>
            <a:lvl9pPr marL="8709111" algn="l" defTabSz="1088639" rtl="0" eaLnBrk="1" latinLnBrk="0" hangingPunct="1">
              <a:defRPr sz="4300" kern="1200">
                <a:solidFill>
                  <a:schemeClr val="tx1"/>
                </a:solidFill>
                <a:latin typeface="+mn-lt"/>
                <a:ea typeface="+mn-ea"/>
                <a:cs typeface="+mn-cs"/>
              </a:defRPr>
            </a:lvl9pPr>
          </a:lstStyle>
          <a:p>
            <a:endParaRPr lang="en-US" dirty="0">
              <a:latin typeface="Arial"/>
              <a:cs typeface="Arial"/>
            </a:endParaRPr>
          </a:p>
        </p:txBody>
      </p:sp>
      <p:sp>
        <p:nvSpPr>
          <p:cNvPr id="22" name="Text Placeholder 3">
            <a:extLst>
              <a:ext uri="{FF2B5EF4-FFF2-40B4-BE49-F238E27FC236}">
                <a16:creationId xmlns:a16="http://schemas.microsoft.com/office/drawing/2014/main" xmlns="" id="{11E5D494-4149-4BE4-A9A3-4A0618FEB93F}"/>
              </a:ext>
            </a:extLst>
          </p:cNvPr>
          <p:cNvSpPr txBox="1">
            <a:spLocks/>
          </p:cNvSpPr>
          <p:nvPr/>
        </p:nvSpPr>
        <p:spPr bwMode="auto">
          <a:xfrm>
            <a:off x="4488027" y="3121591"/>
            <a:ext cx="44372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b">
            <a:spAutoFit/>
          </a:bodyPr>
          <a:lstStyle>
            <a:defPPr>
              <a:defRPr lang="en-US"/>
            </a:defPPr>
            <a:lvl1pPr marL="0" algn="l" defTabSz="1088639" rtl="0" eaLnBrk="1" latinLnBrk="0" hangingPunct="1">
              <a:defRPr sz="4300" kern="1200">
                <a:solidFill>
                  <a:schemeClr val="tx1"/>
                </a:solidFill>
                <a:latin typeface="+mn-lt"/>
                <a:ea typeface="+mn-ea"/>
                <a:cs typeface="+mn-cs"/>
              </a:defRPr>
            </a:lvl1pPr>
            <a:lvl2pPr marL="1088639" algn="l" defTabSz="1088639" rtl="0" eaLnBrk="1" latinLnBrk="0" hangingPunct="1">
              <a:defRPr sz="4300" kern="1200">
                <a:solidFill>
                  <a:schemeClr val="tx1"/>
                </a:solidFill>
                <a:latin typeface="+mn-lt"/>
                <a:ea typeface="+mn-ea"/>
                <a:cs typeface="+mn-cs"/>
              </a:defRPr>
            </a:lvl2pPr>
            <a:lvl3pPr marL="2177278" algn="l" defTabSz="1088639" rtl="0" eaLnBrk="1" latinLnBrk="0" hangingPunct="1">
              <a:defRPr sz="4300" kern="1200">
                <a:solidFill>
                  <a:schemeClr val="tx1"/>
                </a:solidFill>
                <a:latin typeface="+mn-lt"/>
                <a:ea typeface="+mn-ea"/>
                <a:cs typeface="+mn-cs"/>
              </a:defRPr>
            </a:lvl3pPr>
            <a:lvl4pPr marL="3265917" algn="l" defTabSz="1088639" rtl="0" eaLnBrk="1" latinLnBrk="0" hangingPunct="1">
              <a:defRPr sz="4300" kern="1200">
                <a:solidFill>
                  <a:schemeClr val="tx1"/>
                </a:solidFill>
                <a:latin typeface="+mn-lt"/>
                <a:ea typeface="+mn-ea"/>
                <a:cs typeface="+mn-cs"/>
              </a:defRPr>
            </a:lvl4pPr>
            <a:lvl5pPr marL="4354556" algn="l" defTabSz="1088639" rtl="0" eaLnBrk="1" latinLnBrk="0" hangingPunct="1">
              <a:defRPr sz="4300" kern="1200">
                <a:solidFill>
                  <a:schemeClr val="tx1"/>
                </a:solidFill>
                <a:latin typeface="+mn-lt"/>
                <a:ea typeface="+mn-ea"/>
                <a:cs typeface="+mn-cs"/>
              </a:defRPr>
            </a:lvl5pPr>
            <a:lvl6pPr marL="5443195" algn="l" defTabSz="1088639" rtl="0" eaLnBrk="1" latinLnBrk="0" hangingPunct="1">
              <a:defRPr sz="4300" kern="1200">
                <a:solidFill>
                  <a:schemeClr val="tx1"/>
                </a:solidFill>
                <a:latin typeface="+mn-lt"/>
                <a:ea typeface="+mn-ea"/>
                <a:cs typeface="+mn-cs"/>
              </a:defRPr>
            </a:lvl6pPr>
            <a:lvl7pPr marL="6531834" algn="l" defTabSz="1088639" rtl="0" eaLnBrk="1" latinLnBrk="0" hangingPunct="1">
              <a:defRPr sz="4300" kern="1200">
                <a:solidFill>
                  <a:schemeClr val="tx1"/>
                </a:solidFill>
                <a:latin typeface="+mn-lt"/>
                <a:ea typeface="+mn-ea"/>
                <a:cs typeface="+mn-cs"/>
              </a:defRPr>
            </a:lvl7pPr>
            <a:lvl8pPr marL="7620472" algn="l" defTabSz="1088639" rtl="0" eaLnBrk="1" latinLnBrk="0" hangingPunct="1">
              <a:defRPr sz="4300" kern="1200">
                <a:solidFill>
                  <a:schemeClr val="tx1"/>
                </a:solidFill>
                <a:latin typeface="+mn-lt"/>
                <a:ea typeface="+mn-ea"/>
                <a:cs typeface="+mn-cs"/>
              </a:defRPr>
            </a:lvl8pPr>
            <a:lvl9pPr marL="8709111" algn="l" defTabSz="1088639" rtl="0" eaLnBrk="1" latinLnBrk="0" hangingPunct="1">
              <a:defRPr sz="4300" kern="1200">
                <a:solidFill>
                  <a:schemeClr val="tx1"/>
                </a:solidFill>
                <a:latin typeface="+mn-lt"/>
                <a:ea typeface="+mn-ea"/>
                <a:cs typeface="+mn-cs"/>
              </a:defRPr>
            </a:lvl9pPr>
          </a:lstStyle>
          <a:p>
            <a:pPr algn="ctr" defTabSz="2438522">
              <a:spcBef>
                <a:spcPct val="20000"/>
              </a:spcBef>
            </a:pPr>
            <a:r>
              <a:rPr lang="en-US" sz="2800" b="1" dirty="0">
                <a:solidFill>
                  <a:schemeClr val="bg1"/>
                </a:solidFill>
                <a:latin typeface="Open Sans"/>
                <a:cs typeface="Open Sans"/>
              </a:rPr>
              <a:t>04</a:t>
            </a:r>
          </a:p>
        </p:txBody>
      </p:sp>
      <p:sp>
        <p:nvSpPr>
          <p:cNvPr id="40" name="文本框 39">
            <a:extLst>
              <a:ext uri="{FF2B5EF4-FFF2-40B4-BE49-F238E27FC236}">
                <a16:creationId xmlns:a16="http://schemas.microsoft.com/office/drawing/2014/main" xmlns="" id="{7E050517-36C2-4227-A397-AB9AB97A9388}"/>
              </a:ext>
            </a:extLst>
          </p:cNvPr>
          <p:cNvSpPr txBox="1"/>
          <p:nvPr/>
        </p:nvSpPr>
        <p:spPr>
          <a:xfrm>
            <a:off x="1188902" y="1586694"/>
            <a:ext cx="3022259" cy="400110"/>
          </a:xfrm>
          <a:prstGeom prst="rect">
            <a:avLst/>
          </a:prstGeom>
          <a:noFill/>
        </p:spPr>
        <p:txBody>
          <a:bodyPr wrap="square" rtlCol="0">
            <a:spAutoFit/>
          </a:bodyPr>
          <a:lstStyle/>
          <a:p>
            <a:r>
              <a:rPr lang="zh-CN" altLang="en-US" sz="2000" b="1" dirty="0">
                <a:solidFill>
                  <a:srgbClr val="3780D7"/>
                </a:solidFill>
                <a:latin typeface="黑体" panose="02010609060101010101" pitchFamily="49" charset="-122"/>
                <a:ea typeface="黑体" panose="02010609060101010101" pitchFamily="49" charset="-122"/>
              </a:rPr>
              <a:t>点击此处添加标题</a:t>
            </a:r>
          </a:p>
        </p:txBody>
      </p:sp>
      <p:sp>
        <p:nvSpPr>
          <p:cNvPr id="41" name="文本框 40">
            <a:extLst>
              <a:ext uri="{FF2B5EF4-FFF2-40B4-BE49-F238E27FC236}">
                <a16:creationId xmlns:a16="http://schemas.microsoft.com/office/drawing/2014/main" xmlns="" id="{A5EF0A18-7B63-48C9-AD11-6B6F5BEE5CC4}"/>
              </a:ext>
            </a:extLst>
          </p:cNvPr>
          <p:cNvSpPr txBox="1"/>
          <p:nvPr/>
        </p:nvSpPr>
        <p:spPr>
          <a:xfrm>
            <a:off x="1188901" y="2103548"/>
            <a:ext cx="2719414" cy="954107"/>
          </a:xfrm>
          <a:prstGeom prst="rect">
            <a:avLst/>
          </a:prstGeom>
          <a:noFill/>
        </p:spPr>
        <p:txBody>
          <a:bodyPr wrap="square" rtlCol="0">
            <a:spAutoFit/>
          </a:bodyPr>
          <a:lstStyle/>
          <a:p>
            <a:r>
              <a:rPr lang="zh-CN" altLang="en-US" sz="1400" dirty="0">
                <a:solidFill>
                  <a:srgbClr val="3780D7"/>
                </a:solidFill>
                <a:latin typeface="黑体" panose="02010609060101010101" pitchFamily="49" charset="-122"/>
                <a:ea typeface="黑体" panose="02010609060101010101" pitchFamily="49" charset="-122"/>
              </a:rPr>
              <a:t>点击此处添加文本点击此处添加文本点击此处添加文本点击此处添加文本点击此处添加文本</a:t>
            </a:r>
          </a:p>
          <a:p>
            <a:endParaRPr lang="zh-CN" altLang="en-US" sz="1400" dirty="0">
              <a:solidFill>
                <a:srgbClr val="3780D7"/>
              </a:solidFill>
              <a:latin typeface="黑体" panose="02010609060101010101" pitchFamily="49" charset="-122"/>
              <a:ea typeface="黑体" panose="02010609060101010101" pitchFamily="49" charset="-122"/>
            </a:endParaRPr>
          </a:p>
        </p:txBody>
      </p:sp>
      <p:sp>
        <p:nvSpPr>
          <p:cNvPr id="42" name="文本框 41">
            <a:extLst>
              <a:ext uri="{FF2B5EF4-FFF2-40B4-BE49-F238E27FC236}">
                <a16:creationId xmlns:a16="http://schemas.microsoft.com/office/drawing/2014/main" xmlns="" id="{0B7E8568-A3D6-4202-AC76-50A09D1B90AF}"/>
              </a:ext>
            </a:extLst>
          </p:cNvPr>
          <p:cNvSpPr txBox="1"/>
          <p:nvPr/>
        </p:nvSpPr>
        <p:spPr>
          <a:xfrm>
            <a:off x="1428703" y="4418446"/>
            <a:ext cx="3022259" cy="400110"/>
          </a:xfrm>
          <a:prstGeom prst="rect">
            <a:avLst/>
          </a:prstGeom>
          <a:noFill/>
        </p:spPr>
        <p:txBody>
          <a:bodyPr wrap="square" rtlCol="0">
            <a:spAutoFit/>
          </a:bodyPr>
          <a:lstStyle/>
          <a:p>
            <a:r>
              <a:rPr lang="zh-CN" altLang="en-US" sz="2000" b="1" dirty="0">
                <a:solidFill>
                  <a:srgbClr val="3B96D3"/>
                </a:solidFill>
                <a:latin typeface="黑体" panose="02010609060101010101" pitchFamily="49" charset="-122"/>
                <a:ea typeface="黑体" panose="02010609060101010101" pitchFamily="49" charset="-122"/>
              </a:rPr>
              <a:t>点击此处添加标题</a:t>
            </a:r>
          </a:p>
        </p:txBody>
      </p:sp>
      <p:sp>
        <p:nvSpPr>
          <p:cNvPr id="43" name="文本框 42">
            <a:extLst>
              <a:ext uri="{FF2B5EF4-FFF2-40B4-BE49-F238E27FC236}">
                <a16:creationId xmlns:a16="http://schemas.microsoft.com/office/drawing/2014/main" xmlns="" id="{46F882FE-000B-45A2-ABB8-E49A1A41A5B8}"/>
              </a:ext>
            </a:extLst>
          </p:cNvPr>
          <p:cNvSpPr txBox="1"/>
          <p:nvPr/>
        </p:nvSpPr>
        <p:spPr>
          <a:xfrm>
            <a:off x="1428702" y="4935300"/>
            <a:ext cx="2811515" cy="954107"/>
          </a:xfrm>
          <a:prstGeom prst="rect">
            <a:avLst/>
          </a:prstGeom>
          <a:noFill/>
        </p:spPr>
        <p:txBody>
          <a:bodyPr wrap="square" rtlCol="0">
            <a:spAutoFit/>
          </a:bodyPr>
          <a:lstStyle/>
          <a:p>
            <a:r>
              <a:rPr lang="zh-CN" altLang="en-US" sz="1400" dirty="0">
                <a:solidFill>
                  <a:srgbClr val="3B96D3"/>
                </a:solidFill>
                <a:latin typeface="黑体" panose="02010609060101010101" pitchFamily="49" charset="-122"/>
                <a:ea typeface="黑体" panose="02010609060101010101" pitchFamily="49" charset="-122"/>
              </a:rPr>
              <a:t>点击此处添加文本点击此处添加文本点击此处添加文本点击此处添加文本点击此处添加文本</a:t>
            </a:r>
          </a:p>
          <a:p>
            <a:endParaRPr lang="zh-CN" altLang="en-US" sz="1400" dirty="0">
              <a:solidFill>
                <a:srgbClr val="3B96D3"/>
              </a:solidFill>
              <a:latin typeface="黑体" panose="02010609060101010101" pitchFamily="49" charset="-122"/>
              <a:ea typeface="黑体" panose="02010609060101010101" pitchFamily="49" charset="-122"/>
            </a:endParaRPr>
          </a:p>
        </p:txBody>
      </p:sp>
      <p:sp>
        <p:nvSpPr>
          <p:cNvPr id="44" name="文本框 43">
            <a:extLst>
              <a:ext uri="{FF2B5EF4-FFF2-40B4-BE49-F238E27FC236}">
                <a16:creationId xmlns:a16="http://schemas.microsoft.com/office/drawing/2014/main" xmlns="" id="{EFAB16A6-A5F9-466C-8296-ABD06518B528}"/>
              </a:ext>
            </a:extLst>
          </p:cNvPr>
          <p:cNvSpPr txBox="1"/>
          <p:nvPr/>
        </p:nvSpPr>
        <p:spPr>
          <a:xfrm>
            <a:off x="8479760" y="1527018"/>
            <a:ext cx="3022259" cy="400110"/>
          </a:xfrm>
          <a:prstGeom prst="rect">
            <a:avLst/>
          </a:prstGeom>
          <a:noFill/>
        </p:spPr>
        <p:txBody>
          <a:bodyPr wrap="square" rtlCol="0">
            <a:spAutoFit/>
          </a:bodyPr>
          <a:lstStyle/>
          <a:p>
            <a:r>
              <a:rPr lang="zh-CN" altLang="en-US" sz="2000" b="1" dirty="0">
                <a:solidFill>
                  <a:srgbClr val="3DA1D2"/>
                </a:solidFill>
                <a:latin typeface="黑体" panose="02010609060101010101" pitchFamily="49" charset="-122"/>
                <a:ea typeface="黑体" panose="02010609060101010101" pitchFamily="49" charset="-122"/>
              </a:rPr>
              <a:t>点击此处添加标题</a:t>
            </a:r>
          </a:p>
        </p:txBody>
      </p:sp>
      <p:sp>
        <p:nvSpPr>
          <p:cNvPr id="45" name="文本框 44">
            <a:extLst>
              <a:ext uri="{FF2B5EF4-FFF2-40B4-BE49-F238E27FC236}">
                <a16:creationId xmlns:a16="http://schemas.microsoft.com/office/drawing/2014/main" xmlns="" id="{CB630534-0587-4A06-A2EC-DE3ECC6C1456}"/>
              </a:ext>
            </a:extLst>
          </p:cNvPr>
          <p:cNvSpPr txBox="1"/>
          <p:nvPr/>
        </p:nvSpPr>
        <p:spPr>
          <a:xfrm>
            <a:off x="8479759" y="2043872"/>
            <a:ext cx="2725271" cy="954107"/>
          </a:xfrm>
          <a:prstGeom prst="rect">
            <a:avLst/>
          </a:prstGeom>
          <a:noFill/>
        </p:spPr>
        <p:txBody>
          <a:bodyPr wrap="square" rtlCol="0">
            <a:spAutoFit/>
          </a:bodyPr>
          <a:lstStyle/>
          <a:p>
            <a:r>
              <a:rPr lang="zh-CN" altLang="en-US" sz="1400" dirty="0">
                <a:solidFill>
                  <a:srgbClr val="3DA1D2"/>
                </a:solidFill>
                <a:latin typeface="黑体" panose="02010609060101010101" pitchFamily="49" charset="-122"/>
                <a:ea typeface="黑体" panose="02010609060101010101" pitchFamily="49" charset="-122"/>
              </a:rPr>
              <a:t>点击此处添加文本点击此处添加文本点击此处添加文本点击此处添加文本点击此处添加文本</a:t>
            </a:r>
          </a:p>
          <a:p>
            <a:endParaRPr lang="zh-CN" altLang="en-US" sz="1400" dirty="0">
              <a:solidFill>
                <a:srgbClr val="3DA1D2"/>
              </a:solidFill>
              <a:latin typeface="黑体" panose="02010609060101010101" pitchFamily="49" charset="-122"/>
              <a:ea typeface="黑体" panose="02010609060101010101" pitchFamily="49" charset="-122"/>
            </a:endParaRPr>
          </a:p>
        </p:txBody>
      </p:sp>
      <p:sp>
        <p:nvSpPr>
          <p:cNvPr id="46" name="文本框 45">
            <a:extLst>
              <a:ext uri="{FF2B5EF4-FFF2-40B4-BE49-F238E27FC236}">
                <a16:creationId xmlns:a16="http://schemas.microsoft.com/office/drawing/2014/main" xmlns="" id="{C2DBC8BC-93AF-4DAF-9ADF-1A4F5B10C4F4}"/>
              </a:ext>
            </a:extLst>
          </p:cNvPr>
          <p:cNvSpPr txBox="1"/>
          <p:nvPr/>
        </p:nvSpPr>
        <p:spPr>
          <a:xfrm>
            <a:off x="8030130" y="4418446"/>
            <a:ext cx="3022259" cy="400110"/>
          </a:xfrm>
          <a:prstGeom prst="rect">
            <a:avLst/>
          </a:prstGeom>
          <a:noFill/>
        </p:spPr>
        <p:txBody>
          <a:bodyPr wrap="square" rtlCol="0">
            <a:spAutoFit/>
          </a:bodyPr>
          <a:lstStyle/>
          <a:p>
            <a:r>
              <a:rPr lang="zh-CN" altLang="en-US" sz="2000" b="1" dirty="0">
                <a:solidFill>
                  <a:srgbClr val="398BD5"/>
                </a:solidFill>
                <a:latin typeface="黑体" panose="02010609060101010101" pitchFamily="49" charset="-122"/>
                <a:ea typeface="黑体" panose="02010609060101010101" pitchFamily="49" charset="-122"/>
              </a:rPr>
              <a:t>点击此处添加标题</a:t>
            </a:r>
          </a:p>
        </p:txBody>
      </p:sp>
      <p:sp>
        <p:nvSpPr>
          <p:cNvPr id="47" name="文本框 46">
            <a:extLst>
              <a:ext uri="{FF2B5EF4-FFF2-40B4-BE49-F238E27FC236}">
                <a16:creationId xmlns:a16="http://schemas.microsoft.com/office/drawing/2014/main" xmlns="" id="{C22A44DC-D832-43F0-A597-B8AFBEAEDF12}"/>
              </a:ext>
            </a:extLst>
          </p:cNvPr>
          <p:cNvSpPr txBox="1"/>
          <p:nvPr/>
        </p:nvSpPr>
        <p:spPr>
          <a:xfrm>
            <a:off x="8030129" y="4935300"/>
            <a:ext cx="2800000" cy="954107"/>
          </a:xfrm>
          <a:prstGeom prst="rect">
            <a:avLst/>
          </a:prstGeom>
          <a:noFill/>
        </p:spPr>
        <p:txBody>
          <a:bodyPr wrap="square" rtlCol="0">
            <a:spAutoFit/>
          </a:bodyPr>
          <a:lstStyle/>
          <a:p>
            <a:r>
              <a:rPr lang="zh-CN" altLang="en-US" sz="1400" dirty="0">
                <a:solidFill>
                  <a:srgbClr val="398BD5"/>
                </a:solidFill>
                <a:latin typeface="黑体" panose="02010609060101010101" pitchFamily="49" charset="-122"/>
                <a:ea typeface="黑体" panose="02010609060101010101" pitchFamily="49" charset="-122"/>
              </a:rPr>
              <a:t>点击此处添加文本点击此处添加文本点击此处添加文本点击此处添加文本点击此处添加文本</a:t>
            </a:r>
          </a:p>
          <a:p>
            <a:endParaRPr lang="zh-CN" altLang="en-US" sz="1400" dirty="0">
              <a:solidFill>
                <a:srgbClr val="398BD5"/>
              </a:solidFill>
              <a:latin typeface="黑体" panose="02010609060101010101" pitchFamily="49" charset="-122"/>
              <a:ea typeface="黑体" panose="02010609060101010101" pitchFamily="49" charset="-122"/>
            </a:endParaRPr>
          </a:p>
        </p:txBody>
      </p:sp>
      <p:grpSp>
        <p:nvGrpSpPr>
          <p:cNvPr id="17" name="组合 16">
            <a:extLst>
              <a:ext uri="{FF2B5EF4-FFF2-40B4-BE49-F238E27FC236}">
                <a16:creationId xmlns:a16="http://schemas.microsoft.com/office/drawing/2014/main" xmlns="" id="{2BB88580-BEF0-463C-861A-7760F99BD1F5}"/>
              </a:ext>
            </a:extLst>
          </p:cNvPr>
          <p:cNvGrpSpPr/>
          <p:nvPr/>
        </p:nvGrpSpPr>
        <p:grpSpPr>
          <a:xfrm>
            <a:off x="1644" y="461511"/>
            <a:ext cx="1187258" cy="295727"/>
            <a:chOff x="368300" y="461511"/>
            <a:chExt cx="1187258" cy="295727"/>
          </a:xfrm>
        </p:grpSpPr>
        <p:sp>
          <p:nvSpPr>
            <p:cNvPr id="4" name="矩形 3">
              <a:extLst>
                <a:ext uri="{FF2B5EF4-FFF2-40B4-BE49-F238E27FC236}">
                  <a16:creationId xmlns:a16="http://schemas.microsoft.com/office/drawing/2014/main" xmlns="" id="{21615F63-23DD-47EE-B64B-F0EF11E547A8}"/>
                </a:ext>
              </a:extLst>
            </p:cNvPr>
            <p:cNvSpPr/>
            <p:nvPr/>
          </p:nvSpPr>
          <p:spPr>
            <a:xfrm>
              <a:off x="368300" y="461511"/>
              <a:ext cx="1060402" cy="295727"/>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368300 w 1428702"/>
                <a:gd name="connsiteY3" fmla="*/ 344939 h 344939"/>
                <a:gd name="connsiteX4" fmla="*/ 0 w 1428702"/>
                <a:gd name="connsiteY4" fmla="*/ 0 h 344939"/>
                <a:gd name="connsiteX0" fmla="*/ 0 w 1060402"/>
                <a:gd name="connsiteY0" fmla="*/ 0 h 352508"/>
                <a:gd name="connsiteX1" fmla="*/ 1060402 w 1060402"/>
                <a:gd name="connsiteY1" fmla="*/ 7569 h 352508"/>
                <a:gd name="connsiteX2" fmla="*/ 817514 w 1060402"/>
                <a:gd name="connsiteY2" fmla="*/ 347745 h 352508"/>
                <a:gd name="connsiteX3" fmla="*/ 0 w 1060402"/>
                <a:gd name="connsiteY3" fmla="*/ 352508 h 352508"/>
                <a:gd name="connsiteX4" fmla="*/ 0 w 1060402"/>
                <a:gd name="connsiteY4" fmla="*/ 0 h 352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402" h="352508">
                  <a:moveTo>
                    <a:pt x="0" y="0"/>
                  </a:moveTo>
                  <a:lnTo>
                    <a:pt x="1060402" y="7569"/>
                  </a:lnTo>
                  <a:lnTo>
                    <a:pt x="817514" y="347745"/>
                  </a:lnTo>
                  <a:lnTo>
                    <a:pt x="0" y="352508"/>
                  </a:lnTo>
                  <a:lnTo>
                    <a:pt x="0" y="0"/>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3">
              <a:extLst>
                <a:ext uri="{FF2B5EF4-FFF2-40B4-BE49-F238E27FC236}">
                  <a16:creationId xmlns:a16="http://schemas.microsoft.com/office/drawing/2014/main" xmlns="" id="{D7DBA9F7-C572-4546-A376-B302E15DBB25}"/>
                </a:ext>
              </a:extLst>
            </p:cNvPr>
            <p:cNvSpPr/>
            <p:nvPr/>
          </p:nvSpPr>
          <p:spPr>
            <a:xfrm>
              <a:off x="1212802" y="471857"/>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3">
              <a:extLst>
                <a:ext uri="{FF2B5EF4-FFF2-40B4-BE49-F238E27FC236}">
                  <a16:creationId xmlns:a16="http://schemas.microsoft.com/office/drawing/2014/main" xmlns="" id="{48E70F1D-B2DD-4F7C-91E5-E1E93A1F8CF4}"/>
                </a:ext>
              </a:extLst>
            </p:cNvPr>
            <p:cNvSpPr/>
            <p:nvPr/>
          </p:nvSpPr>
          <p:spPr>
            <a:xfrm>
              <a:off x="1279381" y="467861"/>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957131950"/>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p:cTn id="47" dur="500" fill="hold"/>
                                        <p:tgtEl>
                                          <p:spTgt spid="22"/>
                                        </p:tgtEl>
                                        <p:attrNameLst>
                                          <p:attrName>ppt_w</p:attrName>
                                        </p:attrNameLst>
                                      </p:cBhvr>
                                      <p:tavLst>
                                        <p:tav tm="0">
                                          <p:val>
                                            <p:fltVal val="0"/>
                                          </p:val>
                                        </p:tav>
                                        <p:tav tm="100000">
                                          <p:val>
                                            <p:strVal val="#ppt_w"/>
                                          </p:val>
                                        </p:tav>
                                      </p:tavLst>
                                    </p:anim>
                                    <p:anim calcmode="lin" valueType="num">
                                      <p:cBhvr>
                                        <p:cTn id="48" dur="500" fill="hold"/>
                                        <p:tgtEl>
                                          <p:spTgt spid="22"/>
                                        </p:tgtEl>
                                        <p:attrNameLst>
                                          <p:attrName>ppt_h</p:attrName>
                                        </p:attrNameLst>
                                      </p:cBhvr>
                                      <p:tavLst>
                                        <p:tav tm="0">
                                          <p:val>
                                            <p:fltVal val="0"/>
                                          </p:val>
                                        </p:tav>
                                        <p:tav tm="100000">
                                          <p:val>
                                            <p:strVal val="#ppt_h"/>
                                          </p:val>
                                        </p:tav>
                                      </p:tavLst>
                                    </p:anim>
                                    <p:animEffect transition="in" filter="fade">
                                      <p:cBhvr>
                                        <p:cTn id="49" dur="500"/>
                                        <p:tgtEl>
                                          <p:spTgt spid="22"/>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nodeType="clickEffect">
                                  <p:stCondLst>
                                    <p:cond delay="0"/>
                                  </p:stCondLst>
                                  <p:childTnLst>
                                    <p:set>
                                      <p:cBhvr>
                                        <p:cTn id="53" dur="1" fill="hold">
                                          <p:stCondLst>
                                            <p:cond delay="0"/>
                                          </p:stCondLst>
                                        </p:cTn>
                                        <p:tgtEl>
                                          <p:spTgt spid="6"/>
                                        </p:tgtEl>
                                        <p:attrNameLst>
                                          <p:attrName>style.visibility</p:attrName>
                                        </p:attrNameLst>
                                      </p:cBhvr>
                                      <p:to>
                                        <p:strVal val="visible"/>
                                      </p:to>
                                    </p:set>
                                    <p:anim calcmode="lin" valueType="num">
                                      <p:cBhvr>
                                        <p:cTn id="54" dur="500" fill="hold"/>
                                        <p:tgtEl>
                                          <p:spTgt spid="6"/>
                                        </p:tgtEl>
                                        <p:attrNameLst>
                                          <p:attrName>ppt_w</p:attrName>
                                        </p:attrNameLst>
                                      </p:cBhvr>
                                      <p:tavLst>
                                        <p:tav tm="0">
                                          <p:val>
                                            <p:fltVal val="0"/>
                                          </p:val>
                                        </p:tav>
                                        <p:tav tm="100000">
                                          <p:val>
                                            <p:strVal val="#ppt_w"/>
                                          </p:val>
                                        </p:tav>
                                      </p:tavLst>
                                    </p:anim>
                                    <p:anim calcmode="lin" valueType="num">
                                      <p:cBhvr>
                                        <p:cTn id="55" dur="500" fill="hold"/>
                                        <p:tgtEl>
                                          <p:spTgt spid="6"/>
                                        </p:tgtEl>
                                        <p:attrNameLst>
                                          <p:attrName>ppt_h</p:attrName>
                                        </p:attrNameLst>
                                      </p:cBhvr>
                                      <p:tavLst>
                                        <p:tav tm="0">
                                          <p:val>
                                            <p:fltVal val="0"/>
                                          </p:val>
                                        </p:tav>
                                        <p:tav tm="100000">
                                          <p:val>
                                            <p:strVal val="#ppt_h"/>
                                          </p:val>
                                        </p:tav>
                                      </p:tavLst>
                                    </p:anim>
                                    <p:animEffect transition="in" filter="fade">
                                      <p:cBhvr>
                                        <p:cTn id="56" dur="500"/>
                                        <p:tgtEl>
                                          <p:spTgt spid="6"/>
                                        </p:tgtEl>
                                      </p:cBhvr>
                                    </p:animEffect>
                                  </p:childTnLst>
                                </p:cTn>
                              </p:par>
                              <p:par>
                                <p:cTn id="57" presetID="53" presetClass="entr" presetSubtype="16" fill="hold" nodeType="withEffect">
                                  <p:stCondLst>
                                    <p:cond delay="0"/>
                                  </p:stCondLst>
                                  <p:childTnLst>
                                    <p:set>
                                      <p:cBhvr>
                                        <p:cTn id="58" dur="1" fill="hold">
                                          <p:stCondLst>
                                            <p:cond delay="0"/>
                                          </p:stCondLst>
                                        </p:cTn>
                                        <p:tgtEl>
                                          <p:spTgt spid="7"/>
                                        </p:tgtEl>
                                        <p:attrNameLst>
                                          <p:attrName>style.visibility</p:attrName>
                                        </p:attrNameLst>
                                      </p:cBhvr>
                                      <p:to>
                                        <p:strVal val="visible"/>
                                      </p:to>
                                    </p:set>
                                    <p:anim calcmode="lin" valueType="num">
                                      <p:cBhvr>
                                        <p:cTn id="59" dur="500" fill="hold"/>
                                        <p:tgtEl>
                                          <p:spTgt spid="7"/>
                                        </p:tgtEl>
                                        <p:attrNameLst>
                                          <p:attrName>ppt_w</p:attrName>
                                        </p:attrNameLst>
                                      </p:cBhvr>
                                      <p:tavLst>
                                        <p:tav tm="0">
                                          <p:val>
                                            <p:fltVal val="0"/>
                                          </p:val>
                                        </p:tav>
                                        <p:tav tm="100000">
                                          <p:val>
                                            <p:strVal val="#ppt_w"/>
                                          </p:val>
                                        </p:tav>
                                      </p:tavLst>
                                    </p:anim>
                                    <p:anim calcmode="lin" valueType="num">
                                      <p:cBhvr>
                                        <p:cTn id="60" dur="500" fill="hold"/>
                                        <p:tgtEl>
                                          <p:spTgt spid="7"/>
                                        </p:tgtEl>
                                        <p:attrNameLst>
                                          <p:attrName>ppt_h</p:attrName>
                                        </p:attrNameLst>
                                      </p:cBhvr>
                                      <p:tavLst>
                                        <p:tav tm="0">
                                          <p:val>
                                            <p:fltVal val="0"/>
                                          </p:val>
                                        </p:tav>
                                        <p:tav tm="100000">
                                          <p:val>
                                            <p:strVal val="#ppt_h"/>
                                          </p:val>
                                        </p:tav>
                                      </p:tavLst>
                                    </p:anim>
                                    <p:animEffect transition="in" filter="fade">
                                      <p:cBhvr>
                                        <p:cTn id="61" dur="500"/>
                                        <p:tgtEl>
                                          <p:spTgt spid="7"/>
                                        </p:tgtEl>
                                      </p:cBhvr>
                                    </p:animEffect>
                                  </p:childTnLst>
                                </p:cTn>
                              </p:par>
                              <p:par>
                                <p:cTn id="62" presetID="53" presetClass="entr" presetSubtype="16" fill="hold" nodeType="with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p:cTn id="64" dur="500" fill="hold"/>
                                        <p:tgtEl>
                                          <p:spTgt spid="9"/>
                                        </p:tgtEl>
                                        <p:attrNameLst>
                                          <p:attrName>ppt_w</p:attrName>
                                        </p:attrNameLst>
                                      </p:cBhvr>
                                      <p:tavLst>
                                        <p:tav tm="0">
                                          <p:val>
                                            <p:fltVal val="0"/>
                                          </p:val>
                                        </p:tav>
                                        <p:tav tm="100000">
                                          <p:val>
                                            <p:strVal val="#ppt_w"/>
                                          </p:val>
                                        </p:tav>
                                      </p:tavLst>
                                    </p:anim>
                                    <p:anim calcmode="lin" valueType="num">
                                      <p:cBhvr>
                                        <p:cTn id="65" dur="500" fill="hold"/>
                                        <p:tgtEl>
                                          <p:spTgt spid="9"/>
                                        </p:tgtEl>
                                        <p:attrNameLst>
                                          <p:attrName>ppt_h</p:attrName>
                                        </p:attrNameLst>
                                      </p:cBhvr>
                                      <p:tavLst>
                                        <p:tav tm="0">
                                          <p:val>
                                            <p:fltVal val="0"/>
                                          </p:val>
                                        </p:tav>
                                        <p:tav tm="100000">
                                          <p:val>
                                            <p:strVal val="#ppt_h"/>
                                          </p:val>
                                        </p:tav>
                                      </p:tavLst>
                                    </p:anim>
                                    <p:animEffect transition="in" filter="fade">
                                      <p:cBhvr>
                                        <p:cTn id="66" dur="500"/>
                                        <p:tgtEl>
                                          <p:spTgt spid="9"/>
                                        </p:tgtEl>
                                      </p:cBhvr>
                                    </p:animEffect>
                                  </p:childTnLst>
                                </p:cTn>
                              </p:par>
                              <p:par>
                                <p:cTn id="67" presetID="53" presetClass="entr" presetSubtype="16" fill="hold" nodeType="withEffect">
                                  <p:stCondLst>
                                    <p:cond delay="0"/>
                                  </p:stCondLst>
                                  <p:childTnLst>
                                    <p:set>
                                      <p:cBhvr>
                                        <p:cTn id="68" dur="1" fill="hold">
                                          <p:stCondLst>
                                            <p:cond delay="0"/>
                                          </p:stCondLst>
                                        </p:cTn>
                                        <p:tgtEl>
                                          <p:spTgt spid="8"/>
                                        </p:tgtEl>
                                        <p:attrNameLst>
                                          <p:attrName>style.visibility</p:attrName>
                                        </p:attrNameLst>
                                      </p:cBhvr>
                                      <p:to>
                                        <p:strVal val="visible"/>
                                      </p:to>
                                    </p:set>
                                    <p:anim calcmode="lin" valueType="num">
                                      <p:cBhvr>
                                        <p:cTn id="69" dur="500" fill="hold"/>
                                        <p:tgtEl>
                                          <p:spTgt spid="8"/>
                                        </p:tgtEl>
                                        <p:attrNameLst>
                                          <p:attrName>ppt_w</p:attrName>
                                        </p:attrNameLst>
                                      </p:cBhvr>
                                      <p:tavLst>
                                        <p:tav tm="0">
                                          <p:val>
                                            <p:fltVal val="0"/>
                                          </p:val>
                                        </p:tav>
                                        <p:tav tm="100000">
                                          <p:val>
                                            <p:strVal val="#ppt_w"/>
                                          </p:val>
                                        </p:tav>
                                      </p:tavLst>
                                    </p:anim>
                                    <p:anim calcmode="lin" valueType="num">
                                      <p:cBhvr>
                                        <p:cTn id="70" dur="500" fill="hold"/>
                                        <p:tgtEl>
                                          <p:spTgt spid="8"/>
                                        </p:tgtEl>
                                        <p:attrNameLst>
                                          <p:attrName>ppt_h</p:attrName>
                                        </p:attrNameLst>
                                      </p:cBhvr>
                                      <p:tavLst>
                                        <p:tav tm="0">
                                          <p:val>
                                            <p:fltVal val="0"/>
                                          </p:val>
                                        </p:tav>
                                        <p:tav tm="100000">
                                          <p:val>
                                            <p:strVal val="#ppt_h"/>
                                          </p:val>
                                        </p:tav>
                                      </p:tavLst>
                                    </p:anim>
                                    <p:animEffect transition="in" filter="fade">
                                      <p:cBhvr>
                                        <p:cTn id="71" dur="500"/>
                                        <p:tgtEl>
                                          <p:spTgt spid="8"/>
                                        </p:tgtEl>
                                      </p:cBhvr>
                                    </p:animEffect>
                                  </p:childTnLst>
                                </p:cTn>
                              </p:par>
                            </p:childTnLst>
                          </p:cTn>
                        </p:par>
                      </p:childTnLst>
                    </p:cTn>
                  </p:par>
                  <p:par>
                    <p:cTn id="72" fill="hold">
                      <p:stCondLst>
                        <p:cond delay="indefinite"/>
                      </p:stCondLst>
                      <p:childTnLst>
                        <p:par>
                          <p:cTn id="73" fill="hold">
                            <p:stCondLst>
                              <p:cond delay="0"/>
                            </p:stCondLst>
                            <p:childTnLst>
                              <p:par>
                                <p:cTn id="74" presetID="14" presetClass="entr" presetSubtype="10" fill="hold" grpId="0" nodeType="clickEffect">
                                  <p:stCondLst>
                                    <p:cond delay="0"/>
                                  </p:stCondLst>
                                  <p:childTnLst>
                                    <p:set>
                                      <p:cBhvr>
                                        <p:cTn id="75" dur="1" fill="hold">
                                          <p:stCondLst>
                                            <p:cond delay="0"/>
                                          </p:stCondLst>
                                        </p:cTn>
                                        <p:tgtEl>
                                          <p:spTgt spid="40"/>
                                        </p:tgtEl>
                                        <p:attrNameLst>
                                          <p:attrName>style.visibility</p:attrName>
                                        </p:attrNameLst>
                                      </p:cBhvr>
                                      <p:to>
                                        <p:strVal val="visible"/>
                                      </p:to>
                                    </p:set>
                                    <p:animEffect transition="in" filter="randombar(horizontal)">
                                      <p:cBhvr>
                                        <p:cTn id="76" dur="500"/>
                                        <p:tgtEl>
                                          <p:spTgt spid="40"/>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randombar(horizontal)">
                                      <p:cBhvr>
                                        <p:cTn id="79" dur="500"/>
                                        <p:tgtEl>
                                          <p:spTgt spid="41"/>
                                        </p:tgtEl>
                                      </p:cBhvr>
                                    </p:animEffect>
                                  </p:childTnLst>
                                </p:cTn>
                              </p:par>
                            </p:childTnLst>
                          </p:cTn>
                        </p:par>
                      </p:childTnLst>
                    </p:cTn>
                  </p:par>
                  <p:par>
                    <p:cTn id="80" fill="hold">
                      <p:stCondLst>
                        <p:cond delay="indefinite"/>
                      </p:stCondLst>
                      <p:childTnLst>
                        <p:par>
                          <p:cTn id="81" fill="hold">
                            <p:stCondLst>
                              <p:cond delay="0"/>
                            </p:stCondLst>
                            <p:childTnLst>
                              <p:par>
                                <p:cTn id="82" presetID="14" presetClass="entr" presetSubtype="10" fill="hold" grpId="0" nodeType="clickEffect">
                                  <p:stCondLst>
                                    <p:cond delay="0"/>
                                  </p:stCondLst>
                                  <p:childTnLst>
                                    <p:set>
                                      <p:cBhvr>
                                        <p:cTn id="83" dur="1" fill="hold">
                                          <p:stCondLst>
                                            <p:cond delay="0"/>
                                          </p:stCondLst>
                                        </p:cTn>
                                        <p:tgtEl>
                                          <p:spTgt spid="44"/>
                                        </p:tgtEl>
                                        <p:attrNameLst>
                                          <p:attrName>style.visibility</p:attrName>
                                        </p:attrNameLst>
                                      </p:cBhvr>
                                      <p:to>
                                        <p:strVal val="visible"/>
                                      </p:to>
                                    </p:set>
                                    <p:animEffect transition="in" filter="randombar(horizontal)">
                                      <p:cBhvr>
                                        <p:cTn id="84" dur="500"/>
                                        <p:tgtEl>
                                          <p:spTgt spid="44"/>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45"/>
                                        </p:tgtEl>
                                        <p:attrNameLst>
                                          <p:attrName>style.visibility</p:attrName>
                                        </p:attrNameLst>
                                      </p:cBhvr>
                                      <p:to>
                                        <p:strVal val="visible"/>
                                      </p:to>
                                    </p:set>
                                    <p:animEffect transition="in" filter="randombar(horizontal)">
                                      <p:cBhvr>
                                        <p:cTn id="87" dur="500"/>
                                        <p:tgtEl>
                                          <p:spTgt spid="45"/>
                                        </p:tgtEl>
                                      </p:cBhvr>
                                    </p:animEffect>
                                  </p:childTnLst>
                                </p:cTn>
                              </p:par>
                            </p:childTnLst>
                          </p:cTn>
                        </p:par>
                      </p:childTnLst>
                    </p:cTn>
                  </p:par>
                  <p:par>
                    <p:cTn id="88" fill="hold">
                      <p:stCondLst>
                        <p:cond delay="indefinite"/>
                      </p:stCondLst>
                      <p:childTnLst>
                        <p:par>
                          <p:cTn id="89" fill="hold">
                            <p:stCondLst>
                              <p:cond delay="0"/>
                            </p:stCondLst>
                            <p:childTnLst>
                              <p:par>
                                <p:cTn id="90" presetID="14" presetClass="entr" presetSubtype="10" fill="hold" grpId="0" nodeType="clickEffect">
                                  <p:stCondLst>
                                    <p:cond delay="0"/>
                                  </p:stCondLst>
                                  <p:childTnLst>
                                    <p:set>
                                      <p:cBhvr>
                                        <p:cTn id="91" dur="1" fill="hold">
                                          <p:stCondLst>
                                            <p:cond delay="0"/>
                                          </p:stCondLst>
                                        </p:cTn>
                                        <p:tgtEl>
                                          <p:spTgt spid="42"/>
                                        </p:tgtEl>
                                        <p:attrNameLst>
                                          <p:attrName>style.visibility</p:attrName>
                                        </p:attrNameLst>
                                      </p:cBhvr>
                                      <p:to>
                                        <p:strVal val="visible"/>
                                      </p:to>
                                    </p:set>
                                    <p:animEffect transition="in" filter="randombar(horizontal)">
                                      <p:cBhvr>
                                        <p:cTn id="92" dur="500"/>
                                        <p:tgtEl>
                                          <p:spTgt spid="42"/>
                                        </p:tgtEl>
                                      </p:cBhvr>
                                    </p:animEffect>
                                  </p:childTnLst>
                                </p:cTn>
                              </p:par>
                              <p:par>
                                <p:cTn id="93" presetID="14" presetClass="entr" presetSubtype="10" fill="hold" grpId="0" nodeType="with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randombar(horizontal)">
                                      <p:cBhvr>
                                        <p:cTn id="95" dur="500"/>
                                        <p:tgtEl>
                                          <p:spTgt spid="43"/>
                                        </p:tgtEl>
                                      </p:cBhvr>
                                    </p:animEffect>
                                  </p:childTnLst>
                                </p:cTn>
                              </p:par>
                            </p:childTnLst>
                          </p:cTn>
                        </p:par>
                      </p:childTnLst>
                    </p:cTn>
                  </p:par>
                  <p:par>
                    <p:cTn id="96" fill="hold">
                      <p:stCondLst>
                        <p:cond delay="indefinite"/>
                      </p:stCondLst>
                      <p:childTnLst>
                        <p:par>
                          <p:cTn id="97" fill="hold">
                            <p:stCondLst>
                              <p:cond delay="0"/>
                            </p:stCondLst>
                            <p:childTnLst>
                              <p:par>
                                <p:cTn id="98" presetID="14" presetClass="entr" presetSubtype="10" fill="hold" grpId="0" nodeType="clickEffect">
                                  <p:stCondLst>
                                    <p:cond delay="0"/>
                                  </p:stCondLst>
                                  <p:childTnLst>
                                    <p:set>
                                      <p:cBhvr>
                                        <p:cTn id="99" dur="1" fill="hold">
                                          <p:stCondLst>
                                            <p:cond delay="0"/>
                                          </p:stCondLst>
                                        </p:cTn>
                                        <p:tgtEl>
                                          <p:spTgt spid="46"/>
                                        </p:tgtEl>
                                        <p:attrNameLst>
                                          <p:attrName>style.visibility</p:attrName>
                                        </p:attrNameLst>
                                      </p:cBhvr>
                                      <p:to>
                                        <p:strVal val="visible"/>
                                      </p:to>
                                    </p:set>
                                    <p:animEffect transition="in" filter="randombar(horizontal)">
                                      <p:cBhvr>
                                        <p:cTn id="100" dur="500"/>
                                        <p:tgtEl>
                                          <p:spTgt spid="46"/>
                                        </p:tgtEl>
                                      </p:cBhvr>
                                    </p:animEffect>
                                  </p:childTnLst>
                                </p:cTn>
                              </p:par>
                              <p:par>
                                <p:cTn id="101" presetID="14" presetClass="entr" presetSubtype="10" fill="hold" grpId="0" nodeType="withEffect">
                                  <p:stCondLst>
                                    <p:cond delay="0"/>
                                  </p:stCondLst>
                                  <p:childTnLst>
                                    <p:set>
                                      <p:cBhvr>
                                        <p:cTn id="102" dur="1" fill="hold">
                                          <p:stCondLst>
                                            <p:cond delay="0"/>
                                          </p:stCondLst>
                                        </p:cTn>
                                        <p:tgtEl>
                                          <p:spTgt spid="47"/>
                                        </p:tgtEl>
                                        <p:attrNameLst>
                                          <p:attrName>style.visibility</p:attrName>
                                        </p:attrNameLst>
                                      </p:cBhvr>
                                      <p:to>
                                        <p:strVal val="visible"/>
                                      </p:to>
                                    </p:set>
                                    <p:animEffect transition="in" filter="randombar(horizontal)">
                                      <p:cBhvr>
                                        <p:cTn id="10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p:bldP spid="15" grpId="0"/>
      <p:bldP spid="16" grpId="0"/>
      <p:bldP spid="21" grpId="0" animBg="1"/>
      <p:bldP spid="22" grpId="0"/>
      <p:bldP spid="40" grpId="0"/>
      <p:bldP spid="41" grpId="0"/>
      <p:bldP spid="42" grpId="0"/>
      <p:bldP spid="43" grpId="0"/>
      <p:bldP spid="44" grpId="0"/>
      <p:bldP spid="45" grpId="0"/>
      <p:bldP spid="46" grpId="0"/>
      <p:bldP spid="4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xmlns="" id="{279D707D-0A2F-4887-84B9-3041E6804477}"/>
              </a:ext>
            </a:extLst>
          </p:cNvPr>
          <p:cNvSpPr/>
          <p:nvPr/>
        </p:nvSpPr>
        <p:spPr>
          <a:xfrm>
            <a:off x="1180680" y="384051"/>
            <a:ext cx="2239617" cy="461665"/>
          </a:xfrm>
          <a:prstGeom prst="rect">
            <a:avLst/>
          </a:prstGeom>
        </p:spPr>
        <p:txBody>
          <a:bodyPr wrap="square">
            <a:spAutoFit/>
          </a:bodyPr>
          <a:lstStyle/>
          <a:p>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实验目的</a:t>
            </a:r>
          </a:p>
        </p:txBody>
      </p:sp>
      <p:grpSp>
        <p:nvGrpSpPr>
          <p:cNvPr id="17" name="组合 16">
            <a:extLst>
              <a:ext uri="{FF2B5EF4-FFF2-40B4-BE49-F238E27FC236}">
                <a16:creationId xmlns:a16="http://schemas.microsoft.com/office/drawing/2014/main" xmlns="" id="{2BB88580-BEF0-463C-861A-7760F99BD1F5}"/>
              </a:ext>
            </a:extLst>
          </p:cNvPr>
          <p:cNvGrpSpPr/>
          <p:nvPr/>
        </p:nvGrpSpPr>
        <p:grpSpPr>
          <a:xfrm>
            <a:off x="1644" y="461511"/>
            <a:ext cx="1187258" cy="295727"/>
            <a:chOff x="368300" y="461511"/>
            <a:chExt cx="1187258" cy="295727"/>
          </a:xfrm>
        </p:grpSpPr>
        <p:sp>
          <p:nvSpPr>
            <p:cNvPr id="4" name="矩形 3">
              <a:extLst>
                <a:ext uri="{FF2B5EF4-FFF2-40B4-BE49-F238E27FC236}">
                  <a16:creationId xmlns:a16="http://schemas.microsoft.com/office/drawing/2014/main" xmlns="" id="{21615F63-23DD-47EE-B64B-F0EF11E547A8}"/>
                </a:ext>
              </a:extLst>
            </p:cNvPr>
            <p:cNvSpPr/>
            <p:nvPr/>
          </p:nvSpPr>
          <p:spPr>
            <a:xfrm>
              <a:off x="368300" y="461511"/>
              <a:ext cx="1060402" cy="295727"/>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368300 w 1428702"/>
                <a:gd name="connsiteY3" fmla="*/ 344939 h 344939"/>
                <a:gd name="connsiteX4" fmla="*/ 0 w 1428702"/>
                <a:gd name="connsiteY4" fmla="*/ 0 h 344939"/>
                <a:gd name="connsiteX0" fmla="*/ 0 w 1060402"/>
                <a:gd name="connsiteY0" fmla="*/ 0 h 352508"/>
                <a:gd name="connsiteX1" fmla="*/ 1060402 w 1060402"/>
                <a:gd name="connsiteY1" fmla="*/ 7569 h 352508"/>
                <a:gd name="connsiteX2" fmla="*/ 817514 w 1060402"/>
                <a:gd name="connsiteY2" fmla="*/ 347745 h 352508"/>
                <a:gd name="connsiteX3" fmla="*/ 0 w 1060402"/>
                <a:gd name="connsiteY3" fmla="*/ 352508 h 352508"/>
                <a:gd name="connsiteX4" fmla="*/ 0 w 1060402"/>
                <a:gd name="connsiteY4" fmla="*/ 0 h 352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402" h="352508">
                  <a:moveTo>
                    <a:pt x="0" y="0"/>
                  </a:moveTo>
                  <a:lnTo>
                    <a:pt x="1060402" y="7569"/>
                  </a:lnTo>
                  <a:lnTo>
                    <a:pt x="817514" y="347745"/>
                  </a:lnTo>
                  <a:lnTo>
                    <a:pt x="0" y="352508"/>
                  </a:lnTo>
                  <a:lnTo>
                    <a:pt x="0" y="0"/>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3">
              <a:extLst>
                <a:ext uri="{FF2B5EF4-FFF2-40B4-BE49-F238E27FC236}">
                  <a16:creationId xmlns:a16="http://schemas.microsoft.com/office/drawing/2014/main" xmlns="" id="{D7DBA9F7-C572-4546-A376-B302E15DBB25}"/>
                </a:ext>
              </a:extLst>
            </p:cNvPr>
            <p:cNvSpPr/>
            <p:nvPr/>
          </p:nvSpPr>
          <p:spPr>
            <a:xfrm>
              <a:off x="1212802" y="471857"/>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3">
              <a:extLst>
                <a:ext uri="{FF2B5EF4-FFF2-40B4-BE49-F238E27FC236}">
                  <a16:creationId xmlns:a16="http://schemas.microsoft.com/office/drawing/2014/main" xmlns="" id="{48E70F1D-B2DD-4F7C-91E5-E1E93A1F8CF4}"/>
                </a:ext>
              </a:extLst>
            </p:cNvPr>
            <p:cNvSpPr/>
            <p:nvPr/>
          </p:nvSpPr>
          <p:spPr>
            <a:xfrm>
              <a:off x="1279381" y="467861"/>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íšḷïḑé">
            <a:extLst>
              <a:ext uri="{FF2B5EF4-FFF2-40B4-BE49-F238E27FC236}">
                <a16:creationId xmlns:a16="http://schemas.microsoft.com/office/drawing/2014/main" xmlns="" id="{B3A79ADF-E936-408B-B92E-12A0EB039545}"/>
              </a:ext>
            </a:extLst>
          </p:cNvPr>
          <p:cNvSpPr/>
          <p:nvPr/>
        </p:nvSpPr>
        <p:spPr>
          <a:xfrm rot="10800000">
            <a:off x="1034438" y="1232770"/>
            <a:ext cx="2356994" cy="4788517"/>
          </a:xfrm>
          <a:custGeom>
            <a:avLst/>
            <a:gdLst>
              <a:gd name="connsiteX0" fmla="*/ 0 w 655200"/>
              <a:gd name="connsiteY0" fmla="*/ 1331118 h 1331118"/>
              <a:gd name="connsiteX1" fmla="*/ 0 w 655200"/>
              <a:gd name="connsiteY1" fmla="*/ 629 h 1331118"/>
              <a:gd name="connsiteX2" fmla="*/ 786 w 655200"/>
              <a:gd name="connsiteY2" fmla="*/ 0 h 1331118"/>
              <a:gd name="connsiteX3" fmla="*/ 655200 w 655200"/>
              <a:gd name="connsiteY3" fmla="*/ 524718 h 1331118"/>
            </a:gdLst>
            <a:ahLst/>
            <a:cxnLst>
              <a:cxn ang="0">
                <a:pos x="connsiteX0" y="connsiteY0"/>
              </a:cxn>
              <a:cxn ang="0">
                <a:pos x="connsiteX1" y="connsiteY1"/>
              </a:cxn>
              <a:cxn ang="0">
                <a:pos x="connsiteX2" y="connsiteY2"/>
              </a:cxn>
              <a:cxn ang="0">
                <a:pos x="connsiteX3" y="connsiteY3"/>
              </a:cxn>
            </a:cxnLst>
            <a:rect l="l" t="t" r="r" b="b"/>
            <a:pathLst>
              <a:path w="655200" h="1331118">
                <a:moveTo>
                  <a:pt x="0" y="1331118"/>
                </a:moveTo>
                <a:lnTo>
                  <a:pt x="0" y="629"/>
                </a:lnTo>
                <a:lnTo>
                  <a:pt x="786" y="0"/>
                </a:lnTo>
                <a:lnTo>
                  <a:pt x="655200" y="524718"/>
                </a:lnTo>
                <a:close/>
              </a:path>
            </a:pathLst>
          </a:custGeom>
          <a:solidFill>
            <a:srgbClr val="3780D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1" name="îs1íďé">
            <a:extLst>
              <a:ext uri="{FF2B5EF4-FFF2-40B4-BE49-F238E27FC236}">
                <a16:creationId xmlns:a16="http://schemas.microsoft.com/office/drawing/2014/main" xmlns="" id="{EA15F1A6-D238-4405-B422-5CA91B6FB11A}"/>
              </a:ext>
            </a:extLst>
          </p:cNvPr>
          <p:cNvSpPr/>
          <p:nvPr/>
        </p:nvSpPr>
        <p:spPr>
          <a:xfrm rot="10800000" flipH="1">
            <a:off x="3391432" y="1232770"/>
            <a:ext cx="2356994" cy="4788518"/>
          </a:xfrm>
          <a:custGeom>
            <a:avLst/>
            <a:gdLst>
              <a:gd name="connsiteX0" fmla="*/ 0 w 655200"/>
              <a:gd name="connsiteY0" fmla="*/ 1331118 h 1331118"/>
              <a:gd name="connsiteX1" fmla="*/ 0 w 655200"/>
              <a:gd name="connsiteY1" fmla="*/ 629 h 1331118"/>
              <a:gd name="connsiteX2" fmla="*/ 786 w 655200"/>
              <a:gd name="connsiteY2" fmla="*/ 0 h 1331118"/>
              <a:gd name="connsiteX3" fmla="*/ 655200 w 655200"/>
              <a:gd name="connsiteY3" fmla="*/ 524718 h 1331118"/>
            </a:gdLst>
            <a:ahLst/>
            <a:cxnLst>
              <a:cxn ang="0">
                <a:pos x="connsiteX0" y="connsiteY0"/>
              </a:cxn>
              <a:cxn ang="0">
                <a:pos x="connsiteX1" y="connsiteY1"/>
              </a:cxn>
              <a:cxn ang="0">
                <a:pos x="connsiteX2" y="connsiteY2"/>
              </a:cxn>
              <a:cxn ang="0">
                <a:pos x="connsiteX3" y="connsiteY3"/>
              </a:cxn>
            </a:cxnLst>
            <a:rect l="l" t="t" r="r" b="b"/>
            <a:pathLst>
              <a:path w="655200" h="1331118">
                <a:moveTo>
                  <a:pt x="0" y="1331118"/>
                </a:moveTo>
                <a:lnTo>
                  <a:pt x="0" y="629"/>
                </a:lnTo>
                <a:lnTo>
                  <a:pt x="786" y="0"/>
                </a:lnTo>
                <a:lnTo>
                  <a:pt x="655200" y="524718"/>
                </a:lnTo>
                <a:close/>
              </a:path>
            </a:pathLst>
          </a:custGeom>
          <a:solidFill>
            <a:srgbClr val="3780D7">
              <a:alpha val="56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2" name="íṣľídè">
            <a:extLst>
              <a:ext uri="{FF2B5EF4-FFF2-40B4-BE49-F238E27FC236}">
                <a16:creationId xmlns:a16="http://schemas.microsoft.com/office/drawing/2014/main" xmlns="" id="{DD25586D-6B5C-400F-8960-B12FF4519DBA}"/>
              </a:ext>
            </a:extLst>
          </p:cNvPr>
          <p:cNvSpPr/>
          <p:nvPr/>
        </p:nvSpPr>
        <p:spPr>
          <a:xfrm rot="10800000">
            <a:off x="1416957" y="1232770"/>
            <a:ext cx="1974475" cy="4011383"/>
          </a:xfrm>
          <a:custGeom>
            <a:avLst/>
            <a:gdLst>
              <a:gd name="connsiteX0" fmla="*/ 0 w 655200"/>
              <a:gd name="connsiteY0" fmla="*/ 1331118 h 1331118"/>
              <a:gd name="connsiteX1" fmla="*/ 0 w 655200"/>
              <a:gd name="connsiteY1" fmla="*/ 629 h 1331118"/>
              <a:gd name="connsiteX2" fmla="*/ 786 w 655200"/>
              <a:gd name="connsiteY2" fmla="*/ 0 h 1331118"/>
              <a:gd name="connsiteX3" fmla="*/ 655200 w 655200"/>
              <a:gd name="connsiteY3" fmla="*/ 524718 h 1331118"/>
            </a:gdLst>
            <a:ahLst/>
            <a:cxnLst>
              <a:cxn ang="0">
                <a:pos x="connsiteX0" y="connsiteY0"/>
              </a:cxn>
              <a:cxn ang="0">
                <a:pos x="connsiteX1" y="connsiteY1"/>
              </a:cxn>
              <a:cxn ang="0">
                <a:pos x="connsiteX2" y="connsiteY2"/>
              </a:cxn>
              <a:cxn ang="0">
                <a:pos x="connsiteX3" y="connsiteY3"/>
              </a:cxn>
            </a:cxnLst>
            <a:rect l="l" t="t" r="r" b="b"/>
            <a:pathLst>
              <a:path w="655200" h="1331118">
                <a:moveTo>
                  <a:pt x="0" y="1331118"/>
                </a:moveTo>
                <a:lnTo>
                  <a:pt x="0" y="629"/>
                </a:lnTo>
                <a:lnTo>
                  <a:pt x="786" y="0"/>
                </a:lnTo>
                <a:lnTo>
                  <a:pt x="655200" y="524718"/>
                </a:lnTo>
                <a:close/>
              </a:path>
            </a:pathLst>
          </a:custGeom>
          <a:solidFill>
            <a:srgbClr val="398BD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3" name="ïṡ1íďé">
            <a:extLst>
              <a:ext uri="{FF2B5EF4-FFF2-40B4-BE49-F238E27FC236}">
                <a16:creationId xmlns:a16="http://schemas.microsoft.com/office/drawing/2014/main" xmlns="" id="{3254EC31-5CF1-420B-83FA-2260AC3BCCF0}"/>
              </a:ext>
            </a:extLst>
          </p:cNvPr>
          <p:cNvSpPr/>
          <p:nvPr/>
        </p:nvSpPr>
        <p:spPr>
          <a:xfrm rot="10800000" flipH="1">
            <a:off x="3391432" y="1232769"/>
            <a:ext cx="1974475" cy="4011383"/>
          </a:xfrm>
          <a:custGeom>
            <a:avLst/>
            <a:gdLst>
              <a:gd name="connsiteX0" fmla="*/ 0 w 655200"/>
              <a:gd name="connsiteY0" fmla="*/ 1331118 h 1331118"/>
              <a:gd name="connsiteX1" fmla="*/ 0 w 655200"/>
              <a:gd name="connsiteY1" fmla="*/ 629 h 1331118"/>
              <a:gd name="connsiteX2" fmla="*/ 786 w 655200"/>
              <a:gd name="connsiteY2" fmla="*/ 0 h 1331118"/>
              <a:gd name="connsiteX3" fmla="*/ 655200 w 655200"/>
              <a:gd name="connsiteY3" fmla="*/ 524718 h 1331118"/>
            </a:gdLst>
            <a:ahLst/>
            <a:cxnLst>
              <a:cxn ang="0">
                <a:pos x="connsiteX0" y="connsiteY0"/>
              </a:cxn>
              <a:cxn ang="0">
                <a:pos x="connsiteX1" y="connsiteY1"/>
              </a:cxn>
              <a:cxn ang="0">
                <a:pos x="connsiteX2" y="connsiteY2"/>
              </a:cxn>
              <a:cxn ang="0">
                <a:pos x="connsiteX3" y="connsiteY3"/>
              </a:cxn>
            </a:cxnLst>
            <a:rect l="l" t="t" r="r" b="b"/>
            <a:pathLst>
              <a:path w="655200" h="1331118">
                <a:moveTo>
                  <a:pt x="0" y="1331118"/>
                </a:moveTo>
                <a:lnTo>
                  <a:pt x="0" y="629"/>
                </a:lnTo>
                <a:lnTo>
                  <a:pt x="786" y="0"/>
                </a:lnTo>
                <a:lnTo>
                  <a:pt x="655200" y="524718"/>
                </a:lnTo>
                <a:close/>
              </a:path>
            </a:pathLst>
          </a:custGeom>
          <a:solidFill>
            <a:srgbClr val="398BD5">
              <a:alpha val="56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4" name="ísḻídê">
            <a:extLst>
              <a:ext uri="{FF2B5EF4-FFF2-40B4-BE49-F238E27FC236}">
                <a16:creationId xmlns:a16="http://schemas.microsoft.com/office/drawing/2014/main" xmlns="" id="{A853DBE0-9A08-41EA-95FE-3CE551D55B96}"/>
              </a:ext>
            </a:extLst>
          </p:cNvPr>
          <p:cNvSpPr/>
          <p:nvPr/>
        </p:nvSpPr>
        <p:spPr>
          <a:xfrm rot="10800000">
            <a:off x="1799477" y="1232770"/>
            <a:ext cx="1591955" cy="3234249"/>
          </a:xfrm>
          <a:custGeom>
            <a:avLst/>
            <a:gdLst>
              <a:gd name="connsiteX0" fmla="*/ 0 w 655200"/>
              <a:gd name="connsiteY0" fmla="*/ 1331118 h 1331118"/>
              <a:gd name="connsiteX1" fmla="*/ 0 w 655200"/>
              <a:gd name="connsiteY1" fmla="*/ 629 h 1331118"/>
              <a:gd name="connsiteX2" fmla="*/ 786 w 655200"/>
              <a:gd name="connsiteY2" fmla="*/ 0 h 1331118"/>
              <a:gd name="connsiteX3" fmla="*/ 655200 w 655200"/>
              <a:gd name="connsiteY3" fmla="*/ 524718 h 1331118"/>
            </a:gdLst>
            <a:ahLst/>
            <a:cxnLst>
              <a:cxn ang="0">
                <a:pos x="connsiteX0" y="connsiteY0"/>
              </a:cxn>
              <a:cxn ang="0">
                <a:pos x="connsiteX1" y="connsiteY1"/>
              </a:cxn>
              <a:cxn ang="0">
                <a:pos x="connsiteX2" y="connsiteY2"/>
              </a:cxn>
              <a:cxn ang="0">
                <a:pos x="connsiteX3" y="connsiteY3"/>
              </a:cxn>
            </a:cxnLst>
            <a:rect l="l" t="t" r="r" b="b"/>
            <a:pathLst>
              <a:path w="655200" h="1331118">
                <a:moveTo>
                  <a:pt x="0" y="1331118"/>
                </a:moveTo>
                <a:lnTo>
                  <a:pt x="0" y="629"/>
                </a:lnTo>
                <a:lnTo>
                  <a:pt x="786" y="0"/>
                </a:lnTo>
                <a:lnTo>
                  <a:pt x="655200" y="524718"/>
                </a:lnTo>
                <a:close/>
              </a:path>
            </a:pathLst>
          </a:custGeom>
          <a:solidFill>
            <a:srgbClr val="3B96D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5" name="î$ļîdê">
            <a:extLst>
              <a:ext uri="{FF2B5EF4-FFF2-40B4-BE49-F238E27FC236}">
                <a16:creationId xmlns:a16="http://schemas.microsoft.com/office/drawing/2014/main" xmlns="" id="{B9225ECA-BC3B-468E-A492-C8A2DB6C3586}"/>
              </a:ext>
            </a:extLst>
          </p:cNvPr>
          <p:cNvSpPr/>
          <p:nvPr/>
        </p:nvSpPr>
        <p:spPr>
          <a:xfrm rot="10800000" flipH="1">
            <a:off x="3391432" y="1232767"/>
            <a:ext cx="1591955" cy="3234249"/>
          </a:xfrm>
          <a:custGeom>
            <a:avLst/>
            <a:gdLst>
              <a:gd name="connsiteX0" fmla="*/ 0 w 655200"/>
              <a:gd name="connsiteY0" fmla="*/ 1331118 h 1331118"/>
              <a:gd name="connsiteX1" fmla="*/ 0 w 655200"/>
              <a:gd name="connsiteY1" fmla="*/ 629 h 1331118"/>
              <a:gd name="connsiteX2" fmla="*/ 786 w 655200"/>
              <a:gd name="connsiteY2" fmla="*/ 0 h 1331118"/>
              <a:gd name="connsiteX3" fmla="*/ 655200 w 655200"/>
              <a:gd name="connsiteY3" fmla="*/ 524718 h 1331118"/>
            </a:gdLst>
            <a:ahLst/>
            <a:cxnLst>
              <a:cxn ang="0">
                <a:pos x="connsiteX0" y="connsiteY0"/>
              </a:cxn>
              <a:cxn ang="0">
                <a:pos x="connsiteX1" y="connsiteY1"/>
              </a:cxn>
              <a:cxn ang="0">
                <a:pos x="connsiteX2" y="connsiteY2"/>
              </a:cxn>
              <a:cxn ang="0">
                <a:pos x="connsiteX3" y="connsiteY3"/>
              </a:cxn>
            </a:cxnLst>
            <a:rect l="l" t="t" r="r" b="b"/>
            <a:pathLst>
              <a:path w="655200" h="1331118">
                <a:moveTo>
                  <a:pt x="0" y="1331118"/>
                </a:moveTo>
                <a:lnTo>
                  <a:pt x="0" y="629"/>
                </a:lnTo>
                <a:lnTo>
                  <a:pt x="786" y="0"/>
                </a:lnTo>
                <a:lnTo>
                  <a:pt x="655200" y="524718"/>
                </a:lnTo>
                <a:close/>
              </a:path>
            </a:pathLst>
          </a:custGeom>
          <a:solidFill>
            <a:srgbClr val="3B96D3">
              <a:alpha val="56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6" name="îślidê">
            <a:extLst>
              <a:ext uri="{FF2B5EF4-FFF2-40B4-BE49-F238E27FC236}">
                <a16:creationId xmlns:a16="http://schemas.microsoft.com/office/drawing/2014/main" xmlns="" id="{C1587C8B-1C15-4C53-B014-1156E6D7A099}"/>
              </a:ext>
            </a:extLst>
          </p:cNvPr>
          <p:cNvSpPr/>
          <p:nvPr/>
        </p:nvSpPr>
        <p:spPr>
          <a:xfrm rot="10800000">
            <a:off x="2179510" y="1232770"/>
            <a:ext cx="1211922" cy="2462164"/>
          </a:xfrm>
          <a:custGeom>
            <a:avLst/>
            <a:gdLst>
              <a:gd name="connsiteX0" fmla="*/ 0 w 655200"/>
              <a:gd name="connsiteY0" fmla="*/ 1331118 h 1331118"/>
              <a:gd name="connsiteX1" fmla="*/ 0 w 655200"/>
              <a:gd name="connsiteY1" fmla="*/ 629 h 1331118"/>
              <a:gd name="connsiteX2" fmla="*/ 786 w 655200"/>
              <a:gd name="connsiteY2" fmla="*/ 0 h 1331118"/>
              <a:gd name="connsiteX3" fmla="*/ 655200 w 655200"/>
              <a:gd name="connsiteY3" fmla="*/ 524718 h 1331118"/>
            </a:gdLst>
            <a:ahLst/>
            <a:cxnLst>
              <a:cxn ang="0">
                <a:pos x="connsiteX0" y="connsiteY0"/>
              </a:cxn>
              <a:cxn ang="0">
                <a:pos x="connsiteX1" y="connsiteY1"/>
              </a:cxn>
              <a:cxn ang="0">
                <a:pos x="connsiteX2" y="connsiteY2"/>
              </a:cxn>
              <a:cxn ang="0">
                <a:pos x="connsiteX3" y="connsiteY3"/>
              </a:cxn>
            </a:cxnLst>
            <a:rect l="l" t="t" r="r" b="b"/>
            <a:pathLst>
              <a:path w="655200" h="1331118">
                <a:moveTo>
                  <a:pt x="0" y="1331118"/>
                </a:moveTo>
                <a:lnTo>
                  <a:pt x="0" y="629"/>
                </a:lnTo>
                <a:lnTo>
                  <a:pt x="786" y="0"/>
                </a:lnTo>
                <a:lnTo>
                  <a:pt x="655200" y="524718"/>
                </a:lnTo>
                <a:close/>
              </a:path>
            </a:pathLst>
          </a:custGeom>
          <a:solidFill>
            <a:srgbClr val="3DA1D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7" name="ïş1ïḍê">
            <a:extLst>
              <a:ext uri="{FF2B5EF4-FFF2-40B4-BE49-F238E27FC236}">
                <a16:creationId xmlns:a16="http://schemas.microsoft.com/office/drawing/2014/main" xmlns="" id="{96934657-C68E-41D4-B125-AEB181E14741}"/>
              </a:ext>
            </a:extLst>
          </p:cNvPr>
          <p:cNvSpPr/>
          <p:nvPr/>
        </p:nvSpPr>
        <p:spPr>
          <a:xfrm rot="10800000" flipH="1">
            <a:off x="3391432" y="1232764"/>
            <a:ext cx="1211922" cy="2462164"/>
          </a:xfrm>
          <a:custGeom>
            <a:avLst/>
            <a:gdLst>
              <a:gd name="connsiteX0" fmla="*/ 0 w 655200"/>
              <a:gd name="connsiteY0" fmla="*/ 1331118 h 1331118"/>
              <a:gd name="connsiteX1" fmla="*/ 0 w 655200"/>
              <a:gd name="connsiteY1" fmla="*/ 629 h 1331118"/>
              <a:gd name="connsiteX2" fmla="*/ 786 w 655200"/>
              <a:gd name="connsiteY2" fmla="*/ 0 h 1331118"/>
              <a:gd name="connsiteX3" fmla="*/ 655200 w 655200"/>
              <a:gd name="connsiteY3" fmla="*/ 524718 h 1331118"/>
            </a:gdLst>
            <a:ahLst/>
            <a:cxnLst>
              <a:cxn ang="0">
                <a:pos x="connsiteX0" y="connsiteY0"/>
              </a:cxn>
              <a:cxn ang="0">
                <a:pos x="connsiteX1" y="connsiteY1"/>
              </a:cxn>
              <a:cxn ang="0">
                <a:pos x="connsiteX2" y="connsiteY2"/>
              </a:cxn>
              <a:cxn ang="0">
                <a:pos x="connsiteX3" y="connsiteY3"/>
              </a:cxn>
            </a:cxnLst>
            <a:rect l="l" t="t" r="r" b="b"/>
            <a:pathLst>
              <a:path w="655200" h="1331118">
                <a:moveTo>
                  <a:pt x="0" y="1331118"/>
                </a:moveTo>
                <a:lnTo>
                  <a:pt x="0" y="629"/>
                </a:lnTo>
                <a:lnTo>
                  <a:pt x="786" y="0"/>
                </a:lnTo>
                <a:lnTo>
                  <a:pt x="655200" y="524718"/>
                </a:lnTo>
                <a:close/>
              </a:path>
            </a:pathLst>
          </a:custGeom>
          <a:solidFill>
            <a:srgbClr val="3DA1D2">
              <a:alpha val="56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8" name="ïṧľïḋé">
            <a:extLst>
              <a:ext uri="{FF2B5EF4-FFF2-40B4-BE49-F238E27FC236}">
                <a16:creationId xmlns:a16="http://schemas.microsoft.com/office/drawing/2014/main" xmlns="" id="{35F209F6-484E-425A-B345-88B3CF24AE29}"/>
              </a:ext>
            </a:extLst>
          </p:cNvPr>
          <p:cNvSpPr/>
          <p:nvPr/>
        </p:nvSpPr>
        <p:spPr>
          <a:xfrm rot="10800000">
            <a:off x="2566170" y="1232770"/>
            <a:ext cx="825262" cy="1676619"/>
          </a:xfrm>
          <a:custGeom>
            <a:avLst/>
            <a:gdLst>
              <a:gd name="connsiteX0" fmla="*/ 0 w 655200"/>
              <a:gd name="connsiteY0" fmla="*/ 1331118 h 1331118"/>
              <a:gd name="connsiteX1" fmla="*/ 0 w 655200"/>
              <a:gd name="connsiteY1" fmla="*/ 629 h 1331118"/>
              <a:gd name="connsiteX2" fmla="*/ 786 w 655200"/>
              <a:gd name="connsiteY2" fmla="*/ 0 h 1331118"/>
              <a:gd name="connsiteX3" fmla="*/ 655200 w 655200"/>
              <a:gd name="connsiteY3" fmla="*/ 524718 h 1331118"/>
            </a:gdLst>
            <a:ahLst/>
            <a:cxnLst>
              <a:cxn ang="0">
                <a:pos x="connsiteX0" y="connsiteY0"/>
              </a:cxn>
              <a:cxn ang="0">
                <a:pos x="connsiteX1" y="connsiteY1"/>
              </a:cxn>
              <a:cxn ang="0">
                <a:pos x="connsiteX2" y="connsiteY2"/>
              </a:cxn>
              <a:cxn ang="0">
                <a:pos x="connsiteX3" y="connsiteY3"/>
              </a:cxn>
            </a:cxnLst>
            <a:rect l="l" t="t" r="r" b="b"/>
            <a:pathLst>
              <a:path w="655200" h="1331118">
                <a:moveTo>
                  <a:pt x="0" y="1331118"/>
                </a:moveTo>
                <a:lnTo>
                  <a:pt x="0" y="629"/>
                </a:lnTo>
                <a:lnTo>
                  <a:pt x="786" y="0"/>
                </a:lnTo>
                <a:lnTo>
                  <a:pt x="655200" y="524718"/>
                </a:lnTo>
                <a:close/>
              </a:path>
            </a:pathLst>
          </a:custGeom>
          <a:solidFill>
            <a:srgbClr val="3FACD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9" name="íSḻiḑè">
            <a:extLst>
              <a:ext uri="{FF2B5EF4-FFF2-40B4-BE49-F238E27FC236}">
                <a16:creationId xmlns:a16="http://schemas.microsoft.com/office/drawing/2014/main" xmlns="" id="{E0EA2BDE-CC8F-4DE3-9372-C704F142D825}"/>
              </a:ext>
            </a:extLst>
          </p:cNvPr>
          <p:cNvSpPr/>
          <p:nvPr/>
        </p:nvSpPr>
        <p:spPr>
          <a:xfrm rot="10800000" flipH="1">
            <a:off x="3391432" y="1232756"/>
            <a:ext cx="825262" cy="1676619"/>
          </a:xfrm>
          <a:custGeom>
            <a:avLst/>
            <a:gdLst>
              <a:gd name="connsiteX0" fmla="*/ 0 w 655200"/>
              <a:gd name="connsiteY0" fmla="*/ 1331118 h 1331118"/>
              <a:gd name="connsiteX1" fmla="*/ 0 w 655200"/>
              <a:gd name="connsiteY1" fmla="*/ 629 h 1331118"/>
              <a:gd name="connsiteX2" fmla="*/ 786 w 655200"/>
              <a:gd name="connsiteY2" fmla="*/ 0 h 1331118"/>
              <a:gd name="connsiteX3" fmla="*/ 655200 w 655200"/>
              <a:gd name="connsiteY3" fmla="*/ 524718 h 1331118"/>
            </a:gdLst>
            <a:ahLst/>
            <a:cxnLst>
              <a:cxn ang="0">
                <a:pos x="connsiteX0" y="connsiteY0"/>
              </a:cxn>
              <a:cxn ang="0">
                <a:pos x="connsiteX1" y="connsiteY1"/>
              </a:cxn>
              <a:cxn ang="0">
                <a:pos x="connsiteX2" y="connsiteY2"/>
              </a:cxn>
              <a:cxn ang="0">
                <a:pos x="connsiteX3" y="connsiteY3"/>
              </a:cxn>
            </a:cxnLst>
            <a:rect l="l" t="t" r="r" b="b"/>
            <a:pathLst>
              <a:path w="655200" h="1331118">
                <a:moveTo>
                  <a:pt x="0" y="1331118"/>
                </a:moveTo>
                <a:lnTo>
                  <a:pt x="0" y="629"/>
                </a:lnTo>
                <a:lnTo>
                  <a:pt x="786" y="0"/>
                </a:lnTo>
                <a:lnTo>
                  <a:pt x="655200" y="524718"/>
                </a:lnTo>
                <a:close/>
              </a:path>
            </a:pathLst>
          </a:custGeom>
          <a:solidFill>
            <a:srgbClr val="3FACD0">
              <a:alpha val="56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60" name="ïṡḻiďê">
            <a:extLst>
              <a:ext uri="{FF2B5EF4-FFF2-40B4-BE49-F238E27FC236}">
                <a16:creationId xmlns:a16="http://schemas.microsoft.com/office/drawing/2014/main" xmlns="" id="{8F2309CB-AA3C-48BA-B862-666D9E5B5C75}"/>
              </a:ext>
            </a:extLst>
          </p:cNvPr>
          <p:cNvSpPr txBox="1"/>
          <p:nvPr/>
        </p:nvSpPr>
        <p:spPr>
          <a:xfrm rot="2284879">
            <a:off x="968037" y="4601579"/>
            <a:ext cx="2574300" cy="253916"/>
          </a:xfrm>
          <a:prstGeom prst="rect">
            <a:avLst/>
          </a:prstGeom>
          <a:noFill/>
        </p:spPr>
        <p:txBody>
          <a:bodyPr wrap="none">
            <a:normAutofit/>
          </a:bodyPr>
          <a:lstStyle/>
          <a:p>
            <a:pPr algn="ctr"/>
            <a:r>
              <a:rPr lang="zh-CN" altLang="en-US" sz="1050" b="1">
                <a:solidFill>
                  <a:schemeClr val="bg1"/>
                </a:solidFill>
              </a:rPr>
              <a:t>标题文本预设</a:t>
            </a:r>
          </a:p>
        </p:txBody>
      </p:sp>
      <p:sp>
        <p:nvSpPr>
          <p:cNvPr id="61" name="ïšļîḑê">
            <a:extLst>
              <a:ext uri="{FF2B5EF4-FFF2-40B4-BE49-F238E27FC236}">
                <a16:creationId xmlns:a16="http://schemas.microsoft.com/office/drawing/2014/main" xmlns="" id="{9731A4A3-7E92-42F5-B946-2CF221524B2E}"/>
              </a:ext>
            </a:extLst>
          </p:cNvPr>
          <p:cNvSpPr txBox="1"/>
          <p:nvPr/>
        </p:nvSpPr>
        <p:spPr>
          <a:xfrm rot="2284879">
            <a:off x="1449967" y="3998880"/>
            <a:ext cx="2003384" cy="253916"/>
          </a:xfrm>
          <a:prstGeom prst="rect">
            <a:avLst/>
          </a:prstGeom>
          <a:noFill/>
        </p:spPr>
        <p:txBody>
          <a:bodyPr wrap="none">
            <a:normAutofit/>
          </a:bodyPr>
          <a:lstStyle/>
          <a:p>
            <a:pPr algn="ctr"/>
            <a:r>
              <a:rPr lang="zh-CN" altLang="en-US" sz="1050" b="1">
                <a:solidFill>
                  <a:schemeClr val="bg1"/>
                </a:solidFill>
              </a:rPr>
              <a:t>标题文本预设</a:t>
            </a:r>
          </a:p>
        </p:txBody>
      </p:sp>
      <p:sp>
        <p:nvSpPr>
          <p:cNvPr id="62" name="iṣliḍe">
            <a:extLst>
              <a:ext uri="{FF2B5EF4-FFF2-40B4-BE49-F238E27FC236}">
                <a16:creationId xmlns:a16="http://schemas.microsoft.com/office/drawing/2014/main" xmlns="" id="{CD47D3FE-9DB1-48B2-A8EE-94282395F474}"/>
              </a:ext>
            </a:extLst>
          </p:cNvPr>
          <p:cNvSpPr txBox="1"/>
          <p:nvPr/>
        </p:nvSpPr>
        <p:spPr>
          <a:xfrm rot="2284879">
            <a:off x="1860142" y="3385116"/>
            <a:ext cx="1635194" cy="253916"/>
          </a:xfrm>
          <a:prstGeom prst="rect">
            <a:avLst/>
          </a:prstGeom>
          <a:noFill/>
        </p:spPr>
        <p:txBody>
          <a:bodyPr wrap="none">
            <a:normAutofit/>
          </a:bodyPr>
          <a:lstStyle/>
          <a:p>
            <a:pPr algn="ctr"/>
            <a:r>
              <a:rPr lang="zh-CN" altLang="en-US" sz="1050" b="1">
                <a:solidFill>
                  <a:schemeClr val="bg1"/>
                </a:solidFill>
              </a:rPr>
              <a:t>标题文本预设</a:t>
            </a:r>
          </a:p>
        </p:txBody>
      </p:sp>
      <p:sp>
        <p:nvSpPr>
          <p:cNvPr id="63" name="íṥḷiḑè">
            <a:extLst>
              <a:ext uri="{FF2B5EF4-FFF2-40B4-BE49-F238E27FC236}">
                <a16:creationId xmlns:a16="http://schemas.microsoft.com/office/drawing/2014/main" xmlns="" id="{988EAAD5-1433-4D36-9D5B-2C2656268ADA}"/>
              </a:ext>
            </a:extLst>
          </p:cNvPr>
          <p:cNvSpPr txBox="1"/>
          <p:nvPr/>
        </p:nvSpPr>
        <p:spPr>
          <a:xfrm rot="2284879">
            <a:off x="2264143" y="2740793"/>
            <a:ext cx="1177320" cy="253916"/>
          </a:xfrm>
          <a:prstGeom prst="rect">
            <a:avLst/>
          </a:prstGeom>
          <a:noFill/>
        </p:spPr>
        <p:txBody>
          <a:bodyPr wrap="none">
            <a:normAutofit/>
          </a:bodyPr>
          <a:lstStyle/>
          <a:p>
            <a:pPr algn="ctr"/>
            <a:r>
              <a:rPr lang="zh-CN" altLang="en-US" sz="1050" b="1">
                <a:solidFill>
                  <a:schemeClr val="bg1"/>
                </a:solidFill>
              </a:rPr>
              <a:t>标题文本预设</a:t>
            </a:r>
          </a:p>
        </p:txBody>
      </p:sp>
      <p:sp>
        <p:nvSpPr>
          <p:cNvPr id="64" name="íŝḻïḋe">
            <a:extLst>
              <a:ext uri="{FF2B5EF4-FFF2-40B4-BE49-F238E27FC236}">
                <a16:creationId xmlns:a16="http://schemas.microsoft.com/office/drawing/2014/main" xmlns="" id="{9165EF35-6EF3-4E1E-AB3E-251C530428A4}"/>
              </a:ext>
            </a:extLst>
          </p:cNvPr>
          <p:cNvSpPr txBox="1"/>
          <p:nvPr/>
        </p:nvSpPr>
        <p:spPr>
          <a:xfrm rot="2284879">
            <a:off x="2670643" y="2057301"/>
            <a:ext cx="776746" cy="415498"/>
          </a:xfrm>
          <a:prstGeom prst="rect">
            <a:avLst/>
          </a:prstGeom>
          <a:noFill/>
        </p:spPr>
        <p:txBody>
          <a:bodyPr wrap="none">
            <a:normAutofit/>
          </a:bodyPr>
          <a:lstStyle/>
          <a:p>
            <a:pPr algn="ctr"/>
            <a:r>
              <a:rPr lang="zh-CN" altLang="en-US" sz="1050" b="1">
                <a:solidFill>
                  <a:schemeClr val="bg1"/>
                </a:solidFill>
              </a:rPr>
              <a:t>标题文本预设</a:t>
            </a:r>
          </a:p>
        </p:txBody>
      </p:sp>
      <p:sp>
        <p:nvSpPr>
          <p:cNvPr id="65" name="ïṥḷïḍé">
            <a:extLst>
              <a:ext uri="{FF2B5EF4-FFF2-40B4-BE49-F238E27FC236}">
                <a16:creationId xmlns:a16="http://schemas.microsoft.com/office/drawing/2014/main" xmlns="" id="{9836CE8A-72F9-4A07-BAD6-62DD1919D95A}"/>
              </a:ext>
            </a:extLst>
          </p:cNvPr>
          <p:cNvSpPr>
            <a:spLocks noChangeAspect="1"/>
          </p:cNvSpPr>
          <p:nvPr/>
        </p:nvSpPr>
        <p:spPr>
          <a:xfrm>
            <a:off x="7136828" y="1876781"/>
            <a:ext cx="91673" cy="91673"/>
          </a:xfrm>
          <a:prstGeom prst="ellipse">
            <a:avLst/>
          </a:prstGeom>
          <a:solidFill>
            <a:srgbClr val="3FACD0"/>
          </a:solidFill>
          <a:ln w="76200">
            <a:solidFill>
              <a:srgbClr val="3FACD0"/>
            </a:solidFill>
          </a:ln>
          <a:effectLst>
            <a:outerShdw sx="175000" sy="175000" algn="ctr" rotWithShape="0">
              <a:schemeClr val="bg1"/>
            </a:outerShdw>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66" name="ïṧ1íďé">
            <a:extLst>
              <a:ext uri="{FF2B5EF4-FFF2-40B4-BE49-F238E27FC236}">
                <a16:creationId xmlns:a16="http://schemas.microsoft.com/office/drawing/2014/main" xmlns="" id="{915C65A5-5C46-4103-8A39-CDC8BE26A6F9}"/>
              </a:ext>
            </a:extLst>
          </p:cNvPr>
          <p:cNvSpPr>
            <a:spLocks noChangeAspect="1"/>
          </p:cNvSpPr>
          <p:nvPr/>
        </p:nvSpPr>
        <p:spPr>
          <a:xfrm>
            <a:off x="7136828" y="2683132"/>
            <a:ext cx="91673" cy="91673"/>
          </a:xfrm>
          <a:prstGeom prst="ellipse">
            <a:avLst/>
          </a:prstGeom>
          <a:solidFill>
            <a:srgbClr val="3DA1D2"/>
          </a:solidFill>
          <a:ln w="76200">
            <a:solidFill>
              <a:srgbClr val="3DA1D2"/>
            </a:solidFill>
          </a:ln>
          <a:effectLst>
            <a:outerShdw sx="175000" sy="175000" algn="ctr" rotWithShape="0">
              <a:schemeClr val="bg1"/>
            </a:outerShdw>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67" name="ís1îḓé">
            <a:extLst>
              <a:ext uri="{FF2B5EF4-FFF2-40B4-BE49-F238E27FC236}">
                <a16:creationId xmlns:a16="http://schemas.microsoft.com/office/drawing/2014/main" xmlns="" id="{DE330E1E-2519-4356-9ED4-43FE19CCFDF4}"/>
              </a:ext>
            </a:extLst>
          </p:cNvPr>
          <p:cNvSpPr>
            <a:spLocks noChangeAspect="1"/>
          </p:cNvSpPr>
          <p:nvPr/>
        </p:nvSpPr>
        <p:spPr>
          <a:xfrm>
            <a:off x="7136828" y="3496847"/>
            <a:ext cx="91673" cy="91673"/>
          </a:xfrm>
          <a:prstGeom prst="ellipse">
            <a:avLst/>
          </a:prstGeom>
          <a:solidFill>
            <a:schemeClr val="accent6"/>
          </a:solidFill>
          <a:ln w="76200">
            <a:solidFill>
              <a:srgbClr val="3B96D3"/>
            </a:solidFill>
          </a:ln>
          <a:effectLst>
            <a:outerShdw sx="175000" sy="175000" algn="ctr" rotWithShape="0">
              <a:schemeClr val="bg1"/>
            </a:outerShdw>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68" name="íSļïḓê">
            <a:extLst>
              <a:ext uri="{FF2B5EF4-FFF2-40B4-BE49-F238E27FC236}">
                <a16:creationId xmlns:a16="http://schemas.microsoft.com/office/drawing/2014/main" xmlns="" id="{1187078A-CA67-4BAC-BB30-DF1C6801697B}"/>
              </a:ext>
            </a:extLst>
          </p:cNvPr>
          <p:cNvSpPr>
            <a:spLocks noChangeAspect="1"/>
          </p:cNvSpPr>
          <p:nvPr/>
        </p:nvSpPr>
        <p:spPr>
          <a:xfrm>
            <a:off x="7136828" y="4303198"/>
            <a:ext cx="91673" cy="91673"/>
          </a:xfrm>
          <a:prstGeom prst="ellipse">
            <a:avLst/>
          </a:prstGeom>
          <a:solidFill>
            <a:schemeClr val="accent5"/>
          </a:solidFill>
          <a:ln w="76200">
            <a:solidFill>
              <a:srgbClr val="398BD5"/>
            </a:solidFill>
          </a:ln>
          <a:effectLst>
            <a:outerShdw sx="175000" sy="175000" algn="ctr" rotWithShape="0">
              <a:schemeClr val="bg1"/>
            </a:outerShdw>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69" name="ïṧḷîḓe">
            <a:extLst>
              <a:ext uri="{FF2B5EF4-FFF2-40B4-BE49-F238E27FC236}">
                <a16:creationId xmlns:a16="http://schemas.microsoft.com/office/drawing/2014/main" xmlns="" id="{0DEA6443-EE2C-4EC0-B429-B4650C7B6A05}"/>
              </a:ext>
            </a:extLst>
          </p:cNvPr>
          <p:cNvSpPr>
            <a:spLocks noChangeAspect="1"/>
          </p:cNvSpPr>
          <p:nvPr/>
        </p:nvSpPr>
        <p:spPr>
          <a:xfrm>
            <a:off x="7136828" y="5116382"/>
            <a:ext cx="91673" cy="91673"/>
          </a:xfrm>
          <a:prstGeom prst="ellipse">
            <a:avLst/>
          </a:prstGeom>
          <a:solidFill>
            <a:schemeClr val="accent4"/>
          </a:solidFill>
          <a:ln w="76200">
            <a:solidFill>
              <a:srgbClr val="3780D7"/>
            </a:solidFill>
          </a:ln>
          <a:effectLst>
            <a:outerShdw sx="175000" sy="175000" algn="ctr" rotWithShape="0">
              <a:schemeClr val="bg1"/>
            </a:outerShdw>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70" name="í$ļïdé">
            <a:extLst>
              <a:ext uri="{FF2B5EF4-FFF2-40B4-BE49-F238E27FC236}">
                <a16:creationId xmlns:a16="http://schemas.microsoft.com/office/drawing/2014/main" xmlns="" id="{576B7017-FA0A-48E2-BEF1-A03FC9ED9EEF}"/>
              </a:ext>
            </a:extLst>
          </p:cNvPr>
          <p:cNvGrpSpPr/>
          <p:nvPr/>
        </p:nvGrpSpPr>
        <p:grpSpPr>
          <a:xfrm>
            <a:off x="7228501" y="1840321"/>
            <a:ext cx="4047505" cy="467501"/>
            <a:chOff x="7433860" y="1854510"/>
            <a:chExt cx="4047505" cy="467501"/>
          </a:xfrm>
        </p:grpSpPr>
        <p:sp>
          <p:nvSpPr>
            <p:cNvPr id="71" name="ïsļíďe">
              <a:extLst>
                <a:ext uri="{FF2B5EF4-FFF2-40B4-BE49-F238E27FC236}">
                  <a16:creationId xmlns:a16="http://schemas.microsoft.com/office/drawing/2014/main" xmlns="" id="{12F62D88-3A4D-4987-BDA7-C634D2BEE0BC}"/>
                </a:ext>
              </a:extLst>
            </p:cNvPr>
            <p:cNvSpPr txBox="1"/>
            <p:nvPr/>
          </p:nvSpPr>
          <p:spPr>
            <a:xfrm>
              <a:off x="7433860" y="1854510"/>
              <a:ext cx="4047505" cy="161583"/>
            </a:xfrm>
            <a:prstGeom prst="rect">
              <a:avLst/>
            </a:prstGeom>
            <a:noFill/>
          </p:spPr>
          <p:txBody>
            <a:bodyPr wrap="none" lIns="72000" tIns="0" rIns="144000" bIns="0">
              <a:normAutofit fontScale="92500" lnSpcReduction="10000"/>
            </a:bodyPr>
            <a:lstStyle/>
            <a:p>
              <a:r>
                <a:rPr lang="zh-CN" altLang="en-US" sz="1200" b="1" dirty="0">
                  <a:solidFill>
                    <a:srgbClr val="3FACD0"/>
                  </a:solidFill>
                  <a:latin typeface="黑体" panose="02010609060101010101" pitchFamily="49" charset="-122"/>
                  <a:ea typeface="黑体" panose="02010609060101010101" pitchFamily="49" charset="-122"/>
                </a:rPr>
                <a:t>点击此处添加标题</a:t>
              </a:r>
            </a:p>
          </p:txBody>
        </p:sp>
        <p:sp>
          <p:nvSpPr>
            <p:cNvPr id="72" name="islîḍé">
              <a:extLst>
                <a:ext uri="{FF2B5EF4-FFF2-40B4-BE49-F238E27FC236}">
                  <a16:creationId xmlns:a16="http://schemas.microsoft.com/office/drawing/2014/main" xmlns="" id="{7D0279B8-C521-40D1-9AF9-2C292B4BB30B}"/>
                </a:ext>
              </a:extLst>
            </p:cNvPr>
            <p:cNvSpPr/>
            <p:nvPr/>
          </p:nvSpPr>
          <p:spPr>
            <a:xfrm>
              <a:off x="7433860" y="2016093"/>
              <a:ext cx="4047505" cy="305918"/>
            </a:xfrm>
            <a:prstGeom prst="rect">
              <a:avLst/>
            </a:prstGeom>
          </p:spPr>
          <p:txBody>
            <a:bodyPr wrap="square" rIns="144000">
              <a:normAutofit/>
            </a:bodyPr>
            <a:lstStyle/>
            <a:p>
              <a:r>
                <a:rPr lang="zh-CN" altLang="en-US" sz="1050" dirty="0">
                  <a:solidFill>
                    <a:srgbClr val="3FACD0"/>
                  </a:solidFill>
                  <a:latin typeface="黑体" panose="02010609060101010101" pitchFamily="49" charset="-122"/>
                  <a:ea typeface="黑体" panose="02010609060101010101" pitchFamily="49" charset="-122"/>
                </a:rPr>
                <a:t>点击此处添加文本点击此处添加文本点击此处添加文本</a:t>
              </a:r>
            </a:p>
          </p:txBody>
        </p:sp>
      </p:grpSp>
      <p:grpSp>
        <p:nvGrpSpPr>
          <p:cNvPr id="73" name="i$ļídé">
            <a:extLst>
              <a:ext uri="{FF2B5EF4-FFF2-40B4-BE49-F238E27FC236}">
                <a16:creationId xmlns:a16="http://schemas.microsoft.com/office/drawing/2014/main" xmlns="" id="{1D43379B-7939-4812-80EA-23011749329B}"/>
              </a:ext>
            </a:extLst>
          </p:cNvPr>
          <p:cNvGrpSpPr/>
          <p:nvPr/>
        </p:nvGrpSpPr>
        <p:grpSpPr>
          <a:xfrm>
            <a:off x="7228501" y="2634000"/>
            <a:ext cx="4047505" cy="467501"/>
            <a:chOff x="7433860" y="1854510"/>
            <a:chExt cx="4047505" cy="467501"/>
          </a:xfrm>
        </p:grpSpPr>
        <p:sp>
          <p:nvSpPr>
            <p:cNvPr id="74" name="isḷiḑè">
              <a:extLst>
                <a:ext uri="{FF2B5EF4-FFF2-40B4-BE49-F238E27FC236}">
                  <a16:creationId xmlns:a16="http://schemas.microsoft.com/office/drawing/2014/main" xmlns="" id="{3974AD75-7A29-4960-90D0-16745AAE1419}"/>
                </a:ext>
              </a:extLst>
            </p:cNvPr>
            <p:cNvSpPr txBox="1"/>
            <p:nvPr/>
          </p:nvSpPr>
          <p:spPr>
            <a:xfrm>
              <a:off x="7433860" y="1854510"/>
              <a:ext cx="4047505" cy="161583"/>
            </a:xfrm>
            <a:prstGeom prst="rect">
              <a:avLst/>
            </a:prstGeom>
            <a:noFill/>
          </p:spPr>
          <p:txBody>
            <a:bodyPr wrap="none" lIns="72000" tIns="0" rIns="144000" bIns="0">
              <a:normAutofit fontScale="92500" lnSpcReduction="10000"/>
            </a:bodyPr>
            <a:lstStyle/>
            <a:p>
              <a:r>
                <a:rPr lang="zh-CN" altLang="en-US" sz="1200" b="1" dirty="0">
                  <a:solidFill>
                    <a:srgbClr val="3DA1D2"/>
                  </a:solidFill>
                  <a:latin typeface="黑体" panose="02010609060101010101" pitchFamily="49" charset="-122"/>
                  <a:ea typeface="黑体" panose="02010609060101010101" pitchFamily="49" charset="-122"/>
                </a:rPr>
                <a:t>点击此处添加标题</a:t>
              </a:r>
            </a:p>
          </p:txBody>
        </p:sp>
        <p:sp>
          <p:nvSpPr>
            <p:cNvPr id="75" name="işḻíḍè">
              <a:extLst>
                <a:ext uri="{FF2B5EF4-FFF2-40B4-BE49-F238E27FC236}">
                  <a16:creationId xmlns:a16="http://schemas.microsoft.com/office/drawing/2014/main" xmlns="" id="{E78A84B3-7F7E-47A8-8EAF-75EB05E8863E}"/>
                </a:ext>
              </a:extLst>
            </p:cNvPr>
            <p:cNvSpPr/>
            <p:nvPr/>
          </p:nvSpPr>
          <p:spPr>
            <a:xfrm>
              <a:off x="7433860" y="2016093"/>
              <a:ext cx="4047505" cy="305918"/>
            </a:xfrm>
            <a:prstGeom prst="rect">
              <a:avLst/>
            </a:prstGeom>
          </p:spPr>
          <p:txBody>
            <a:bodyPr wrap="square" rIns="144000">
              <a:normAutofit/>
            </a:bodyPr>
            <a:lstStyle/>
            <a:p>
              <a:r>
                <a:rPr lang="zh-CN" altLang="en-US" sz="1050" dirty="0">
                  <a:solidFill>
                    <a:srgbClr val="3DA1D2"/>
                  </a:solidFill>
                  <a:latin typeface="黑体" panose="02010609060101010101" pitchFamily="49" charset="-122"/>
                  <a:ea typeface="黑体" panose="02010609060101010101" pitchFamily="49" charset="-122"/>
                </a:rPr>
                <a:t>点击此处添加文本点击此处添加文本点击此处添加文本</a:t>
              </a:r>
            </a:p>
          </p:txBody>
        </p:sp>
      </p:grpSp>
      <p:grpSp>
        <p:nvGrpSpPr>
          <p:cNvPr id="76" name="îṡ1íḍè">
            <a:extLst>
              <a:ext uri="{FF2B5EF4-FFF2-40B4-BE49-F238E27FC236}">
                <a16:creationId xmlns:a16="http://schemas.microsoft.com/office/drawing/2014/main" xmlns="" id="{833D5FCC-319B-4246-8BF7-D3EEE4B25EEA}"/>
              </a:ext>
            </a:extLst>
          </p:cNvPr>
          <p:cNvGrpSpPr/>
          <p:nvPr/>
        </p:nvGrpSpPr>
        <p:grpSpPr>
          <a:xfrm>
            <a:off x="7228501" y="3465555"/>
            <a:ext cx="4047505" cy="467501"/>
            <a:chOff x="7433860" y="1854510"/>
            <a:chExt cx="4047505" cy="467501"/>
          </a:xfrm>
        </p:grpSpPr>
        <p:sp>
          <p:nvSpPr>
            <p:cNvPr id="77" name="íşḻîdé">
              <a:extLst>
                <a:ext uri="{FF2B5EF4-FFF2-40B4-BE49-F238E27FC236}">
                  <a16:creationId xmlns:a16="http://schemas.microsoft.com/office/drawing/2014/main" xmlns="" id="{F485D325-C505-4383-960D-89FF636EADBF}"/>
                </a:ext>
              </a:extLst>
            </p:cNvPr>
            <p:cNvSpPr txBox="1"/>
            <p:nvPr/>
          </p:nvSpPr>
          <p:spPr>
            <a:xfrm>
              <a:off x="7433860" y="1854510"/>
              <a:ext cx="4047505" cy="161583"/>
            </a:xfrm>
            <a:prstGeom prst="rect">
              <a:avLst/>
            </a:prstGeom>
            <a:noFill/>
          </p:spPr>
          <p:txBody>
            <a:bodyPr wrap="none" lIns="72000" tIns="0" rIns="144000" bIns="0">
              <a:normAutofit fontScale="92500" lnSpcReduction="10000"/>
            </a:bodyPr>
            <a:lstStyle/>
            <a:p>
              <a:r>
                <a:rPr lang="zh-CN" altLang="en-US" sz="1200" b="1" dirty="0">
                  <a:solidFill>
                    <a:srgbClr val="3B96D3"/>
                  </a:solidFill>
                  <a:latin typeface="黑体" panose="02010609060101010101" pitchFamily="49" charset="-122"/>
                  <a:ea typeface="黑体" panose="02010609060101010101" pitchFamily="49" charset="-122"/>
                </a:rPr>
                <a:t>点击此处添加标题</a:t>
              </a:r>
            </a:p>
          </p:txBody>
        </p:sp>
        <p:sp>
          <p:nvSpPr>
            <p:cNvPr id="78" name="ïś1ïḑê">
              <a:extLst>
                <a:ext uri="{FF2B5EF4-FFF2-40B4-BE49-F238E27FC236}">
                  <a16:creationId xmlns:a16="http://schemas.microsoft.com/office/drawing/2014/main" xmlns="" id="{DDFEEEDF-621C-4480-AE55-83A3080488AC}"/>
                </a:ext>
              </a:extLst>
            </p:cNvPr>
            <p:cNvSpPr/>
            <p:nvPr/>
          </p:nvSpPr>
          <p:spPr>
            <a:xfrm>
              <a:off x="7433860" y="2016093"/>
              <a:ext cx="4047505" cy="305918"/>
            </a:xfrm>
            <a:prstGeom prst="rect">
              <a:avLst/>
            </a:prstGeom>
          </p:spPr>
          <p:txBody>
            <a:bodyPr wrap="square" rIns="144000">
              <a:normAutofit/>
            </a:bodyPr>
            <a:lstStyle/>
            <a:p>
              <a:r>
                <a:rPr lang="zh-CN" altLang="en-US" sz="1050" dirty="0">
                  <a:solidFill>
                    <a:srgbClr val="3B96D3"/>
                  </a:solidFill>
                  <a:latin typeface="黑体" panose="02010609060101010101" pitchFamily="49" charset="-122"/>
                  <a:ea typeface="黑体" panose="02010609060101010101" pitchFamily="49" charset="-122"/>
                </a:rPr>
                <a:t>点击此处添加文本点击此处添加文本点击此处添加文本</a:t>
              </a:r>
            </a:p>
          </p:txBody>
        </p:sp>
      </p:grpSp>
      <p:grpSp>
        <p:nvGrpSpPr>
          <p:cNvPr id="79" name="íṡḻíḑe">
            <a:extLst>
              <a:ext uri="{FF2B5EF4-FFF2-40B4-BE49-F238E27FC236}">
                <a16:creationId xmlns:a16="http://schemas.microsoft.com/office/drawing/2014/main" xmlns="" id="{6AB54C60-02A7-4EC4-84ED-95F563E881FC}"/>
              </a:ext>
            </a:extLst>
          </p:cNvPr>
          <p:cNvGrpSpPr/>
          <p:nvPr/>
        </p:nvGrpSpPr>
        <p:grpSpPr>
          <a:xfrm>
            <a:off x="7228501" y="4257643"/>
            <a:ext cx="4047505" cy="467501"/>
            <a:chOff x="7433860" y="1854510"/>
            <a:chExt cx="4047505" cy="467501"/>
          </a:xfrm>
        </p:grpSpPr>
        <p:sp>
          <p:nvSpPr>
            <p:cNvPr id="80" name="işliḍé">
              <a:extLst>
                <a:ext uri="{FF2B5EF4-FFF2-40B4-BE49-F238E27FC236}">
                  <a16:creationId xmlns:a16="http://schemas.microsoft.com/office/drawing/2014/main" xmlns="" id="{B640445A-09B5-4929-864C-F6B2F3D2F98D}"/>
                </a:ext>
              </a:extLst>
            </p:cNvPr>
            <p:cNvSpPr txBox="1"/>
            <p:nvPr/>
          </p:nvSpPr>
          <p:spPr>
            <a:xfrm>
              <a:off x="7433860" y="1854510"/>
              <a:ext cx="4047505" cy="161583"/>
            </a:xfrm>
            <a:prstGeom prst="rect">
              <a:avLst/>
            </a:prstGeom>
            <a:noFill/>
          </p:spPr>
          <p:txBody>
            <a:bodyPr wrap="none" lIns="72000" tIns="0" rIns="144000" bIns="0">
              <a:normAutofit fontScale="92500" lnSpcReduction="10000"/>
            </a:bodyPr>
            <a:lstStyle/>
            <a:p>
              <a:r>
                <a:rPr lang="zh-CN" altLang="en-US" sz="1200" b="1" dirty="0">
                  <a:solidFill>
                    <a:srgbClr val="398BD5"/>
                  </a:solidFill>
                  <a:latin typeface="黑体" panose="02010609060101010101" pitchFamily="49" charset="-122"/>
                  <a:ea typeface="黑体" panose="02010609060101010101" pitchFamily="49" charset="-122"/>
                </a:rPr>
                <a:t>点击此处添加标题</a:t>
              </a:r>
            </a:p>
          </p:txBody>
        </p:sp>
        <p:sp>
          <p:nvSpPr>
            <p:cNvPr id="81" name="íṧḷiďé">
              <a:extLst>
                <a:ext uri="{FF2B5EF4-FFF2-40B4-BE49-F238E27FC236}">
                  <a16:creationId xmlns:a16="http://schemas.microsoft.com/office/drawing/2014/main" xmlns="" id="{AA2C35A4-7EBB-4115-9A2B-3A3EDB2F17FE}"/>
                </a:ext>
              </a:extLst>
            </p:cNvPr>
            <p:cNvSpPr/>
            <p:nvPr/>
          </p:nvSpPr>
          <p:spPr>
            <a:xfrm>
              <a:off x="7433860" y="2016093"/>
              <a:ext cx="4047505" cy="305918"/>
            </a:xfrm>
            <a:prstGeom prst="rect">
              <a:avLst/>
            </a:prstGeom>
          </p:spPr>
          <p:txBody>
            <a:bodyPr wrap="square" rIns="144000">
              <a:normAutofit/>
            </a:bodyPr>
            <a:lstStyle/>
            <a:p>
              <a:r>
                <a:rPr lang="zh-CN" altLang="en-US" sz="1050" dirty="0">
                  <a:solidFill>
                    <a:srgbClr val="398BD5"/>
                  </a:solidFill>
                  <a:latin typeface="黑体" panose="02010609060101010101" pitchFamily="49" charset="-122"/>
                  <a:ea typeface="黑体" panose="02010609060101010101" pitchFamily="49" charset="-122"/>
                </a:rPr>
                <a:t>点击此处添加文本点击此处添加文本点击此处添加文本</a:t>
              </a:r>
            </a:p>
          </p:txBody>
        </p:sp>
      </p:grpSp>
      <p:grpSp>
        <p:nvGrpSpPr>
          <p:cNvPr id="82" name="iŝ1íḓê">
            <a:extLst>
              <a:ext uri="{FF2B5EF4-FFF2-40B4-BE49-F238E27FC236}">
                <a16:creationId xmlns:a16="http://schemas.microsoft.com/office/drawing/2014/main" xmlns="" id="{19A9DE97-91EE-4155-B198-61BEDE0127FE}"/>
              </a:ext>
            </a:extLst>
          </p:cNvPr>
          <p:cNvGrpSpPr/>
          <p:nvPr/>
        </p:nvGrpSpPr>
        <p:grpSpPr>
          <a:xfrm>
            <a:off x="7228501" y="5049180"/>
            <a:ext cx="4047505" cy="467501"/>
            <a:chOff x="7433860" y="1854510"/>
            <a:chExt cx="4047505" cy="467501"/>
          </a:xfrm>
        </p:grpSpPr>
        <p:sp>
          <p:nvSpPr>
            <p:cNvPr id="83" name="íṣlíḍé">
              <a:extLst>
                <a:ext uri="{FF2B5EF4-FFF2-40B4-BE49-F238E27FC236}">
                  <a16:creationId xmlns:a16="http://schemas.microsoft.com/office/drawing/2014/main" xmlns="" id="{1FF8D8BE-CCA1-4A45-ACA9-0E527ADCBF59}"/>
                </a:ext>
              </a:extLst>
            </p:cNvPr>
            <p:cNvSpPr txBox="1"/>
            <p:nvPr/>
          </p:nvSpPr>
          <p:spPr>
            <a:xfrm>
              <a:off x="7433860" y="1854510"/>
              <a:ext cx="4047505" cy="161583"/>
            </a:xfrm>
            <a:prstGeom prst="rect">
              <a:avLst/>
            </a:prstGeom>
            <a:noFill/>
          </p:spPr>
          <p:txBody>
            <a:bodyPr wrap="none" lIns="72000" tIns="0" rIns="144000" bIns="0">
              <a:normAutofit fontScale="92500" lnSpcReduction="10000"/>
            </a:bodyPr>
            <a:lstStyle/>
            <a:p>
              <a:r>
                <a:rPr lang="zh-CN" altLang="en-US" sz="1200" b="1" dirty="0">
                  <a:solidFill>
                    <a:srgbClr val="3780D7"/>
                  </a:solidFill>
                  <a:latin typeface="黑体" panose="02010609060101010101" pitchFamily="49" charset="-122"/>
                  <a:ea typeface="黑体" panose="02010609060101010101" pitchFamily="49" charset="-122"/>
                </a:rPr>
                <a:t>点击此处添加标题</a:t>
              </a:r>
            </a:p>
          </p:txBody>
        </p:sp>
        <p:sp>
          <p:nvSpPr>
            <p:cNvPr id="84" name="iṡḷíďê">
              <a:extLst>
                <a:ext uri="{FF2B5EF4-FFF2-40B4-BE49-F238E27FC236}">
                  <a16:creationId xmlns:a16="http://schemas.microsoft.com/office/drawing/2014/main" xmlns="" id="{7F02FBE9-24ED-47CA-B600-098A13EA3A67}"/>
                </a:ext>
              </a:extLst>
            </p:cNvPr>
            <p:cNvSpPr/>
            <p:nvPr/>
          </p:nvSpPr>
          <p:spPr>
            <a:xfrm>
              <a:off x="7433860" y="2016093"/>
              <a:ext cx="4047505" cy="305918"/>
            </a:xfrm>
            <a:prstGeom prst="rect">
              <a:avLst/>
            </a:prstGeom>
          </p:spPr>
          <p:txBody>
            <a:bodyPr wrap="square" rIns="144000">
              <a:normAutofit/>
            </a:bodyPr>
            <a:lstStyle/>
            <a:p>
              <a:r>
                <a:rPr lang="zh-CN" altLang="en-US" sz="1050" dirty="0">
                  <a:solidFill>
                    <a:srgbClr val="3780D7"/>
                  </a:solidFill>
                  <a:latin typeface="黑体" panose="02010609060101010101" pitchFamily="49" charset="-122"/>
                  <a:ea typeface="黑体" panose="02010609060101010101" pitchFamily="49" charset="-122"/>
                </a:rPr>
                <a:t>点击此处添加文本点击此处添加文本点击此处添加文本</a:t>
              </a:r>
            </a:p>
          </p:txBody>
        </p:sp>
      </p:grpSp>
    </p:spTree>
    <p:extLst>
      <p:ext uri="{BB962C8B-B14F-4D97-AF65-F5344CB8AC3E}">
        <p14:creationId xmlns:p14="http://schemas.microsoft.com/office/powerpoint/2010/main" val="3838211370"/>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1000"/>
                                        <p:tgtEl>
                                          <p:spTgt spid="51"/>
                                        </p:tgtEl>
                                      </p:cBhvr>
                                    </p:animEffect>
                                    <p:anim calcmode="lin" valueType="num">
                                      <p:cBhvr>
                                        <p:cTn id="13" dur="1000" fill="hold"/>
                                        <p:tgtEl>
                                          <p:spTgt spid="51"/>
                                        </p:tgtEl>
                                        <p:attrNameLst>
                                          <p:attrName>ppt_x</p:attrName>
                                        </p:attrNameLst>
                                      </p:cBhvr>
                                      <p:tavLst>
                                        <p:tav tm="0">
                                          <p:val>
                                            <p:strVal val="#ppt_x"/>
                                          </p:val>
                                        </p:tav>
                                        <p:tav tm="100000">
                                          <p:val>
                                            <p:strVal val="#ppt_x"/>
                                          </p:val>
                                        </p:tav>
                                      </p:tavLst>
                                    </p:anim>
                                    <p:anim calcmode="lin" valueType="num">
                                      <p:cBhvr>
                                        <p:cTn id="14" dur="1000" fill="hold"/>
                                        <p:tgtEl>
                                          <p:spTgt spid="5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1000"/>
                                        <p:tgtEl>
                                          <p:spTgt spid="52"/>
                                        </p:tgtEl>
                                      </p:cBhvr>
                                    </p:animEffect>
                                    <p:anim calcmode="lin" valueType="num">
                                      <p:cBhvr>
                                        <p:cTn id="18" dur="1000" fill="hold"/>
                                        <p:tgtEl>
                                          <p:spTgt spid="52"/>
                                        </p:tgtEl>
                                        <p:attrNameLst>
                                          <p:attrName>ppt_x</p:attrName>
                                        </p:attrNameLst>
                                      </p:cBhvr>
                                      <p:tavLst>
                                        <p:tav tm="0">
                                          <p:val>
                                            <p:strVal val="#ppt_x"/>
                                          </p:val>
                                        </p:tav>
                                        <p:tav tm="100000">
                                          <p:val>
                                            <p:strVal val="#ppt_x"/>
                                          </p:val>
                                        </p:tav>
                                      </p:tavLst>
                                    </p:anim>
                                    <p:anim calcmode="lin" valueType="num">
                                      <p:cBhvr>
                                        <p:cTn id="19" dur="1000" fill="hold"/>
                                        <p:tgtEl>
                                          <p:spTgt spid="5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1000"/>
                                        <p:tgtEl>
                                          <p:spTgt spid="53"/>
                                        </p:tgtEl>
                                      </p:cBhvr>
                                    </p:animEffect>
                                    <p:anim calcmode="lin" valueType="num">
                                      <p:cBhvr>
                                        <p:cTn id="23" dur="1000" fill="hold"/>
                                        <p:tgtEl>
                                          <p:spTgt spid="53"/>
                                        </p:tgtEl>
                                        <p:attrNameLst>
                                          <p:attrName>ppt_x</p:attrName>
                                        </p:attrNameLst>
                                      </p:cBhvr>
                                      <p:tavLst>
                                        <p:tav tm="0">
                                          <p:val>
                                            <p:strVal val="#ppt_x"/>
                                          </p:val>
                                        </p:tav>
                                        <p:tav tm="100000">
                                          <p:val>
                                            <p:strVal val="#ppt_x"/>
                                          </p:val>
                                        </p:tav>
                                      </p:tavLst>
                                    </p:anim>
                                    <p:anim calcmode="lin" valueType="num">
                                      <p:cBhvr>
                                        <p:cTn id="24" dur="1000" fill="hold"/>
                                        <p:tgtEl>
                                          <p:spTgt spid="5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1000"/>
                                        <p:tgtEl>
                                          <p:spTgt spid="54"/>
                                        </p:tgtEl>
                                      </p:cBhvr>
                                    </p:animEffect>
                                    <p:anim calcmode="lin" valueType="num">
                                      <p:cBhvr>
                                        <p:cTn id="28" dur="1000" fill="hold"/>
                                        <p:tgtEl>
                                          <p:spTgt spid="54"/>
                                        </p:tgtEl>
                                        <p:attrNameLst>
                                          <p:attrName>ppt_x</p:attrName>
                                        </p:attrNameLst>
                                      </p:cBhvr>
                                      <p:tavLst>
                                        <p:tav tm="0">
                                          <p:val>
                                            <p:strVal val="#ppt_x"/>
                                          </p:val>
                                        </p:tav>
                                        <p:tav tm="100000">
                                          <p:val>
                                            <p:strVal val="#ppt_x"/>
                                          </p:val>
                                        </p:tav>
                                      </p:tavLst>
                                    </p:anim>
                                    <p:anim calcmode="lin" valueType="num">
                                      <p:cBhvr>
                                        <p:cTn id="29" dur="1000" fill="hold"/>
                                        <p:tgtEl>
                                          <p:spTgt spid="5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1000"/>
                                        <p:tgtEl>
                                          <p:spTgt spid="55"/>
                                        </p:tgtEl>
                                      </p:cBhvr>
                                    </p:animEffect>
                                    <p:anim calcmode="lin" valueType="num">
                                      <p:cBhvr>
                                        <p:cTn id="33" dur="1000" fill="hold"/>
                                        <p:tgtEl>
                                          <p:spTgt spid="55"/>
                                        </p:tgtEl>
                                        <p:attrNameLst>
                                          <p:attrName>ppt_x</p:attrName>
                                        </p:attrNameLst>
                                      </p:cBhvr>
                                      <p:tavLst>
                                        <p:tav tm="0">
                                          <p:val>
                                            <p:strVal val="#ppt_x"/>
                                          </p:val>
                                        </p:tav>
                                        <p:tav tm="100000">
                                          <p:val>
                                            <p:strVal val="#ppt_x"/>
                                          </p:val>
                                        </p:tav>
                                      </p:tavLst>
                                    </p:anim>
                                    <p:anim calcmode="lin" valueType="num">
                                      <p:cBhvr>
                                        <p:cTn id="34" dur="1000" fill="hold"/>
                                        <p:tgtEl>
                                          <p:spTgt spid="5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1000"/>
                                        <p:tgtEl>
                                          <p:spTgt spid="56"/>
                                        </p:tgtEl>
                                      </p:cBhvr>
                                    </p:animEffect>
                                    <p:anim calcmode="lin" valueType="num">
                                      <p:cBhvr>
                                        <p:cTn id="38" dur="1000" fill="hold"/>
                                        <p:tgtEl>
                                          <p:spTgt spid="56"/>
                                        </p:tgtEl>
                                        <p:attrNameLst>
                                          <p:attrName>ppt_x</p:attrName>
                                        </p:attrNameLst>
                                      </p:cBhvr>
                                      <p:tavLst>
                                        <p:tav tm="0">
                                          <p:val>
                                            <p:strVal val="#ppt_x"/>
                                          </p:val>
                                        </p:tav>
                                        <p:tav tm="100000">
                                          <p:val>
                                            <p:strVal val="#ppt_x"/>
                                          </p:val>
                                        </p:tav>
                                      </p:tavLst>
                                    </p:anim>
                                    <p:anim calcmode="lin" valueType="num">
                                      <p:cBhvr>
                                        <p:cTn id="39" dur="1000" fill="hold"/>
                                        <p:tgtEl>
                                          <p:spTgt spid="5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1000"/>
                                        <p:tgtEl>
                                          <p:spTgt spid="57"/>
                                        </p:tgtEl>
                                      </p:cBhvr>
                                    </p:animEffect>
                                    <p:anim calcmode="lin" valueType="num">
                                      <p:cBhvr>
                                        <p:cTn id="43" dur="1000" fill="hold"/>
                                        <p:tgtEl>
                                          <p:spTgt spid="57"/>
                                        </p:tgtEl>
                                        <p:attrNameLst>
                                          <p:attrName>ppt_x</p:attrName>
                                        </p:attrNameLst>
                                      </p:cBhvr>
                                      <p:tavLst>
                                        <p:tav tm="0">
                                          <p:val>
                                            <p:strVal val="#ppt_x"/>
                                          </p:val>
                                        </p:tav>
                                        <p:tav tm="100000">
                                          <p:val>
                                            <p:strVal val="#ppt_x"/>
                                          </p:val>
                                        </p:tav>
                                      </p:tavLst>
                                    </p:anim>
                                    <p:anim calcmode="lin" valueType="num">
                                      <p:cBhvr>
                                        <p:cTn id="44" dur="1000" fill="hold"/>
                                        <p:tgtEl>
                                          <p:spTgt spid="5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1000"/>
                                        <p:tgtEl>
                                          <p:spTgt spid="58"/>
                                        </p:tgtEl>
                                      </p:cBhvr>
                                    </p:animEffect>
                                    <p:anim calcmode="lin" valueType="num">
                                      <p:cBhvr>
                                        <p:cTn id="48" dur="1000" fill="hold"/>
                                        <p:tgtEl>
                                          <p:spTgt spid="58"/>
                                        </p:tgtEl>
                                        <p:attrNameLst>
                                          <p:attrName>ppt_x</p:attrName>
                                        </p:attrNameLst>
                                      </p:cBhvr>
                                      <p:tavLst>
                                        <p:tav tm="0">
                                          <p:val>
                                            <p:strVal val="#ppt_x"/>
                                          </p:val>
                                        </p:tav>
                                        <p:tav tm="100000">
                                          <p:val>
                                            <p:strVal val="#ppt_x"/>
                                          </p:val>
                                        </p:tav>
                                      </p:tavLst>
                                    </p:anim>
                                    <p:anim calcmode="lin" valueType="num">
                                      <p:cBhvr>
                                        <p:cTn id="49" dur="1000" fill="hold"/>
                                        <p:tgtEl>
                                          <p:spTgt spid="5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fade">
                                      <p:cBhvr>
                                        <p:cTn id="52" dur="1000"/>
                                        <p:tgtEl>
                                          <p:spTgt spid="59"/>
                                        </p:tgtEl>
                                      </p:cBhvr>
                                    </p:animEffect>
                                    <p:anim calcmode="lin" valueType="num">
                                      <p:cBhvr>
                                        <p:cTn id="53" dur="1000" fill="hold"/>
                                        <p:tgtEl>
                                          <p:spTgt spid="59"/>
                                        </p:tgtEl>
                                        <p:attrNameLst>
                                          <p:attrName>ppt_x</p:attrName>
                                        </p:attrNameLst>
                                      </p:cBhvr>
                                      <p:tavLst>
                                        <p:tav tm="0">
                                          <p:val>
                                            <p:strVal val="#ppt_x"/>
                                          </p:val>
                                        </p:tav>
                                        <p:tav tm="100000">
                                          <p:val>
                                            <p:strVal val="#ppt_x"/>
                                          </p:val>
                                        </p:tav>
                                      </p:tavLst>
                                    </p:anim>
                                    <p:anim calcmode="lin" valueType="num">
                                      <p:cBhvr>
                                        <p:cTn id="54" dur="1000" fill="hold"/>
                                        <p:tgtEl>
                                          <p:spTgt spid="5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60"/>
                                        </p:tgtEl>
                                        <p:attrNameLst>
                                          <p:attrName>style.visibility</p:attrName>
                                        </p:attrNameLst>
                                      </p:cBhvr>
                                      <p:to>
                                        <p:strVal val="visible"/>
                                      </p:to>
                                    </p:set>
                                    <p:animEffect transition="in" filter="fade">
                                      <p:cBhvr>
                                        <p:cTn id="57" dur="1000"/>
                                        <p:tgtEl>
                                          <p:spTgt spid="60"/>
                                        </p:tgtEl>
                                      </p:cBhvr>
                                    </p:animEffect>
                                    <p:anim calcmode="lin" valueType="num">
                                      <p:cBhvr>
                                        <p:cTn id="58" dur="1000" fill="hold"/>
                                        <p:tgtEl>
                                          <p:spTgt spid="60"/>
                                        </p:tgtEl>
                                        <p:attrNameLst>
                                          <p:attrName>ppt_x</p:attrName>
                                        </p:attrNameLst>
                                      </p:cBhvr>
                                      <p:tavLst>
                                        <p:tav tm="0">
                                          <p:val>
                                            <p:strVal val="#ppt_x"/>
                                          </p:val>
                                        </p:tav>
                                        <p:tav tm="100000">
                                          <p:val>
                                            <p:strVal val="#ppt_x"/>
                                          </p:val>
                                        </p:tav>
                                      </p:tavLst>
                                    </p:anim>
                                    <p:anim calcmode="lin" valueType="num">
                                      <p:cBhvr>
                                        <p:cTn id="59" dur="1000" fill="hold"/>
                                        <p:tgtEl>
                                          <p:spTgt spid="6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61"/>
                                        </p:tgtEl>
                                        <p:attrNameLst>
                                          <p:attrName>style.visibility</p:attrName>
                                        </p:attrNameLst>
                                      </p:cBhvr>
                                      <p:to>
                                        <p:strVal val="visible"/>
                                      </p:to>
                                    </p:set>
                                    <p:animEffect transition="in" filter="fade">
                                      <p:cBhvr>
                                        <p:cTn id="62" dur="1000"/>
                                        <p:tgtEl>
                                          <p:spTgt spid="61"/>
                                        </p:tgtEl>
                                      </p:cBhvr>
                                    </p:animEffect>
                                    <p:anim calcmode="lin" valueType="num">
                                      <p:cBhvr>
                                        <p:cTn id="63" dur="1000" fill="hold"/>
                                        <p:tgtEl>
                                          <p:spTgt spid="61"/>
                                        </p:tgtEl>
                                        <p:attrNameLst>
                                          <p:attrName>ppt_x</p:attrName>
                                        </p:attrNameLst>
                                      </p:cBhvr>
                                      <p:tavLst>
                                        <p:tav tm="0">
                                          <p:val>
                                            <p:strVal val="#ppt_x"/>
                                          </p:val>
                                        </p:tav>
                                        <p:tav tm="100000">
                                          <p:val>
                                            <p:strVal val="#ppt_x"/>
                                          </p:val>
                                        </p:tav>
                                      </p:tavLst>
                                    </p:anim>
                                    <p:anim calcmode="lin" valueType="num">
                                      <p:cBhvr>
                                        <p:cTn id="64" dur="1000" fill="hold"/>
                                        <p:tgtEl>
                                          <p:spTgt spid="61"/>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62"/>
                                        </p:tgtEl>
                                        <p:attrNameLst>
                                          <p:attrName>style.visibility</p:attrName>
                                        </p:attrNameLst>
                                      </p:cBhvr>
                                      <p:to>
                                        <p:strVal val="visible"/>
                                      </p:to>
                                    </p:set>
                                    <p:animEffect transition="in" filter="fade">
                                      <p:cBhvr>
                                        <p:cTn id="67" dur="1000"/>
                                        <p:tgtEl>
                                          <p:spTgt spid="62"/>
                                        </p:tgtEl>
                                      </p:cBhvr>
                                    </p:animEffect>
                                    <p:anim calcmode="lin" valueType="num">
                                      <p:cBhvr>
                                        <p:cTn id="68" dur="1000" fill="hold"/>
                                        <p:tgtEl>
                                          <p:spTgt spid="62"/>
                                        </p:tgtEl>
                                        <p:attrNameLst>
                                          <p:attrName>ppt_x</p:attrName>
                                        </p:attrNameLst>
                                      </p:cBhvr>
                                      <p:tavLst>
                                        <p:tav tm="0">
                                          <p:val>
                                            <p:strVal val="#ppt_x"/>
                                          </p:val>
                                        </p:tav>
                                        <p:tav tm="100000">
                                          <p:val>
                                            <p:strVal val="#ppt_x"/>
                                          </p:val>
                                        </p:tav>
                                      </p:tavLst>
                                    </p:anim>
                                    <p:anim calcmode="lin" valueType="num">
                                      <p:cBhvr>
                                        <p:cTn id="69" dur="1000" fill="hold"/>
                                        <p:tgtEl>
                                          <p:spTgt spid="62"/>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63"/>
                                        </p:tgtEl>
                                        <p:attrNameLst>
                                          <p:attrName>style.visibility</p:attrName>
                                        </p:attrNameLst>
                                      </p:cBhvr>
                                      <p:to>
                                        <p:strVal val="visible"/>
                                      </p:to>
                                    </p:set>
                                    <p:animEffect transition="in" filter="fade">
                                      <p:cBhvr>
                                        <p:cTn id="72" dur="1000"/>
                                        <p:tgtEl>
                                          <p:spTgt spid="63"/>
                                        </p:tgtEl>
                                      </p:cBhvr>
                                    </p:animEffect>
                                    <p:anim calcmode="lin" valueType="num">
                                      <p:cBhvr>
                                        <p:cTn id="73" dur="1000" fill="hold"/>
                                        <p:tgtEl>
                                          <p:spTgt spid="63"/>
                                        </p:tgtEl>
                                        <p:attrNameLst>
                                          <p:attrName>ppt_x</p:attrName>
                                        </p:attrNameLst>
                                      </p:cBhvr>
                                      <p:tavLst>
                                        <p:tav tm="0">
                                          <p:val>
                                            <p:strVal val="#ppt_x"/>
                                          </p:val>
                                        </p:tav>
                                        <p:tav tm="100000">
                                          <p:val>
                                            <p:strVal val="#ppt_x"/>
                                          </p:val>
                                        </p:tav>
                                      </p:tavLst>
                                    </p:anim>
                                    <p:anim calcmode="lin" valueType="num">
                                      <p:cBhvr>
                                        <p:cTn id="74" dur="1000" fill="hold"/>
                                        <p:tgtEl>
                                          <p:spTgt spid="63"/>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64"/>
                                        </p:tgtEl>
                                        <p:attrNameLst>
                                          <p:attrName>style.visibility</p:attrName>
                                        </p:attrNameLst>
                                      </p:cBhvr>
                                      <p:to>
                                        <p:strVal val="visible"/>
                                      </p:to>
                                    </p:set>
                                    <p:animEffect transition="in" filter="fade">
                                      <p:cBhvr>
                                        <p:cTn id="77" dur="1000"/>
                                        <p:tgtEl>
                                          <p:spTgt spid="64"/>
                                        </p:tgtEl>
                                      </p:cBhvr>
                                    </p:animEffect>
                                    <p:anim calcmode="lin" valueType="num">
                                      <p:cBhvr>
                                        <p:cTn id="78" dur="1000" fill="hold"/>
                                        <p:tgtEl>
                                          <p:spTgt spid="64"/>
                                        </p:tgtEl>
                                        <p:attrNameLst>
                                          <p:attrName>ppt_x</p:attrName>
                                        </p:attrNameLst>
                                      </p:cBhvr>
                                      <p:tavLst>
                                        <p:tav tm="0">
                                          <p:val>
                                            <p:strVal val="#ppt_x"/>
                                          </p:val>
                                        </p:tav>
                                        <p:tav tm="100000">
                                          <p:val>
                                            <p:strVal val="#ppt_x"/>
                                          </p:val>
                                        </p:tav>
                                      </p:tavLst>
                                    </p:anim>
                                    <p:anim calcmode="lin" valueType="num">
                                      <p:cBhvr>
                                        <p:cTn id="79"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14" presetClass="entr" presetSubtype="10" fill="hold" grpId="0" nodeType="clickEffect">
                                  <p:stCondLst>
                                    <p:cond delay="0"/>
                                  </p:stCondLst>
                                  <p:childTnLst>
                                    <p:set>
                                      <p:cBhvr>
                                        <p:cTn id="83" dur="1" fill="hold">
                                          <p:stCondLst>
                                            <p:cond delay="0"/>
                                          </p:stCondLst>
                                        </p:cTn>
                                        <p:tgtEl>
                                          <p:spTgt spid="65"/>
                                        </p:tgtEl>
                                        <p:attrNameLst>
                                          <p:attrName>style.visibility</p:attrName>
                                        </p:attrNameLst>
                                      </p:cBhvr>
                                      <p:to>
                                        <p:strVal val="visible"/>
                                      </p:to>
                                    </p:set>
                                    <p:animEffect transition="in" filter="randombar(horizontal)">
                                      <p:cBhvr>
                                        <p:cTn id="84" dur="500"/>
                                        <p:tgtEl>
                                          <p:spTgt spid="65"/>
                                        </p:tgtEl>
                                      </p:cBhvr>
                                    </p:animEffect>
                                  </p:childTnLst>
                                </p:cTn>
                              </p:par>
                              <p:par>
                                <p:cTn id="85" presetID="14" presetClass="entr" presetSubtype="10" fill="hold" nodeType="withEffect">
                                  <p:stCondLst>
                                    <p:cond delay="0"/>
                                  </p:stCondLst>
                                  <p:childTnLst>
                                    <p:set>
                                      <p:cBhvr>
                                        <p:cTn id="86" dur="1" fill="hold">
                                          <p:stCondLst>
                                            <p:cond delay="0"/>
                                          </p:stCondLst>
                                        </p:cTn>
                                        <p:tgtEl>
                                          <p:spTgt spid="70"/>
                                        </p:tgtEl>
                                        <p:attrNameLst>
                                          <p:attrName>style.visibility</p:attrName>
                                        </p:attrNameLst>
                                      </p:cBhvr>
                                      <p:to>
                                        <p:strVal val="visible"/>
                                      </p:to>
                                    </p:set>
                                    <p:animEffect transition="in" filter="randombar(horizontal)">
                                      <p:cBhvr>
                                        <p:cTn id="87" dur="500"/>
                                        <p:tgtEl>
                                          <p:spTgt spid="70"/>
                                        </p:tgtEl>
                                      </p:cBhvr>
                                    </p:animEffect>
                                  </p:childTnLst>
                                </p:cTn>
                              </p:par>
                            </p:childTnLst>
                          </p:cTn>
                        </p:par>
                      </p:childTnLst>
                    </p:cTn>
                  </p:par>
                  <p:par>
                    <p:cTn id="88" fill="hold">
                      <p:stCondLst>
                        <p:cond delay="indefinite"/>
                      </p:stCondLst>
                      <p:childTnLst>
                        <p:par>
                          <p:cTn id="89" fill="hold">
                            <p:stCondLst>
                              <p:cond delay="0"/>
                            </p:stCondLst>
                            <p:childTnLst>
                              <p:par>
                                <p:cTn id="90" presetID="14" presetClass="entr" presetSubtype="10" fill="hold" grpId="0" nodeType="clickEffect">
                                  <p:stCondLst>
                                    <p:cond delay="0"/>
                                  </p:stCondLst>
                                  <p:childTnLst>
                                    <p:set>
                                      <p:cBhvr>
                                        <p:cTn id="91" dur="1" fill="hold">
                                          <p:stCondLst>
                                            <p:cond delay="0"/>
                                          </p:stCondLst>
                                        </p:cTn>
                                        <p:tgtEl>
                                          <p:spTgt spid="66"/>
                                        </p:tgtEl>
                                        <p:attrNameLst>
                                          <p:attrName>style.visibility</p:attrName>
                                        </p:attrNameLst>
                                      </p:cBhvr>
                                      <p:to>
                                        <p:strVal val="visible"/>
                                      </p:to>
                                    </p:set>
                                    <p:animEffect transition="in" filter="randombar(horizontal)">
                                      <p:cBhvr>
                                        <p:cTn id="92" dur="500"/>
                                        <p:tgtEl>
                                          <p:spTgt spid="66"/>
                                        </p:tgtEl>
                                      </p:cBhvr>
                                    </p:animEffect>
                                  </p:childTnLst>
                                </p:cTn>
                              </p:par>
                              <p:par>
                                <p:cTn id="93" presetID="14" presetClass="entr" presetSubtype="10" fill="hold" nodeType="withEffect">
                                  <p:stCondLst>
                                    <p:cond delay="0"/>
                                  </p:stCondLst>
                                  <p:childTnLst>
                                    <p:set>
                                      <p:cBhvr>
                                        <p:cTn id="94" dur="1" fill="hold">
                                          <p:stCondLst>
                                            <p:cond delay="0"/>
                                          </p:stCondLst>
                                        </p:cTn>
                                        <p:tgtEl>
                                          <p:spTgt spid="73"/>
                                        </p:tgtEl>
                                        <p:attrNameLst>
                                          <p:attrName>style.visibility</p:attrName>
                                        </p:attrNameLst>
                                      </p:cBhvr>
                                      <p:to>
                                        <p:strVal val="visible"/>
                                      </p:to>
                                    </p:set>
                                    <p:animEffect transition="in" filter="randombar(horizontal)">
                                      <p:cBhvr>
                                        <p:cTn id="95" dur="500"/>
                                        <p:tgtEl>
                                          <p:spTgt spid="73"/>
                                        </p:tgtEl>
                                      </p:cBhvr>
                                    </p:animEffect>
                                  </p:childTnLst>
                                </p:cTn>
                              </p:par>
                            </p:childTnLst>
                          </p:cTn>
                        </p:par>
                      </p:childTnLst>
                    </p:cTn>
                  </p:par>
                  <p:par>
                    <p:cTn id="96" fill="hold">
                      <p:stCondLst>
                        <p:cond delay="indefinite"/>
                      </p:stCondLst>
                      <p:childTnLst>
                        <p:par>
                          <p:cTn id="97" fill="hold">
                            <p:stCondLst>
                              <p:cond delay="0"/>
                            </p:stCondLst>
                            <p:childTnLst>
                              <p:par>
                                <p:cTn id="98" presetID="14" presetClass="entr" presetSubtype="10" fill="hold" grpId="0" nodeType="clickEffect">
                                  <p:stCondLst>
                                    <p:cond delay="0"/>
                                  </p:stCondLst>
                                  <p:childTnLst>
                                    <p:set>
                                      <p:cBhvr>
                                        <p:cTn id="99" dur="1" fill="hold">
                                          <p:stCondLst>
                                            <p:cond delay="0"/>
                                          </p:stCondLst>
                                        </p:cTn>
                                        <p:tgtEl>
                                          <p:spTgt spid="67"/>
                                        </p:tgtEl>
                                        <p:attrNameLst>
                                          <p:attrName>style.visibility</p:attrName>
                                        </p:attrNameLst>
                                      </p:cBhvr>
                                      <p:to>
                                        <p:strVal val="visible"/>
                                      </p:to>
                                    </p:set>
                                    <p:animEffect transition="in" filter="randombar(horizontal)">
                                      <p:cBhvr>
                                        <p:cTn id="100" dur="500"/>
                                        <p:tgtEl>
                                          <p:spTgt spid="67"/>
                                        </p:tgtEl>
                                      </p:cBhvr>
                                    </p:animEffect>
                                  </p:childTnLst>
                                </p:cTn>
                              </p:par>
                              <p:par>
                                <p:cTn id="101" presetID="14" presetClass="entr" presetSubtype="10" fill="hold" nodeType="withEffect">
                                  <p:stCondLst>
                                    <p:cond delay="0"/>
                                  </p:stCondLst>
                                  <p:childTnLst>
                                    <p:set>
                                      <p:cBhvr>
                                        <p:cTn id="102" dur="1" fill="hold">
                                          <p:stCondLst>
                                            <p:cond delay="0"/>
                                          </p:stCondLst>
                                        </p:cTn>
                                        <p:tgtEl>
                                          <p:spTgt spid="76"/>
                                        </p:tgtEl>
                                        <p:attrNameLst>
                                          <p:attrName>style.visibility</p:attrName>
                                        </p:attrNameLst>
                                      </p:cBhvr>
                                      <p:to>
                                        <p:strVal val="visible"/>
                                      </p:to>
                                    </p:set>
                                    <p:animEffect transition="in" filter="randombar(horizontal)">
                                      <p:cBhvr>
                                        <p:cTn id="103" dur="500"/>
                                        <p:tgtEl>
                                          <p:spTgt spid="76"/>
                                        </p:tgtEl>
                                      </p:cBhvr>
                                    </p:animEffect>
                                  </p:childTnLst>
                                </p:cTn>
                              </p:par>
                            </p:childTnLst>
                          </p:cTn>
                        </p:par>
                      </p:childTnLst>
                    </p:cTn>
                  </p:par>
                  <p:par>
                    <p:cTn id="104" fill="hold">
                      <p:stCondLst>
                        <p:cond delay="indefinite"/>
                      </p:stCondLst>
                      <p:childTnLst>
                        <p:par>
                          <p:cTn id="105" fill="hold">
                            <p:stCondLst>
                              <p:cond delay="0"/>
                            </p:stCondLst>
                            <p:childTnLst>
                              <p:par>
                                <p:cTn id="106" presetID="14" presetClass="entr" presetSubtype="10" fill="hold" grpId="0" nodeType="clickEffect">
                                  <p:stCondLst>
                                    <p:cond delay="0"/>
                                  </p:stCondLst>
                                  <p:childTnLst>
                                    <p:set>
                                      <p:cBhvr>
                                        <p:cTn id="107" dur="1" fill="hold">
                                          <p:stCondLst>
                                            <p:cond delay="0"/>
                                          </p:stCondLst>
                                        </p:cTn>
                                        <p:tgtEl>
                                          <p:spTgt spid="68"/>
                                        </p:tgtEl>
                                        <p:attrNameLst>
                                          <p:attrName>style.visibility</p:attrName>
                                        </p:attrNameLst>
                                      </p:cBhvr>
                                      <p:to>
                                        <p:strVal val="visible"/>
                                      </p:to>
                                    </p:set>
                                    <p:animEffect transition="in" filter="randombar(horizontal)">
                                      <p:cBhvr>
                                        <p:cTn id="108" dur="500"/>
                                        <p:tgtEl>
                                          <p:spTgt spid="68"/>
                                        </p:tgtEl>
                                      </p:cBhvr>
                                    </p:animEffect>
                                  </p:childTnLst>
                                </p:cTn>
                              </p:par>
                              <p:par>
                                <p:cTn id="109" presetID="14" presetClass="entr" presetSubtype="10" fill="hold" nodeType="withEffect">
                                  <p:stCondLst>
                                    <p:cond delay="0"/>
                                  </p:stCondLst>
                                  <p:childTnLst>
                                    <p:set>
                                      <p:cBhvr>
                                        <p:cTn id="110" dur="1" fill="hold">
                                          <p:stCondLst>
                                            <p:cond delay="0"/>
                                          </p:stCondLst>
                                        </p:cTn>
                                        <p:tgtEl>
                                          <p:spTgt spid="79"/>
                                        </p:tgtEl>
                                        <p:attrNameLst>
                                          <p:attrName>style.visibility</p:attrName>
                                        </p:attrNameLst>
                                      </p:cBhvr>
                                      <p:to>
                                        <p:strVal val="visible"/>
                                      </p:to>
                                    </p:set>
                                    <p:animEffect transition="in" filter="randombar(horizontal)">
                                      <p:cBhvr>
                                        <p:cTn id="111" dur="500"/>
                                        <p:tgtEl>
                                          <p:spTgt spid="79"/>
                                        </p:tgtEl>
                                      </p:cBhvr>
                                    </p:animEffect>
                                  </p:childTnLst>
                                </p:cTn>
                              </p:par>
                            </p:childTnLst>
                          </p:cTn>
                        </p:par>
                      </p:childTnLst>
                    </p:cTn>
                  </p:par>
                  <p:par>
                    <p:cTn id="112" fill="hold">
                      <p:stCondLst>
                        <p:cond delay="indefinite"/>
                      </p:stCondLst>
                      <p:childTnLst>
                        <p:par>
                          <p:cTn id="113" fill="hold">
                            <p:stCondLst>
                              <p:cond delay="0"/>
                            </p:stCondLst>
                            <p:childTnLst>
                              <p:par>
                                <p:cTn id="114" presetID="14" presetClass="entr" presetSubtype="10" fill="hold" grpId="0" nodeType="clickEffect">
                                  <p:stCondLst>
                                    <p:cond delay="0"/>
                                  </p:stCondLst>
                                  <p:childTnLst>
                                    <p:set>
                                      <p:cBhvr>
                                        <p:cTn id="115" dur="1" fill="hold">
                                          <p:stCondLst>
                                            <p:cond delay="0"/>
                                          </p:stCondLst>
                                        </p:cTn>
                                        <p:tgtEl>
                                          <p:spTgt spid="69"/>
                                        </p:tgtEl>
                                        <p:attrNameLst>
                                          <p:attrName>style.visibility</p:attrName>
                                        </p:attrNameLst>
                                      </p:cBhvr>
                                      <p:to>
                                        <p:strVal val="visible"/>
                                      </p:to>
                                    </p:set>
                                    <p:animEffect transition="in" filter="randombar(horizontal)">
                                      <p:cBhvr>
                                        <p:cTn id="116" dur="500"/>
                                        <p:tgtEl>
                                          <p:spTgt spid="69"/>
                                        </p:tgtEl>
                                      </p:cBhvr>
                                    </p:animEffect>
                                  </p:childTnLst>
                                </p:cTn>
                              </p:par>
                              <p:par>
                                <p:cTn id="117" presetID="14" presetClass="entr" presetSubtype="10" fill="hold" nodeType="withEffect">
                                  <p:stCondLst>
                                    <p:cond delay="0"/>
                                  </p:stCondLst>
                                  <p:childTnLst>
                                    <p:set>
                                      <p:cBhvr>
                                        <p:cTn id="118" dur="1" fill="hold">
                                          <p:stCondLst>
                                            <p:cond delay="0"/>
                                          </p:stCondLst>
                                        </p:cTn>
                                        <p:tgtEl>
                                          <p:spTgt spid="82"/>
                                        </p:tgtEl>
                                        <p:attrNameLst>
                                          <p:attrName>style.visibility</p:attrName>
                                        </p:attrNameLst>
                                      </p:cBhvr>
                                      <p:to>
                                        <p:strVal val="visible"/>
                                      </p:to>
                                    </p:set>
                                    <p:animEffect transition="in" filter="randombar(horizontal)">
                                      <p:cBhvr>
                                        <p:cTn id="119"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p:bldP spid="61" grpId="0"/>
      <p:bldP spid="62" grpId="0"/>
      <p:bldP spid="63" grpId="0"/>
      <p:bldP spid="64" grpId="0"/>
      <p:bldP spid="65" grpId="0" animBg="1"/>
      <p:bldP spid="66" grpId="0" animBg="1"/>
      <p:bldP spid="67" grpId="0" animBg="1"/>
      <p:bldP spid="68" grpId="0" animBg="1"/>
      <p:bldP spid="6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89BDA334-99FD-4F4D-AE64-37BB759DFD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矩形 4">
            <a:extLst>
              <a:ext uri="{FF2B5EF4-FFF2-40B4-BE49-F238E27FC236}">
                <a16:creationId xmlns:a16="http://schemas.microsoft.com/office/drawing/2014/main" xmlns="" id="{279D707D-0A2F-4887-84B9-3041E6804477}"/>
              </a:ext>
            </a:extLst>
          </p:cNvPr>
          <p:cNvSpPr/>
          <p:nvPr/>
        </p:nvSpPr>
        <p:spPr>
          <a:xfrm>
            <a:off x="3090451" y="2562101"/>
            <a:ext cx="6011097" cy="1446550"/>
          </a:xfrm>
          <a:prstGeom prst="rect">
            <a:avLst/>
          </a:prstGeom>
        </p:spPr>
        <p:txBody>
          <a:bodyPr wrap="square">
            <a:spAutoFit/>
          </a:bodyPr>
          <a:lstStyle/>
          <a:p>
            <a:pPr algn="ctr"/>
            <a:r>
              <a:rPr lang="zh-CN" altLang="en-US" sz="8800" b="1" kern="100" dirty="0">
                <a:solidFill>
                  <a:srgbClr val="3780D7"/>
                </a:solidFill>
                <a:latin typeface="微软雅黑" panose="020B0503020204020204" pitchFamily="34" charset="-122"/>
                <a:ea typeface="微软雅黑" panose="020B0503020204020204" pitchFamily="34" charset="-122"/>
                <a:cs typeface="Times New Roman" panose="02020603050405020304" pitchFamily="18" charset="0"/>
              </a:rPr>
              <a:t>实验内容</a:t>
            </a:r>
          </a:p>
        </p:txBody>
      </p:sp>
    </p:spTree>
    <p:extLst>
      <p:ext uri="{BB962C8B-B14F-4D97-AF65-F5344CB8AC3E}">
        <p14:creationId xmlns:p14="http://schemas.microsoft.com/office/powerpoint/2010/main" val="3451339589"/>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500" autoRev="1" fill="hold">
                                          <p:stCondLst>
                                            <p:cond delay="0"/>
                                          </p:stCondLst>
                                        </p:cTn>
                                        <p:tgtEl>
                                          <p:spTgt spid="5"/>
                                        </p:tgtEl>
                                        <p:attrNameLst>
                                          <p:attrName>ppt_w</p:attrName>
                                        </p:attrNameLst>
                                      </p:cBhvr>
                                    </p:anim>
                                    <p:anim by="(#ppt_w*0.50)" calcmode="lin" valueType="num">
                                      <p:cBhvr>
                                        <p:cTn id="8" dur="500" decel="50000" autoRev="1" fill="hold">
                                          <p:stCondLst>
                                            <p:cond delay="0"/>
                                          </p:stCondLst>
                                        </p:cTn>
                                        <p:tgtEl>
                                          <p:spTgt spid="5"/>
                                        </p:tgtEl>
                                        <p:attrNameLst>
                                          <p:attrName>ppt_x</p:attrName>
                                        </p:attrNameLst>
                                      </p:cBhvr>
                                    </p:anim>
                                    <p:anim from="(-#ppt_h/2)" to="(#ppt_y)" calcmode="lin" valueType="num">
                                      <p:cBhvr>
                                        <p:cTn id="9" dur="1000" fill="hold">
                                          <p:stCondLst>
                                            <p:cond delay="0"/>
                                          </p:stCondLst>
                                        </p:cTn>
                                        <p:tgtEl>
                                          <p:spTgt spid="5"/>
                                        </p:tgtEl>
                                        <p:attrNameLst>
                                          <p:attrName>ppt_y</p:attrName>
                                        </p:attrNameLst>
                                      </p:cBhvr>
                                    </p:anim>
                                    <p:animRot by="21600000">
                                      <p:cBhvr>
                                        <p:cTn id="10"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xmlns="" id="{DA4BB50E-5F16-421B-920E-41133B973D7E}"/>
              </a:ext>
            </a:extLst>
          </p:cNvPr>
          <p:cNvSpPr/>
          <p:nvPr/>
        </p:nvSpPr>
        <p:spPr>
          <a:xfrm>
            <a:off x="1180680" y="384051"/>
            <a:ext cx="2239617" cy="461665"/>
          </a:xfrm>
          <a:prstGeom prst="rect">
            <a:avLst/>
          </a:prstGeom>
        </p:spPr>
        <p:txBody>
          <a:bodyPr wrap="square">
            <a:spAutoFit/>
          </a:bodyPr>
          <a:lstStyle/>
          <a:p>
            <a:pPr marR="0" lvl="0" algn="just">
              <a:spcBef>
                <a:spcPts val="0"/>
              </a:spcBef>
              <a:spcAft>
                <a:spcPts val="0"/>
              </a:spcAft>
            </a:pPr>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实验内容</a:t>
            </a:r>
          </a:p>
        </p:txBody>
      </p:sp>
      <p:grpSp>
        <p:nvGrpSpPr>
          <p:cNvPr id="6" name="组合 5">
            <a:extLst>
              <a:ext uri="{FF2B5EF4-FFF2-40B4-BE49-F238E27FC236}">
                <a16:creationId xmlns:a16="http://schemas.microsoft.com/office/drawing/2014/main" xmlns="" id="{A9BDA1CA-8C03-4817-8329-4D1E4E595CBF}"/>
              </a:ext>
            </a:extLst>
          </p:cNvPr>
          <p:cNvGrpSpPr/>
          <p:nvPr/>
        </p:nvGrpSpPr>
        <p:grpSpPr>
          <a:xfrm>
            <a:off x="1644" y="461511"/>
            <a:ext cx="1187258" cy="295727"/>
            <a:chOff x="368300" y="461511"/>
            <a:chExt cx="1187258" cy="295727"/>
          </a:xfrm>
        </p:grpSpPr>
        <p:sp>
          <p:nvSpPr>
            <p:cNvPr id="7" name="矩形 3">
              <a:extLst>
                <a:ext uri="{FF2B5EF4-FFF2-40B4-BE49-F238E27FC236}">
                  <a16:creationId xmlns:a16="http://schemas.microsoft.com/office/drawing/2014/main" xmlns="" id="{A64FEEC4-122C-415E-806A-3BE3B5EA8B73}"/>
                </a:ext>
              </a:extLst>
            </p:cNvPr>
            <p:cNvSpPr/>
            <p:nvPr/>
          </p:nvSpPr>
          <p:spPr>
            <a:xfrm>
              <a:off x="368300" y="461511"/>
              <a:ext cx="1060402" cy="295727"/>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368300 w 1428702"/>
                <a:gd name="connsiteY3" fmla="*/ 344939 h 344939"/>
                <a:gd name="connsiteX4" fmla="*/ 0 w 1428702"/>
                <a:gd name="connsiteY4" fmla="*/ 0 h 344939"/>
                <a:gd name="connsiteX0" fmla="*/ 0 w 1060402"/>
                <a:gd name="connsiteY0" fmla="*/ 0 h 352508"/>
                <a:gd name="connsiteX1" fmla="*/ 1060402 w 1060402"/>
                <a:gd name="connsiteY1" fmla="*/ 7569 h 352508"/>
                <a:gd name="connsiteX2" fmla="*/ 817514 w 1060402"/>
                <a:gd name="connsiteY2" fmla="*/ 347745 h 352508"/>
                <a:gd name="connsiteX3" fmla="*/ 0 w 1060402"/>
                <a:gd name="connsiteY3" fmla="*/ 352508 h 352508"/>
                <a:gd name="connsiteX4" fmla="*/ 0 w 1060402"/>
                <a:gd name="connsiteY4" fmla="*/ 0 h 352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402" h="352508">
                  <a:moveTo>
                    <a:pt x="0" y="0"/>
                  </a:moveTo>
                  <a:lnTo>
                    <a:pt x="1060402" y="7569"/>
                  </a:lnTo>
                  <a:lnTo>
                    <a:pt x="817514" y="347745"/>
                  </a:lnTo>
                  <a:lnTo>
                    <a:pt x="0" y="352508"/>
                  </a:lnTo>
                  <a:lnTo>
                    <a:pt x="0" y="0"/>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3">
              <a:extLst>
                <a:ext uri="{FF2B5EF4-FFF2-40B4-BE49-F238E27FC236}">
                  <a16:creationId xmlns:a16="http://schemas.microsoft.com/office/drawing/2014/main" xmlns="" id="{66C3DF48-0465-4590-AACF-8551DA99BCF6}"/>
                </a:ext>
              </a:extLst>
            </p:cNvPr>
            <p:cNvSpPr/>
            <p:nvPr/>
          </p:nvSpPr>
          <p:spPr>
            <a:xfrm>
              <a:off x="1212802" y="471857"/>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3">
              <a:extLst>
                <a:ext uri="{FF2B5EF4-FFF2-40B4-BE49-F238E27FC236}">
                  <a16:creationId xmlns:a16="http://schemas.microsoft.com/office/drawing/2014/main" xmlns="" id="{CFE78052-61C7-4DFC-A6F5-8038DCB48CAE}"/>
                </a:ext>
              </a:extLst>
            </p:cNvPr>
            <p:cNvSpPr/>
            <p:nvPr/>
          </p:nvSpPr>
          <p:spPr>
            <a:xfrm>
              <a:off x="1279381" y="467861"/>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等腰三角形 11">
            <a:extLst>
              <a:ext uri="{FF2B5EF4-FFF2-40B4-BE49-F238E27FC236}">
                <a16:creationId xmlns:a16="http://schemas.microsoft.com/office/drawing/2014/main" xmlns="" id="{B27BD473-986F-4D3E-B552-72364D72BC52}"/>
              </a:ext>
            </a:extLst>
          </p:cNvPr>
          <p:cNvSpPr/>
          <p:nvPr/>
        </p:nvSpPr>
        <p:spPr>
          <a:xfrm>
            <a:off x="4410075" y="3235323"/>
            <a:ext cx="3533775" cy="2714625"/>
          </a:xfrm>
          <a:prstGeom prst="triangle">
            <a:avLst/>
          </a:pr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a:extLst>
              <a:ext uri="{FF2B5EF4-FFF2-40B4-BE49-F238E27FC236}">
                <a16:creationId xmlns:a16="http://schemas.microsoft.com/office/drawing/2014/main" xmlns="" id="{F9054186-D05B-4507-B902-55166D195FEB}"/>
              </a:ext>
            </a:extLst>
          </p:cNvPr>
          <p:cNvSpPr/>
          <p:nvPr/>
        </p:nvSpPr>
        <p:spPr>
          <a:xfrm>
            <a:off x="4329111" y="3070688"/>
            <a:ext cx="3748089" cy="2879260"/>
          </a:xfrm>
          <a:prstGeom prst="triangle">
            <a:avLst/>
          </a:prstGeom>
          <a:noFill/>
          <a:ln>
            <a:solidFill>
              <a:srgbClr val="398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a:extLst>
              <a:ext uri="{FF2B5EF4-FFF2-40B4-BE49-F238E27FC236}">
                <a16:creationId xmlns:a16="http://schemas.microsoft.com/office/drawing/2014/main" xmlns="" id="{3876F5EB-4926-4088-9822-6A13C59E65D6}"/>
              </a:ext>
            </a:extLst>
          </p:cNvPr>
          <p:cNvSpPr/>
          <p:nvPr/>
        </p:nvSpPr>
        <p:spPr>
          <a:xfrm>
            <a:off x="4329111" y="2896063"/>
            <a:ext cx="3748089" cy="2879260"/>
          </a:xfrm>
          <a:prstGeom prst="triangle">
            <a:avLst/>
          </a:prstGeom>
          <a:noFill/>
          <a:ln>
            <a:solidFill>
              <a:srgbClr val="398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a:extLst>
              <a:ext uri="{FF2B5EF4-FFF2-40B4-BE49-F238E27FC236}">
                <a16:creationId xmlns:a16="http://schemas.microsoft.com/office/drawing/2014/main" xmlns="" id="{059D64E5-53FE-4965-9264-7CAAAF7348B4}"/>
              </a:ext>
            </a:extLst>
          </p:cNvPr>
          <p:cNvCxnSpPr/>
          <p:nvPr/>
        </p:nvCxnSpPr>
        <p:spPr>
          <a:xfrm>
            <a:off x="1951348" y="4899841"/>
            <a:ext cx="195134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xmlns="" id="{C3B30D19-82A7-4E19-82DE-39CD6A072A6A}"/>
              </a:ext>
            </a:extLst>
          </p:cNvPr>
          <p:cNvCxnSpPr/>
          <p:nvPr/>
        </p:nvCxnSpPr>
        <p:spPr>
          <a:xfrm>
            <a:off x="8457414" y="4825998"/>
            <a:ext cx="195134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xmlns="" id="{2D45085F-EFF0-43BA-900A-00F2B0D7E729}"/>
              </a:ext>
            </a:extLst>
          </p:cNvPr>
          <p:cNvCxnSpPr/>
          <p:nvPr/>
        </p:nvCxnSpPr>
        <p:spPr>
          <a:xfrm>
            <a:off x="8457413" y="3552594"/>
            <a:ext cx="1951349"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xmlns="" id="{3257BF4F-AA27-4536-BD6D-39DE774590FE}"/>
              </a:ext>
            </a:extLst>
          </p:cNvPr>
          <p:cNvSpPr txBox="1"/>
          <p:nvPr/>
        </p:nvSpPr>
        <p:spPr>
          <a:xfrm>
            <a:off x="1062046" y="1665970"/>
            <a:ext cx="3022259" cy="400110"/>
          </a:xfrm>
          <a:prstGeom prst="rect">
            <a:avLst/>
          </a:prstGeom>
          <a:noFill/>
        </p:spPr>
        <p:txBody>
          <a:bodyPr wrap="square" rtlCol="0">
            <a:spAutoFit/>
          </a:bodyPr>
          <a:lstStyle/>
          <a:p>
            <a:r>
              <a:rPr lang="zh-CN" altLang="en-US" sz="2000" b="1" dirty="0">
                <a:solidFill>
                  <a:srgbClr val="3780D7"/>
                </a:solidFill>
                <a:latin typeface="黑体" panose="02010609060101010101" pitchFamily="49" charset="-122"/>
                <a:ea typeface="黑体" panose="02010609060101010101" pitchFamily="49" charset="-122"/>
              </a:rPr>
              <a:t>点击此处添加标题</a:t>
            </a:r>
          </a:p>
        </p:txBody>
      </p:sp>
      <p:sp>
        <p:nvSpPr>
          <p:cNvPr id="20" name="文本框 19">
            <a:extLst>
              <a:ext uri="{FF2B5EF4-FFF2-40B4-BE49-F238E27FC236}">
                <a16:creationId xmlns:a16="http://schemas.microsoft.com/office/drawing/2014/main" xmlns="" id="{B156A7A7-CBD4-4224-A69E-07605627D8BC}"/>
              </a:ext>
            </a:extLst>
          </p:cNvPr>
          <p:cNvSpPr txBox="1"/>
          <p:nvPr/>
        </p:nvSpPr>
        <p:spPr>
          <a:xfrm>
            <a:off x="1062045" y="2182824"/>
            <a:ext cx="3862380" cy="738664"/>
          </a:xfrm>
          <a:prstGeom prst="rect">
            <a:avLst/>
          </a:prstGeom>
          <a:noFill/>
        </p:spPr>
        <p:txBody>
          <a:bodyPr wrap="square" rtlCol="0">
            <a:spAutoFit/>
          </a:bodyPr>
          <a:lstStyle/>
          <a:p>
            <a:r>
              <a:rPr lang="zh-CN" altLang="en-US" sz="1400" dirty="0">
                <a:solidFill>
                  <a:srgbClr val="3780D7"/>
                </a:solidFill>
                <a:latin typeface="黑体" panose="02010609060101010101" pitchFamily="49" charset="-122"/>
                <a:ea typeface="黑体" panose="02010609060101010101" pitchFamily="49" charset="-122"/>
              </a:rPr>
              <a:t>点击此处添加文本点击此处添加文本点击此处添加文本点击此处添加文本点击此处添加文本</a:t>
            </a:r>
          </a:p>
          <a:p>
            <a:endParaRPr lang="zh-CN" altLang="en-US" sz="1400" dirty="0">
              <a:solidFill>
                <a:srgbClr val="3780D7"/>
              </a:solidFill>
              <a:latin typeface="黑体" panose="02010609060101010101" pitchFamily="49" charset="-122"/>
              <a:ea typeface="黑体" panose="02010609060101010101" pitchFamily="49" charset="-122"/>
            </a:endParaRPr>
          </a:p>
        </p:txBody>
      </p:sp>
      <p:sp>
        <p:nvSpPr>
          <p:cNvPr id="21" name="文本框 20">
            <a:extLst>
              <a:ext uri="{FF2B5EF4-FFF2-40B4-BE49-F238E27FC236}">
                <a16:creationId xmlns:a16="http://schemas.microsoft.com/office/drawing/2014/main" xmlns="" id="{04C22F73-B644-4D26-A36B-073B1F3ECE2C}"/>
              </a:ext>
            </a:extLst>
          </p:cNvPr>
          <p:cNvSpPr txBox="1"/>
          <p:nvPr/>
        </p:nvSpPr>
        <p:spPr>
          <a:xfrm>
            <a:off x="1033025" y="3924266"/>
            <a:ext cx="3022259" cy="276999"/>
          </a:xfrm>
          <a:prstGeom prst="rect">
            <a:avLst/>
          </a:prstGeom>
          <a:noFill/>
        </p:spPr>
        <p:txBody>
          <a:bodyPr wrap="square" rtlCol="0">
            <a:spAutoFit/>
          </a:bodyPr>
          <a:lstStyle/>
          <a:p>
            <a:pPr algn="r"/>
            <a:r>
              <a:rPr lang="zh-CN" altLang="en-US" sz="1200" b="1" dirty="0">
                <a:solidFill>
                  <a:srgbClr val="3780D7"/>
                </a:solidFill>
                <a:latin typeface="黑体" panose="02010609060101010101" pitchFamily="49" charset="-122"/>
                <a:ea typeface="黑体" panose="02010609060101010101" pitchFamily="49" charset="-122"/>
              </a:rPr>
              <a:t>点击此处添加标题</a:t>
            </a:r>
          </a:p>
        </p:txBody>
      </p:sp>
      <p:sp>
        <p:nvSpPr>
          <p:cNvPr id="22" name="文本框 21">
            <a:extLst>
              <a:ext uri="{FF2B5EF4-FFF2-40B4-BE49-F238E27FC236}">
                <a16:creationId xmlns:a16="http://schemas.microsoft.com/office/drawing/2014/main" xmlns="" id="{667C2D7C-3325-43DC-813D-D225EA03264F}"/>
              </a:ext>
            </a:extLst>
          </p:cNvPr>
          <p:cNvSpPr txBox="1"/>
          <p:nvPr/>
        </p:nvSpPr>
        <p:spPr>
          <a:xfrm>
            <a:off x="2103934" y="4196610"/>
            <a:ext cx="1951350" cy="400110"/>
          </a:xfrm>
          <a:prstGeom prst="rect">
            <a:avLst/>
          </a:prstGeom>
          <a:noFill/>
        </p:spPr>
        <p:txBody>
          <a:bodyPr wrap="square" rtlCol="0">
            <a:spAutoFit/>
          </a:bodyPr>
          <a:lstStyle/>
          <a:p>
            <a:pPr algn="r"/>
            <a:r>
              <a:rPr lang="zh-CN" altLang="en-US" sz="1000" dirty="0">
                <a:solidFill>
                  <a:srgbClr val="3780D7"/>
                </a:solidFill>
                <a:latin typeface="黑体" panose="02010609060101010101" pitchFamily="49" charset="-122"/>
                <a:ea typeface="黑体" panose="02010609060101010101" pitchFamily="49" charset="-122"/>
              </a:rPr>
              <a:t>点击此处添加文本点击此处添加文本点击此处添加文本</a:t>
            </a:r>
          </a:p>
        </p:txBody>
      </p:sp>
      <p:sp>
        <p:nvSpPr>
          <p:cNvPr id="25" name="文本框 24">
            <a:extLst>
              <a:ext uri="{FF2B5EF4-FFF2-40B4-BE49-F238E27FC236}">
                <a16:creationId xmlns:a16="http://schemas.microsoft.com/office/drawing/2014/main" xmlns="" id="{DE8C715F-8CA4-4C5F-8F40-D1018CDB193C}"/>
              </a:ext>
            </a:extLst>
          </p:cNvPr>
          <p:cNvSpPr txBox="1"/>
          <p:nvPr/>
        </p:nvSpPr>
        <p:spPr>
          <a:xfrm>
            <a:off x="1024309" y="5066883"/>
            <a:ext cx="3022259" cy="276999"/>
          </a:xfrm>
          <a:prstGeom prst="rect">
            <a:avLst/>
          </a:prstGeom>
          <a:noFill/>
        </p:spPr>
        <p:txBody>
          <a:bodyPr wrap="square" rtlCol="0">
            <a:spAutoFit/>
          </a:bodyPr>
          <a:lstStyle/>
          <a:p>
            <a:pPr algn="r"/>
            <a:r>
              <a:rPr lang="zh-CN" altLang="en-US" sz="1200" b="1" dirty="0">
                <a:solidFill>
                  <a:srgbClr val="3780D7"/>
                </a:solidFill>
                <a:latin typeface="黑体" panose="02010609060101010101" pitchFamily="49" charset="-122"/>
                <a:ea typeface="黑体" panose="02010609060101010101" pitchFamily="49" charset="-122"/>
              </a:rPr>
              <a:t>点击此处添加标题</a:t>
            </a:r>
          </a:p>
        </p:txBody>
      </p:sp>
      <p:sp>
        <p:nvSpPr>
          <p:cNvPr id="26" name="文本框 25">
            <a:extLst>
              <a:ext uri="{FF2B5EF4-FFF2-40B4-BE49-F238E27FC236}">
                <a16:creationId xmlns:a16="http://schemas.microsoft.com/office/drawing/2014/main" xmlns="" id="{0B8E85D0-6939-4CC6-B35D-4F897B96D76F}"/>
              </a:ext>
            </a:extLst>
          </p:cNvPr>
          <p:cNvSpPr txBox="1"/>
          <p:nvPr/>
        </p:nvSpPr>
        <p:spPr>
          <a:xfrm>
            <a:off x="2095218" y="5339227"/>
            <a:ext cx="1951350" cy="400110"/>
          </a:xfrm>
          <a:prstGeom prst="rect">
            <a:avLst/>
          </a:prstGeom>
          <a:noFill/>
        </p:spPr>
        <p:txBody>
          <a:bodyPr wrap="square" rtlCol="0">
            <a:spAutoFit/>
          </a:bodyPr>
          <a:lstStyle/>
          <a:p>
            <a:pPr algn="r"/>
            <a:r>
              <a:rPr lang="zh-CN" altLang="en-US" sz="1000" dirty="0">
                <a:solidFill>
                  <a:srgbClr val="3780D7"/>
                </a:solidFill>
                <a:latin typeface="黑体" panose="02010609060101010101" pitchFamily="49" charset="-122"/>
                <a:ea typeface="黑体" panose="02010609060101010101" pitchFamily="49" charset="-122"/>
              </a:rPr>
              <a:t>点击此处添加文本点击此处添加文本点击此处添加文本</a:t>
            </a:r>
          </a:p>
        </p:txBody>
      </p:sp>
      <p:sp>
        <p:nvSpPr>
          <p:cNvPr id="27" name="文本框 26">
            <a:extLst>
              <a:ext uri="{FF2B5EF4-FFF2-40B4-BE49-F238E27FC236}">
                <a16:creationId xmlns:a16="http://schemas.microsoft.com/office/drawing/2014/main" xmlns="" id="{58D50412-46EB-41B4-AE9A-D81E083EC998}"/>
              </a:ext>
            </a:extLst>
          </p:cNvPr>
          <p:cNvSpPr txBox="1"/>
          <p:nvPr/>
        </p:nvSpPr>
        <p:spPr>
          <a:xfrm>
            <a:off x="8391491" y="2521377"/>
            <a:ext cx="3022259" cy="276999"/>
          </a:xfrm>
          <a:prstGeom prst="rect">
            <a:avLst/>
          </a:prstGeom>
          <a:noFill/>
        </p:spPr>
        <p:txBody>
          <a:bodyPr wrap="square" rtlCol="0">
            <a:spAutoFit/>
          </a:bodyPr>
          <a:lstStyle/>
          <a:p>
            <a:r>
              <a:rPr lang="zh-CN" altLang="en-US" sz="1200" b="1" dirty="0">
                <a:solidFill>
                  <a:srgbClr val="3780D7"/>
                </a:solidFill>
                <a:latin typeface="黑体" panose="02010609060101010101" pitchFamily="49" charset="-122"/>
                <a:ea typeface="黑体" panose="02010609060101010101" pitchFamily="49" charset="-122"/>
              </a:rPr>
              <a:t>点击此处添加标题</a:t>
            </a:r>
          </a:p>
        </p:txBody>
      </p:sp>
      <p:sp>
        <p:nvSpPr>
          <p:cNvPr id="28" name="文本框 27">
            <a:extLst>
              <a:ext uri="{FF2B5EF4-FFF2-40B4-BE49-F238E27FC236}">
                <a16:creationId xmlns:a16="http://schemas.microsoft.com/office/drawing/2014/main" xmlns="" id="{47C33C54-B169-4B55-8DD2-EC4F859C1A26}"/>
              </a:ext>
            </a:extLst>
          </p:cNvPr>
          <p:cNvSpPr txBox="1"/>
          <p:nvPr/>
        </p:nvSpPr>
        <p:spPr>
          <a:xfrm>
            <a:off x="8384084" y="2780993"/>
            <a:ext cx="1951350" cy="400110"/>
          </a:xfrm>
          <a:prstGeom prst="rect">
            <a:avLst/>
          </a:prstGeom>
          <a:noFill/>
        </p:spPr>
        <p:txBody>
          <a:bodyPr wrap="square" rtlCol="0">
            <a:spAutoFit/>
          </a:bodyPr>
          <a:lstStyle/>
          <a:p>
            <a:r>
              <a:rPr lang="zh-CN" altLang="en-US" sz="1000" dirty="0">
                <a:solidFill>
                  <a:srgbClr val="3780D7"/>
                </a:solidFill>
                <a:latin typeface="黑体" panose="02010609060101010101" pitchFamily="49" charset="-122"/>
                <a:ea typeface="黑体" panose="02010609060101010101" pitchFamily="49" charset="-122"/>
              </a:rPr>
              <a:t>点击此处添加文本点击此处添加文本点击此处添加文本</a:t>
            </a:r>
          </a:p>
        </p:txBody>
      </p:sp>
      <p:sp>
        <p:nvSpPr>
          <p:cNvPr id="29" name="文本框 28">
            <a:extLst>
              <a:ext uri="{FF2B5EF4-FFF2-40B4-BE49-F238E27FC236}">
                <a16:creationId xmlns:a16="http://schemas.microsoft.com/office/drawing/2014/main" xmlns="" id="{3AC604A4-07D3-4C0A-A643-52D76721608E}"/>
              </a:ext>
            </a:extLst>
          </p:cNvPr>
          <p:cNvSpPr txBox="1"/>
          <p:nvPr/>
        </p:nvSpPr>
        <p:spPr>
          <a:xfrm>
            <a:off x="8438361" y="3796821"/>
            <a:ext cx="3022259" cy="276999"/>
          </a:xfrm>
          <a:prstGeom prst="rect">
            <a:avLst/>
          </a:prstGeom>
          <a:noFill/>
        </p:spPr>
        <p:txBody>
          <a:bodyPr wrap="square" rtlCol="0">
            <a:spAutoFit/>
          </a:bodyPr>
          <a:lstStyle/>
          <a:p>
            <a:r>
              <a:rPr lang="zh-CN" altLang="en-US" sz="1200" b="1" dirty="0">
                <a:solidFill>
                  <a:srgbClr val="3780D7"/>
                </a:solidFill>
                <a:latin typeface="黑体" panose="02010609060101010101" pitchFamily="49" charset="-122"/>
                <a:ea typeface="黑体" panose="02010609060101010101" pitchFamily="49" charset="-122"/>
              </a:rPr>
              <a:t>点击此处添加标题</a:t>
            </a:r>
          </a:p>
        </p:txBody>
      </p:sp>
      <p:sp>
        <p:nvSpPr>
          <p:cNvPr id="30" name="文本框 29">
            <a:extLst>
              <a:ext uri="{FF2B5EF4-FFF2-40B4-BE49-F238E27FC236}">
                <a16:creationId xmlns:a16="http://schemas.microsoft.com/office/drawing/2014/main" xmlns="" id="{F4F02DFD-EA3C-486E-99A9-E691256E22E5}"/>
              </a:ext>
            </a:extLst>
          </p:cNvPr>
          <p:cNvSpPr txBox="1"/>
          <p:nvPr/>
        </p:nvSpPr>
        <p:spPr>
          <a:xfrm>
            <a:off x="8430954" y="4056437"/>
            <a:ext cx="1951350" cy="400110"/>
          </a:xfrm>
          <a:prstGeom prst="rect">
            <a:avLst/>
          </a:prstGeom>
          <a:noFill/>
        </p:spPr>
        <p:txBody>
          <a:bodyPr wrap="square" rtlCol="0">
            <a:spAutoFit/>
          </a:bodyPr>
          <a:lstStyle/>
          <a:p>
            <a:r>
              <a:rPr lang="zh-CN" altLang="en-US" sz="1000" dirty="0">
                <a:solidFill>
                  <a:srgbClr val="3780D7"/>
                </a:solidFill>
                <a:latin typeface="黑体" panose="02010609060101010101" pitchFamily="49" charset="-122"/>
                <a:ea typeface="黑体" panose="02010609060101010101" pitchFamily="49" charset="-122"/>
              </a:rPr>
              <a:t>点击此处添加文本点击此处添加文本点击此处添加文本</a:t>
            </a:r>
          </a:p>
        </p:txBody>
      </p:sp>
      <p:sp>
        <p:nvSpPr>
          <p:cNvPr id="31" name="文本框 30">
            <a:extLst>
              <a:ext uri="{FF2B5EF4-FFF2-40B4-BE49-F238E27FC236}">
                <a16:creationId xmlns:a16="http://schemas.microsoft.com/office/drawing/2014/main" xmlns="" id="{396DAFF4-866C-42CF-9885-F1864CD112DC}"/>
              </a:ext>
            </a:extLst>
          </p:cNvPr>
          <p:cNvSpPr txBox="1"/>
          <p:nvPr/>
        </p:nvSpPr>
        <p:spPr>
          <a:xfrm>
            <a:off x="8476793" y="5084141"/>
            <a:ext cx="3022259" cy="276999"/>
          </a:xfrm>
          <a:prstGeom prst="rect">
            <a:avLst/>
          </a:prstGeom>
          <a:noFill/>
        </p:spPr>
        <p:txBody>
          <a:bodyPr wrap="square" rtlCol="0">
            <a:spAutoFit/>
          </a:bodyPr>
          <a:lstStyle/>
          <a:p>
            <a:r>
              <a:rPr lang="zh-CN" altLang="en-US" sz="1200" b="1" dirty="0">
                <a:solidFill>
                  <a:srgbClr val="3780D7"/>
                </a:solidFill>
                <a:latin typeface="黑体" panose="02010609060101010101" pitchFamily="49" charset="-122"/>
                <a:ea typeface="黑体" panose="02010609060101010101" pitchFamily="49" charset="-122"/>
              </a:rPr>
              <a:t>点击此处添加标题</a:t>
            </a:r>
          </a:p>
        </p:txBody>
      </p:sp>
      <p:sp>
        <p:nvSpPr>
          <p:cNvPr id="32" name="文本框 31">
            <a:extLst>
              <a:ext uri="{FF2B5EF4-FFF2-40B4-BE49-F238E27FC236}">
                <a16:creationId xmlns:a16="http://schemas.microsoft.com/office/drawing/2014/main" xmlns="" id="{E6F32EC6-9585-4A01-A3D5-EE951BA16E5D}"/>
              </a:ext>
            </a:extLst>
          </p:cNvPr>
          <p:cNvSpPr txBox="1"/>
          <p:nvPr/>
        </p:nvSpPr>
        <p:spPr>
          <a:xfrm>
            <a:off x="8469386" y="5343757"/>
            <a:ext cx="1951350" cy="400110"/>
          </a:xfrm>
          <a:prstGeom prst="rect">
            <a:avLst/>
          </a:prstGeom>
          <a:noFill/>
        </p:spPr>
        <p:txBody>
          <a:bodyPr wrap="square" rtlCol="0">
            <a:spAutoFit/>
          </a:bodyPr>
          <a:lstStyle/>
          <a:p>
            <a:r>
              <a:rPr lang="zh-CN" altLang="en-US" sz="1000" dirty="0">
                <a:solidFill>
                  <a:srgbClr val="3780D7"/>
                </a:solidFill>
                <a:latin typeface="黑体" panose="02010609060101010101" pitchFamily="49" charset="-122"/>
                <a:ea typeface="黑体" panose="02010609060101010101" pitchFamily="49" charset="-122"/>
              </a:rPr>
              <a:t>点击此处添加文本点击此处添加文本点击此处添加文本</a:t>
            </a:r>
          </a:p>
        </p:txBody>
      </p:sp>
    </p:spTree>
    <p:extLst>
      <p:ext uri="{BB962C8B-B14F-4D97-AF65-F5344CB8AC3E}">
        <p14:creationId xmlns:p14="http://schemas.microsoft.com/office/powerpoint/2010/main" val="2750969110"/>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000"/>
                                        <p:tgtEl>
                                          <p:spTgt spid="20"/>
                                        </p:tgtEl>
                                      </p:cBhvr>
                                    </p:animEffect>
                                    <p:anim calcmode="lin" valueType="num">
                                      <p:cBhvr>
                                        <p:cTn id="15" dur="1000" fill="hold"/>
                                        <p:tgtEl>
                                          <p:spTgt spid="20"/>
                                        </p:tgtEl>
                                        <p:attrNameLst>
                                          <p:attrName>ppt_x</p:attrName>
                                        </p:attrNameLst>
                                      </p:cBhvr>
                                      <p:tavLst>
                                        <p:tav tm="0">
                                          <p:val>
                                            <p:strVal val="#ppt_x"/>
                                          </p:val>
                                        </p:tav>
                                        <p:tav tm="100000">
                                          <p:val>
                                            <p:strVal val="#ppt_x"/>
                                          </p:val>
                                        </p:tav>
                                      </p:tavLst>
                                    </p:anim>
                                    <p:anim calcmode="lin" valueType="num">
                                      <p:cBhvr>
                                        <p:cTn id="1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grpId="0" nodeType="click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randombar(horizontal)">
                                      <p:cBhvr>
                                        <p:cTn id="38" dur="500"/>
                                        <p:tgtEl>
                                          <p:spTgt spid="21"/>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randombar(horizontal)">
                                      <p:cBhvr>
                                        <p:cTn id="41" dur="500"/>
                                        <p:tgtEl>
                                          <p:spTgt spid="22"/>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p:cTn id="46" dur="500" fill="hold"/>
                                        <p:tgtEl>
                                          <p:spTgt spid="16"/>
                                        </p:tgtEl>
                                        <p:attrNameLst>
                                          <p:attrName>ppt_w</p:attrName>
                                        </p:attrNameLst>
                                      </p:cBhvr>
                                      <p:tavLst>
                                        <p:tav tm="0">
                                          <p:val>
                                            <p:fltVal val="0"/>
                                          </p:val>
                                        </p:tav>
                                        <p:tav tm="100000">
                                          <p:val>
                                            <p:strVal val="#ppt_w"/>
                                          </p:val>
                                        </p:tav>
                                      </p:tavLst>
                                    </p:anim>
                                    <p:anim calcmode="lin" valueType="num">
                                      <p:cBhvr>
                                        <p:cTn id="47" dur="500" fill="hold"/>
                                        <p:tgtEl>
                                          <p:spTgt spid="16"/>
                                        </p:tgtEl>
                                        <p:attrNameLst>
                                          <p:attrName>ppt_h</p:attrName>
                                        </p:attrNameLst>
                                      </p:cBhvr>
                                      <p:tavLst>
                                        <p:tav tm="0">
                                          <p:val>
                                            <p:fltVal val="0"/>
                                          </p:val>
                                        </p:tav>
                                        <p:tav tm="100000">
                                          <p:val>
                                            <p:strVal val="#ppt_h"/>
                                          </p:val>
                                        </p:tav>
                                      </p:tavLst>
                                    </p:anim>
                                    <p:animEffect transition="in" filter="fade">
                                      <p:cBhvr>
                                        <p:cTn id="48" dur="500"/>
                                        <p:tgtEl>
                                          <p:spTgt spid="16"/>
                                        </p:tgtEl>
                                      </p:cBhvr>
                                    </p:animEffect>
                                  </p:childTnLst>
                                </p:cTn>
                              </p:par>
                            </p:childTnLst>
                          </p:cTn>
                        </p:par>
                      </p:childTnLst>
                    </p:cTn>
                  </p:par>
                  <p:par>
                    <p:cTn id="49" fill="hold">
                      <p:stCondLst>
                        <p:cond delay="indefinite"/>
                      </p:stCondLst>
                      <p:childTnLst>
                        <p:par>
                          <p:cTn id="50" fill="hold">
                            <p:stCondLst>
                              <p:cond delay="0"/>
                            </p:stCondLst>
                            <p:childTnLst>
                              <p:par>
                                <p:cTn id="51" presetID="14" presetClass="entr" presetSubtype="10" fill="hold" grpId="0" nodeType="click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randombar(horizontal)">
                                      <p:cBhvr>
                                        <p:cTn id="53" dur="500"/>
                                        <p:tgtEl>
                                          <p:spTgt spid="25"/>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randombar(horizontal)">
                                      <p:cBhvr>
                                        <p:cTn id="56" dur="500"/>
                                        <p:tgtEl>
                                          <p:spTgt spid="26"/>
                                        </p:tgtEl>
                                      </p:cBhvr>
                                    </p:animEffect>
                                  </p:childTnLst>
                                </p:cTn>
                              </p:par>
                            </p:childTnLst>
                          </p:cTn>
                        </p:par>
                      </p:childTnLst>
                    </p:cTn>
                  </p:par>
                  <p:par>
                    <p:cTn id="57" fill="hold">
                      <p:stCondLst>
                        <p:cond delay="indefinite"/>
                      </p:stCondLst>
                      <p:childTnLst>
                        <p:par>
                          <p:cTn id="58" fill="hold">
                            <p:stCondLst>
                              <p:cond delay="0"/>
                            </p:stCondLst>
                            <p:childTnLst>
                              <p:par>
                                <p:cTn id="59" presetID="14" presetClass="entr" presetSubtype="10" fill="hold" grpId="0" nodeType="click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randombar(horizontal)">
                                      <p:cBhvr>
                                        <p:cTn id="61" dur="500"/>
                                        <p:tgtEl>
                                          <p:spTgt spid="27"/>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p:cTn id="69" dur="500" fill="hold"/>
                                        <p:tgtEl>
                                          <p:spTgt spid="18"/>
                                        </p:tgtEl>
                                        <p:attrNameLst>
                                          <p:attrName>ppt_w</p:attrName>
                                        </p:attrNameLst>
                                      </p:cBhvr>
                                      <p:tavLst>
                                        <p:tav tm="0">
                                          <p:val>
                                            <p:fltVal val="0"/>
                                          </p:val>
                                        </p:tav>
                                        <p:tav tm="100000">
                                          <p:val>
                                            <p:strVal val="#ppt_w"/>
                                          </p:val>
                                        </p:tav>
                                      </p:tavLst>
                                    </p:anim>
                                    <p:anim calcmode="lin" valueType="num">
                                      <p:cBhvr>
                                        <p:cTn id="70" dur="500" fill="hold"/>
                                        <p:tgtEl>
                                          <p:spTgt spid="18"/>
                                        </p:tgtEl>
                                        <p:attrNameLst>
                                          <p:attrName>ppt_h</p:attrName>
                                        </p:attrNameLst>
                                      </p:cBhvr>
                                      <p:tavLst>
                                        <p:tav tm="0">
                                          <p:val>
                                            <p:fltVal val="0"/>
                                          </p:val>
                                        </p:tav>
                                        <p:tav tm="100000">
                                          <p:val>
                                            <p:strVal val="#ppt_h"/>
                                          </p:val>
                                        </p:tav>
                                      </p:tavLst>
                                    </p:anim>
                                    <p:animEffect transition="in" filter="fade">
                                      <p:cBhvr>
                                        <p:cTn id="71" dur="500"/>
                                        <p:tgtEl>
                                          <p:spTgt spid="18"/>
                                        </p:tgtEl>
                                      </p:cBhvr>
                                    </p:animEffect>
                                  </p:childTnLst>
                                </p:cTn>
                              </p:par>
                            </p:childTnLst>
                          </p:cTn>
                        </p:par>
                      </p:childTnLst>
                    </p:cTn>
                  </p:par>
                  <p:par>
                    <p:cTn id="72" fill="hold">
                      <p:stCondLst>
                        <p:cond delay="indefinite"/>
                      </p:stCondLst>
                      <p:childTnLst>
                        <p:par>
                          <p:cTn id="73" fill="hold">
                            <p:stCondLst>
                              <p:cond delay="0"/>
                            </p:stCondLst>
                            <p:childTnLst>
                              <p:par>
                                <p:cTn id="74" presetID="14" presetClass="entr" presetSubtype="10" fill="hold" grpId="0" nodeType="click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randombar(horizontal)">
                                      <p:cBhvr>
                                        <p:cTn id="76" dur="500"/>
                                        <p:tgtEl>
                                          <p:spTgt spid="29"/>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randombar(horizontal)">
                                      <p:cBhvr>
                                        <p:cTn id="79" dur="500"/>
                                        <p:tgtEl>
                                          <p:spTgt spid="30"/>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nodeType="clickEffect">
                                  <p:stCondLst>
                                    <p:cond delay="0"/>
                                  </p:stCondLst>
                                  <p:childTnLst>
                                    <p:set>
                                      <p:cBhvr>
                                        <p:cTn id="83" dur="1" fill="hold">
                                          <p:stCondLst>
                                            <p:cond delay="0"/>
                                          </p:stCondLst>
                                        </p:cTn>
                                        <p:tgtEl>
                                          <p:spTgt spid="17"/>
                                        </p:tgtEl>
                                        <p:attrNameLst>
                                          <p:attrName>style.visibility</p:attrName>
                                        </p:attrNameLst>
                                      </p:cBhvr>
                                      <p:to>
                                        <p:strVal val="visible"/>
                                      </p:to>
                                    </p:set>
                                    <p:anim calcmode="lin" valueType="num">
                                      <p:cBhvr>
                                        <p:cTn id="84" dur="500" fill="hold"/>
                                        <p:tgtEl>
                                          <p:spTgt spid="17"/>
                                        </p:tgtEl>
                                        <p:attrNameLst>
                                          <p:attrName>ppt_w</p:attrName>
                                        </p:attrNameLst>
                                      </p:cBhvr>
                                      <p:tavLst>
                                        <p:tav tm="0">
                                          <p:val>
                                            <p:fltVal val="0"/>
                                          </p:val>
                                        </p:tav>
                                        <p:tav tm="100000">
                                          <p:val>
                                            <p:strVal val="#ppt_w"/>
                                          </p:val>
                                        </p:tav>
                                      </p:tavLst>
                                    </p:anim>
                                    <p:anim calcmode="lin" valueType="num">
                                      <p:cBhvr>
                                        <p:cTn id="85" dur="500" fill="hold"/>
                                        <p:tgtEl>
                                          <p:spTgt spid="17"/>
                                        </p:tgtEl>
                                        <p:attrNameLst>
                                          <p:attrName>ppt_h</p:attrName>
                                        </p:attrNameLst>
                                      </p:cBhvr>
                                      <p:tavLst>
                                        <p:tav tm="0">
                                          <p:val>
                                            <p:fltVal val="0"/>
                                          </p:val>
                                        </p:tav>
                                        <p:tav tm="100000">
                                          <p:val>
                                            <p:strVal val="#ppt_h"/>
                                          </p:val>
                                        </p:tav>
                                      </p:tavLst>
                                    </p:anim>
                                    <p:animEffect transition="in" filter="fade">
                                      <p:cBhvr>
                                        <p:cTn id="86" dur="500"/>
                                        <p:tgtEl>
                                          <p:spTgt spid="17"/>
                                        </p:tgtEl>
                                      </p:cBhvr>
                                    </p:animEffect>
                                  </p:childTnLst>
                                </p:cTn>
                              </p:par>
                            </p:childTnLst>
                          </p:cTn>
                        </p:par>
                      </p:childTnLst>
                    </p:cTn>
                  </p:par>
                  <p:par>
                    <p:cTn id="87" fill="hold">
                      <p:stCondLst>
                        <p:cond delay="indefinite"/>
                      </p:stCondLst>
                      <p:childTnLst>
                        <p:par>
                          <p:cTn id="88" fill="hold">
                            <p:stCondLst>
                              <p:cond delay="0"/>
                            </p:stCondLst>
                            <p:childTnLst>
                              <p:par>
                                <p:cTn id="89" presetID="14" presetClass="entr" presetSubtype="10" fill="hold" grpId="0" nodeType="click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randombar(horizontal)">
                                      <p:cBhvr>
                                        <p:cTn id="91" dur="500"/>
                                        <p:tgtEl>
                                          <p:spTgt spid="31"/>
                                        </p:tgtEl>
                                      </p:cBhvr>
                                    </p:animEffect>
                                  </p:childTnLst>
                                </p:cTn>
                              </p:par>
                              <p:par>
                                <p:cTn id="92" presetID="14" presetClass="entr" presetSubtype="10" fill="hold" grpId="0" nodeType="withEffect">
                                  <p:stCondLst>
                                    <p:cond delay="0"/>
                                  </p:stCondLst>
                                  <p:childTnLst>
                                    <p:set>
                                      <p:cBhvr>
                                        <p:cTn id="93" dur="1" fill="hold">
                                          <p:stCondLst>
                                            <p:cond delay="0"/>
                                          </p:stCondLst>
                                        </p:cTn>
                                        <p:tgtEl>
                                          <p:spTgt spid="32"/>
                                        </p:tgtEl>
                                        <p:attrNameLst>
                                          <p:attrName>style.visibility</p:attrName>
                                        </p:attrNameLst>
                                      </p:cBhvr>
                                      <p:to>
                                        <p:strVal val="visible"/>
                                      </p:to>
                                    </p:set>
                                    <p:animEffect transition="in" filter="randombar(horizontal)">
                                      <p:cBhvr>
                                        <p:cTn id="9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9" grpId="0"/>
      <p:bldP spid="20" grpId="0"/>
      <p:bldP spid="21" grpId="0"/>
      <p:bldP spid="22" grpId="0"/>
      <p:bldP spid="25" grpId="0"/>
      <p:bldP spid="26" grpId="0"/>
      <p:bldP spid="27" grpId="0"/>
      <p:bldP spid="28" grpId="0"/>
      <p:bldP spid="29" grpId="0"/>
      <p:bldP spid="30" grpId="0"/>
      <p:bldP spid="31" grpId="0"/>
      <p:bldP spid="3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53DB3031-2383-47D1-8F4B-1F81A7741235}"/>
              </a:ext>
            </a:extLst>
          </p:cNvPr>
          <p:cNvSpPr/>
          <p:nvPr/>
        </p:nvSpPr>
        <p:spPr>
          <a:xfrm>
            <a:off x="1180680" y="384051"/>
            <a:ext cx="2239617" cy="461665"/>
          </a:xfrm>
          <a:prstGeom prst="rect">
            <a:avLst/>
          </a:prstGeom>
        </p:spPr>
        <p:txBody>
          <a:bodyPr wrap="square">
            <a:spAutoFit/>
          </a:bodyPr>
          <a:lstStyle/>
          <a:p>
            <a:pPr marR="0" lvl="0" algn="just">
              <a:spcBef>
                <a:spcPts val="0"/>
              </a:spcBef>
              <a:spcAft>
                <a:spcPts val="0"/>
              </a:spcAft>
            </a:pPr>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实验内容</a:t>
            </a:r>
          </a:p>
        </p:txBody>
      </p:sp>
      <p:grpSp>
        <p:nvGrpSpPr>
          <p:cNvPr id="5" name="组合 4">
            <a:extLst>
              <a:ext uri="{FF2B5EF4-FFF2-40B4-BE49-F238E27FC236}">
                <a16:creationId xmlns:a16="http://schemas.microsoft.com/office/drawing/2014/main" xmlns="" id="{A8705C3C-67D7-4A90-8A82-1D3EDC8F3FF3}"/>
              </a:ext>
            </a:extLst>
          </p:cNvPr>
          <p:cNvGrpSpPr/>
          <p:nvPr/>
        </p:nvGrpSpPr>
        <p:grpSpPr>
          <a:xfrm>
            <a:off x="1644" y="461511"/>
            <a:ext cx="1187258" cy="295727"/>
            <a:chOff x="368300" y="461511"/>
            <a:chExt cx="1187258" cy="295727"/>
          </a:xfrm>
        </p:grpSpPr>
        <p:sp>
          <p:nvSpPr>
            <p:cNvPr id="6" name="矩形 3">
              <a:extLst>
                <a:ext uri="{FF2B5EF4-FFF2-40B4-BE49-F238E27FC236}">
                  <a16:creationId xmlns:a16="http://schemas.microsoft.com/office/drawing/2014/main" xmlns="" id="{E2CD7EBE-FF5A-49CF-AC6D-4A671AA39767}"/>
                </a:ext>
              </a:extLst>
            </p:cNvPr>
            <p:cNvSpPr/>
            <p:nvPr/>
          </p:nvSpPr>
          <p:spPr>
            <a:xfrm>
              <a:off x="368300" y="461511"/>
              <a:ext cx="1060402" cy="295727"/>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368300 w 1428702"/>
                <a:gd name="connsiteY3" fmla="*/ 344939 h 344939"/>
                <a:gd name="connsiteX4" fmla="*/ 0 w 1428702"/>
                <a:gd name="connsiteY4" fmla="*/ 0 h 344939"/>
                <a:gd name="connsiteX0" fmla="*/ 0 w 1060402"/>
                <a:gd name="connsiteY0" fmla="*/ 0 h 352508"/>
                <a:gd name="connsiteX1" fmla="*/ 1060402 w 1060402"/>
                <a:gd name="connsiteY1" fmla="*/ 7569 h 352508"/>
                <a:gd name="connsiteX2" fmla="*/ 817514 w 1060402"/>
                <a:gd name="connsiteY2" fmla="*/ 347745 h 352508"/>
                <a:gd name="connsiteX3" fmla="*/ 0 w 1060402"/>
                <a:gd name="connsiteY3" fmla="*/ 352508 h 352508"/>
                <a:gd name="connsiteX4" fmla="*/ 0 w 1060402"/>
                <a:gd name="connsiteY4" fmla="*/ 0 h 352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402" h="352508">
                  <a:moveTo>
                    <a:pt x="0" y="0"/>
                  </a:moveTo>
                  <a:lnTo>
                    <a:pt x="1060402" y="7569"/>
                  </a:lnTo>
                  <a:lnTo>
                    <a:pt x="817514" y="347745"/>
                  </a:lnTo>
                  <a:lnTo>
                    <a:pt x="0" y="352508"/>
                  </a:lnTo>
                  <a:lnTo>
                    <a:pt x="0" y="0"/>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3">
              <a:extLst>
                <a:ext uri="{FF2B5EF4-FFF2-40B4-BE49-F238E27FC236}">
                  <a16:creationId xmlns:a16="http://schemas.microsoft.com/office/drawing/2014/main" xmlns="" id="{A40904DD-EA6A-4533-942C-7DF73D520304}"/>
                </a:ext>
              </a:extLst>
            </p:cNvPr>
            <p:cNvSpPr/>
            <p:nvPr/>
          </p:nvSpPr>
          <p:spPr>
            <a:xfrm>
              <a:off x="1212802" y="471857"/>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3">
              <a:extLst>
                <a:ext uri="{FF2B5EF4-FFF2-40B4-BE49-F238E27FC236}">
                  <a16:creationId xmlns:a16="http://schemas.microsoft.com/office/drawing/2014/main" xmlns="" id="{3689A8A9-734E-44B9-84E4-72232CC46F46}"/>
                </a:ext>
              </a:extLst>
            </p:cNvPr>
            <p:cNvSpPr/>
            <p:nvPr/>
          </p:nvSpPr>
          <p:spPr>
            <a:xfrm>
              <a:off x="1279381" y="467861"/>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图片 10">
            <a:extLst>
              <a:ext uri="{FF2B5EF4-FFF2-40B4-BE49-F238E27FC236}">
                <a16:creationId xmlns:a16="http://schemas.microsoft.com/office/drawing/2014/main" xmlns="" id="{BC8D09C0-CA1F-4B89-AB21-E50281E6CE7F}"/>
              </a:ext>
            </a:extLst>
          </p:cNvPr>
          <p:cNvPicPr>
            <a:picLocks noChangeAspect="1"/>
          </p:cNvPicPr>
          <p:nvPr/>
        </p:nvPicPr>
        <p:blipFill>
          <a:blip r:embed="rId3"/>
          <a:stretch>
            <a:fillRect/>
          </a:stretch>
        </p:blipFill>
        <p:spPr>
          <a:xfrm>
            <a:off x="1062046" y="2534114"/>
            <a:ext cx="2157109" cy="2757484"/>
          </a:xfrm>
          <a:prstGeom prst="rect">
            <a:avLst/>
          </a:prstGeom>
        </p:spPr>
      </p:pic>
      <p:cxnSp>
        <p:nvCxnSpPr>
          <p:cNvPr id="13" name="直接连接符 12">
            <a:extLst>
              <a:ext uri="{FF2B5EF4-FFF2-40B4-BE49-F238E27FC236}">
                <a16:creationId xmlns:a16="http://schemas.microsoft.com/office/drawing/2014/main" xmlns="" id="{D7AD7F8A-9963-486E-83B5-8D698D1E3FBF}"/>
              </a:ext>
            </a:extLst>
          </p:cNvPr>
          <p:cNvCxnSpPr/>
          <p:nvPr/>
        </p:nvCxnSpPr>
        <p:spPr>
          <a:xfrm>
            <a:off x="4278595" y="2864340"/>
            <a:ext cx="6489700"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矩形: 圆角 13">
            <a:extLst>
              <a:ext uri="{FF2B5EF4-FFF2-40B4-BE49-F238E27FC236}">
                <a16:creationId xmlns:a16="http://schemas.microsoft.com/office/drawing/2014/main" xmlns="" id="{C32FAB7A-D81D-4257-BBF8-094FDBE9DE92}"/>
              </a:ext>
            </a:extLst>
          </p:cNvPr>
          <p:cNvSpPr/>
          <p:nvPr/>
        </p:nvSpPr>
        <p:spPr>
          <a:xfrm>
            <a:off x="4278595" y="3347415"/>
            <a:ext cx="1828800" cy="279400"/>
          </a:xfrm>
          <a:prstGeom prst="roundRect">
            <a:avLst/>
          </a:prstGeom>
          <a:solidFill>
            <a:srgbClr val="3FAC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solidFill>
                  <a:schemeClr val="bg1"/>
                </a:solidFill>
                <a:latin typeface="黑体" panose="02010609060101010101" pitchFamily="49" charset="-122"/>
                <a:ea typeface="黑体" panose="02010609060101010101" pitchFamily="49" charset="-122"/>
              </a:rPr>
              <a:t>点击此处添加标题</a:t>
            </a:r>
          </a:p>
        </p:txBody>
      </p:sp>
      <p:sp>
        <p:nvSpPr>
          <p:cNvPr id="15" name="文本框 14">
            <a:extLst>
              <a:ext uri="{FF2B5EF4-FFF2-40B4-BE49-F238E27FC236}">
                <a16:creationId xmlns:a16="http://schemas.microsoft.com/office/drawing/2014/main" xmlns="" id="{F1ACCD40-FADF-4513-8D83-E42C44CFC168}"/>
              </a:ext>
            </a:extLst>
          </p:cNvPr>
          <p:cNvSpPr txBox="1"/>
          <p:nvPr/>
        </p:nvSpPr>
        <p:spPr>
          <a:xfrm>
            <a:off x="4177165" y="1570722"/>
            <a:ext cx="3022259" cy="400110"/>
          </a:xfrm>
          <a:prstGeom prst="rect">
            <a:avLst/>
          </a:prstGeom>
          <a:noFill/>
        </p:spPr>
        <p:txBody>
          <a:bodyPr wrap="square" rtlCol="0">
            <a:spAutoFit/>
          </a:bodyPr>
          <a:lstStyle/>
          <a:p>
            <a:r>
              <a:rPr lang="zh-CN" altLang="en-US" sz="2000" b="1" dirty="0">
                <a:solidFill>
                  <a:srgbClr val="3780D7"/>
                </a:solidFill>
                <a:latin typeface="黑体" panose="02010609060101010101" pitchFamily="49" charset="-122"/>
                <a:ea typeface="黑体" panose="02010609060101010101" pitchFamily="49" charset="-122"/>
              </a:rPr>
              <a:t>点击此处添加标题</a:t>
            </a:r>
          </a:p>
        </p:txBody>
      </p:sp>
      <p:sp>
        <p:nvSpPr>
          <p:cNvPr id="16" name="文本框 15">
            <a:extLst>
              <a:ext uri="{FF2B5EF4-FFF2-40B4-BE49-F238E27FC236}">
                <a16:creationId xmlns:a16="http://schemas.microsoft.com/office/drawing/2014/main" xmlns="" id="{075C3805-A774-4D59-8BB1-7D092C2E4AD9}"/>
              </a:ext>
            </a:extLst>
          </p:cNvPr>
          <p:cNvSpPr txBox="1"/>
          <p:nvPr/>
        </p:nvSpPr>
        <p:spPr>
          <a:xfrm>
            <a:off x="4177164" y="2087576"/>
            <a:ext cx="3862380" cy="738664"/>
          </a:xfrm>
          <a:prstGeom prst="rect">
            <a:avLst/>
          </a:prstGeom>
          <a:noFill/>
        </p:spPr>
        <p:txBody>
          <a:bodyPr wrap="square" rtlCol="0">
            <a:spAutoFit/>
          </a:bodyPr>
          <a:lstStyle/>
          <a:p>
            <a:r>
              <a:rPr lang="zh-CN" altLang="en-US" sz="1400" dirty="0">
                <a:solidFill>
                  <a:srgbClr val="3780D7"/>
                </a:solidFill>
                <a:latin typeface="黑体" panose="02010609060101010101" pitchFamily="49" charset="-122"/>
                <a:ea typeface="黑体" panose="02010609060101010101" pitchFamily="49" charset="-122"/>
              </a:rPr>
              <a:t>点击此处添加文本点击此处添加文本点击此处添加文本点击此处添加文本点击此处添加文本</a:t>
            </a:r>
          </a:p>
          <a:p>
            <a:endParaRPr lang="zh-CN" altLang="en-US" sz="1400" dirty="0">
              <a:solidFill>
                <a:srgbClr val="3780D7"/>
              </a:solidFill>
              <a:latin typeface="黑体" panose="02010609060101010101" pitchFamily="49" charset="-122"/>
              <a:ea typeface="黑体" panose="02010609060101010101" pitchFamily="49" charset="-122"/>
            </a:endParaRPr>
          </a:p>
        </p:txBody>
      </p:sp>
      <p:sp>
        <p:nvSpPr>
          <p:cNvPr id="17" name="矩形: 圆角 16">
            <a:extLst>
              <a:ext uri="{FF2B5EF4-FFF2-40B4-BE49-F238E27FC236}">
                <a16:creationId xmlns:a16="http://schemas.microsoft.com/office/drawing/2014/main" xmlns="" id="{BAF42174-536C-4132-AE74-F5F46B998386}"/>
              </a:ext>
            </a:extLst>
          </p:cNvPr>
          <p:cNvSpPr/>
          <p:nvPr/>
        </p:nvSpPr>
        <p:spPr>
          <a:xfrm>
            <a:off x="4250020" y="4716228"/>
            <a:ext cx="1828800" cy="279400"/>
          </a:xfrm>
          <a:prstGeom prst="roundRect">
            <a:avLst/>
          </a:prstGeom>
          <a:solidFill>
            <a:srgbClr val="3B96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solidFill>
                  <a:schemeClr val="bg1"/>
                </a:solidFill>
                <a:latin typeface="黑体" panose="02010609060101010101" pitchFamily="49" charset="-122"/>
                <a:ea typeface="黑体" panose="02010609060101010101" pitchFamily="49" charset="-122"/>
              </a:rPr>
              <a:t>点击此处添加标题</a:t>
            </a:r>
          </a:p>
        </p:txBody>
      </p:sp>
      <p:sp>
        <p:nvSpPr>
          <p:cNvPr id="18" name="文本框 17">
            <a:extLst>
              <a:ext uri="{FF2B5EF4-FFF2-40B4-BE49-F238E27FC236}">
                <a16:creationId xmlns:a16="http://schemas.microsoft.com/office/drawing/2014/main" xmlns="" id="{BA0FA147-947A-46AD-AEC3-5FC2DAF2450C}"/>
              </a:ext>
            </a:extLst>
          </p:cNvPr>
          <p:cNvSpPr txBox="1"/>
          <p:nvPr/>
        </p:nvSpPr>
        <p:spPr>
          <a:xfrm>
            <a:off x="4177164" y="3770753"/>
            <a:ext cx="3276600" cy="646331"/>
          </a:xfrm>
          <a:prstGeom prst="rect">
            <a:avLst/>
          </a:prstGeom>
          <a:noFill/>
        </p:spPr>
        <p:txBody>
          <a:bodyPr wrap="square" rtlCol="0">
            <a:spAutoFit/>
          </a:bodyPr>
          <a:lstStyle/>
          <a:p>
            <a:r>
              <a:rPr lang="zh-CN" altLang="en-US" sz="1200" dirty="0">
                <a:solidFill>
                  <a:srgbClr val="3FACD0"/>
                </a:solidFill>
                <a:latin typeface="黑体" panose="02010609060101010101" pitchFamily="49" charset="-122"/>
                <a:ea typeface="黑体" panose="02010609060101010101" pitchFamily="49" charset="-122"/>
              </a:rPr>
              <a:t>点击此处添加文本点击此处添加文本点击此处添加文本点击此处添加文本点击此处添加文本</a:t>
            </a:r>
          </a:p>
          <a:p>
            <a:endParaRPr lang="zh-CN" altLang="en-US" sz="1200" dirty="0">
              <a:solidFill>
                <a:srgbClr val="3FACD0"/>
              </a:solidFill>
              <a:latin typeface="黑体" panose="02010609060101010101" pitchFamily="49" charset="-122"/>
              <a:ea typeface="黑体" panose="02010609060101010101" pitchFamily="49" charset="-122"/>
            </a:endParaRPr>
          </a:p>
        </p:txBody>
      </p:sp>
      <p:sp>
        <p:nvSpPr>
          <p:cNvPr id="19" name="文本框 18">
            <a:extLst>
              <a:ext uri="{FF2B5EF4-FFF2-40B4-BE49-F238E27FC236}">
                <a16:creationId xmlns:a16="http://schemas.microsoft.com/office/drawing/2014/main" xmlns="" id="{463226CA-EC07-4CED-BD99-ECCFD1B7E713}"/>
              </a:ext>
            </a:extLst>
          </p:cNvPr>
          <p:cNvSpPr txBox="1"/>
          <p:nvPr/>
        </p:nvSpPr>
        <p:spPr>
          <a:xfrm>
            <a:off x="4177164" y="5179559"/>
            <a:ext cx="3276600" cy="646331"/>
          </a:xfrm>
          <a:prstGeom prst="rect">
            <a:avLst/>
          </a:prstGeom>
          <a:noFill/>
        </p:spPr>
        <p:txBody>
          <a:bodyPr wrap="square" rtlCol="0">
            <a:spAutoFit/>
          </a:bodyPr>
          <a:lstStyle/>
          <a:p>
            <a:r>
              <a:rPr lang="zh-CN" altLang="en-US" sz="1200" dirty="0">
                <a:solidFill>
                  <a:srgbClr val="3B96D3"/>
                </a:solidFill>
                <a:latin typeface="黑体" panose="02010609060101010101" pitchFamily="49" charset="-122"/>
                <a:ea typeface="黑体" panose="02010609060101010101" pitchFamily="49" charset="-122"/>
              </a:rPr>
              <a:t>点击此处添加文本点击此处添加文本点击此处添加文本点击此处添加文本点击此处添加文本</a:t>
            </a:r>
          </a:p>
          <a:p>
            <a:endParaRPr lang="zh-CN" altLang="en-US" sz="1200" dirty="0">
              <a:solidFill>
                <a:srgbClr val="3B96D3"/>
              </a:solidFill>
              <a:latin typeface="黑体" panose="02010609060101010101" pitchFamily="49" charset="-122"/>
              <a:ea typeface="黑体" panose="02010609060101010101" pitchFamily="49" charset="-122"/>
            </a:endParaRPr>
          </a:p>
        </p:txBody>
      </p:sp>
      <p:sp>
        <p:nvSpPr>
          <p:cNvPr id="20" name="矩形: 圆角 19">
            <a:extLst>
              <a:ext uri="{FF2B5EF4-FFF2-40B4-BE49-F238E27FC236}">
                <a16:creationId xmlns:a16="http://schemas.microsoft.com/office/drawing/2014/main" xmlns="" id="{8D732A69-C187-49FA-997F-78877FB3D1EB}"/>
              </a:ext>
            </a:extLst>
          </p:cNvPr>
          <p:cNvSpPr/>
          <p:nvPr/>
        </p:nvSpPr>
        <p:spPr>
          <a:xfrm>
            <a:off x="7821895" y="3347415"/>
            <a:ext cx="1828800" cy="279400"/>
          </a:xfrm>
          <a:prstGeom prst="roundRect">
            <a:avLst/>
          </a:prstGeom>
          <a:solidFill>
            <a:srgbClr val="3DA1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solidFill>
                  <a:schemeClr val="bg1"/>
                </a:solidFill>
                <a:latin typeface="黑体" panose="02010609060101010101" pitchFamily="49" charset="-122"/>
                <a:ea typeface="黑体" panose="02010609060101010101" pitchFamily="49" charset="-122"/>
              </a:rPr>
              <a:t>点击此处添加标题</a:t>
            </a:r>
          </a:p>
        </p:txBody>
      </p:sp>
      <p:sp>
        <p:nvSpPr>
          <p:cNvPr id="21" name="矩形: 圆角 20">
            <a:extLst>
              <a:ext uri="{FF2B5EF4-FFF2-40B4-BE49-F238E27FC236}">
                <a16:creationId xmlns:a16="http://schemas.microsoft.com/office/drawing/2014/main" xmlns="" id="{863D3982-3C5A-44BA-ACBE-6454732810A8}"/>
              </a:ext>
            </a:extLst>
          </p:cNvPr>
          <p:cNvSpPr/>
          <p:nvPr/>
        </p:nvSpPr>
        <p:spPr>
          <a:xfrm>
            <a:off x="7793320" y="4716227"/>
            <a:ext cx="1828800" cy="305715"/>
          </a:xfrm>
          <a:prstGeom prst="roundRect">
            <a:avLst/>
          </a:pr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solidFill>
                  <a:schemeClr val="bg1"/>
                </a:solidFill>
                <a:latin typeface="黑体" panose="02010609060101010101" pitchFamily="49" charset="-122"/>
                <a:ea typeface="黑体" panose="02010609060101010101" pitchFamily="49" charset="-122"/>
              </a:rPr>
              <a:t>点击此处添加标题</a:t>
            </a:r>
          </a:p>
        </p:txBody>
      </p:sp>
      <p:sp>
        <p:nvSpPr>
          <p:cNvPr id="22" name="文本框 21">
            <a:extLst>
              <a:ext uri="{FF2B5EF4-FFF2-40B4-BE49-F238E27FC236}">
                <a16:creationId xmlns:a16="http://schemas.microsoft.com/office/drawing/2014/main" xmlns="" id="{4F93384F-B928-4C55-86F2-AAF561057C94}"/>
              </a:ext>
            </a:extLst>
          </p:cNvPr>
          <p:cNvSpPr txBox="1"/>
          <p:nvPr/>
        </p:nvSpPr>
        <p:spPr>
          <a:xfrm>
            <a:off x="7720464" y="3770753"/>
            <a:ext cx="3276600" cy="646331"/>
          </a:xfrm>
          <a:prstGeom prst="rect">
            <a:avLst/>
          </a:prstGeom>
          <a:noFill/>
        </p:spPr>
        <p:txBody>
          <a:bodyPr wrap="square" rtlCol="0">
            <a:spAutoFit/>
          </a:bodyPr>
          <a:lstStyle/>
          <a:p>
            <a:r>
              <a:rPr lang="zh-CN" altLang="en-US" sz="1200" dirty="0">
                <a:solidFill>
                  <a:srgbClr val="3DA1D2"/>
                </a:solidFill>
                <a:latin typeface="黑体" panose="02010609060101010101" pitchFamily="49" charset="-122"/>
                <a:ea typeface="黑体" panose="02010609060101010101" pitchFamily="49" charset="-122"/>
              </a:rPr>
              <a:t>点击此处添加文本点击此处添加文本点击此处添加文本点击此处添加文本点击此处添加文本</a:t>
            </a:r>
          </a:p>
          <a:p>
            <a:endParaRPr lang="zh-CN" altLang="en-US" sz="1200" dirty="0">
              <a:solidFill>
                <a:srgbClr val="3DA1D2"/>
              </a:solidFill>
              <a:latin typeface="黑体" panose="02010609060101010101" pitchFamily="49" charset="-122"/>
              <a:ea typeface="黑体" panose="02010609060101010101" pitchFamily="49" charset="-122"/>
            </a:endParaRPr>
          </a:p>
        </p:txBody>
      </p:sp>
      <p:sp>
        <p:nvSpPr>
          <p:cNvPr id="23" name="文本框 22">
            <a:extLst>
              <a:ext uri="{FF2B5EF4-FFF2-40B4-BE49-F238E27FC236}">
                <a16:creationId xmlns:a16="http://schemas.microsoft.com/office/drawing/2014/main" xmlns="" id="{4B37B54F-4496-4E21-AF7F-ABA907F2EF50}"/>
              </a:ext>
            </a:extLst>
          </p:cNvPr>
          <p:cNvSpPr txBox="1"/>
          <p:nvPr/>
        </p:nvSpPr>
        <p:spPr>
          <a:xfrm>
            <a:off x="7720464" y="5179559"/>
            <a:ext cx="3276600" cy="646331"/>
          </a:xfrm>
          <a:prstGeom prst="rect">
            <a:avLst/>
          </a:prstGeom>
          <a:noFill/>
        </p:spPr>
        <p:txBody>
          <a:bodyPr wrap="square" rtlCol="0">
            <a:spAutoFit/>
          </a:bodyPr>
          <a:lstStyle/>
          <a:p>
            <a:r>
              <a:rPr lang="zh-CN" altLang="en-US" sz="1200" dirty="0">
                <a:solidFill>
                  <a:srgbClr val="3780D7"/>
                </a:solidFill>
                <a:latin typeface="黑体" panose="02010609060101010101" pitchFamily="49" charset="-122"/>
                <a:ea typeface="黑体" panose="02010609060101010101" pitchFamily="49" charset="-122"/>
              </a:rPr>
              <a:t>点击此处添加文本点击此处添加文本点击此处添加文本点击此处添加文本点击此处添加文本</a:t>
            </a:r>
          </a:p>
          <a:p>
            <a:endParaRPr lang="zh-CN" altLang="en-US" sz="1200" dirty="0">
              <a:solidFill>
                <a:srgbClr val="3780D7"/>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87074071"/>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randombar(horizontal)">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animEffect transition="in" filter="fade">
                                      <p:cBhvr>
                                        <p:cTn id="49" dur="500"/>
                                        <p:tgtEl>
                                          <p:spTgt spid="20"/>
                                        </p:tgtEl>
                                      </p:cBhvr>
                                    </p:animEffect>
                                  </p:childTnLst>
                                </p:cTn>
                              </p:par>
                            </p:childTnLst>
                          </p:cTn>
                        </p:par>
                      </p:childTnLst>
                    </p:cTn>
                  </p:par>
                  <p:par>
                    <p:cTn id="50" fill="hold">
                      <p:stCondLst>
                        <p:cond delay="indefinite"/>
                      </p:stCondLst>
                      <p:childTnLst>
                        <p:par>
                          <p:cTn id="51" fill="hold">
                            <p:stCondLst>
                              <p:cond delay="0"/>
                            </p:stCondLst>
                            <p:childTnLst>
                              <p:par>
                                <p:cTn id="52" presetID="14" presetClass="entr" presetSubtype="10" fill="hold" nodeType="clickEffect">
                                  <p:stCondLst>
                                    <p:cond delay="0"/>
                                  </p:stCondLst>
                                  <p:childTnLst>
                                    <p:set>
                                      <p:cBhvr>
                                        <p:cTn id="53" dur="1" fill="hold">
                                          <p:stCondLst>
                                            <p:cond delay="0"/>
                                          </p:stCondLst>
                                        </p:cTn>
                                        <p:tgtEl>
                                          <p:spTgt spid="22">
                                            <p:txEl>
                                              <p:pRg st="0" end="0"/>
                                            </p:txEl>
                                          </p:spTgt>
                                        </p:tgtEl>
                                        <p:attrNameLst>
                                          <p:attrName>style.visibility</p:attrName>
                                        </p:attrNameLst>
                                      </p:cBhvr>
                                      <p:to>
                                        <p:strVal val="visible"/>
                                      </p:to>
                                    </p:set>
                                    <p:animEffect transition="in" filter="randombar(horizontal)">
                                      <p:cBhvr>
                                        <p:cTn id="54" dur="500"/>
                                        <p:tgtEl>
                                          <p:spTgt spid="22">
                                            <p:txEl>
                                              <p:pRg st="0" end="0"/>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p:cTn id="59" dur="500" fill="hold"/>
                                        <p:tgtEl>
                                          <p:spTgt spid="17"/>
                                        </p:tgtEl>
                                        <p:attrNameLst>
                                          <p:attrName>ppt_w</p:attrName>
                                        </p:attrNameLst>
                                      </p:cBhvr>
                                      <p:tavLst>
                                        <p:tav tm="0">
                                          <p:val>
                                            <p:fltVal val="0"/>
                                          </p:val>
                                        </p:tav>
                                        <p:tav tm="100000">
                                          <p:val>
                                            <p:strVal val="#ppt_w"/>
                                          </p:val>
                                        </p:tav>
                                      </p:tavLst>
                                    </p:anim>
                                    <p:anim calcmode="lin" valueType="num">
                                      <p:cBhvr>
                                        <p:cTn id="60" dur="500" fill="hold"/>
                                        <p:tgtEl>
                                          <p:spTgt spid="17"/>
                                        </p:tgtEl>
                                        <p:attrNameLst>
                                          <p:attrName>ppt_h</p:attrName>
                                        </p:attrNameLst>
                                      </p:cBhvr>
                                      <p:tavLst>
                                        <p:tav tm="0">
                                          <p:val>
                                            <p:fltVal val="0"/>
                                          </p:val>
                                        </p:tav>
                                        <p:tav tm="100000">
                                          <p:val>
                                            <p:strVal val="#ppt_h"/>
                                          </p:val>
                                        </p:tav>
                                      </p:tavLst>
                                    </p:anim>
                                    <p:animEffect transition="in" filter="fade">
                                      <p:cBhvr>
                                        <p:cTn id="61" dur="500"/>
                                        <p:tgtEl>
                                          <p:spTgt spid="17"/>
                                        </p:tgtEl>
                                      </p:cBhvr>
                                    </p:animEffect>
                                  </p:childTnLst>
                                </p:cTn>
                              </p:par>
                            </p:childTnLst>
                          </p:cTn>
                        </p:par>
                      </p:childTnLst>
                    </p:cTn>
                  </p:par>
                  <p:par>
                    <p:cTn id="62" fill="hold">
                      <p:stCondLst>
                        <p:cond delay="indefinite"/>
                      </p:stCondLst>
                      <p:childTnLst>
                        <p:par>
                          <p:cTn id="63" fill="hold">
                            <p:stCondLst>
                              <p:cond delay="0"/>
                            </p:stCondLst>
                            <p:childTnLst>
                              <p:par>
                                <p:cTn id="64" presetID="14" presetClass="entr" presetSubtype="10" fill="hold" grpId="0" nodeType="click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randombar(horizontal)">
                                      <p:cBhvr>
                                        <p:cTn id="66" dur="500"/>
                                        <p:tgtEl>
                                          <p:spTgt spid="19"/>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grpId="0" nodeType="click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500" fill="hold"/>
                                        <p:tgtEl>
                                          <p:spTgt spid="21"/>
                                        </p:tgtEl>
                                        <p:attrNameLst>
                                          <p:attrName>ppt_w</p:attrName>
                                        </p:attrNameLst>
                                      </p:cBhvr>
                                      <p:tavLst>
                                        <p:tav tm="0">
                                          <p:val>
                                            <p:fltVal val="0"/>
                                          </p:val>
                                        </p:tav>
                                        <p:tav tm="100000">
                                          <p:val>
                                            <p:strVal val="#ppt_w"/>
                                          </p:val>
                                        </p:tav>
                                      </p:tavLst>
                                    </p:anim>
                                    <p:anim calcmode="lin" valueType="num">
                                      <p:cBhvr>
                                        <p:cTn id="72" dur="500" fill="hold"/>
                                        <p:tgtEl>
                                          <p:spTgt spid="21"/>
                                        </p:tgtEl>
                                        <p:attrNameLst>
                                          <p:attrName>ppt_h</p:attrName>
                                        </p:attrNameLst>
                                      </p:cBhvr>
                                      <p:tavLst>
                                        <p:tav tm="0">
                                          <p:val>
                                            <p:fltVal val="0"/>
                                          </p:val>
                                        </p:tav>
                                        <p:tav tm="100000">
                                          <p:val>
                                            <p:strVal val="#ppt_h"/>
                                          </p:val>
                                        </p:tav>
                                      </p:tavLst>
                                    </p:anim>
                                    <p:animEffect transition="in" filter="fade">
                                      <p:cBhvr>
                                        <p:cTn id="73" dur="500"/>
                                        <p:tgtEl>
                                          <p:spTgt spid="21"/>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10" fill="hold" grpId="0" nodeType="clickEffect">
                                  <p:stCondLst>
                                    <p:cond delay="0"/>
                                  </p:stCondLst>
                                  <p:childTnLst>
                                    <p:set>
                                      <p:cBhvr>
                                        <p:cTn id="77" dur="1" fill="hold">
                                          <p:stCondLst>
                                            <p:cond delay="0"/>
                                          </p:stCondLst>
                                        </p:cTn>
                                        <p:tgtEl>
                                          <p:spTgt spid="23"/>
                                        </p:tgtEl>
                                        <p:attrNameLst>
                                          <p:attrName>style.visibility</p:attrName>
                                        </p:attrNameLst>
                                      </p:cBhvr>
                                      <p:to>
                                        <p:strVal val="visible"/>
                                      </p:to>
                                    </p:set>
                                    <p:animEffect transition="in" filter="randombar(horizontal)">
                                      <p:cBhvr>
                                        <p:cTn id="7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animBg="1"/>
      <p:bldP spid="18" grpId="0"/>
      <p:bldP spid="19" grpId="0"/>
      <p:bldP spid="20" grpId="0" animBg="1"/>
      <p:bldP spid="21" grpId="0" animBg="1"/>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4D617C52-C721-41C7-91A1-B917E37D0B8E}"/>
              </a:ext>
            </a:extLst>
          </p:cNvPr>
          <p:cNvSpPr/>
          <p:nvPr/>
        </p:nvSpPr>
        <p:spPr>
          <a:xfrm>
            <a:off x="1180680" y="384051"/>
            <a:ext cx="2239617" cy="461665"/>
          </a:xfrm>
          <a:prstGeom prst="rect">
            <a:avLst/>
          </a:prstGeom>
        </p:spPr>
        <p:txBody>
          <a:bodyPr wrap="square">
            <a:spAutoFit/>
          </a:bodyPr>
          <a:lstStyle/>
          <a:p>
            <a:pPr marR="0" lvl="0" algn="just">
              <a:spcBef>
                <a:spcPts val="0"/>
              </a:spcBef>
              <a:spcAft>
                <a:spcPts val="0"/>
              </a:spcAft>
            </a:pPr>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实验内容</a:t>
            </a:r>
          </a:p>
        </p:txBody>
      </p:sp>
      <p:grpSp>
        <p:nvGrpSpPr>
          <p:cNvPr id="4" name="组合 3">
            <a:extLst>
              <a:ext uri="{FF2B5EF4-FFF2-40B4-BE49-F238E27FC236}">
                <a16:creationId xmlns:a16="http://schemas.microsoft.com/office/drawing/2014/main" xmlns="" id="{5F82682D-C961-4616-ADEA-C477F3EB4628}"/>
              </a:ext>
            </a:extLst>
          </p:cNvPr>
          <p:cNvGrpSpPr/>
          <p:nvPr/>
        </p:nvGrpSpPr>
        <p:grpSpPr>
          <a:xfrm>
            <a:off x="1644" y="461511"/>
            <a:ext cx="1187258" cy="295727"/>
            <a:chOff x="368300" y="461511"/>
            <a:chExt cx="1187258" cy="295727"/>
          </a:xfrm>
        </p:grpSpPr>
        <p:sp>
          <p:nvSpPr>
            <p:cNvPr id="5" name="矩形 3">
              <a:extLst>
                <a:ext uri="{FF2B5EF4-FFF2-40B4-BE49-F238E27FC236}">
                  <a16:creationId xmlns:a16="http://schemas.microsoft.com/office/drawing/2014/main" xmlns="" id="{53FB3E32-6EB6-46A8-ABEE-4DD9D0DBB1C3}"/>
                </a:ext>
              </a:extLst>
            </p:cNvPr>
            <p:cNvSpPr/>
            <p:nvPr/>
          </p:nvSpPr>
          <p:spPr>
            <a:xfrm>
              <a:off x="368300" y="461511"/>
              <a:ext cx="1060402" cy="295727"/>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368300 w 1428702"/>
                <a:gd name="connsiteY3" fmla="*/ 344939 h 344939"/>
                <a:gd name="connsiteX4" fmla="*/ 0 w 1428702"/>
                <a:gd name="connsiteY4" fmla="*/ 0 h 344939"/>
                <a:gd name="connsiteX0" fmla="*/ 0 w 1060402"/>
                <a:gd name="connsiteY0" fmla="*/ 0 h 352508"/>
                <a:gd name="connsiteX1" fmla="*/ 1060402 w 1060402"/>
                <a:gd name="connsiteY1" fmla="*/ 7569 h 352508"/>
                <a:gd name="connsiteX2" fmla="*/ 817514 w 1060402"/>
                <a:gd name="connsiteY2" fmla="*/ 347745 h 352508"/>
                <a:gd name="connsiteX3" fmla="*/ 0 w 1060402"/>
                <a:gd name="connsiteY3" fmla="*/ 352508 h 352508"/>
                <a:gd name="connsiteX4" fmla="*/ 0 w 1060402"/>
                <a:gd name="connsiteY4" fmla="*/ 0 h 352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402" h="352508">
                  <a:moveTo>
                    <a:pt x="0" y="0"/>
                  </a:moveTo>
                  <a:lnTo>
                    <a:pt x="1060402" y="7569"/>
                  </a:lnTo>
                  <a:lnTo>
                    <a:pt x="817514" y="347745"/>
                  </a:lnTo>
                  <a:lnTo>
                    <a:pt x="0" y="352508"/>
                  </a:lnTo>
                  <a:lnTo>
                    <a:pt x="0" y="0"/>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3">
              <a:extLst>
                <a:ext uri="{FF2B5EF4-FFF2-40B4-BE49-F238E27FC236}">
                  <a16:creationId xmlns:a16="http://schemas.microsoft.com/office/drawing/2014/main" xmlns="" id="{FF4B19F9-5372-4132-9FD5-06248961D562}"/>
                </a:ext>
              </a:extLst>
            </p:cNvPr>
            <p:cNvSpPr/>
            <p:nvPr/>
          </p:nvSpPr>
          <p:spPr>
            <a:xfrm>
              <a:off x="1212802" y="471857"/>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3">
              <a:extLst>
                <a:ext uri="{FF2B5EF4-FFF2-40B4-BE49-F238E27FC236}">
                  <a16:creationId xmlns:a16="http://schemas.microsoft.com/office/drawing/2014/main" xmlns="" id="{31F226CC-C55B-43D8-9BF8-6549B2372CC9}"/>
                </a:ext>
              </a:extLst>
            </p:cNvPr>
            <p:cNvSpPr/>
            <p:nvPr/>
          </p:nvSpPr>
          <p:spPr>
            <a:xfrm>
              <a:off x="1279381" y="467861"/>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9" name="ïşľïdè">
            <a:extLst>
              <a:ext uri="{FF2B5EF4-FFF2-40B4-BE49-F238E27FC236}">
                <a16:creationId xmlns:a16="http://schemas.microsoft.com/office/drawing/2014/main" xmlns="" id="{8E569E14-A528-407A-A36F-7FDA9DD22BEA}"/>
              </a:ext>
            </a:extLst>
          </p:cNvPr>
          <p:cNvGrpSpPr/>
          <p:nvPr/>
        </p:nvGrpSpPr>
        <p:grpSpPr>
          <a:xfrm>
            <a:off x="1838434" y="1369853"/>
            <a:ext cx="4082232" cy="583197"/>
            <a:chOff x="1838434" y="1562260"/>
            <a:chExt cx="4082232" cy="583197"/>
          </a:xfrm>
        </p:grpSpPr>
        <p:sp>
          <p:nvSpPr>
            <p:cNvPr id="99" name="iṧlîďè">
              <a:extLst>
                <a:ext uri="{FF2B5EF4-FFF2-40B4-BE49-F238E27FC236}">
                  <a16:creationId xmlns:a16="http://schemas.microsoft.com/office/drawing/2014/main" xmlns="" id="{E513F986-A81E-48EC-A9EE-A68D7DF47742}"/>
                </a:ext>
              </a:extLst>
            </p:cNvPr>
            <p:cNvSpPr txBox="1">
              <a:spLocks/>
            </p:cNvSpPr>
            <p:nvPr/>
          </p:nvSpPr>
          <p:spPr bwMode="auto">
            <a:xfrm>
              <a:off x="1838434" y="1820857"/>
              <a:ext cx="4082232" cy="324600"/>
            </a:xfrm>
            <a:prstGeom prst="rect">
              <a:avLst/>
            </a:prstGeom>
          </p:spPr>
          <p:txBody>
            <a:bodyPr wrap="square" lIns="0" tIns="0" rIns="0" bIns="0" anchor="ctr" anchorCtr="0">
              <a:normAutofit/>
            </a:bodyPr>
            <a:lstStyle/>
            <a:p>
              <a:pPr>
                <a:lnSpc>
                  <a:spcPct val="120000"/>
                </a:lnSpc>
                <a:spcBef>
                  <a:spcPct val="0"/>
                </a:spcBef>
                <a:defRPr/>
              </a:pPr>
              <a:r>
                <a:rPr lang="zh-CN" altLang="en-US" sz="1050" dirty="0">
                  <a:solidFill>
                    <a:srgbClr val="3FACD0"/>
                  </a:solidFill>
                  <a:latin typeface="黑体" panose="02010609060101010101" pitchFamily="49" charset="-122"/>
                  <a:ea typeface="黑体" panose="02010609060101010101" pitchFamily="49" charset="-122"/>
                </a:rPr>
                <a:t>点击此处添加文本点击此处添加文本点击此处添加文本</a:t>
              </a:r>
              <a:endParaRPr lang="zh-CN" altLang="en-US" sz="1050" dirty="0">
                <a:solidFill>
                  <a:srgbClr val="3FACD0"/>
                </a:solidFill>
              </a:endParaRPr>
            </a:p>
          </p:txBody>
        </p:sp>
        <p:sp>
          <p:nvSpPr>
            <p:cNvPr id="100" name="îṡḷiḍê">
              <a:extLst>
                <a:ext uri="{FF2B5EF4-FFF2-40B4-BE49-F238E27FC236}">
                  <a16:creationId xmlns:a16="http://schemas.microsoft.com/office/drawing/2014/main" xmlns="" id="{2A2EB10E-0D62-4967-8BA8-D4BE4F141F26}"/>
                </a:ext>
              </a:extLst>
            </p:cNvPr>
            <p:cNvSpPr txBox="1">
              <a:spLocks/>
            </p:cNvSpPr>
            <p:nvPr/>
          </p:nvSpPr>
          <p:spPr bwMode="auto">
            <a:xfrm>
              <a:off x="1838434" y="1562260"/>
              <a:ext cx="1433085" cy="258597"/>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lnSpcReduction="10000"/>
              <a:sp3d/>
            </a:bodyPr>
            <a:lstStyle/>
            <a:p>
              <a:r>
                <a:rPr lang="zh-CN" altLang="en-US" b="1" dirty="0">
                  <a:solidFill>
                    <a:srgbClr val="3FACD0"/>
                  </a:solidFill>
                  <a:latin typeface="黑体" panose="02010609060101010101" pitchFamily="49" charset="-122"/>
                  <a:ea typeface="黑体" panose="02010609060101010101" pitchFamily="49" charset="-122"/>
                </a:rPr>
                <a:t>点击此处添加标题</a:t>
              </a:r>
            </a:p>
          </p:txBody>
        </p:sp>
      </p:grpSp>
      <p:grpSp>
        <p:nvGrpSpPr>
          <p:cNvPr id="61" name="íşļiḍe">
            <a:extLst>
              <a:ext uri="{FF2B5EF4-FFF2-40B4-BE49-F238E27FC236}">
                <a16:creationId xmlns:a16="http://schemas.microsoft.com/office/drawing/2014/main" xmlns="" id="{108850C1-8FD2-442C-BB8B-1A15BEAEF458}"/>
              </a:ext>
            </a:extLst>
          </p:cNvPr>
          <p:cNvGrpSpPr/>
          <p:nvPr/>
        </p:nvGrpSpPr>
        <p:grpSpPr>
          <a:xfrm>
            <a:off x="1838434" y="2336732"/>
            <a:ext cx="4082232" cy="583197"/>
            <a:chOff x="1838434" y="2485763"/>
            <a:chExt cx="4082232" cy="583197"/>
          </a:xfrm>
        </p:grpSpPr>
        <p:sp>
          <p:nvSpPr>
            <p:cNvPr id="97" name="îṥlíḍé">
              <a:extLst>
                <a:ext uri="{FF2B5EF4-FFF2-40B4-BE49-F238E27FC236}">
                  <a16:creationId xmlns:a16="http://schemas.microsoft.com/office/drawing/2014/main" xmlns="" id="{F237DB66-C442-4B15-B811-2D01179A0A44}"/>
                </a:ext>
              </a:extLst>
            </p:cNvPr>
            <p:cNvSpPr txBox="1">
              <a:spLocks/>
            </p:cNvSpPr>
            <p:nvPr/>
          </p:nvSpPr>
          <p:spPr bwMode="auto">
            <a:xfrm>
              <a:off x="1838434" y="2744360"/>
              <a:ext cx="4082232" cy="324600"/>
            </a:xfrm>
            <a:prstGeom prst="rect">
              <a:avLst/>
            </a:prstGeom>
          </p:spPr>
          <p:txBody>
            <a:bodyPr wrap="square" lIns="0" tIns="0" rIns="0" bIns="0" anchor="ctr" anchorCtr="0">
              <a:normAutofit/>
            </a:bodyPr>
            <a:lstStyle/>
            <a:p>
              <a:pPr>
                <a:lnSpc>
                  <a:spcPct val="120000"/>
                </a:lnSpc>
                <a:spcBef>
                  <a:spcPct val="0"/>
                </a:spcBef>
                <a:defRPr/>
              </a:pPr>
              <a:r>
                <a:rPr lang="zh-CN" altLang="en-US" sz="1050" dirty="0">
                  <a:solidFill>
                    <a:srgbClr val="3B96D3"/>
                  </a:solidFill>
                  <a:latin typeface="黑体" panose="02010609060101010101" pitchFamily="49" charset="-122"/>
                  <a:ea typeface="黑体" panose="02010609060101010101" pitchFamily="49" charset="-122"/>
                </a:rPr>
                <a:t>点击此处添加文本点击此处添加文本点击此处添加文本</a:t>
              </a:r>
              <a:endParaRPr lang="zh-CN" altLang="en-US" sz="1050" dirty="0">
                <a:solidFill>
                  <a:srgbClr val="3B96D3"/>
                </a:solidFill>
              </a:endParaRPr>
            </a:p>
          </p:txBody>
        </p:sp>
        <p:sp>
          <p:nvSpPr>
            <p:cNvPr id="98" name="íṧḷîdè">
              <a:extLst>
                <a:ext uri="{FF2B5EF4-FFF2-40B4-BE49-F238E27FC236}">
                  <a16:creationId xmlns:a16="http://schemas.microsoft.com/office/drawing/2014/main" xmlns="" id="{66E4BED4-B385-449E-9ECC-F0F935E13E69}"/>
                </a:ext>
              </a:extLst>
            </p:cNvPr>
            <p:cNvSpPr txBox="1">
              <a:spLocks/>
            </p:cNvSpPr>
            <p:nvPr/>
          </p:nvSpPr>
          <p:spPr bwMode="auto">
            <a:xfrm>
              <a:off x="1838434" y="2485763"/>
              <a:ext cx="1433085" cy="258597"/>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lnSpcReduction="10000"/>
              <a:sp3d/>
            </a:bodyPr>
            <a:lstStyle/>
            <a:p>
              <a:r>
                <a:rPr lang="zh-CN" altLang="en-US" b="1" dirty="0">
                  <a:solidFill>
                    <a:srgbClr val="3B96D3"/>
                  </a:solidFill>
                  <a:latin typeface="黑体" panose="02010609060101010101" pitchFamily="49" charset="-122"/>
                  <a:ea typeface="黑体" panose="02010609060101010101" pitchFamily="49" charset="-122"/>
                </a:rPr>
                <a:t>点击此处添加标题</a:t>
              </a:r>
            </a:p>
          </p:txBody>
        </p:sp>
      </p:grpSp>
      <p:sp>
        <p:nvSpPr>
          <p:cNvPr id="63" name="işḷíḓe">
            <a:extLst>
              <a:ext uri="{FF2B5EF4-FFF2-40B4-BE49-F238E27FC236}">
                <a16:creationId xmlns:a16="http://schemas.microsoft.com/office/drawing/2014/main" xmlns="" id="{9E3C5CD7-356D-4231-8DC2-CD9DDAE0A915}"/>
              </a:ext>
            </a:extLst>
          </p:cNvPr>
          <p:cNvSpPr/>
          <p:nvPr/>
        </p:nvSpPr>
        <p:spPr>
          <a:xfrm>
            <a:off x="879992" y="3778501"/>
            <a:ext cx="10432018" cy="20846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4" name="íSľîḑé">
            <a:extLst>
              <a:ext uri="{FF2B5EF4-FFF2-40B4-BE49-F238E27FC236}">
                <a16:creationId xmlns:a16="http://schemas.microsoft.com/office/drawing/2014/main" xmlns="" id="{3C73C4C9-24DD-41F6-8AF6-96455455C386}"/>
              </a:ext>
            </a:extLst>
          </p:cNvPr>
          <p:cNvSpPr/>
          <p:nvPr/>
        </p:nvSpPr>
        <p:spPr>
          <a:xfrm>
            <a:off x="879991" y="3778501"/>
            <a:ext cx="8980335" cy="208462"/>
          </a:xfrm>
          <a:prstGeom prst="roundRect">
            <a:avLst>
              <a:gd name="adj" fmla="val 50000"/>
            </a:avLst>
          </a:prstGeom>
          <a:solidFill>
            <a:srgbClr val="3FAC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5" name="íšḻiḓè">
            <a:extLst>
              <a:ext uri="{FF2B5EF4-FFF2-40B4-BE49-F238E27FC236}">
                <a16:creationId xmlns:a16="http://schemas.microsoft.com/office/drawing/2014/main" xmlns="" id="{61FD959D-0EF1-4C3A-AD98-184DB4570356}"/>
              </a:ext>
            </a:extLst>
          </p:cNvPr>
          <p:cNvSpPr txBox="1">
            <a:spLocks/>
          </p:cNvSpPr>
          <p:nvPr/>
        </p:nvSpPr>
        <p:spPr bwMode="auto">
          <a:xfrm>
            <a:off x="1054583" y="3489012"/>
            <a:ext cx="3554079" cy="289489"/>
          </a:xfrm>
          <a:prstGeom prst="rect">
            <a:avLst/>
          </a:prstGeom>
          <a:noFill/>
          <a:scene3d>
            <a:camera prst="orthographicFront">
              <a:rot lat="0" lon="0" rev="0"/>
            </a:camera>
            <a:lightRig rig="threePt" dir="t"/>
          </a:scene3d>
          <a:sp3d prstMaterial="matte">
            <a:bevelT w="1270" h="1270"/>
          </a:sp3d>
        </p:spPr>
        <p:txBody>
          <a:bodyPr wrap="none" lIns="0" tIns="0" rIns="0" bIns="0" anchor="ctr" anchorCtr="0">
            <a:normAutofit/>
            <a:sp3d/>
          </a:bodyPr>
          <a:lstStyle/>
          <a:p>
            <a:r>
              <a:rPr lang="zh-CN" altLang="en-US" sz="1400" b="1" dirty="0">
                <a:solidFill>
                  <a:srgbClr val="3FACD0"/>
                </a:solidFill>
                <a:latin typeface="黑体" panose="02010609060101010101" pitchFamily="49" charset="-122"/>
                <a:ea typeface="黑体" panose="02010609060101010101" pitchFamily="49" charset="-122"/>
              </a:rPr>
              <a:t>点击此处添加标题</a:t>
            </a:r>
          </a:p>
        </p:txBody>
      </p:sp>
      <p:sp>
        <p:nvSpPr>
          <p:cNvPr id="67" name="iŝḷîḍè">
            <a:extLst>
              <a:ext uri="{FF2B5EF4-FFF2-40B4-BE49-F238E27FC236}">
                <a16:creationId xmlns:a16="http://schemas.microsoft.com/office/drawing/2014/main" xmlns="" id="{DF76BE8E-C0C8-4936-98D8-C6EEF9EF30C5}"/>
              </a:ext>
            </a:extLst>
          </p:cNvPr>
          <p:cNvSpPr txBox="1">
            <a:spLocks/>
          </p:cNvSpPr>
          <p:nvPr/>
        </p:nvSpPr>
        <p:spPr bwMode="auto">
          <a:xfrm>
            <a:off x="9954375" y="3781684"/>
            <a:ext cx="227626" cy="208782"/>
          </a:xfrm>
          <a:prstGeom prst="rect">
            <a:avLst/>
          </a:prstGeom>
          <a:noFill/>
          <a:scene3d>
            <a:camera prst="orthographicFront">
              <a:rot lat="0" lon="0" rev="0"/>
            </a:camera>
            <a:lightRig rig="threePt" dir="t"/>
          </a:scene3d>
          <a:sp3d prstMaterial="matte">
            <a:bevelT w="1270" h="1270"/>
          </a:sp3d>
        </p:spPr>
        <p:txBody>
          <a:bodyPr wrap="none" lIns="0" tIns="0" rIns="0" bIns="0" anchor="ctr" anchorCtr="0">
            <a:normAutofit fontScale="92500" lnSpcReduction="10000"/>
            <a:sp3d/>
          </a:bodyPr>
          <a:lstStyle/>
          <a:p>
            <a:pPr>
              <a:buClr>
                <a:prstClr val="white"/>
              </a:buClr>
              <a:defRPr/>
            </a:pPr>
            <a:r>
              <a:rPr lang="en-US" altLang="ko-KR" sz="1600">
                <a:solidFill>
                  <a:srgbClr val="3FACD0"/>
                </a:solidFill>
              </a:rPr>
              <a:t>80</a:t>
            </a:r>
          </a:p>
        </p:txBody>
      </p:sp>
      <p:sp>
        <p:nvSpPr>
          <p:cNvPr id="68" name="ï$ḷiḋé">
            <a:extLst>
              <a:ext uri="{FF2B5EF4-FFF2-40B4-BE49-F238E27FC236}">
                <a16:creationId xmlns:a16="http://schemas.microsoft.com/office/drawing/2014/main" xmlns="" id="{1A6462F0-9BA6-46F8-91D2-D986C1729B80}"/>
              </a:ext>
            </a:extLst>
          </p:cNvPr>
          <p:cNvSpPr/>
          <p:nvPr/>
        </p:nvSpPr>
        <p:spPr>
          <a:xfrm>
            <a:off x="879992" y="4410070"/>
            <a:ext cx="10432016" cy="208461"/>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9" name="ïṩḷïḑê">
            <a:extLst>
              <a:ext uri="{FF2B5EF4-FFF2-40B4-BE49-F238E27FC236}">
                <a16:creationId xmlns:a16="http://schemas.microsoft.com/office/drawing/2014/main" xmlns="" id="{08904A11-7F05-4502-8C34-B39E71B593A0}"/>
              </a:ext>
            </a:extLst>
          </p:cNvPr>
          <p:cNvSpPr/>
          <p:nvPr/>
        </p:nvSpPr>
        <p:spPr>
          <a:xfrm>
            <a:off x="879992" y="4410070"/>
            <a:ext cx="5567076" cy="208461"/>
          </a:xfrm>
          <a:prstGeom prst="roundRect">
            <a:avLst>
              <a:gd name="adj" fmla="val 50000"/>
            </a:avLst>
          </a:prstGeom>
          <a:solidFill>
            <a:srgbClr val="3DA1D2"/>
          </a:solidFill>
          <a:ln>
            <a:noFill/>
          </a:ln>
        </p:spPr>
        <p:txBody>
          <a:bodyPr anchor="ctr"/>
          <a:lstStyle/>
          <a:p>
            <a:pPr algn="ctr"/>
            <a:endParaRPr/>
          </a:p>
        </p:txBody>
      </p:sp>
      <p:sp>
        <p:nvSpPr>
          <p:cNvPr id="71" name="îśḷîďè">
            <a:extLst>
              <a:ext uri="{FF2B5EF4-FFF2-40B4-BE49-F238E27FC236}">
                <a16:creationId xmlns:a16="http://schemas.microsoft.com/office/drawing/2014/main" xmlns="" id="{3AD9139B-A4C8-443F-ADF9-BCD4ED768086}"/>
              </a:ext>
            </a:extLst>
          </p:cNvPr>
          <p:cNvSpPr txBox="1">
            <a:spLocks/>
          </p:cNvSpPr>
          <p:nvPr/>
        </p:nvSpPr>
        <p:spPr bwMode="auto">
          <a:xfrm>
            <a:off x="6563326" y="4412085"/>
            <a:ext cx="227626" cy="208782"/>
          </a:xfrm>
          <a:prstGeom prst="rect">
            <a:avLst/>
          </a:prstGeom>
          <a:noFill/>
          <a:scene3d>
            <a:camera prst="orthographicFront">
              <a:rot lat="0" lon="0" rev="0"/>
            </a:camera>
            <a:lightRig rig="threePt" dir="t"/>
          </a:scene3d>
          <a:sp3d prstMaterial="matte">
            <a:bevelT w="1270" h="1270"/>
          </a:sp3d>
        </p:spPr>
        <p:txBody>
          <a:bodyPr wrap="none" lIns="0" tIns="0" rIns="0" bIns="0" anchor="ctr" anchorCtr="0">
            <a:normAutofit fontScale="92500" lnSpcReduction="10000"/>
            <a:sp3d/>
          </a:bodyPr>
          <a:lstStyle/>
          <a:p>
            <a:pPr>
              <a:buClr>
                <a:prstClr val="white"/>
              </a:buClr>
              <a:defRPr/>
            </a:pPr>
            <a:r>
              <a:rPr lang="en-US" altLang="ko-KR" sz="1600">
                <a:solidFill>
                  <a:srgbClr val="3DA1D2"/>
                </a:solidFill>
              </a:rPr>
              <a:t>55</a:t>
            </a:r>
          </a:p>
        </p:txBody>
      </p:sp>
      <p:sp>
        <p:nvSpPr>
          <p:cNvPr id="73" name="îšḻîdé">
            <a:extLst>
              <a:ext uri="{FF2B5EF4-FFF2-40B4-BE49-F238E27FC236}">
                <a16:creationId xmlns:a16="http://schemas.microsoft.com/office/drawing/2014/main" xmlns="" id="{273F3A57-AD62-4DBD-AD35-4EB9F5ECB26F}"/>
              </a:ext>
            </a:extLst>
          </p:cNvPr>
          <p:cNvSpPr/>
          <p:nvPr/>
        </p:nvSpPr>
        <p:spPr>
          <a:xfrm>
            <a:off x="879992" y="5041932"/>
            <a:ext cx="10432016" cy="20846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4" name="ï$1íḓè">
            <a:extLst>
              <a:ext uri="{FF2B5EF4-FFF2-40B4-BE49-F238E27FC236}">
                <a16:creationId xmlns:a16="http://schemas.microsoft.com/office/drawing/2014/main" xmlns="" id="{7264689B-FE64-49D3-9252-DC6AC5E44843}"/>
              </a:ext>
            </a:extLst>
          </p:cNvPr>
          <p:cNvSpPr/>
          <p:nvPr/>
        </p:nvSpPr>
        <p:spPr>
          <a:xfrm>
            <a:off x="879992" y="5041932"/>
            <a:ext cx="6200858" cy="208462"/>
          </a:xfrm>
          <a:prstGeom prst="roundRect">
            <a:avLst>
              <a:gd name="adj" fmla="val 50000"/>
            </a:avLst>
          </a:prstGeom>
          <a:solidFill>
            <a:srgbClr val="3B96D3"/>
          </a:solidFill>
          <a:ln>
            <a:noFill/>
          </a:ln>
        </p:spPr>
        <p:txBody>
          <a:bodyPr anchor="ctr"/>
          <a:lstStyle/>
          <a:p>
            <a:pPr algn="ctr"/>
            <a:endParaRPr/>
          </a:p>
        </p:txBody>
      </p:sp>
      <p:sp>
        <p:nvSpPr>
          <p:cNvPr id="75" name="îṡļiḋè">
            <a:extLst>
              <a:ext uri="{FF2B5EF4-FFF2-40B4-BE49-F238E27FC236}">
                <a16:creationId xmlns:a16="http://schemas.microsoft.com/office/drawing/2014/main" xmlns="" id="{08267180-E633-4069-8679-1651DE96EE96}"/>
              </a:ext>
            </a:extLst>
          </p:cNvPr>
          <p:cNvSpPr txBox="1">
            <a:spLocks/>
          </p:cNvSpPr>
          <p:nvPr/>
        </p:nvSpPr>
        <p:spPr bwMode="auto">
          <a:xfrm>
            <a:off x="7155786" y="5042781"/>
            <a:ext cx="227626" cy="208782"/>
          </a:xfrm>
          <a:prstGeom prst="rect">
            <a:avLst/>
          </a:prstGeom>
          <a:noFill/>
          <a:scene3d>
            <a:camera prst="orthographicFront">
              <a:rot lat="0" lon="0" rev="0"/>
            </a:camera>
            <a:lightRig rig="threePt" dir="t"/>
          </a:scene3d>
          <a:sp3d prstMaterial="matte">
            <a:bevelT w="1270" h="1270"/>
          </a:sp3d>
        </p:spPr>
        <p:txBody>
          <a:bodyPr wrap="none" lIns="0" tIns="0" rIns="0" bIns="0" anchor="ctr" anchorCtr="0">
            <a:normAutofit fontScale="92500" lnSpcReduction="10000"/>
            <a:sp3d/>
          </a:bodyPr>
          <a:lstStyle/>
          <a:p>
            <a:pPr>
              <a:buClr>
                <a:prstClr val="white"/>
              </a:buClr>
              <a:defRPr/>
            </a:pPr>
            <a:r>
              <a:rPr lang="en-US" altLang="ko-KR" sz="1600">
                <a:solidFill>
                  <a:srgbClr val="3B96D3"/>
                </a:solidFill>
              </a:rPr>
              <a:t>60</a:t>
            </a:r>
          </a:p>
        </p:txBody>
      </p:sp>
      <p:sp>
        <p:nvSpPr>
          <p:cNvPr id="76" name="íśḷïḓe">
            <a:extLst>
              <a:ext uri="{FF2B5EF4-FFF2-40B4-BE49-F238E27FC236}">
                <a16:creationId xmlns:a16="http://schemas.microsoft.com/office/drawing/2014/main" xmlns="" id="{7B70411F-710A-4C01-9FF0-257895D24DF0}"/>
              </a:ext>
            </a:extLst>
          </p:cNvPr>
          <p:cNvSpPr/>
          <p:nvPr/>
        </p:nvSpPr>
        <p:spPr>
          <a:xfrm>
            <a:off x="879992" y="5674097"/>
            <a:ext cx="10432016" cy="20846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7" name="ïṩľïḑè">
            <a:extLst>
              <a:ext uri="{FF2B5EF4-FFF2-40B4-BE49-F238E27FC236}">
                <a16:creationId xmlns:a16="http://schemas.microsoft.com/office/drawing/2014/main" xmlns="" id="{93BC5BA7-37FA-40C8-85A8-A352E0410F3F}"/>
              </a:ext>
            </a:extLst>
          </p:cNvPr>
          <p:cNvSpPr/>
          <p:nvPr/>
        </p:nvSpPr>
        <p:spPr>
          <a:xfrm>
            <a:off x="879992" y="5674097"/>
            <a:ext cx="3737933" cy="208462"/>
          </a:xfrm>
          <a:prstGeom prst="roundRect">
            <a:avLst>
              <a:gd name="adj" fmla="val 50000"/>
            </a:avLst>
          </a:pr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8" name="îṡḷídé">
            <a:extLst>
              <a:ext uri="{FF2B5EF4-FFF2-40B4-BE49-F238E27FC236}">
                <a16:creationId xmlns:a16="http://schemas.microsoft.com/office/drawing/2014/main" xmlns="" id="{1172B874-8D8E-4313-9720-F7986D33EC07}"/>
              </a:ext>
            </a:extLst>
          </p:cNvPr>
          <p:cNvSpPr txBox="1">
            <a:spLocks/>
          </p:cNvSpPr>
          <p:nvPr/>
        </p:nvSpPr>
        <p:spPr bwMode="auto">
          <a:xfrm>
            <a:off x="4723587" y="5673778"/>
            <a:ext cx="227626" cy="208782"/>
          </a:xfrm>
          <a:prstGeom prst="rect">
            <a:avLst/>
          </a:prstGeom>
          <a:noFill/>
          <a:scene3d>
            <a:camera prst="orthographicFront">
              <a:rot lat="0" lon="0" rev="0"/>
            </a:camera>
            <a:lightRig rig="threePt" dir="t"/>
          </a:scene3d>
          <a:sp3d prstMaterial="matte">
            <a:bevelT w="1270" h="1270"/>
          </a:sp3d>
        </p:spPr>
        <p:txBody>
          <a:bodyPr wrap="none" lIns="0" tIns="0" rIns="0" bIns="0" anchor="ctr" anchorCtr="0">
            <a:normAutofit fontScale="92500" lnSpcReduction="10000"/>
            <a:sp3d/>
          </a:bodyPr>
          <a:lstStyle/>
          <a:p>
            <a:pPr>
              <a:buClr>
                <a:prstClr val="white"/>
              </a:buClr>
              <a:defRPr/>
            </a:pPr>
            <a:r>
              <a:rPr lang="en-US" altLang="ko-KR" sz="1600">
                <a:solidFill>
                  <a:srgbClr val="398BD5"/>
                </a:solidFill>
              </a:rPr>
              <a:t>37</a:t>
            </a:r>
          </a:p>
        </p:txBody>
      </p:sp>
      <p:sp>
        <p:nvSpPr>
          <p:cNvPr id="79" name="îṩ1iḋe">
            <a:extLst>
              <a:ext uri="{FF2B5EF4-FFF2-40B4-BE49-F238E27FC236}">
                <a16:creationId xmlns:a16="http://schemas.microsoft.com/office/drawing/2014/main" xmlns="" id="{CC6B0687-3E38-4353-9D2D-9A503DCEE5A2}"/>
              </a:ext>
            </a:extLst>
          </p:cNvPr>
          <p:cNvSpPr/>
          <p:nvPr/>
        </p:nvSpPr>
        <p:spPr>
          <a:xfrm>
            <a:off x="6384032" y="2246965"/>
            <a:ext cx="762731" cy="762731"/>
          </a:xfrm>
          <a:prstGeom prst="ellipse">
            <a:avLst/>
          </a:prstGeom>
          <a:solidFill>
            <a:srgbClr val="398BD5"/>
          </a:solidFill>
          <a:ln>
            <a:noFill/>
          </a:ln>
        </p:spPr>
        <p:txBody>
          <a:bodyPr anchor="ctr"/>
          <a:lstStyle/>
          <a:p>
            <a:pPr algn="ctr"/>
            <a:endParaRPr/>
          </a:p>
        </p:txBody>
      </p:sp>
      <p:sp>
        <p:nvSpPr>
          <p:cNvPr id="80" name="îṣḷíḋe">
            <a:extLst>
              <a:ext uri="{FF2B5EF4-FFF2-40B4-BE49-F238E27FC236}">
                <a16:creationId xmlns:a16="http://schemas.microsoft.com/office/drawing/2014/main" xmlns="" id="{8232E2A4-47D3-4AE7-B7CB-5BC903235A2E}"/>
              </a:ext>
            </a:extLst>
          </p:cNvPr>
          <p:cNvSpPr/>
          <p:nvPr/>
        </p:nvSpPr>
        <p:spPr>
          <a:xfrm>
            <a:off x="6384032" y="1280086"/>
            <a:ext cx="762731" cy="762731"/>
          </a:xfrm>
          <a:prstGeom prst="ellipse">
            <a:avLst/>
          </a:prstGeom>
          <a:solidFill>
            <a:srgbClr val="3DA1D2"/>
          </a:solidFill>
          <a:ln>
            <a:noFill/>
          </a:ln>
        </p:spPr>
        <p:txBody>
          <a:bodyPr anchor="ctr"/>
          <a:lstStyle/>
          <a:p>
            <a:pPr algn="ctr"/>
            <a:endParaRPr/>
          </a:p>
        </p:txBody>
      </p:sp>
      <p:sp>
        <p:nvSpPr>
          <p:cNvPr id="81" name="íṡḻíḋé">
            <a:extLst>
              <a:ext uri="{FF2B5EF4-FFF2-40B4-BE49-F238E27FC236}">
                <a16:creationId xmlns:a16="http://schemas.microsoft.com/office/drawing/2014/main" xmlns="" id="{05BC2FD6-D6A5-4F5E-9068-921738EB41ED}"/>
              </a:ext>
            </a:extLst>
          </p:cNvPr>
          <p:cNvSpPr/>
          <p:nvPr/>
        </p:nvSpPr>
        <p:spPr>
          <a:xfrm>
            <a:off x="897412" y="1280086"/>
            <a:ext cx="762731" cy="762731"/>
          </a:xfrm>
          <a:prstGeom prst="ellipse">
            <a:avLst/>
          </a:prstGeom>
          <a:solidFill>
            <a:srgbClr val="3FACD0"/>
          </a:solidFill>
          <a:ln>
            <a:noFill/>
          </a:ln>
        </p:spPr>
        <p:txBody>
          <a:bodyPr anchor="ctr"/>
          <a:lstStyle/>
          <a:p>
            <a:pPr algn="ctr"/>
            <a:endParaRPr/>
          </a:p>
        </p:txBody>
      </p:sp>
      <p:sp>
        <p:nvSpPr>
          <p:cNvPr id="83" name="îṧlïḑé">
            <a:extLst>
              <a:ext uri="{FF2B5EF4-FFF2-40B4-BE49-F238E27FC236}">
                <a16:creationId xmlns:a16="http://schemas.microsoft.com/office/drawing/2014/main" xmlns="" id="{99F645D7-BBEE-46C5-863B-F51BAF20E18A}"/>
              </a:ext>
            </a:extLst>
          </p:cNvPr>
          <p:cNvSpPr/>
          <p:nvPr/>
        </p:nvSpPr>
        <p:spPr>
          <a:xfrm>
            <a:off x="897412" y="2246965"/>
            <a:ext cx="762731" cy="762731"/>
          </a:xfrm>
          <a:prstGeom prst="ellipse">
            <a:avLst/>
          </a:prstGeom>
          <a:solidFill>
            <a:srgbClr val="3B96D3"/>
          </a:solidFill>
          <a:ln>
            <a:noFill/>
          </a:ln>
        </p:spPr>
        <p:txBody>
          <a:bodyPr anchor="ctr"/>
          <a:lstStyle/>
          <a:p>
            <a:pPr algn="ctr"/>
            <a:endParaRPr/>
          </a:p>
        </p:txBody>
      </p:sp>
      <p:sp>
        <p:nvSpPr>
          <p:cNvPr id="88" name="íṡliḑè">
            <a:extLst>
              <a:ext uri="{FF2B5EF4-FFF2-40B4-BE49-F238E27FC236}">
                <a16:creationId xmlns:a16="http://schemas.microsoft.com/office/drawing/2014/main" xmlns="" id="{CA6DB600-8994-4A10-BE04-0DF605667848}"/>
              </a:ext>
            </a:extLst>
          </p:cNvPr>
          <p:cNvSpPr txBox="1">
            <a:spLocks/>
          </p:cNvSpPr>
          <p:nvPr/>
        </p:nvSpPr>
        <p:spPr bwMode="auto">
          <a:xfrm>
            <a:off x="1054583" y="4120581"/>
            <a:ext cx="3554079" cy="289489"/>
          </a:xfrm>
          <a:prstGeom prst="rect">
            <a:avLst/>
          </a:prstGeom>
          <a:noFill/>
          <a:scene3d>
            <a:camera prst="orthographicFront">
              <a:rot lat="0" lon="0" rev="0"/>
            </a:camera>
            <a:lightRig rig="threePt" dir="t"/>
          </a:scene3d>
          <a:sp3d prstMaterial="matte">
            <a:bevelT w="1270" h="1270"/>
          </a:sp3d>
        </p:spPr>
        <p:txBody>
          <a:bodyPr wrap="none" lIns="0" tIns="0" rIns="0" bIns="0" anchor="ctr" anchorCtr="0">
            <a:normAutofit/>
            <a:sp3d/>
          </a:bodyPr>
          <a:lstStyle/>
          <a:p>
            <a:r>
              <a:rPr lang="zh-CN" altLang="en-US" sz="1400" b="1" dirty="0">
                <a:solidFill>
                  <a:srgbClr val="3DA1D2"/>
                </a:solidFill>
                <a:latin typeface="黑体" panose="02010609060101010101" pitchFamily="49" charset="-122"/>
                <a:ea typeface="黑体" panose="02010609060101010101" pitchFamily="49" charset="-122"/>
              </a:rPr>
              <a:t>点击此处添加标题</a:t>
            </a:r>
          </a:p>
        </p:txBody>
      </p:sp>
      <p:sp>
        <p:nvSpPr>
          <p:cNvPr id="89" name="íṧḻíďè">
            <a:extLst>
              <a:ext uri="{FF2B5EF4-FFF2-40B4-BE49-F238E27FC236}">
                <a16:creationId xmlns:a16="http://schemas.microsoft.com/office/drawing/2014/main" xmlns="" id="{E3F830C5-EFFC-48A4-89F4-0C8CF8F84414}"/>
              </a:ext>
            </a:extLst>
          </p:cNvPr>
          <p:cNvSpPr txBox="1">
            <a:spLocks/>
          </p:cNvSpPr>
          <p:nvPr/>
        </p:nvSpPr>
        <p:spPr bwMode="auto">
          <a:xfrm>
            <a:off x="1054583" y="4752443"/>
            <a:ext cx="3554079" cy="289489"/>
          </a:xfrm>
          <a:prstGeom prst="rect">
            <a:avLst/>
          </a:prstGeom>
          <a:noFill/>
          <a:scene3d>
            <a:camera prst="orthographicFront">
              <a:rot lat="0" lon="0" rev="0"/>
            </a:camera>
            <a:lightRig rig="threePt" dir="t"/>
          </a:scene3d>
          <a:sp3d prstMaterial="matte">
            <a:bevelT w="1270" h="1270"/>
          </a:sp3d>
        </p:spPr>
        <p:txBody>
          <a:bodyPr wrap="none" lIns="0" tIns="0" rIns="0" bIns="0" anchor="ctr" anchorCtr="0">
            <a:normAutofit/>
            <a:sp3d/>
          </a:bodyPr>
          <a:lstStyle/>
          <a:p>
            <a:r>
              <a:rPr lang="zh-CN" altLang="en-US" sz="1400" b="1" dirty="0">
                <a:solidFill>
                  <a:srgbClr val="3B96D3"/>
                </a:solidFill>
                <a:latin typeface="黑体" panose="02010609060101010101" pitchFamily="49" charset="-122"/>
                <a:ea typeface="黑体" panose="02010609060101010101" pitchFamily="49" charset="-122"/>
              </a:rPr>
              <a:t>点击此处添加标题</a:t>
            </a:r>
          </a:p>
        </p:txBody>
      </p:sp>
      <p:sp>
        <p:nvSpPr>
          <p:cNvPr id="90" name="îšḷíďe">
            <a:extLst>
              <a:ext uri="{FF2B5EF4-FFF2-40B4-BE49-F238E27FC236}">
                <a16:creationId xmlns:a16="http://schemas.microsoft.com/office/drawing/2014/main" xmlns="" id="{7A5A0897-5B78-4BE6-BBF1-C6271D43B52A}"/>
              </a:ext>
            </a:extLst>
          </p:cNvPr>
          <p:cNvSpPr txBox="1">
            <a:spLocks/>
          </p:cNvSpPr>
          <p:nvPr/>
        </p:nvSpPr>
        <p:spPr bwMode="auto">
          <a:xfrm>
            <a:off x="1063846" y="5384608"/>
            <a:ext cx="3554079" cy="289489"/>
          </a:xfrm>
          <a:prstGeom prst="rect">
            <a:avLst/>
          </a:prstGeom>
          <a:noFill/>
          <a:scene3d>
            <a:camera prst="orthographicFront">
              <a:rot lat="0" lon="0" rev="0"/>
            </a:camera>
            <a:lightRig rig="threePt" dir="t"/>
          </a:scene3d>
          <a:sp3d prstMaterial="matte">
            <a:bevelT w="1270" h="1270"/>
          </a:sp3d>
        </p:spPr>
        <p:txBody>
          <a:bodyPr wrap="none" lIns="0" tIns="0" rIns="0" bIns="0" anchor="ctr" anchorCtr="0">
            <a:normAutofit/>
            <a:sp3d/>
          </a:bodyPr>
          <a:lstStyle/>
          <a:p>
            <a:r>
              <a:rPr lang="zh-CN" altLang="en-US" sz="1400" b="1" dirty="0">
                <a:solidFill>
                  <a:srgbClr val="3780D7"/>
                </a:solidFill>
                <a:latin typeface="黑体" panose="02010609060101010101" pitchFamily="49" charset="-122"/>
                <a:ea typeface="黑体" panose="02010609060101010101" pitchFamily="49" charset="-122"/>
              </a:rPr>
              <a:t>点击此处添加标题</a:t>
            </a:r>
          </a:p>
        </p:txBody>
      </p:sp>
      <p:grpSp>
        <p:nvGrpSpPr>
          <p:cNvPr id="91" name="îśľíḓè">
            <a:extLst>
              <a:ext uri="{FF2B5EF4-FFF2-40B4-BE49-F238E27FC236}">
                <a16:creationId xmlns:a16="http://schemas.microsoft.com/office/drawing/2014/main" xmlns="" id="{C97C787A-BD22-4FB9-826D-5AB62639379F}"/>
              </a:ext>
            </a:extLst>
          </p:cNvPr>
          <p:cNvGrpSpPr/>
          <p:nvPr/>
        </p:nvGrpSpPr>
        <p:grpSpPr>
          <a:xfrm>
            <a:off x="7325054" y="1369853"/>
            <a:ext cx="4082232" cy="583197"/>
            <a:chOff x="7325054" y="1523738"/>
            <a:chExt cx="4082232" cy="583197"/>
          </a:xfrm>
        </p:grpSpPr>
        <p:sp>
          <p:nvSpPr>
            <p:cNvPr id="95" name="ïṩļiďê">
              <a:extLst>
                <a:ext uri="{FF2B5EF4-FFF2-40B4-BE49-F238E27FC236}">
                  <a16:creationId xmlns:a16="http://schemas.microsoft.com/office/drawing/2014/main" xmlns="" id="{123AF389-811D-444A-8D3B-D7B71FE9A303}"/>
                </a:ext>
              </a:extLst>
            </p:cNvPr>
            <p:cNvSpPr txBox="1">
              <a:spLocks/>
            </p:cNvSpPr>
            <p:nvPr/>
          </p:nvSpPr>
          <p:spPr bwMode="auto">
            <a:xfrm>
              <a:off x="7325054" y="1523738"/>
              <a:ext cx="1433085" cy="258597"/>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lnSpcReduction="10000"/>
              <a:sp3d/>
            </a:bodyPr>
            <a:lstStyle/>
            <a:p>
              <a:r>
                <a:rPr lang="zh-CN" altLang="en-US" b="1" dirty="0">
                  <a:solidFill>
                    <a:srgbClr val="3DA1D2"/>
                  </a:solidFill>
                  <a:latin typeface="黑体" panose="02010609060101010101" pitchFamily="49" charset="-122"/>
                  <a:ea typeface="黑体" panose="02010609060101010101" pitchFamily="49" charset="-122"/>
                </a:rPr>
                <a:t>点击此处添加标题</a:t>
              </a:r>
            </a:p>
          </p:txBody>
        </p:sp>
        <p:sp>
          <p:nvSpPr>
            <p:cNvPr id="96" name="ísľiḍe">
              <a:extLst>
                <a:ext uri="{FF2B5EF4-FFF2-40B4-BE49-F238E27FC236}">
                  <a16:creationId xmlns:a16="http://schemas.microsoft.com/office/drawing/2014/main" xmlns="" id="{47BB2FFA-86BD-46E5-9162-1A98260AF4AA}"/>
                </a:ext>
              </a:extLst>
            </p:cNvPr>
            <p:cNvSpPr txBox="1">
              <a:spLocks/>
            </p:cNvSpPr>
            <p:nvPr/>
          </p:nvSpPr>
          <p:spPr bwMode="auto">
            <a:xfrm>
              <a:off x="7325054" y="1782335"/>
              <a:ext cx="4082232" cy="324600"/>
            </a:xfrm>
            <a:prstGeom prst="rect">
              <a:avLst/>
            </a:prstGeom>
          </p:spPr>
          <p:txBody>
            <a:bodyPr wrap="square" lIns="0" tIns="0" rIns="0" bIns="0" anchor="ctr" anchorCtr="0">
              <a:normAutofit/>
            </a:bodyPr>
            <a:lstStyle/>
            <a:p>
              <a:pPr>
                <a:lnSpc>
                  <a:spcPct val="120000"/>
                </a:lnSpc>
                <a:spcBef>
                  <a:spcPct val="0"/>
                </a:spcBef>
                <a:defRPr/>
              </a:pPr>
              <a:r>
                <a:rPr lang="zh-CN" altLang="en-US" sz="1050" dirty="0">
                  <a:solidFill>
                    <a:srgbClr val="3DA1D2"/>
                  </a:solidFill>
                  <a:latin typeface="黑体" panose="02010609060101010101" pitchFamily="49" charset="-122"/>
                  <a:ea typeface="黑体" panose="02010609060101010101" pitchFamily="49" charset="-122"/>
                </a:rPr>
                <a:t>点击此处添加文本点击此处添加文本点击此处添加文本</a:t>
              </a:r>
              <a:endParaRPr lang="zh-CN" altLang="en-US" sz="1050" dirty="0">
                <a:solidFill>
                  <a:srgbClr val="3DA1D2"/>
                </a:solidFill>
              </a:endParaRPr>
            </a:p>
          </p:txBody>
        </p:sp>
      </p:grpSp>
      <p:grpSp>
        <p:nvGrpSpPr>
          <p:cNvPr id="92" name="ï$ľîďê">
            <a:extLst>
              <a:ext uri="{FF2B5EF4-FFF2-40B4-BE49-F238E27FC236}">
                <a16:creationId xmlns:a16="http://schemas.microsoft.com/office/drawing/2014/main" xmlns="" id="{43AF91F3-7DC3-4EC9-B36B-D3BE84B7089D}"/>
              </a:ext>
            </a:extLst>
          </p:cNvPr>
          <p:cNvGrpSpPr/>
          <p:nvPr/>
        </p:nvGrpSpPr>
        <p:grpSpPr>
          <a:xfrm>
            <a:off x="7325054" y="2336732"/>
            <a:ext cx="4082232" cy="583197"/>
            <a:chOff x="7325054" y="2496601"/>
            <a:chExt cx="4082232" cy="583197"/>
          </a:xfrm>
        </p:grpSpPr>
        <p:sp>
          <p:nvSpPr>
            <p:cNvPr id="93" name="íSľídè">
              <a:extLst>
                <a:ext uri="{FF2B5EF4-FFF2-40B4-BE49-F238E27FC236}">
                  <a16:creationId xmlns:a16="http://schemas.microsoft.com/office/drawing/2014/main" xmlns="" id="{7DC44B79-1500-467A-886A-7CFBCC48AA1B}"/>
                </a:ext>
              </a:extLst>
            </p:cNvPr>
            <p:cNvSpPr txBox="1">
              <a:spLocks/>
            </p:cNvSpPr>
            <p:nvPr/>
          </p:nvSpPr>
          <p:spPr bwMode="auto">
            <a:xfrm>
              <a:off x="7325054" y="2496601"/>
              <a:ext cx="1433085" cy="258597"/>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lnSpcReduction="10000"/>
              <a:sp3d/>
            </a:bodyPr>
            <a:lstStyle/>
            <a:p>
              <a:r>
                <a:rPr lang="zh-CN" altLang="en-US" b="1" dirty="0">
                  <a:solidFill>
                    <a:srgbClr val="3780D7"/>
                  </a:solidFill>
                  <a:latin typeface="黑体" panose="02010609060101010101" pitchFamily="49" charset="-122"/>
                  <a:ea typeface="黑体" panose="02010609060101010101" pitchFamily="49" charset="-122"/>
                </a:rPr>
                <a:t>点击此处添加标题</a:t>
              </a:r>
            </a:p>
          </p:txBody>
        </p:sp>
        <p:sp>
          <p:nvSpPr>
            <p:cNvPr id="94" name="iśļiḑê">
              <a:extLst>
                <a:ext uri="{FF2B5EF4-FFF2-40B4-BE49-F238E27FC236}">
                  <a16:creationId xmlns:a16="http://schemas.microsoft.com/office/drawing/2014/main" xmlns="" id="{63B5FDEC-363D-42AE-B6B5-DEE538B10A34}"/>
                </a:ext>
              </a:extLst>
            </p:cNvPr>
            <p:cNvSpPr txBox="1">
              <a:spLocks/>
            </p:cNvSpPr>
            <p:nvPr/>
          </p:nvSpPr>
          <p:spPr bwMode="auto">
            <a:xfrm>
              <a:off x="7325054" y="2755198"/>
              <a:ext cx="4082232" cy="324600"/>
            </a:xfrm>
            <a:prstGeom prst="rect">
              <a:avLst/>
            </a:prstGeom>
          </p:spPr>
          <p:txBody>
            <a:bodyPr wrap="square" lIns="0" tIns="0" rIns="0" bIns="0" anchor="ctr" anchorCtr="0">
              <a:normAutofit/>
            </a:bodyPr>
            <a:lstStyle/>
            <a:p>
              <a:pPr>
                <a:lnSpc>
                  <a:spcPct val="120000"/>
                </a:lnSpc>
                <a:spcBef>
                  <a:spcPct val="0"/>
                </a:spcBef>
                <a:defRPr/>
              </a:pPr>
              <a:r>
                <a:rPr lang="zh-CN" altLang="en-US" sz="1050" dirty="0">
                  <a:solidFill>
                    <a:srgbClr val="3780D7"/>
                  </a:solidFill>
                  <a:latin typeface="黑体" panose="02010609060101010101" pitchFamily="49" charset="-122"/>
                  <a:ea typeface="黑体" panose="02010609060101010101" pitchFamily="49" charset="-122"/>
                </a:rPr>
                <a:t>点击此处添加文本点击此处添加文本点击此处添加文本</a:t>
              </a:r>
              <a:endParaRPr lang="zh-CN" altLang="en-US" sz="1050" dirty="0">
                <a:solidFill>
                  <a:schemeClr val="dk1">
                    <a:lumMod val="100000"/>
                  </a:schemeClr>
                </a:solidFill>
              </a:endParaRPr>
            </a:p>
          </p:txBody>
        </p:sp>
      </p:grpSp>
      <p:pic>
        <p:nvPicPr>
          <p:cNvPr id="40" name="图片 39">
            <a:extLst>
              <a:ext uri="{FF2B5EF4-FFF2-40B4-BE49-F238E27FC236}">
                <a16:creationId xmlns:a16="http://schemas.microsoft.com/office/drawing/2014/main" xmlns="" id="{324D0C9E-1D9A-4CF5-A993-7893FE66DD3A}"/>
              </a:ext>
            </a:extLst>
          </p:cNvPr>
          <p:cNvPicPr>
            <a:picLocks noChangeAspect="1"/>
          </p:cNvPicPr>
          <p:nvPr/>
        </p:nvPicPr>
        <p:blipFill>
          <a:blip r:embed="rId3"/>
          <a:stretch>
            <a:fillRect/>
          </a:stretch>
        </p:blipFill>
        <p:spPr>
          <a:xfrm>
            <a:off x="1028332" y="1453588"/>
            <a:ext cx="480638" cy="392820"/>
          </a:xfrm>
          <a:prstGeom prst="rect">
            <a:avLst/>
          </a:prstGeom>
        </p:spPr>
      </p:pic>
      <p:pic>
        <p:nvPicPr>
          <p:cNvPr id="9" name="图片 8">
            <a:extLst>
              <a:ext uri="{FF2B5EF4-FFF2-40B4-BE49-F238E27FC236}">
                <a16:creationId xmlns:a16="http://schemas.microsoft.com/office/drawing/2014/main" xmlns="" id="{8BE21BB1-60CC-4E86-BC6A-55BAE2FE6CAD}"/>
              </a:ext>
            </a:extLst>
          </p:cNvPr>
          <p:cNvPicPr>
            <a:picLocks noChangeAspect="1"/>
          </p:cNvPicPr>
          <p:nvPr/>
        </p:nvPicPr>
        <p:blipFill>
          <a:blip r:embed="rId4"/>
          <a:stretch>
            <a:fillRect/>
          </a:stretch>
        </p:blipFill>
        <p:spPr>
          <a:xfrm>
            <a:off x="6689270" y="1424688"/>
            <a:ext cx="146213" cy="505103"/>
          </a:xfrm>
          <a:prstGeom prst="rect">
            <a:avLst/>
          </a:prstGeom>
        </p:spPr>
      </p:pic>
      <p:pic>
        <p:nvPicPr>
          <p:cNvPr id="10" name="图片 9">
            <a:extLst>
              <a:ext uri="{FF2B5EF4-FFF2-40B4-BE49-F238E27FC236}">
                <a16:creationId xmlns:a16="http://schemas.microsoft.com/office/drawing/2014/main" xmlns="" id="{08282289-D914-4CDF-B260-5205F53FC3D8}"/>
              </a:ext>
            </a:extLst>
          </p:cNvPr>
          <p:cNvPicPr>
            <a:picLocks noChangeAspect="1"/>
          </p:cNvPicPr>
          <p:nvPr/>
        </p:nvPicPr>
        <p:blipFill>
          <a:blip r:embed="rId5"/>
          <a:stretch>
            <a:fillRect/>
          </a:stretch>
        </p:blipFill>
        <p:spPr>
          <a:xfrm>
            <a:off x="1103972" y="2399769"/>
            <a:ext cx="349610" cy="457121"/>
          </a:xfrm>
          <a:prstGeom prst="rect">
            <a:avLst/>
          </a:prstGeom>
        </p:spPr>
      </p:pic>
      <p:pic>
        <p:nvPicPr>
          <p:cNvPr id="11" name="图片 10">
            <a:extLst>
              <a:ext uri="{FF2B5EF4-FFF2-40B4-BE49-F238E27FC236}">
                <a16:creationId xmlns:a16="http://schemas.microsoft.com/office/drawing/2014/main" xmlns="" id="{0BFD9AB5-5CF2-48DA-AB6C-F8116BEF03CE}"/>
              </a:ext>
            </a:extLst>
          </p:cNvPr>
          <p:cNvPicPr>
            <a:picLocks noChangeAspect="1"/>
          </p:cNvPicPr>
          <p:nvPr/>
        </p:nvPicPr>
        <p:blipFill>
          <a:blip r:embed="rId6"/>
          <a:stretch>
            <a:fillRect/>
          </a:stretch>
        </p:blipFill>
        <p:spPr>
          <a:xfrm>
            <a:off x="6563326" y="2443526"/>
            <a:ext cx="396925" cy="413364"/>
          </a:xfrm>
          <a:prstGeom prst="rect">
            <a:avLst/>
          </a:prstGeom>
        </p:spPr>
      </p:pic>
    </p:spTree>
    <p:extLst>
      <p:ext uri="{BB962C8B-B14F-4D97-AF65-F5344CB8AC3E}">
        <p14:creationId xmlns:p14="http://schemas.microsoft.com/office/powerpoint/2010/main" val="963178908"/>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fade">
                                      <p:cBhvr>
                                        <p:cTn id="12" dur="1000"/>
                                        <p:tgtEl>
                                          <p:spTgt spid="81"/>
                                        </p:tgtEl>
                                      </p:cBhvr>
                                    </p:animEffect>
                                    <p:anim calcmode="lin" valueType="num">
                                      <p:cBhvr>
                                        <p:cTn id="13" dur="1000" fill="hold"/>
                                        <p:tgtEl>
                                          <p:spTgt spid="81"/>
                                        </p:tgtEl>
                                        <p:attrNameLst>
                                          <p:attrName>ppt_x</p:attrName>
                                        </p:attrNameLst>
                                      </p:cBhvr>
                                      <p:tavLst>
                                        <p:tav tm="0">
                                          <p:val>
                                            <p:strVal val="#ppt_x"/>
                                          </p:val>
                                        </p:tav>
                                        <p:tav tm="100000">
                                          <p:val>
                                            <p:strVal val="#ppt_x"/>
                                          </p:val>
                                        </p:tav>
                                      </p:tavLst>
                                    </p:anim>
                                    <p:anim calcmode="lin" valueType="num">
                                      <p:cBhvr>
                                        <p:cTn id="14" dur="1000" fill="hold"/>
                                        <p:tgtEl>
                                          <p:spTgt spid="8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80"/>
                                        </p:tgtEl>
                                        <p:attrNameLst>
                                          <p:attrName>style.visibility</p:attrName>
                                        </p:attrNameLst>
                                      </p:cBhvr>
                                      <p:to>
                                        <p:strVal val="visible"/>
                                      </p:to>
                                    </p:set>
                                    <p:animEffect transition="in" filter="fade">
                                      <p:cBhvr>
                                        <p:cTn id="24" dur="1000"/>
                                        <p:tgtEl>
                                          <p:spTgt spid="80"/>
                                        </p:tgtEl>
                                      </p:cBhvr>
                                    </p:animEffect>
                                    <p:anim calcmode="lin" valueType="num">
                                      <p:cBhvr>
                                        <p:cTn id="25" dur="1000" fill="hold"/>
                                        <p:tgtEl>
                                          <p:spTgt spid="80"/>
                                        </p:tgtEl>
                                        <p:attrNameLst>
                                          <p:attrName>ppt_x</p:attrName>
                                        </p:attrNameLst>
                                      </p:cBhvr>
                                      <p:tavLst>
                                        <p:tav tm="0">
                                          <p:val>
                                            <p:strVal val="#ppt_x"/>
                                          </p:val>
                                        </p:tav>
                                        <p:tav tm="100000">
                                          <p:val>
                                            <p:strVal val="#ppt_x"/>
                                          </p:val>
                                        </p:tav>
                                      </p:tavLst>
                                    </p:anim>
                                    <p:anim calcmode="lin" valueType="num">
                                      <p:cBhvr>
                                        <p:cTn id="26" dur="1000" fill="hold"/>
                                        <p:tgtEl>
                                          <p:spTgt spid="80"/>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91"/>
                                        </p:tgtEl>
                                        <p:attrNameLst>
                                          <p:attrName>style.visibility</p:attrName>
                                        </p:attrNameLst>
                                      </p:cBhvr>
                                      <p:to>
                                        <p:strVal val="visible"/>
                                      </p:to>
                                    </p:set>
                                    <p:animEffect transition="in" filter="fade">
                                      <p:cBhvr>
                                        <p:cTn id="29" dur="1000"/>
                                        <p:tgtEl>
                                          <p:spTgt spid="91"/>
                                        </p:tgtEl>
                                      </p:cBhvr>
                                    </p:animEffect>
                                    <p:anim calcmode="lin" valueType="num">
                                      <p:cBhvr>
                                        <p:cTn id="30" dur="1000" fill="hold"/>
                                        <p:tgtEl>
                                          <p:spTgt spid="91"/>
                                        </p:tgtEl>
                                        <p:attrNameLst>
                                          <p:attrName>ppt_x</p:attrName>
                                        </p:attrNameLst>
                                      </p:cBhvr>
                                      <p:tavLst>
                                        <p:tav tm="0">
                                          <p:val>
                                            <p:strVal val="#ppt_x"/>
                                          </p:val>
                                        </p:tav>
                                        <p:tav tm="100000">
                                          <p:val>
                                            <p:strVal val="#ppt_x"/>
                                          </p:val>
                                        </p:tav>
                                      </p:tavLst>
                                    </p:anim>
                                    <p:anim calcmode="lin" valueType="num">
                                      <p:cBhvr>
                                        <p:cTn id="31" dur="1000" fill="hold"/>
                                        <p:tgtEl>
                                          <p:spTgt spid="91"/>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83"/>
                                        </p:tgtEl>
                                        <p:attrNameLst>
                                          <p:attrName>style.visibility</p:attrName>
                                        </p:attrNameLst>
                                      </p:cBhvr>
                                      <p:to>
                                        <p:strVal val="visible"/>
                                      </p:to>
                                    </p:set>
                                    <p:animEffect transition="in" filter="fade">
                                      <p:cBhvr>
                                        <p:cTn id="41" dur="1000"/>
                                        <p:tgtEl>
                                          <p:spTgt spid="83"/>
                                        </p:tgtEl>
                                      </p:cBhvr>
                                    </p:animEffect>
                                    <p:anim calcmode="lin" valueType="num">
                                      <p:cBhvr>
                                        <p:cTn id="42" dur="1000" fill="hold"/>
                                        <p:tgtEl>
                                          <p:spTgt spid="83"/>
                                        </p:tgtEl>
                                        <p:attrNameLst>
                                          <p:attrName>ppt_x</p:attrName>
                                        </p:attrNameLst>
                                      </p:cBhvr>
                                      <p:tavLst>
                                        <p:tav tm="0">
                                          <p:val>
                                            <p:strVal val="#ppt_x"/>
                                          </p:val>
                                        </p:tav>
                                        <p:tav tm="100000">
                                          <p:val>
                                            <p:strVal val="#ppt_x"/>
                                          </p:val>
                                        </p:tav>
                                      </p:tavLst>
                                    </p:anim>
                                    <p:anim calcmode="lin" valueType="num">
                                      <p:cBhvr>
                                        <p:cTn id="43" dur="1000" fill="hold"/>
                                        <p:tgtEl>
                                          <p:spTgt spid="83"/>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1000"/>
                                        <p:tgtEl>
                                          <p:spTgt spid="10"/>
                                        </p:tgtEl>
                                      </p:cBhvr>
                                    </p:animEffect>
                                    <p:anim calcmode="lin" valueType="num">
                                      <p:cBhvr>
                                        <p:cTn id="47" dur="1000" fill="hold"/>
                                        <p:tgtEl>
                                          <p:spTgt spid="10"/>
                                        </p:tgtEl>
                                        <p:attrNameLst>
                                          <p:attrName>ppt_x</p:attrName>
                                        </p:attrNameLst>
                                      </p:cBhvr>
                                      <p:tavLst>
                                        <p:tav tm="0">
                                          <p:val>
                                            <p:strVal val="#ppt_x"/>
                                          </p:val>
                                        </p:tav>
                                        <p:tav tm="100000">
                                          <p:val>
                                            <p:strVal val="#ppt_x"/>
                                          </p:val>
                                        </p:tav>
                                      </p:tavLst>
                                    </p:anim>
                                    <p:anim calcmode="lin" valueType="num">
                                      <p:cBhvr>
                                        <p:cTn id="48" dur="1000" fill="hold"/>
                                        <p:tgtEl>
                                          <p:spTgt spid="10"/>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61"/>
                                        </p:tgtEl>
                                        <p:attrNameLst>
                                          <p:attrName>style.visibility</p:attrName>
                                        </p:attrNameLst>
                                      </p:cBhvr>
                                      <p:to>
                                        <p:strVal val="visible"/>
                                      </p:to>
                                    </p:set>
                                    <p:animEffect transition="in" filter="fade">
                                      <p:cBhvr>
                                        <p:cTn id="51" dur="1000"/>
                                        <p:tgtEl>
                                          <p:spTgt spid="61"/>
                                        </p:tgtEl>
                                      </p:cBhvr>
                                    </p:animEffect>
                                    <p:anim calcmode="lin" valueType="num">
                                      <p:cBhvr>
                                        <p:cTn id="52" dur="1000" fill="hold"/>
                                        <p:tgtEl>
                                          <p:spTgt spid="61"/>
                                        </p:tgtEl>
                                        <p:attrNameLst>
                                          <p:attrName>ppt_x</p:attrName>
                                        </p:attrNameLst>
                                      </p:cBhvr>
                                      <p:tavLst>
                                        <p:tav tm="0">
                                          <p:val>
                                            <p:strVal val="#ppt_x"/>
                                          </p:val>
                                        </p:tav>
                                        <p:tav tm="100000">
                                          <p:val>
                                            <p:strVal val="#ppt_x"/>
                                          </p:val>
                                        </p:tav>
                                      </p:tavLst>
                                    </p:anim>
                                    <p:anim calcmode="lin" valueType="num">
                                      <p:cBhvr>
                                        <p:cTn id="53"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79"/>
                                        </p:tgtEl>
                                        <p:attrNameLst>
                                          <p:attrName>style.visibility</p:attrName>
                                        </p:attrNameLst>
                                      </p:cBhvr>
                                      <p:to>
                                        <p:strVal val="visible"/>
                                      </p:to>
                                    </p:set>
                                    <p:animEffect transition="in" filter="fade">
                                      <p:cBhvr>
                                        <p:cTn id="58" dur="1000"/>
                                        <p:tgtEl>
                                          <p:spTgt spid="79"/>
                                        </p:tgtEl>
                                      </p:cBhvr>
                                    </p:animEffect>
                                    <p:anim calcmode="lin" valueType="num">
                                      <p:cBhvr>
                                        <p:cTn id="59" dur="1000" fill="hold"/>
                                        <p:tgtEl>
                                          <p:spTgt spid="79"/>
                                        </p:tgtEl>
                                        <p:attrNameLst>
                                          <p:attrName>ppt_x</p:attrName>
                                        </p:attrNameLst>
                                      </p:cBhvr>
                                      <p:tavLst>
                                        <p:tav tm="0">
                                          <p:val>
                                            <p:strVal val="#ppt_x"/>
                                          </p:val>
                                        </p:tav>
                                        <p:tav tm="100000">
                                          <p:val>
                                            <p:strVal val="#ppt_x"/>
                                          </p:val>
                                        </p:tav>
                                      </p:tavLst>
                                    </p:anim>
                                    <p:anim calcmode="lin" valueType="num">
                                      <p:cBhvr>
                                        <p:cTn id="60" dur="1000" fill="hold"/>
                                        <p:tgtEl>
                                          <p:spTgt spid="79"/>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92"/>
                                        </p:tgtEl>
                                        <p:attrNameLst>
                                          <p:attrName>style.visibility</p:attrName>
                                        </p:attrNameLst>
                                      </p:cBhvr>
                                      <p:to>
                                        <p:strVal val="visible"/>
                                      </p:to>
                                    </p:set>
                                    <p:animEffect transition="in" filter="fade">
                                      <p:cBhvr>
                                        <p:cTn id="63" dur="1000"/>
                                        <p:tgtEl>
                                          <p:spTgt spid="92"/>
                                        </p:tgtEl>
                                      </p:cBhvr>
                                    </p:animEffect>
                                    <p:anim calcmode="lin" valueType="num">
                                      <p:cBhvr>
                                        <p:cTn id="64" dur="1000" fill="hold"/>
                                        <p:tgtEl>
                                          <p:spTgt spid="92"/>
                                        </p:tgtEl>
                                        <p:attrNameLst>
                                          <p:attrName>ppt_x</p:attrName>
                                        </p:attrNameLst>
                                      </p:cBhvr>
                                      <p:tavLst>
                                        <p:tav tm="0">
                                          <p:val>
                                            <p:strVal val="#ppt_x"/>
                                          </p:val>
                                        </p:tav>
                                        <p:tav tm="100000">
                                          <p:val>
                                            <p:strVal val="#ppt_x"/>
                                          </p:val>
                                        </p:tav>
                                      </p:tavLst>
                                    </p:anim>
                                    <p:anim calcmode="lin" valueType="num">
                                      <p:cBhvr>
                                        <p:cTn id="65" dur="1000" fill="hold"/>
                                        <p:tgtEl>
                                          <p:spTgt spid="92"/>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fade">
                                      <p:cBhvr>
                                        <p:cTn id="68" dur="1000"/>
                                        <p:tgtEl>
                                          <p:spTgt spid="11"/>
                                        </p:tgtEl>
                                      </p:cBhvr>
                                    </p:animEffect>
                                    <p:anim calcmode="lin" valueType="num">
                                      <p:cBhvr>
                                        <p:cTn id="69" dur="1000" fill="hold"/>
                                        <p:tgtEl>
                                          <p:spTgt spid="11"/>
                                        </p:tgtEl>
                                        <p:attrNameLst>
                                          <p:attrName>ppt_x</p:attrName>
                                        </p:attrNameLst>
                                      </p:cBhvr>
                                      <p:tavLst>
                                        <p:tav tm="0">
                                          <p:val>
                                            <p:strVal val="#ppt_x"/>
                                          </p:val>
                                        </p:tav>
                                        <p:tav tm="100000">
                                          <p:val>
                                            <p:strVal val="#ppt_x"/>
                                          </p:val>
                                        </p:tav>
                                      </p:tavLst>
                                    </p:anim>
                                    <p:anim calcmode="lin" valueType="num">
                                      <p:cBhvr>
                                        <p:cTn id="7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65"/>
                                        </p:tgtEl>
                                        <p:attrNameLst>
                                          <p:attrName>style.visibility</p:attrName>
                                        </p:attrNameLst>
                                      </p:cBhvr>
                                      <p:to>
                                        <p:strVal val="visible"/>
                                      </p:to>
                                    </p:set>
                                    <p:animEffect transition="in" filter="fade">
                                      <p:cBhvr>
                                        <p:cTn id="75" dur="1000"/>
                                        <p:tgtEl>
                                          <p:spTgt spid="65"/>
                                        </p:tgtEl>
                                      </p:cBhvr>
                                    </p:animEffect>
                                    <p:anim calcmode="lin" valueType="num">
                                      <p:cBhvr>
                                        <p:cTn id="76" dur="1000" fill="hold"/>
                                        <p:tgtEl>
                                          <p:spTgt spid="65"/>
                                        </p:tgtEl>
                                        <p:attrNameLst>
                                          <p:attrName>ppt_x</p:attrName>
                                        </p:attrNameLst>
                                      </p:cBhvr>
                                      <p:tavLst>
                                        <p:tav tm="0">
                                          <p:val>
                                            <p:strVal val="#ppt_x"/>
                                          </p:val>
                                        </p:tav>
                                        <p:tav tm="100000">
                                          <p:val>
                                            <p:strVal val="#ppt_x"/>
                                          </p:val>
                                        </p:tav>
                                      </p:tavLst>
                                    </p:anim>
                                    <p:anim calcmode="lin" valueType="num">
                                      <p:cBhvr>
                                        <p:cTn id="77"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63"/>
                                        </p:tgtEl>
                                        <p:attrNameLst>
                                          <p:attrName>style.visibility</p:attrName>
                                        </p:attrNameLst>
                                      </p:cBhvr>
                                      <p:to>
                                        <p:strVal val="visible"/>
                                      </p:to>
                                    </p:set>
                                    <p:animEffect transition="in" filter="fade">
                                      <p:cBhvr>
                                        <p:cTn id="82" dur="500"/>
                                        <p:tgtEl>
                                          <p:spTgt spid="63"/>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64"/>
                                        </p:tgtEl>
                                        <p:attrNameLst>
                                          <p:attrName>style.visibility</p:attrName>
                                        </p:attrNameLst>
                                      </p:cBhvr>
                                      <p:to>
                                        <p:strVal val="visible"/>
                                      </p:to>
                                    </p:set>
                                    <p:animEffect transition="in" filter="fade">
                                      <p:cBhvr>
                                        <p:cTn id="85" dur="500"/>
                                        <p:tgtEl>
                                          <p:spTgt spid="64"/>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67"/>
                                        </p:tgtEl>
                                        <p:attrNameLst>
                                          <p:attrName>style.visibility</p:attrName>
                                        </p:attrNameLst>
                                      </p:cBhvr>
                                      <p:to>
                                        <p:strVal val="visible"/>
                                      </p:to>
                                    </p:set>
                                    <p:animEffect transition="in" filter="fade">
                                      <p:cBhvr>
                                        <p:cTn id="88" dur="500"/>
                                        <p:tgtEl>
                                          <p:spTgt spid="67"/>
                                        </p:tgtEl>
                                      </p:cBhvr>
                                    </p:animEffect>
                                  </p:childTnLst>
                                </p:cTn>
                              </p:par>
                            </p:childTnLst>
                          </p:cTn>
                        </p:par>
                      </p:childTnLst>
                    </p:cTn>
                  </p:par>
                  <p:par>
                    <p:cTn id="89" fill="hold">
                      <p:stCondLst>
                        <p:cond delay="indefinite"/>
                      </p:stCondLst>
                      <p:childTnLst>
                        <p:par>
                          <p:cTn id="90" fill="hold">
                            <p:stCondLst>
                              <p:cond delay="0"/>
                            </p:stCondLst>
                            <p:childTnLst>
                              <p:par>
                                <p:cTn id="91" presetID="42" presetClass="entr" presetSubtype="0" fill="hold" grpId="0" nodeType="clickEffect">
                                  <p:stCondLst>
                                    <p:cond delay="0"/>
                                  </p:stCondLst>
                                  <p:childTnLst>
                                    <p:set>
                                      <p:cBhvr>
                                        <p:cTn id="92" dur="1" fill="hold">
                                          <p:stCondLst>
                                            <p:cond delay="0"/>
                                          </p:stCondLst>
                                        </p:cTn>
                                        <p:tgtEl>
                                          <p:spTgt spid="88"/>
                                        </p:tgtEl>
                                        <p:attrNameLst>
                                          <p:attrName>style.visibility</p:attrName>
                                        </p:attrNameLst>
                                      </p:cBhvr>
                                      <p:to>
                                        <p:strVal val="visible"/>
                                      </p:to>
                                    </p:set>
                                    <p:animEffect transition="in" filter="fade">
                                      <p:cBhvr>
                                        <p:cTn id="93" dur="1000"/>
                                        <p:tgtEl>
                                          <p:spTgt spid="88"/>
                                        </p:tgtEl>
                                      </p:cBhvr>
                                    </p:animEffect>
                                    <p:anim calcmode="lin" valueType="num">
                                      <p:cBhvr>
                                        <p:cTn id="94" dur="1000" fill="hold"/>
                                        <p:tgtEl>
                                          <p:spTgt spid="88"/>
                                        </p:tgtEl>
                                        <p:attrNameLst>
                                          <p:attrName>ppt_x</p:attrName>
                                        </p:attrNameLst>
                                      </p:cBhvr>
                                      <p:tavLst>
                                        <p:tav tm="0">
                                          <p:val>
                                            <p:strVal val="#ppt_x"/>
                                          </p:val>
                                        </p:tav>
                                        <p:tav tm="100000">
                                          <p:val>
                                            <p:strVal val="#ppt_x"/>
                                          </p:val>
                                        </p:tav>
                                      </p:tavLst>
                                    </p:anim>
                                    <p:anim calcmode="lin" valueType="num">
                                      <p:cBhvr>
                                        <p:cTn id="95" dur="1000" fill="hold"/>
                                        <p:tgtEl>
                                          <p:spTgt spid="88"/>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68"/>
                                        </p:tgtEl>
                                        <p:attrNameLst>
                                          <p:attrName>style.visibility</p:attrName>
                                        </p:attrNameLst>
                                      </p:cBhvr>
                                      <p:to>
                                        <p:strVal val="visible"/>
                                      </p:to>
                                    </p:set>
                                    <p:animEffect transition="in" filter="fade">
                                      <p:cBhvr>
                                        <p:cTn id="100" dur="500"/>
                                        <p:tgtEl>
                                          <p:spTgt spid="68"/>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69"/>
                                        </p:tgtEl>
                                        <p:attrNameLst>
                                          <p:attrName>style.visibility</p:attrName>
                                        </p:attrNameLst>
                                      </p:cBhvr>
                                      <p:to>
                                        <p:strVal val="visible"/>
                                      </p:to>
                                    </p:set>
                                    <p:animEffect transition="in" filter="fade">
                                      <p:cBhvr>
                                        <p:cTn id="103" dur="500"/>
                                        <p:tgtEl>
                                          <p:spTgt spid="69"/>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71"/>
                                        </p:tgtEl>
                                        <p:attrNameLst>
                                          <p:attrName>style.visibility</p:attrName>
                                        </p:attrNameLst>
                                      </p:cBhvr>
                                      <p:to>
                                        <p:strVal val="visible"/>
                                      </p:to>
                                    </p:set>
                                    <p:animEffect transition="in" filter="fade">
                                      <p:cBhvr>
                                        <p:cTn id="106" dur="500"/>
                                        <p:tgtEl>
                                          <p:spTgt spid="71"/>
                                        </p:tgtEl>
                                      </p:cBhvr>
                                    </p:animEffect>
                                  </p:childTnLst>
                                </p:cTn>
                              </p:par>
                            </p:childTnLst>
                          </p:cTn>
                        </p:par>
                      </p:childTnLst>
                    </p:cTn>
                  </p:par>
                  <p:par>
                    <p:cTn id="107" fill="hold">
                      <p:stCondLst>
                        <p:cond delay="indefinite"/>
                      </p:stCondLst>
                      <p:childTnLst>
                        <p:par>
                          <p:cTn id="108" fill="hold">
                            <p:stCondLst>
                              <p:cond delay="0"/>
                            </p:stCondLst>
                            <p:childTnLst>
                              <p:par>
                                <p:cTn id="109" presetID="42" presetClass="entr" presetSubtype="0" fill="hold" grpId="0" nodeType="clickEffect">
                                  <p:stCondLst>
                                    <p:cond delay="0"/>
                                  </p:stCondLst>
                                  <p:childTnLst>
                                    <p:set>
                                      <p:cBhvr>
                                        <p:cTn id="110" dur="1" fill="hold">
                                          <p:stCondLst>
                                            <p:cond delay="0"/>
                                          </p:stCondLst>
                                        </p:cTn>
                                        <p:tgtEl>
                                          <p:spTgt spid="89"/>
                                        </p:tgtEl>
                                        <p:attrNameLst>
                                          <p:attrName>style.visibility</p:attrName>
                                        </p:attrNameLst>
                                      </p:cBhvr>
                                      <p:to>
                                        <p:strVal val="visible"/>
                                      </p:to>
                                    </p:set>
                                    <p:animEffect transition="in" filter="fade">
                                      <p:cBhvr>
                                        <p:cTn id="111" dur="1000"/>
                                        <p:tgtEl>
                                          <p:spTgt spid="89"/>
                                        </p:tgtEl>
                                      </p:cBhvr>
                                    </p:animEffect>
                                    <p:anim calcmode="lin" valueType="num">
                                      <p:cBhvr>
                                        <p:cTn id="112" dur="1000" fill="hold"/>
                                        <p:tgtEl>
                                          <p:spTgt spid="89"/>
                                        </p:tgtEl>
                                        <p:attrNameLst>
                                          <p:attrName>ppt_x</p:attrName>
                                        </p:attrNameLst>
                                      </p:cBhvr>
                                      <p:tavLst>
                                        <p:tav tm="0">
                                          <p:val>
                                            <p:strVal val="#ppt_x"/>
                                          </p:val>
                                        </p:tav>
                                        <p:tav tm="100000">
                                          <p:val>
                                            <p:strVal val="#ppt_x"/>
                                          </p:val>
                                        </p:tav>
                                      </p:tavLst>
                                    </p:anim>
                                    <p:anim calcmode="lin" valueType="num">
                                      <p:cBhvr>
                                        <p:cTn id="113" dur="1000" fill="hold"/>
                                        <p:tgtEl>
                                          <p:spTgt spid="89"/>
                                        </p:tgtEl>
                                        <p:attrNameLst>
                                          <p:attrName>ppt_y</p:attrName>
                                        </p:attrNameLst>
                                      </p:cBhvr>
                                      <p:tavLst>
                                        <p:tav tm="0">
                                          <p:val>
                                            <p:strVal val="#ppt_y+.1"/>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grpId="0" nodeType="clickEffect">
                                  <p:stCondLst>
                                    <p:cond delay="0"/>
                                  </p:stCondLst>
                                  <p:childTnLst>
                                    <p:set>
                                      <p:cBhvr>
                                        <p:cTn id="117" dur="1" fill="hold">
                                          <p:stCondLst>
                                            <p:cond delay="0"/>
                                          </p:stCondLst>
                                        </p:cTn>
                                        <p:tgtEl>
                                          <p:spTgt spid="73"/>
                                        </p:tgtEl>
                                        <p:attrNameLst>
                                          <p:attrName>style.visibility</p:attrName>
                                        </p:attrNameLst>
                                      </p:cBhvr>
                                      <p:to>
                                        <p:strVal val="visible"/>
                                      </p:to>
                                    </p:set>
                                    <p:animEffect transition="in" filter="fade">
                                      <p:cBhvr>
                                        <p:cTn id="118" dur="500"/>
                                        <p:tgtEl>
                                          <p:spTgt spid="73"/>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74"/>
                                        </p:tgtEl>
                                        <p:attrNameLst>
                                          <p:attrName>style.visibility</p:attrName>
                                        </p:attrNameLst>
                                      </p:cBhvr>
                                      <p:to>
                                        <p:strVal val="visible"/>
                                      </p:to>
                                    </p:set>
                                    <p:animEffect transition="in" filter="fade">
                                      <p:cBhvr>
                                        <p:cTn id="121" dur="500"/>
                                        <p:tgtEl>
                                          <p:spTgt spid="74"/>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75"/>
                                        </p:tgtEl>
                                        <p:attrNameLst>
                                          <p:attrName>style.visibility</p:attrName>
                                        </p:attrNameLst>
                                      </p:cBhvr>
                                      <p:to>
                                        <p:strVal val="visible"/>
                                      </p:to>
                                    </p:set>
                                    <p:animEffect transition="in" filter="fade">
                                      <p:cBhvr>
                                        <p:cTn id="124" dur="500"/>
                                        <p:tgtEl>
                                          <p:spTgt spid="75"/>
                                        </p:tgtEl>
                                      </p:cBhvr>
                                    </p:animEffect>
                                  </p:childTnLst>
                                </p:cTn>
                              </p:par>
                            </p:childTnLst>
                          </p:cTn>
                        </p:par>
                      </p:childTnLst>
                    </p:cTn>
                  </p:par>
                  <p:par>
                    <p:cTn id="125" fill="hold">
                      <p:stCondLst>
                        <p:cond delay="indefinite"/>
                      </p:stCondLst>
                      <p:childTnLst>
                        <p:par>
                          <p:cTn id="126" fill="hold">
                            <p:stCondLst>
                              <p:cond delay="0"/>
                            </p:stCondLst>
                            <p:childTnLst>
                              <p:par>
                                <p:cTn id="127" presetID="42" presetClass="entr" presetSubtype="0" fill="hold" grpId="0" nodeType="clickEffect">
                                  <p:stCondLst>
                                    <p:cond delay="0"/>
                                  </p:stCondLst>
                                  <p:childTnLst>
                                    <p:set>
                                      <p:cBhvr>
                                        <p:cTn id="128" dur="1" fill="hold">
                                          <p:stCondLst>
                                            <p:cond delay="0"/>
                                          </p:stCondLst>
                                        </p:cTn>
                                        <p:tgtEl>
                                          <p:spTgt spid="90"/>
                                        </p:tgtEl>
                                        <p:attrNameLst>
                                          <p:attrName>style.visibility</p:attrName>
                                        </p:attrNameLst>
                                      </p:cBhvr>
                                      <p:to>
                                        <p:strVal val="visible"/>
                                      </p:to>
                                    </p:set>
                                    <p:animEffect transition="in" filter="fade">
                                      <p:cBhvr>
                                        <p:cTn id="129" dur="1000"/>
                                        <p:tgtEl>
                                          <p:spTgt spid="90"/>
                                        </p:tgtEl>
                                      </p:cBhvr>
                                    </p:animEffect>
                                    <p:anim calcmode="lin" valueType="num">
                                      <p:cBhvr>
                                        <p:cTn id="130" dur="1000" fill="hold"/>
                                        <p:tgtEl>
                                          <p:spTgt spid="90"/>
                                        </p:tgtEl>
                                        <p:attrNameLst>
                                          <p:attrName>ppt_x</p:attrName>
                                        </p:attrNameLst>
                                      </p:cBhvr>
                                      <p:tavLst>
                                        <p:tav tm="0">
                                          <p:val>
                                            <p:strVal val="#ppt_x"/>
                                          </p:val>
                                        </p:tav>
                                        <p:tav tm="100000">
                                          <p:val>
                                            <p:strVal val="#ppt_x"/>
                                          </p:val>
                                        </p:tav>
                                      </p:tavLst>
                                    </p:anim>
                                    <p:anim calcmode="lin" valueType="num">
                                      <p:cBhvr>
                                        <p:cTn id="131"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par>
                    <p:cTn id="132" fill="hold">
                      <p:stCondLst>
                        <p:cond delay="indefinite"/>
                      </p:stCondLst>
                      <p:childTnLst>
                        <p:par>
                          <p:cTn id="133" fill="hold">
                            <p:stCondLst>
                              <p:cond delay="0"/>
                            </p:stCondLst>
                            <p:childTnLst>
                              <p:par>
                                <p:cTn id="134" presetID="10" presetClass="entr" presetSubtype="0" fill="hold" grpId="0" nodeType="clickEffect">
                                  <p:stCondLst>
                                    <p:cond delay="0"/>
                                  </p:stCondLst>
                                  <p:childTnLst>
                                    <p:set>
                                      <p:cBhvr>
                                        <p:cTn id="135" dur="1" fill="hold">
                                          <p:stCondLst>
                                            <p:cond delay="0"/>
                                          </p:stCondLst>
                                        </p:cTn>
                                        <p:tgtEl>
                                          <p:spTgt spid="76"/>
                                        </p:tgtEl>
                                        <p:attrNameLst>
                                          <p:attrName>style.visibility</p:attrName>
                                        </p:attrNameLst>
                                      </p:cBhvr>
                                      <p:to>
                                        <p:strVal val="visible"/>
                                      </p:to>
                                    </p:set>
                                    <p:animEffect transition="in" filter="fade">
                                      <p:cBhvr>
                                        <p:cTn id="136" dur="500"/>
                                        <p:tgtEl>
                                          <p:spTgt spid="76"/>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77"/>
                                        </p:tgtEl>
                                        <p:attrNameLst>
                                          <p:attrName>style.visibility</p:attrName>
                                        </p:attrNameLst>
                                      </p:cBhvr>
                                      <p:to>
                                        <p:strVal val="visible"/>
                                      </p:to>
                                    </p:set>
                                    <p:animEffect transition="in" filter="fade">
                                      <p:cBhvr>
                                        <p:cTn id="139" dur="500"/>
                                        <p:tgtEl>
                                          <p:spTgt spid="77"/>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78"/>
                                        </p:tgtEl>
                                        <p:attrNameLst>
                                          <p:attrName>style.visibility</p:attrName>
                                        </p:attrNameLst>
                                      </p:cBhvr>
                                      <p:to>
                                        <p:strVal val="visible"/>
                                      </p:to>
                                    </p:set>
                                    <p:animEffect transition="in" filter="fade">
                                      <p:cBhvr>
                                        <p:cTn id="142"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p:bldP spid="67" grpId="0"/>
      <p:bldP spid="68" grpId="0" animBg="1"/>
      <p:bldP spid="69" grpId="0" animBg="1"/>
      <p:bldP spid="71" grpId="0"/>
      <p:bldP spid="73" grpId="0" animBg="1"/>
      <p:bldP spid="74" grpId="0" animBg="1"/>
      <p:bldP spid="75" grpId="0"/>
      <p:bldP spid="76" grpId="0" animBg="1"/>
      <p:bldP spid="77" grpId="0" animBg="1"/>
      <p:bldP spid="78" grpId="0"/>
      <p:bldP spid="79" grpId="0" animBg="1"/>
      <p:bldP spid="80" grpId="0" animBg="1"/>
      <p:bldP spid="81" grpId="0" animBg="1"/>
      <p:bldP spid="83" grpId="0" animBg="1"/>
      <p:bldP spid="88" grpId="0"/>
      <p:bldP spid="89" grpId="0"/>
      <p:bldP spid="9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89BDA334-99FD-4F4D-AE64-37BB759DFD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矩形 4">
            <a:extLst>
              <a:ext uri="{FF2B5EF4-FFF2-40B4-BE49-F238E27FC236}">
                <a16:creationId xmlns:a16="http://schemas.microsoft.com/office/drawing/2014/main" xmlns="" id="{279D707D-0A2F-4887-84B9-3041E6804477}"/>
              </a:ext>
            </a:extLst>
          </p:cNvPr>
          <p:cNvSpPr/>
          <p:nvPr/>
        </p:nvSpPr>
        <p:spPr>
          <a:xfrm>
            <a:off x="3090451" y="2562101"/>
            <a:ext cx="6011097" cy="1446550"/>
          </a:xfrm>
          <a:prstGeom prst="rect">
            <a:avLst/>
          </a:prstGeom>
        </p:spPr>
        <p:txBody>
          <a:bodyPr wrap="square">
            <a:spAutoFit/>
          </a:bodyPr>
          <a:lstStyle/>
          <a:p>
            <a:pPr algn="ctr"/>
            <a:r>
              <a:rPr lang="zh-CN" altLang="en-US" sz="8800" b="1" kern="100" dirty="0">
                <a:solidFill>
                  <a:srgbClr val="3780D7"/>
                </a:solidFill>
                <a:latin typeface="微软雅黑" panose="020B0503020204020204" pitchFamily="34" charset="-122"/>
                <a:ea typeface="微软雅黑" panose="020B0503020204020204" pitchFamily="34" charset="-122"/>
                <a:cs typeface="Times New Roman" panose="02020603050405020304" pitchFamily="18" charset="0"/>
              </a:rPr>
              <a:t>实验原理</a:t>
            </a:r>
          </a:p>
        </p:txBody>
      </p:sp>
    </p:spTree>
    <p:extLst>
      <p:ext uri="{BB962C8B-B14F-4D97-AF65-F5344CB8AC3E}">
        <p14:creationId xmlns:p14="http://schemas.microsoft.com/office/powerpoint/2010/main" val="4213676910"/>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500" autoRev="1" fill="hold">
                                          <p:stCondLst>
                                            <p:cond delay="0"/>
                                          </p:stCondLst>
                                        </p:cTn>
                                        <p:tgtEl>
                                          <p:spTgt spid="5"/>
                                        </p:tgtEl>
                                        <p:attrNameLst>
                                          <p:attrName>ppt_w</p:attrName>
                                        </p:attrNameLst>
                                      </p:cBhvr>
                                    </p:anim>
                                    <p:anim by="(#ppt_w*0.50)" calcmode="lin" valueType="num">
                                      <p:cBhvr>
                                        <p:cTn id="8" dur="500" decel="50000" autoRev="1" fill="hold">
                                          <p:stCondLst>
                                            <p:cond delay="0"/>
                                          </p:stCondLst>
                                        </p:cTn>
                                        <p:tgtEl>
                                          <p:spTgt spid="5"/>
                                        </p:tgtEl>
                                        <p:attrNameLst>
                                          <p:attrName>ppt_x</p:attrName>
                                        </p:attrNameLst>
                                      </p:cBhvr>
                                    </p:anim>
                                    <p:anim from="(-#ppt_h/2)" to="(#ppt_y)" calcmode="lin" valueType="num">
                                      <p:cBhvr>
                                        <p:cTn id="9" dur="1000" fill="hold">
                                          <p:stCondLst>
                                            <p:cond delay="0"/>
                                          </p:stCondLst>
                                        </p:cTn>
                                        <p:tgtEl>
                                          <p:spTgt spid="5"/>
                                        </p:tgtEl>
                                        <p:attrNameLst>
                                          <p:attrName>ppt_y</p:attrName>
                                        </p:attrNameLst>
                                      </p:cBhvr>
                                    </p:anim>
                                    <p:animRot by="21600000">
                                      <p:cBhvr>
                                        <p:cTn id="10"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isḷiḑè">
            <a:extLst>
              <a:ext uri="{FF2B5EF4-FFF2-40B4-BE49-F238E27FC236}">
                <a16:creationId xmlns:a16="http://schemas.microsoft.com/office/drawing/2014/main" xmlns="" id="{757B1B69-B783-45E8-B3E3-5A4F3261B19D}"/>
              </a:ext>
            </a:extLst>
          </p:cNvPr>
          <p:cNvGrpSpPr/>
          <p:nvPr/>
        </p:nvGrpSpPr>
        <p:grpSpPr>
          <a:xfrm>
            <a:off x="4524470" y="1625096"/>
            <a:ext cx="3099718" cy="4067478"/>
            <a:chOff x="1271464" y="1124744"/>
            <a:chExt cx="3757615" cy="4930775"/>
          </a:xfrm>
        </p:grpSpPr>
        <p:sp>
          <p:nvSpPr>
            <p:cNvPr id="26" name="íṡḷïḑè">
              <a:extLst>
                <a:ext uri="{FF2B5EF4-FFF2-40B4-BE49-F238E27FC236}">
                  <a16:creationId xmlns:a16="http://schemas.microsoft.com/office/drawing/2014/main" xmlns="" id="{AF6FE786-AA0D-4831-AA74-638506F8FFFE}"/>
                </a:ext>
              </a:extLst>
            </p:cNvPr>
            <p:cNvSpPr>
              <a:spLocks noEditPoints="1"/>
            </p:cNvSpPr>
            <p:nvPr/>
          </p:nvSpPr>
          <p:spPr bwMode="auto">
            <a:xfrm>
              <a:off x="1271464" y="1124744"/>
              <a:ext cx="3757615" cy="4930775"/>
            </a:xfrm>
            <a:custGeom>
              <a:avLst/>
              <a:gdLst>
                <a:gd name="T0" fmla="*/ 975 w 999"/>
                <a:gd name="T1" fmla="*/ 1162 h 1312"/>
                <a:gd name="T2" fmla="*/ 665 w 999"/>
                <a:gd name="T3" fmla="*/ 511 h 1312"/>
                <a:gd name="T4" fmla="*/ 665 w 999"/>
                <a:gd name="T5" fmla="*/ 46 h 1312"/>
                <a:gd name="T6" fmla="*/ 685 w 999"/>
                <a:gd name="T7" fmla="*/ 23 h 1312"/>
                <a:gd name="T8" fmla="*/ 685 w 999"/>
                <a:gd name="T9" fmla="*/ 23 h 1312"/>
                <a:gd name="T10" fmla="*/ 663 w 999"/>
                <a:gd name="T11" fmla="*/ 0 h 1312"/>
                <a:gd name="T12" fmla="*/ 336 w 999"/>
                <a:gd name="T13" fmla="*/ 0 h 1312"/>
                <a:gd name="T14" fmla="*/ 313 w 999"/>
                <a:gd name="T15" fmla="*/ 23 h 1312"/>
                <a:gd name="T16" fmla="*/ 313 w 999"/>
                <a:gd name="T17" fmla="*/ 23 h 1312"/>
                <a:gd name="T18" fmla="*/ 334 w 999"/>
                <a:gd name="T19" fmla="*/ 46 h 1312"/>
                <a:gd name="T20" fmla="*/ 334 w 999"/>
                <a:gd name="T21" fmla="*/ 511 h 1312"/>
                <a:gd name="T22" fmla="*/ 24 w 999"/>
                <a:gd name="T23" fmla="*/ 1162 h 1312"/>
                <a:gd name="T24" fmla="*/ 21 w 999"/>
                <a:gd name="T25" fmla="*/ 1272 h 1312"/>
                <a:gd name="T26" fmla="*/ 110 w 999"/>
                <a:gd name="T27" fmla="*/ 1312 h 1312"/>
                <a:gd name="T28" fmla="*/ 889 w 999"/>
                <a:gd name="T29" fmla="*/ 1312 h 1312"/>
                <a:gd name="T30" fmla="*/ 977 w 999"/>
                <a:gd name="T31" fmla="*/ 1272 h 1312"/>
                <a:gd name="T32" fmla="*/ 975 w 999"/>
                <a:gd name="T33" fmla="*/ 1162 h 1312"/>
                <a:gd name="T34" fmla="*/ 954 w 999"/>
                <a:gd name="T35" fmla="*/ 1257 h 1312"/>
                <a:gd name="T36" fmla="*/ 889 w 999"/>
                <a:gd name="T37" fmla="*/ 1284 h 1312"/>
                <a:gd name="T38" fmla="*/ 110 w 999"/>
                <a:gd name="T39" fmla="*/ 1284 h 1312"/>
                <a:gd name="T40" fmla="*/ 45 w 999"/>
                <a:gd name="T41" fmla="*/ 1257 h 1312"/>
                <a:gd name="T42" fmla="*/ 49 w 999"/>
                <a:gd name="T43" fmla="*/ 1174 h 1312"/>
                <a:gd name="T44" fmla="*/ 361 w 999"/>
                <a:gd name="T45" fmla="*/ 520 h 1312"/>
                <a:gd name="T46" fmla="*/ 362 w 999"/>
                <a:gd name="T47" fmla="*/ 517 h 1312"/>
                <a:gd name="T48" fmla="*/ 362 w 999"/>
                <a:gd name="T49" fmla="*/ 46 h 1312"/>
                <a:gd name="T50" fmla="*/ 637 w 999"/>
                <a:gd name="T51" fmla="*/ 46 h 1312"/>
                <a:gd name="T52" fmla="*/ 637 w 999"/>
                <a:gd name="T53" fmla="*/ 517 h 1312"/>
                <a:gd name="T54" fmla="*/ 638 w 999"/>
                <a:gd name="T55" fmla="*/ 520 h 1312"/>
                <a:gd name="T56" fmla="*/ 950 w 999"/>
                <a:gd name="T57" fmla="*/ 1174 h 1312"/>
                <a:gd name="T58" fmla="*/ 954 w 999"/>
                <a:gd name="T59" fmla="*/ 1257 h 1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9" h="1312">
                  <a:moveTo>
                    <a:pt x="975" y="1162"/>
                  </a:moveTo>
                  <a:cubicBezTo>
                    <a:pt x="950" y="1110"/>
                    <a:pt x="686" y="556"/>
                    <a:pt x="665" y="511"/>
                  </a:cubicBezTo>
                  <a:cubicBezTo>
                    <a:pt x="665" y="46"/>
                    <a:pt x="665" y="46"/>
                    <a:pt x="665" y="46"/>
                  </a:cubicBezTo>
                  <a:cubicBezTo>
                    <a:pt x="676" y="45"/>
                    <a:pt x="685" y="35"/>
                    <a:pt x="685" y="23"/>
                  </a:cubicBezTo>
                  <a:cubicBezTo>
                    <a:pt x="685" y="23"/>
                    <a:pt x="685" y="23"/>
                    <a:pt x="685" y="23"/>
                  </a:cubicBezTo>
                  <a:cubicBezTo>
                    <a:pt x="685" y="10"/>
                    <a:pt x="675" y="0"/>
                    <a:pt x="663" y="0"/>
                  </a:cubicBezTo>
                  <a:cubicBezTo>
                    <a:pt x="336" y="0"/>
                    <a:pt x="336" y="0"/>
                    <a:pt x="336" y="0"/>
                  </a:cubicBezTo>
                  <a:cubicBezTo>
                    <a:pt x="324" y="0"/>
                    <a:pt x="313" y="10"/>
                    <a:pt x="313" y="23"/>
                  </a:cubicBezTo>
                  <a:cubicBezTo>
                    <a:pt x="313" y="23"/>
                    <a:pt x="313" y="23"/>
                    <a:pt x="313" y="23"/>
                  </a:cubicBezTo>
                  <a:cubicBezTo>
                    <a:pt x="313" y="35"/>
                    <a:pt x="323" y="45"/>
                    <a:pt x="334" y="46"/>
                  </a:cubicBezTo>
                  <a:cubicBezTo>
                    <a:pt x="334" y="511"/>
                    <a:pt x="334" y="511"/>
                    <a:pt x="334" y="511"/>
                  </a:cubicBezTo>
                  <a:cubicBezTo>
                    <a:pt x="313" y="556"/>
                    <a:pt x="48" y="1110"/>
                    <a:pt x="24" y="1162"/>
                  </a:cubicBezTo>
                  <a:cubicBezTo>
                    <a:pt x="9" y="1193"/>
                    <a:pt x="0" y="1238"/>
                    <a:pt x="21" y="1272"/>
                  </a:cubicBezTo>
                  <a:cubicBezTo>
                    <a:pt x="33" y="1290"/>
                    <a:pt x="57" y="1312"/>
                    <a:pt x="110" y="1312"/>
                  </a:cubicBezTo>
                  <a:cubicBezTo>
                    <a:pt x="889" y="1312"/>
                    <a:pt x="889" y="1312"/>
                    <a:pt x="889" y="1312"/>
                  </a:cubicBezTo>
                  <a:cubicBezTo>
                    <a:pt x="941" y="1312"/>
                    <a:pt x="966" y="1290"/>
                    <a:pt x="977" y="1272"/>
                  </a:cubicBezTo>
                  <a:cubicBezTo>
                    <a:pt x="999" y="1238"/>
                    <a:pt x="990" y="1193"/>
                    <a:pt x="975" y="1162"/>
                  </a:cubicBezTo>
                  <a:close/>
                  <a:moveTo>
                    <a:pt x="954" y="1257"/>
                  </a:moveTo>
                  <a:cubicBezTo>
                    <a:pt x="943" y="1275"/>
                    <a:pt x="921" y="1284"/>
                    <a:pt x="889" y="1284"/>
                  </a:cubicBezTo>
                  <a:cubicBezTo>
                    <a:pt x="110" y="1284"/>
                    <a:pt x="110" y="1284"/>
                    <a:pt x="110" y="1284"/>
                  </a:cubicBezTo>
                  <a:cubicBezTo>
                    <a:pt x="78" y="1284"/>
                    <a:pt x="56" y="1275"/>
                    <a:pt x="45" y="1257"/>
                  </a:cubicBezTo>
                  <a:cubicBezTo>
                    <a:pt x="30" y="1233"/>
                    <a:pt x="37" y="1199"/>
                    <a:pt x="49" y="1174"/>
                  </a:cubicBezTo>
                  <a:cubicBezTo>
                    <a:pt x="75" y="1121"/>
                    <a:pt x="358" y="526"/>
                    <a:pt x="361" y="520"/>
                  </a:cubicBezTo>
                  <a:cubicBezTo>
                    <a:pt x="362" y="517"/>
                    <a:pt x="362" y="517"/>
                    <a:pt x="362" y="517"/>
                  </a:cubicBezTo>
                  <a:cubicBezTo>
                    <a:pt x="362" y="46"/>
                    <a:pt x="362" y="46"/>
                    <a:pt x="362" y="46"/>
                  </a:cubicBezTo>
                  <a:cubicBezTo>
                    <a:pt x="637" y="46"/>
                    <a:pt x="637" y="46"/>
                    <a:pt x="637" y="46"/>
                  </a:cubicBezTo>
                  <a:cubicBezTo>
                    <a:pt x="637" y="517"/>
                    <a:pt x="637" y="517"/>
                    <a:pt x="637" y="517"/>
                  </a:cubicBezTo>
                  <a:cubicBezTo>
                    <a:pt x="638" y="520"/>
                    <a:pt x="638" y="520"/>
                    <a:pt x="638" y="520"/>
                  </a:cubicBezTo>
                  <a:cubicBezTo>
                    <a:pt x="641" y="526"/>
                    <a:pt x="924" y="1121"/>
                    <a:pt x="950" y="1174"/>
                  </a:cubicBezTo>
                  <a:cubicBezTo>
                    <a:pt x="962" y="1199"/>
                    <a:pt x="969" y="1233"/>
                    <a:pt x="954" y="1257"/>
                  </a:cubicBezTo>
                  <a:close/>
                </a:path>
              </a:pathLst>
            </a:custGeom>
            <a:solidFill>
              <a:schemeClr val="tx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en-US" sz="1801">
                <a:cs typeface="+mn-ea"/>
                <a:sym typeface="+mn-lt"/>
              </a:endParaRPr>
            </a:p>
          </p:txBody>
        </p:sp>
        <p:grpSp>
          <p:nvGrpSpPr>
            <p:cNvPr id="27" name="ïşļíďe">
              <a:extLst>
                <a:ext uri="{FF2B5EF4-FFF2-40B4-BE49-F238E27FC236}">
                  <a16:creationId xmlns:a16="http://schemas.microsoft.com/office/drawing/2014/main" xmlns="" id="{D33B2C66-9A9B-467D-ABBC-599E940FF368}"/>
                </a:ext>
              </a:extLst>
            </p:cNvPr>
            <p:cNvGrpSpPr/>
            <p:nvPr/>
          </p:nvGrpSpPr>
          <p:grpSpPr>
            <a:xfrm>
              <a:off x="1384176" y="4872832"/>
              <a:ext cx="1763713" cy="1077913"/>
              <a:chOff x="655639" y="4808538"/>
              <a:chExt cx="1763713" cy="1077913"/>
            </a:xfrm>
          </p:grpSpPr>
          <p:sp>
            <p:nvSpPr>
              <p:cNvPr id="43" name="îṥļïḋe">
                <a:extLst>
                  <a:ext uri="{FF2B5EF4-FFF2-40B4-BE49-F238E27FC236}">
                    <a16:creationId xmlns:a16="http://schemas.microsoft.com/office/drawing/2014/main" xmlns="" id="{CFDD12BA-7A9E-4DF1-B96F-6D441D908299}"/>
                  </a:ext>
                </a:extLst>
              </p:cNvPr>
              <p:cNvSpPr>
                <a:spLocks/>
              </p:cNvSpPr>
              <p:nvPr/>
            </p:nvSpPr>
            <p:spPr bwMode="auto">
              <a:xfrm>
                <a:off x="671514" y="4822825"/>
                <a:ext cx="1733550" cy="1049338"/>
              </a:xfrm>
              <a:custGeom>
                <a:avLst/>
                <a:gdLst>
                  <a:gd name="T0" fmla="*/ 14 w 461"/>
                  <a:gd name="T1" fmla="*/ 254 h 279"/>
                  <a:gd name="T2" fmla="*/ 76 w 461"/>
                  <a:gd name="T3" fmla="*/ 279 h 279"/>
                  <a:gd name="T4" fmla="*/ 461 w 461"/>
                  <a:gd name="T5" fmla="*/ 279 h 279"/>
                  <a:gd name="T6" fmla="*/ 461 w 461"/>
                  <a:gd name="T7" fmla="*/ 196 h 279"/>
                  <a:gd name="T8" fmla="*/ 449 w 461"/>
                  <a:gd name="T9" fmla="*/ 198 h 279"/>
                  <a:gd name="T10" fmla="*/ 414 w 461"/>
                  <a:gd name="T11" fmla="*/ 162 h 279"/>
                  <a:gd name="T12" fmla="*/ 449 w 461"/>
                  <a:gd name="T13" fmla="*/ 127 h 279"/>
                  <a:gd name="T14" fmla="*/ 461 w 461"/>
                  <a:gd name="T15" fmla="*/ 129 h 279"/>
                  <a:gd name="T16" fmla="*/ 461 w 461"/>
                  <a:gd name="T17" fmla="*/ 46 h 279"/>
                  <a:gd name="T18" fmla="*/ 293 w 461"/>
                  <a:gd name="T19" fmla="*/ 46 h 279"/>
                  <a:gd name="T20" fmla="*/ 296 w 461"/>
                  <a:gd name="T21" fmla="*/ 40 h 279"/>
                  <a:gd name="T22" fmla="*/ 300 w 461"/>
                  <a:gd name="T23" fmla="*/ 27 h 279"/>
                  <a:gd name="T24" fmla="*/ 272 w 461"/>
                  <a:gd name="T25" fmla="*/ 0 h 279"/>
                  <a:gd name="T26" fmla="*/ 245 w 461"/>
                  <a:gd name="T27" fmla="*/ 27 h 279"/>
                  <a:gd name="T28" fmla="*/ 248 w 461"/>
                  <a:gd name="T29" fmla="*/ 40 h 279"/>
                  <a:gd name="T30" fmla="*/ 251 w 461"/>
                  <a:gd name="T31" fmla="*/ 46 h 279"/>
                  <a:gd name="T32" fmla="*/ 80 w 461"/>
                  <a:gd name="T33" fmla="*/ 46 h 279"/>
                  <a:gd name="T34" fmla="*/ 19 w 461"/>
                  <a:gd name="T35" fmla="*/ 175 h 279"/>
                  <a:gd name="T36" fmla="*/ 14 w 461"/>
                  <a:gd name="T37" fmla="*/ 254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1" h="279">
                    <a:moveTo>
                      <a:pt x="14" y="254"/>
                    </a:moveTo>
                    <a:cubicBezTo>
                      <a:pt x="25" y="271"/>
                      <a:pt x="46" y="279"/>
                      <a:pt x="76" y="279"/>
                    </a:cubicBezTo>
                    <a:cubicBezTo>
                      <a:pt x="461" y="279"/>
                      <a:pt x="461" y="279"/>
                      <a:pt x="461" y="279"/>
                    </a:cubicBezTo>
                    <a:cubicBezTo>
                      <a:pt x="461" y="196"/>
                      <a:pt x="461" y="196"/>
                      <a:pt x="461" y="196"/>
                    </a:cubicBezTo>
                    <a:cubicBezTo>
                      <a:pt x="458" y="197"/>
                      <a:pt x="453" y="198"/>
                      <a:pt x="449" y="198"/>
                    </a:cubicBezTo>
                    <a:cubicBezTo>
                      <a:pt x="430" y="198"/>
                      <a:pt x="414" y="182"/>
                      <a:pt x="414" y="162"/>
                    </a:cubicBezTo>
                    <a:cubicBezTo>
                      <a:pt x="414" y="143"/>
                      <a:pt x="430" y="127"/>
                      <a:pt x="449" y="127"/>
                    </a:cubicBezTo>
                    <a:cubicBezTo>
                      <a:pt x="453" y="127"/>
                      <a:pt x="458" y="128"/>
                      <a:pt x="461" y="129"/>
                    </a:cubicBezTo>
                    <a:cubicBezTo>
                      <a:pt x="461" y="46"/>
                      <a:pt x="461" y="46"/>
                      <a:pt x="461" y="46"/>
                    </a:cubicBezTo>
                    <a:cubicBezTo>
                      <a:pt x="293" y="46"/>
                      <a:pt x="293" y="46"/>
                      <a:pt x="293" y="46"/>
                    </a:cubicBezTo>
                    <a:cubicBezTo>
                      <a:pt x="296" y="40"/>
                      <a:pt x="296" y="40"/>
                      <a:pt x="296" y="40"/>
                    </a:cubicBezTo>
                    <a:cubicBezTo>
                      <a:pt x="299" y="36"/>
                      <a:pt x="300" y="32"/>
                      <a:pt x="300" y="27"/>
                    </a:cubicBezTo>
                    <a:cubicBezTo>
                      <a:pt x="300" y="12"/>
                      <a:pt x="287" y="0"/>
                      <a:pt x="272" y="0"/>
                    </a:cubicBezTo>
                    <a:cubicBezTo>
                      <a:pt x="257" y="0"/>
                      <a:pt x="245" y="12"/>
                      <a:pt x="245" y="27"/>
                    </a:cubicBezTo>
                    <a:cubicBezTo>
                      <a:pt x="245" y="32"/>
                      <a:pt x="246" y="36"/>
                      <a:pt x="248" y="40"/>
                    </a:cubicBezTo>
                    <a:cubicBezTo>
                      <a:pt x="251" y="46"/>
                      <a:pt x="251" y="46"/>
                      <a:pt x="251" y="46"/>
                    </a:cubicBezTo>
                    <a:cubicBezTo>
                      <a:pt x="80" y="46"/>
                      <a:pt x="80" y="46"/>
                      <a:pt x="80" y="46"/>
                    </a:cubicBezTo>
                    <a:cubicBezTo>
                      <a:pt x="49" y="112"/>
                      <a:pt x="25" y="161"/>
                      <a:pt x="19" y="175"/>
                    </a:cubicBezTo>
                    <a:cubicBezTo>
                      <a:pt x="7" y="198"/>
                      <a:pt x="0" y="231"/>
                      <a:pt x="14" y="254"/>
                    </a:cubicBezTo>
                    <a:close/>
                  </a:path>
                </a:pathLst>
              </a:custGeom>
              <a:solidFill>
                <a:schemeClr val="tx1">
                  <a:lumMod val="20000"/>
                  <a:lumOff val="80000"/>
                </a:schemeClr>
              </a:solidFill>
              <a:ln>
                <a:noFill/>
              </a:ln>
            </p:spPr>
            <p:txBody>
              <a:bodyPr vert="horz" wrap="square" lIns="91440" tIns="45721" rIns="91440" bIns="45721" numCol="1" anchor="ctr" anchorCtr="0" compatLnSpc="1">
                <a:prstTxWarp prst="textNoShape">
                  <a:avLst/>
                </a:prstTxWarp>
              </a:bodyPr>
              <a:lstStyle/>
              <a:p>
                <a:pPr algn="ctr"/>
                <a:r>
                  <a:rPr lang="zh-CN" altLang="en-US" sz="1051">
                    <a:solidFill>
                      <a:schemeClr val="bg1"/>
                    </a:solidFill>
                    <a:cs typeface="+mn-ea"/>
                    <a:sym typeface="+mn-lt"/>
                  </a:rPr>
                  <a:t>关键词</a:t>
                </a:r>
                <a:endParaRPr lang="en-US" sz="1051">
                  <a:solidFill>
                    <a:schemeClr val="bg1"/>
                  </a:solidFill>
                  <a:cs typeface="+mn-ea"/>
                  <a:sym typeface="+mn-lt"/>
                </a:endParaRPr>
              </a:p>
            </p:txBody>
          </p:sp>
          <p:sp>
            <p:nvSpPr>
              <p:cNvPr id="44" name="iṩḻíḓe">
                <a:extLst>
                  <a:ext uri="{FF2B5EF4-FFF2-40B4-BE49-F238E27FC236}">
                    <a16:creationId xmlns:a16="http://schemas.microsoft.com/office/drawing/2014/main" xmlns="" id="{F5E51EDD-8EE6-4A2B-9DA9-33C62C60023A}"/>
                  </a:ext>
                </a:extLst>
              </p:cNvPr>
              <p:cNvSpPr>
                <a:spLocks noEditPoints="1"/>
              </p:cNvSpPr>
              <p:nvPr/>
            </p:nvSpPr>
            <p:spPr bwMode="auto">
              <a:xfrm>
                <a:off x="655639" y="4808538"/>
                <a:ext cx="1763713" cy="1077913"/>
              </a:xfrm>
              <a:custGeom>
                <a:avLst/>
                <a:gdLst>
                  <a:gd name="T0" fmla="*/ 469 w 469"/>
                  <a:gd name="T1" fmla="*/ 287 h 287"/>
                  <a:gd name="T2" fmla="*/ 80 w 469"/>
                  <a:gd name="T3" fmla="*/ 287 h 287"/>
                  <a:gd name="T4" fmla="*/ 15 w 469"/>
                  <a:gd name="T5" fmla="*/ 260 h 287"/>
                  <a:gd name="T6" fmla="*/ 19 w 469"/>
                  <a:gd name="T7" fmla="*/ 177 h 287"/>
                  <a:gd name="T8" fmla="*/ 81 w 469"/>
                  <a:gd name="T9" fmla="*/ 48 h 287"/>
                  <a:gd name="T10" fmla="*/ 82 w 469"/>
                  <a:gd name="T11" fmla="*/ 46 h 287"/>
                  <a:gd name="T12" fmla="*/ 249 w 469"/>
                  <a:gd name="T13" fmla="*/ 46 h 287"/>
                  <a:gd name="T14" fmla="*/ 245 w 469"/>
                  <a:gd name="T15" fmla="*/ 31 h 287"/>
                  <a:gd name="T16" fmla="*/ 276 w 469"/>
                  <a:gd name="T17" fmla="*/ 0 h 287"/>
                  <a:gd name="T18" fmla="*/ 308 w 469"/>
                  <a:gd name="T19" fmla="*/ 31 h 287"/>
                  <a:gd name="T20" fmla="*/ 304 w 469"/>
                  <a:gd name="T21" fmla="*/ 46 h 287"/>
                  <a:gd name="T22" fmla="*/ 469 w 469"/>
                  <a:gd name="T23" fmla="*/ 46 h 287"/>
                  <a:gd name="T24" fmla="*/ 469 w 469"/>
                  <a:gd name="T25" fmla="*/ 139 h 287"/>
                  <a:gd name="T26" fmla="*/ 464 w 469"/>
                  <a:gd name="T27" fmla="*/ 137 h 287"/>
                  <a:gd name="T28" fmla="*/ 453 w 469"/>
                  <a:gd name="T29" fmla="*/ 135 h 287"/>
                  <a:gd name="T30" fmla="*/ 422 w 469"/>
                  <a:gd name="T31" fmla="*/ 166 h 287"/>
                  <a:gd name="T32" fmla="*/ 453 w 469"/>
                  <a:gd name="T33" fmla="*/ 198 h 287"/>
                  <a:gd name="T34" fmla="*/ 464 w 469"/>
                  <a:gd name="T35" fmla="*/ 196 h 287"/>
                  <a:gd name="T36" fmla="*/ 469 w 469"/>
                  <a:gd name="T37" fmla="*/ 194 h 287"/>
                  <a:gd name="T38" fmla="*/ 469 w 469"/>
                  <a:gd name="T39" fmla="*/ 287 h 287"/>
                  <a:gd name="T40" fmla="*/ 87 w 469"/>
                  <a:gd name="T41" fmla="*/ 54 h 287"/>
                  <a:gd name="T42" fmla="*/ 26 w 469"/>
                  <a:gd name="T43" fmla="*/ 181 h 287"/>
                  <a:gd name="T44" fmla="*/ 22 w 469"/>
                  <a:gd name="T45" fmla="*/ 256 h 287"/>
                  <a:gd name="T46" fmla="*/ 80 w 469"/>
                  <a:gd name="T47" fmla="*/ 279 h 287"/>
                  <a:gd name="T48" fmla="*/ 461 w 469"/>
                  <a:gd name="T49" fmla="*/ 279 h 287"/>
                  <a:gd name="T50" fmla="*/ 461 w 469"/>
                  <a:gd name="T51" fmla="*/ 205 h 287"/>
                  <a:gd name="T52" fmla="*/ 453 w 469"/>
                  <a:gd name="T53" fmla="*/ 206 h 287"/>
                  <a:gd name="T54" fmla="*/ 414 w 469"/>
                  <a:gd name="T55" fmla="*/ 166 h 287"/>
                  <a:gd name="T56" fmla="*/ 453 w 469"/>
                  <a:gd name="T57" fmla="*/ 127 h 287"/>
                  <a:gd name="T58" fmla="*/ 461 w 469"/>
                  <a:gd name="T59" fmla="*/ 128 h 287"/>
                  <a:gd name="T60" fmla="*/ 461 w 469"/>
                  <a:gd name="T61" fmla="*/ 54 h 287"/>
                  <a:gd name="T62" fmla="*/ 291 w 469"/>
                  <a:gd name="T63" fmla="*/ 54 h 287"/>
                  <a:gd name="T64" fmla="*/ 297 w 469"/>
                  <a:gd name="T65" fmla="*/ 42 h 287"/>
                  <a:gd name="T66" fmla="*/ 300 w 469"/>
                  <a:gd name="T67" fmla="*/ 31 h 287"/>
                  <a:gd name="T68" fmla="*/ 276 w 469"/>
                  <a:gd name="T69" fmla="*/ 8 h 287"/>
                  <a:gd name="T70" fmla="*/ 253 w 469"/>
                  <a:gd name="T71" fmla="*/ 31 h 287"/>
                  <a:gd name="T72" fmla="*/ 256 w 469"/>
                  <a:gd name="T73" fmla="*/ 42 h 287"/>
                  <a:gd name="T74" fmla="*/ 262 w 469"/>
                  <a:gd name="T75" fmla="*/ 54 h 287"/>
                  <a:gd name="T76" fmla="*/ 87 w 469"/>
                  <a:gd name="T77" fmla="*/ 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69" h="287">
                    <a:moveTo>
                      <a:pt x="469" y="287"/>
                    </a:moveTo>
                    <a:cubicBezTo>
                      <a:pt x="80" y="287"/>
                      <a:pt x="80" y="287"/>
                      <a:pt x="80" y="287"/>
                    </a:cubicBezTo>
                    <a:cubicBezTo>
                      <a:pt x="48" y="287"/>
                      <a:pt x="26" y="278"/>
                      <a:pt x="15" y="260"/>
                    </a:cubicBezTo>
                    <a:cubicBezTo>
                      <a:pt x="0" y="236"/>
                      <a:pt x="7" y="202"/>
                      <a:pt x="19" y="177"/>
                    </a:cubicBezTo>
                    <a:cubicBezTo>
                      <a:pt x="26" y="163"/>
                      <a:pt x="49" y="114"/>
                      <a:pt x="81" y="48"/>
                    </a:cubicBezTo>
                    <a:cubicBezTo>
                      <a:pt x="82" y="46"/>
                      <a:pt x="82" y="46"/>
                      <a:pt x="82" y="46"/>
                    </a:cubicBezTo>
                    <a:cubicBezTo>
                      <a:pt x="249" y="46"/>
                      <a:pt x="249" y="46"/>
                      <a:pt x="249" y="46"/>
                    </a:cubicBezTo>
                    <a:cubicBezTo>
                      <a:pt x="246" y="41"/>
                      <a:pt x="245" y="36"/>
                      <a:pt x="245" y="31"/>
                    </a:cubicBezTo>
                    <a:cubicBezTo>
                      <a:pt x="245" y="14"/>
                      <a:pt x="259" y="0"/>
                      <a:pt x="276" y="0"/>
                    </a:cubicBezTo>
                    <a:cubicBezTo>
                      <a:pt x="294" y="0"/>
                      <a:pt x="308" y="14"/>
                      <a:pt x="308" y="31"/>
                    </a:cubicBezTo>
                    <a:cubicBezTo>
                      <a:pt x="308" y="36"/>
                      <a:pt x="306" y="41"/>
                      <a:pt x="304" y="46"/>
                    </a:cubicBezTo>
                    <a:cubicBezTo>
                      <a:pt x="469" y="46"/>
                      <a:pt x="469" y="46"/>
                      <a:pt x="469" y="46"/>
                    </a:cubicBezTo>
                    <a:cubicBezTo>
                      <a:pt x="469" y="139"/>
                      <a:pt x="469" y="139"/>
                      <a:pt x="469" y="139"/>
                    </a:cubicBezTo>
                    <a:cubicBezTo>
                      <a:pt x="464" y="137"/>
                      <a:pt x="464" y="137"/>
                      <a:pt x="464" y="137"/>
                    </a:cubicBezTo>
                    <a:cubicBezTo>
                      <a:pt x="461" y="136"/>
                      <a:pt x="457" y="135"/>
                      <a:pt x="453" y="135"/>
                    </a:cubicBezTo>
                    <a:cubicBezTo>
                      <a:pt x="436" y="135"/>
                      <a:pt x="422" y="149"/>
                      <a:pt x="422" y="166"/>
                    </a:cubicBezTo>
                    <a:cubicBezTo>
                      <a:pt x="422" y="184"/>
                      <a:pt x="436" y="198"/>
                      <a:pt x="453" y="198"/>
                    </a:cubicBezTo>
                    <a:cubicBezTo>
                      <a:pt x="457" y="198"/>
                      <a:pt x="461" y="197"/>
                      <a:pt x="464" y="196"/>
                    </a:cubicBezTo>
                    <a:cubicBezTo>
                      <a:pt x="469" y="194"/>
                      <a:pt x="469" y="194"/>
                      <a:pt x="469" y="194"/>
                    </a:cubicBezTo>
                    <a:lnTo>
                      <a:pt x="469" y="287"/>
                    </a:lnTo>
                    <a:close/>
                    <a:moveTo>
                      <a:pt x="87" y="54"/>
                    </a:moveTo>
                    <a:cubicBezTo>
                      <a:pt x="56" y="119"/>
                      <a:pt x="33" y="167"/>
                      <a:pt x="26" y="181"/>
                    </a:cubicBezTo>
                    <a:cubicBezTo>
                      <a:pt x="15" y="203"/>
                      <a:pt x="8" y="235"/>
                      <a:pt x="22" y="256"/>
                    </a:cubicBezTo>
                    <a:cubicBezTo>
                      <a:pt x="31" y="271"/>
                      <a:pt x="51" y="279"/>
                      <a:pt x="80" y="279"/>
                    </a:cubicBezTo>
                    <a:cubicBezTo>
                      <a:pt x="461" y="279"/>
                      <a:pt x="461" y="279"/>
                      <a:pt x="461" y="279"/>
                    </a:cubicBezTo>
                    <a:cubicBezTo>
                      <a:pt x="461" y="205"/>
                      <a:pt x="461" y="205"/>
                      <a:pt x="461" y="205"/>
                    </a:cubicBezTo>
                    <a:cubicBezTo>
                      <a:pt x="459" y="205"/>
                      <a:pt x="456" y="206"/>
                      <a:pt x="453" y="206"/>
                    </a:cubicBezTo>
                    <a:cubicBezTo>
                      <a:pt x="432" y="206"/>
                      <a:pt x="414" y="188"/>
                      <a:pt x="414" y="166"/>
                    </a:cubicBezTo>
                    <a:cubicBezTo>
                      <a:pt x="414" y="145"/>
                      <a:pt x="432" y="127"/>
                      <a:pt x="453" y="127"/>
                    </a:cubicBezTo>
                    <a:cubicBezTo>
                      <a:pt x="456" y="127"/>
                      <a:pt x="459" y="127"/>
                      <a:pt x="461" y="128"/>
                    </a:cubicBezTo>
                    <a:cubicBezTo>
                      <a:pt x="461" y="54"/>
                      <a:pt x="461" y="54"/>
                      <a:pt x="461" y="54"/>
                    </a:cubicBezTo>
                    <a:cubicBezTo>
                      <a:pt x="291" y="54"/>
                      <a:pt x="291" y="54"/>
                      <a:pt x="291" y="54"/>
                    </a:cubicBezTo>
                    <a:cubicBezTo>
                      <a:pt x="297" y="42"/>
                      <a:pt x="297" y="42"/>
                      <a:pt x="297" y="42"/>
                    </a:cubicBezTo>
                    <a:cubicBezTo>
                      <a:pt x="299" y="39"/>
                      <a:pt x="300" y="35"/>
                      <a:pt x="300" y="31"/>
                    </a:cubicBezTo>
                    <a:cubicBezTo>
                      <a:pt x="300" y="18"/>
                      <a:pt x="289" y="8"/>
                      <a:pt x="276" y="8"/>
                    </a:cubicBezTo>
                    <a:cubicBezTo>
                      <a:pt x="263" y="8"/>
                      <a:pt x="253" y="18"/>
                      <a:pt x="253" y="31"/>
                    </a:cubicBezTo>
                    <a:cubicBezTo>
                      <a:pt x="253" y="35"/>
                      <a:pt x="254" y="39"/>
                      <a:pt x="256" y="42"/>
                    </a:cubicBezTo>
                    <a:cubicBezTo>
                      <a:pt x="262" y="54"/>
                      <a:pt x="262" y="54"/>
                      <a:pt x="262" y="54"/>
                    </a:cubicBezTo>
                    <a:lnTo>
                      <a:pt x="87" y="54"/>
                    </a:lnTo>
                    <a:close/>
                  </a:path>
                </a:pathLst>
              </a:custGeom>
              <a:solidFill>
                <a:schemeClr val="bg1">
                  <a:lumMod val="95000"/>
                </a:schemeClr>
              </a:solidFill>
              <a:ln>
                <a:noFill/>
              </a:ln>
            </p:spPr>
            <p:txBody>
              <a:bodyPr vert="horz" wrap="square" lIns="91440" tIns="45721" rIns="91440" bIns="45721" numCol="1" anchor="t" anchorCtr="0" compatLnSpc="1">
                <a:prstTxWarp prst="textNoShape">
                  <a:avLst/>
                </a:prstTxWarp>
              </a:bodyPr>
              <a:lstStyle/>
              <a:p>
                <a:endParaRPr lang="en-US" sz="1801">
                  <a:cs typeface="+mn-ea"/>
                  <a:sym typeface="+mn-lt"/>
                </a:endParaRPr>
              </a:p>
            </p:txBody>
          </p:sp>
        </p:grpSp>
        <p:grpSp>
          <p:nvGrpSpPr>
            <p:cNvPr id="28" name="íšḷïďê">
              <a:extLst>
                <a:ext uri="{FF2B5EF4-FFF2-40B4-BE49-F238E27FC236}">
                  <a16:creationId xmlns:a16="http://schemas.microsoft.com/office/drawing/2014/main" xmlns="" id="{9483979A-2E0B-4871-AC59-305D8DBCAB81}"/>
                </a:ext>
              </a:extLst>
            </p:cNvPr>
            <p:cNvGrpSpPr/>
            <p:nvPr/>
          </p:nvGrpSpPr>
          <p:grpSpPr>
            <a:xfrm>
              <a:off x="2971667" y="5045863"/>
              <a:ext cx="1944688" cy="904875"/>
              <a:chOff x="2243139" y="4981575"/>
              <a:chExt cx="1944688" cy="904875"/>
            </a:xfrm>
          </p:grpSpPr>
          <p:sp>
            <p:nvSpPr>
              <p:cNvPr id="41" name="ïṩlîḓè">
                <a:extLst>
                  <a:ext uri="{FF2B5EF4-FFF2-40B4-BE49-F238E27FC236}">
                    <a16:creationId xmlns:a16="http://schemas.microsoft.com/office/drawing/2014/main" xmlns="" id="{F87D367C-FB4C-48FD-8A21-14B735A8B471}"/>
                  </a:ext>
                </a:extLst>
              </p:cNvPr>
              <p:cNvSpPr>
                <a:spLocks/>
              </p:cNvSpPr>
              <p:nvPr/>
            </p:nvSpPr>
            <p:spPr bwMode="auto">
              <a:xfrm>
                <a:off x="2257426" y="4995863"/>
                <a:ext cx="1914525" cy="876300"/>
              </a:xfrm>
              <a:custGeom>
                <a:avLst/>
                <a:gdLst>
                  <a:gd name="T0" fmla="*/ 433 w 509"/>
                  <a:gd name="T1" fmla="*/ 233 h 233"/>
                  <a:gd name="T2" fmla="*/ 494 w 509"/>
                  <a:gd name="T3" fmla="*/ 208 h 233"/>
                  <a:gd name="T4" fmla="*/ 490 w 509"/>
                  <a:gd name="T5" fmla="*/ 129 h 233"/>
                  <a:gd name="T6" fmla="*/ 429 w 509"/>
                  <a:gd name="T7" fmla="*/ 0 h 233"/>
                  <a:gd name="T8" fmla="*/ 280 w 509"/>
                  <a:gd name="T9" fmla="*/ 0 h 233"/>
                  <a:gd name="T10" fmla="*/ 280 w 509"/>
                  <a:gd name="T11" fmla="*/ 5 h 233"/>
                  <a:gd name="T12" fmla="*/ 245 w 509"/>
                  <a:gd name="T13" fmla="*/ 40 h 233"/>
                  <a:gd name="T14" fmla="*/ 210 w 509"/>
                  <a:gd name="T15" fmla="*/ 5 h 233"/>
                  <a:gd name="T16" fmla="*/ 210 w 509"/>
                  <a:gd name="T17" fmla="*/ 0 h 233"/>
                  <a:gd name="T18" fmla="*/ 47 w 509"/>
                  <a:gd name="T19" fmla="*/ 0 h 233"/>
                  <a:gd name="T20" fmla="*/ 47 w 509"/>
                  <a:gd name="T21" fmla="*/ 97 h 233"/>
                  <a:gd name="T22" fmla="*/ 41 w 509"/>
                  <a:gd name="T23" fmla="*/ 93 h 233"/>
                  <a:gd name="T24" fmla="*/ 27 w 509"/>
                  <a:gd name="T25" fmla="*/ 89 h 233"/>
                  <a:gd name="T26" fmla="*/ 0 w 509"/>
                  <a:gd name="T27" fmla="*/ 116 h 233"/>
                  <a:gd name="T28" fmla="*/ 27 w 509"/>
                  <a:gd name="T29" fmla="*/ 144 h 233"/>
                  <a:gd name="T30" fmla="*/ 41 w 509"/>
                  <a:gd name="T31" fmla="*/ 140 h 233"/>
                  <a:gd name="T32" fmla="*/ 47 w 509"/>
                  <a:gd name="T33" fmla="*/ 136 h 233"/>
                  <a:gd name="T34" fmla="*/ 47 w 509"/>
                  <a:gd name="T35" fmla="*/ 233 h 233"/>
                  <a:gd name="T36" fmla="*/ 433 w 509"/>
                  <a:gd name="T37" fmla="*/ 233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9" h="233">
                    <a:moveTo>
                      <a:pt x="433" y="233"/>
                    </a:moveTo>
                    <a:cubicBezTo>
                      <a:pt x="463" y="233"/>
                      <a:pt x="484" y="225"/>
                      <a:pt x="494" y="208"/>
                    </a:cubicBezTo>
                    <a:cubicBezTo>
                      <a:pt x="509" y="185"/>
                      <a:pt x="502" y="152"/>
                      <a:pt x="490" y="129"/>
                    </a:cubicBezTo>
                    <a:cubicBezTo>
                      <a:pt x="484" y="115"/>
                      <a:pt x="460" y="66"/>
                      <a:pt x="429" y="0"/>
                    </a:cubicBezTo>
                    <a:cubicBezTo>
                      <a:pt x="280" y="0"/>
                      <a:pt x="280" y="0"/>
                      <a:pt x="280" y="0"/>
                    </a:cubicBezTo>
                    <a:cubicBezTo>
                      <a:pt x="280" y="1"/>
                      <a:pt x="280" y="3"/>
                      <a:pt x="280" y="5"/>
                    </a:cubicBezTo>
                    <a:cubicBezTo>
                      <a:pt x="280" y="24"/>
                      <a:pt x="265" y="40"/>
                      <a:pt x="245" y="40"/>
                    </a:cubicBezTo>
                    <a:cubicBezTo>
                      <a:pt x="226" y="40"/>
                      <a:pt x="210" y="24"/>
                      <a:pt x="210" y="5"/>
                    </a:cubicBezTo>
                    <a:cubicBezTo>
                      <a:pt x="210" y="3"/>
                      <a:pt x="210" y="1"/>
                      <a:pt x="210" y="0"/>
                    </a:cubicBezTo>
                    <a:cubicBezTo>
                      <a:pt x="47" y="0"/>
                      <a:pt x="47" y="0"/>
                      <a:pt x="47" y="0"/>
                    </a:cubicBezTo>
                    <a:cubicBezTo>
                      <a:pt x="47" y="97"/>
                      <a:pt x="47" y="97"/>
                      <a:pt x="47" y="97"/>
                    </a:cubicBezTo>
                    <a:cubicBezTo>
                      <a:pt x="41" y="93"/>
                      <a:pt x="41" y="93"/>
                      <a:pt x="41" y="93"/>
                    </a:cubicBezTo>
                    <a:cubicBezTo>
                      <a:pt x="37" y="90"/>
                      <a:pt x="32" y="89"/>
                      <a:pt x="27" y="89"/>
                    </a:cubicBezTo>
                    <a:cubicBezTo>
                      <a:pt x="12" y="89"/>
                      <a:pt x="0" y="101"/>
                      <a:pt x="0" y="116"/>
                    </a:cubicBezTo>
                    <a:cubicBezTo>
                      <a:pt x="0" y="131"/>
                      <a:pt x="12" y="144"/>
                      <a:pt x="27" y="144"/>
                    </a:cubicBezTo>
                    <a:cubicBezTo>
                      <a:pt x="32" y="144"/>
                      <a:pt x="37" y="142"/>
                      <a:pt x="41" y="140"/>
                    </a:cubicBezTo>
                    <a:cubicBezTo>
                      <a:pt x="47" y="136"/>
                      <a:pt x="47" y="136"/>
                      <a:pt x="47" y="136"/>
                    </a:cubicBezTo>
                    <a:cubicBezTo>
                      <a:pt x="47" y="233"/>
                      <a:pt x="47" y="233"/>
                      <a:pt x="47" y="233"/>
                    </a:cubicBezTo>
                    <a:lnTo>
                      <a:pt x="433" y="233"/>
                    </a:lnTo>
                    <a:close/>
                  </a:path>
                </a:pathLst>
              </a:custGeom>
              <a:solidFill>
                <a:schemeClr val="tx1">
                  <a:lumMod val="20000"/>
                  <a:lumOff val="80000"/>
                </a:schemeClr>
              </a:solidFill>
              <a:ln>
                <a:noFill/>
              </a:ln>
            </p:spPr>
            <p:txBody>
              <a:bodyPr vert="horz" wrap="square" lIns="91440" tIns="45721" rIns="91440" bIns="45721" numCol="1" anchor="ctr" anchorCtr="0" compatLnSpc="1">
                <a:prstTxWarp prst="textNoShape">
                  <a:avLst/>
                </a:prstTxWarp>
              </a:bodyPr>
              <a:lstStyle/>
              <a:p>
                <a:pPr algn="ctr"/>
                <a:r>
                  <a:rPr lang="zh-CN" altLang="en-US" sz="1051">
                    <a:solidFill>
                      <a:schemeClr val="bg1"/>
                    </a:solidFill>
                    <a:cs typeface="+mn-ea"/>
                    <a:sym typeface="+mn-lt"/>
                  </a:rPr>
                  <a:t>关键词</a:t>
                </a:r>
                <a:endParaRPr lang="en-US" sz="1051">
                  <a:solidFill>
                    <a:schemeClr val="bg1"/>
                  </a:solidFill>
                  <a:cs typeface="+mn-ea"/>
                  <a:sym typeface="+mn-lt"/>
                </a:endParaRPr>
              </a:p>
            </p:txBody>
          </p:sp>
          <p:sp>
            <p:nvSpPr>
              <p:cNvPr id="42" name="îs1ïďè">
                <a:extLst>
                  <a:ext uri="{FF2B5EF4-FFF2-40B4-BE49-F238E27FC236}">
                    <a16:creationId xmlns:a16="http://schemas.microsoft.com/office/drawing/2014/main" xmlns="" id="{FD162A18-7922-432A-B355-446729A3033F}"/>
                  </a:ext>
                </a:extLst>
              </p:cNvPr>
              <p:cNvSpPr>
                <a:spLocks noEditPoints="1"/>
              </p:cNvSpPr>
              <p:nvPr/>
            </p:nvSpPr>
            <p:spPr bwMode="auto">
              <a:xfrm>
                <a:off x="2243139" y="4981575"/>
                <a:ext cx="1944688" cy="904875"/>
              </a:xfrm>
              <a:custGeom>
                <a:avLst/>
                <a:gdLst>
                  <a:gd name="T0" fmla="*/ 437 w 517"/>
                  <a:gd name="T1" fmla="*/ 241 h 241"/>
                  <a:gd name="T2" fmla="*/ 47 w 517"/>
                  <a:gd name="T3" fmla="*/ 241 h 241"/>
                  <a:gd name="T4" fmla="*/ 47 w 517"/>
                  <a:gd name="T5" fmla="*/ 147 h 241"/>
                  <a:gd name="T6" fmla="*/ 31 w 517"/>
                  <a:gd name="T7" fmla="*/ 152 h 241"/>
                  <a:gd name="T8" fmla="*/ 0 w 517"/>
                  <a:gd name="T9" fmla="*/ 120 h 241"/>
                  <a:gd name="T10" fmla="*/ 31 w 517"/>
                  <a:gd name="T11" fmla="*/ 89 h 241"/>
                  <a:gd name="T12" fmla="*/ 47 w 517"/>
                  <a:gd name="T13" fmla="*/ 93 h 241"/>
                  <a:gd name="T14" fmla="*/ 47 w 517"/>
                  <a:gd name="T15" fmla="*/ 0 h 241"/>
                  <a:gd name="T16" fmla="*/ 219 w 517"/>
                  <a:gd name="T17" fmla="*/ 0 h 241"/>
                  <a:gd name="T18" fmla="*/ 218 w 517"/>
                  <a:gd name="T19" fmla="*/ 4 h 241"/>
                  <a:gd name="T20" fmla="*/ 218 w 517"/>
                  <a:gd name="T21" fmla="*/ 9 h 241"/>
                  <a:gd name="T22" fmla="*/ 249 w 517"/>
                  <a:gd name="T23" fmla="*/ 40 h 241"/>
                  <a:gd name="T24" fmla="*/ 280 w 517"/>
                  <a:gd name="T25" fmla="*/ 9 h 241"/>
                  <a:gd name="T26" fmla="*/ 280 w 517"/>
                  <a:gd name="T27" fmla="*/ 4 h 241"/>
                  <a:gd name="T28" fmla="*/ 279 w 517"/>
                  <a:gd name="T29" fmla="*/ 0 h 241"/>
                  <a:gd name="T30" fmla="*/ 435 w 517"/>
                  <a:gd name="T31" fmla="*/ 0 h 241"/>
                  <a:gd name="T32" fmla="*/ 436 w 517"/>
                  <a:gd name="T33" fmla="*/ 2 h 241"/>
                  <a:gd name="T34" fmla="*/ 498 w 517"/>
                  <a:gd name="T35" fmla="*/ 131 h 241"/>
                  <a:gd name="T36" fmla="*/ 502 w 517"/>
                  <a:gd name="T37" fmla="*/ 214 h 241"/>
                  <a:gd name="T38" fmla="*/ 437 w 517"/>
                  <a:gd name="T39" fmla="*/ 241 h 241"/>
                  <a:gd name="T40" fmla="*/ 55 w 517"/>
                  <a:gd name="T41" fmla="*/ 233 h 241"/>
                  <a:gd name="T42" fmla="*/ 437 w 517"/>
                  <a:gd name="T43" fmla="*/ 233 h 241"/>
                  <a:gd name="T44" fmla="*/ 495 w 517"/>
                  <a:gd name="T45" fmla="*/ 210 h 241"/>
                  <a:gd name="T46" fmla="*/ 491 w 517"/>
                  <a:gd name="T47" fmla="*/ 135 h 241"/>
                  <a:gd name="T48" fmla="*/ 430 w 517"/>
                  <a:gd name="T49" fmla="*/ 8 h 241"/>
                  <a:gd name="T50" fmla="*/ 288 w 517"/>
                  <a:gd name="T51" fmla="*/ 8 h 241"/>
                  <a:gd name="T52" fmla="*/ 288 w 517"/>
                  <a:gd name="T53" fmla="*/ 9 h 241"/>
                  <a:gd name="T54" fmla="*/ 249 w 517"/>
                  <a:gd name="T55" fmla="*/ 48 h 241"/>
                  <a:gd name="T56" fmla="*/ 210 w 517"/>
                  <a:gd name="T57" fmla="*/ 9 h 241"/>
                  <a:gd name="T58" fmla="*/ 210 w 517"/>
                  <a:gd name="T59" fmla="*/ 8 h 241"/>
                  <a:gd name="T60" fmla="*/ 55 w 517"/>
                  <a:gd name="T61" fmla="*/ 8 h 241"/>
                  <a:gd name="T62" fmla="*/ 55 w 517"/>
                  <a:gd name="T63" fmla="*/ 108 h 241"/>
                  <a:gd name="T64" fmla="*/ 43 w 517"/>
                  <a:gd name="T65" fmla="*/ 100 h 241"/>
                  <a:gd name="T66" fmla="*/ 31 w 517"/>
                  <a:gd name="T67" fmla="*/ 97 h 241"/>
                  <a:gd name="T68" fmla="*/ 8 w 517"/>
                  <a:gd name="T69" fmla="*/ 120 h 241"/>
                  <a:gd name="T70" fmla="*/ 31 w 517"/>
                  <a:gd name="T71" fmla="*/ 144 h 241"/>
                  <a:gd name="T72" fmla="*/ 43 w 517"/>
                  <a:gd name="T73" fmla="*/ 140 h 241"/>
                  <a:gd name="T74" fmla="*/ 55 w 517"/>
                  <a:gd name="T75" fmla="*/ 133 h 241"/>
                  <a:gd name="T76" fmla="*/ 55 w 517"/>
                  <a:gd name="T77" fmla="*/ 233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17" h="241">
                    <a:moveTo>
                      <a:pt x="437" y="241"/>
                    </a:moveTo>
                    <a:cubicBezTo>
                      <a:pt x="47" y="241"/>
                      <a:pt x="47" y="241"/>
                      <a:pt x="47" y="241"/>
                    </a:cubicBezTo>
                    <a:cubicBezTo>
                      <a:pt x="47" y="147"/>
                      <a:pt x="47" y="147"/>
                      <a:pt x="47" y="147"/>
                    </a:cubicBezTo>
                    <a:cubicBezTo>
                      <a:pt x="43" y="150"/>
                      <a:pt x="37" y="152"/>
                      <a:pt x="31" y="152"/>
                    </a:cubicBezTo>
                    <a:cubicBezTo>
                      <a:pt x="14" y="152"/>
                      <a:pt x="0" y="138"/>
                      <a:pt x="0" y="120"/>
                    </a:cubicBezTo>
                    <a:cubicBezTo>
                      <a:pt x="0" y="103"/>
                      <a:pt x="14" y="89"/>
                      <a:pt x="31" y="89"/>
                    </a:cubicBezTo>
                    <a:cubicBezTo>
                      <a:pt x="37" y="89"/>
                      <a:pt x="43" y="91"/>
                      <a:pt x="47" y="93"/>
                    </a:cubicBezTo>
                    <a:cubicBezTo>
                      <a:pt x="47" y="0"/>
                      <a:pt x="47" y="0"/>
                      <a:pt x="47" y="0"/>
                    </a:cubicBezTo>
                    <a:cubicBezTo>
                      <a:pt x="219" y="0"/>
                      <a:pt x="219" y="0"/>
                      <a:pt x="219" y="0"/>
                    </a:cubicBezTo>
                    <a:cubicBezTo>
                      <a:pt x="218" y="4"/>
                      <a:pt x="218" y="4"/>
                      <a:pt x="218" y="4"/>
                    </a:cubicBezTo>
                    <a:cubicBezTo>
                      <a:pt x="218" y="6"/>
                      <a:pt x="218" y="7"/>
                      <a:pt x="218" y="9"/>
                    </a:cubicBezTo>
                    <a:cubicBezTo>
                      <a:pt x="218" y="26"/>
                      <a:pt x="232" y="40"/>
                      <a:pt x="249" y="40"/>
                    </a:cubicBezTo>
                    <a:cubicBezTo>
                      <a:pt x="266" y="40"/>
                      <a:pt x="280" y="26"/>
                      <a:pt x="280" y="9"/>
                    </a:cubicBezTo>
                    <a:cubicBezTo>
                      <a:pt x="280" y="7"/>
                      <a:pt x="280" y="6"/>
                      <a:pt x="280" y="4"/>
                    </a:cubicBezTo>
                    <a:cubicBezTo>
                      <a:pt x="279" y="0"/>
                      <a:pt x="279" y="0"/>
                      <a:pt x="279" y="0"/>
                    </a:cubicBezTo>
                    <a:cubicBezTo>
                      <a:pt x="435" y="0"/>
                      <a:pt x="435" y="0"/>
                      <a:pt x="435" y="0"/>
                    </a:cubicBezTo>
                    <a:cubicBezTo>
                      <a:pt x="436" y="2"/>
                      <a:pt x="436" y="2"/>
                      <a:pt x="436" y="2"/>
                    </a:cubicBezTo>
                    <a:cubicBezTo>
                      <a:pt x="468" y="68"/>
                      <a:pt x="491" y="117"/>
                      <a:pt x="498" y="131"/>
                    </a:cubicBezTo>
                    <a:cubicBezTo>
                      <a:pt x="510" y="156"/>
                      <a:pt x="517" y="190"/>
                      <a:pt x="502" y="214"/>
                    </a:cubicBezTo>
                    <a:cubicBezTo>
                      <a:pt x="491" y="232"/>
                      <a:pt x="469" y="241"/>
                      <a:pt x="437" y="241"/>
                    </a:cubicBezTo>
                    <a:close/>
                    <a:moveTo>
                      <a:pt x="55" y="233"/>
                    </a:moveTo>
                    <a:cubicBezTo>
                      <a:pt x="437" y="233"/>
                      <a:pt x="437" y="233"/>
                      <a:pt x="437" y="233"/>
                    </a:cubicBezTo>
                    <a:cubicBezTo>
                      <a:pt x="466" y="233"/>
                      <a:pt x="485" y="225"/>
                      <a:pt x="495" y="210"/>
                    </a:cubicBezTo>
                    <a:cubicBezTo>
                      <a:pt x="508" y="189"/>
                      <a:pt x="502" y="157"/>
                      <a:pt x="491" y="135"/>
                    </a:cubicBezTo>
                    <a:cubicBezTo>
                      <a:pt x="484" y="121"/>
                      <a:pt x="461" y="73"/>
                      <a:pt x="430" y="8"/>
                    </a:cubicBezTo>
                    <a:cubicBezTo>
                      <a:pt x="288" y="8"/>
                      <a:pt x="288" y="8"/>
                      <a:pt x="288" y="8"/>
                    </a:cubicBezTo>
                    <a:cubicBezTo>
                      <a:pt x="288" y="8"/>
                      <a:pt x="288" y="9"/>
                      <a:pt x="288" y="9"/>
                    </a:cubicBezTo>
                    <a:cubicBezTo>
                      <a:pt x="288" y="31"/>
                      <a:pt x="271" y="48"/>
                      <a:pt x="249" y="48"/>
                    </a:cubicBezTo>
                    <a:cubicBezTo>
                      <a:pt x="227" y="48"/>
                      <a:pt x="210" y="31"/>
                      <a:pt x="210" y="9"/>
                    </a:cubicBezTo>
                    <a:cubicBezTo>
                      <a:pt x="210" y="9"/>
                      <a:pt x="210" y="8"/>
                      <a:pt x="210" y="8"/>
                    </a:cubicBezTo>
                    <a:cubicBezTo>
                      <a:pt x="55" y="8"/>
                      <a:pt x="55" y="8"/>
                      <a:pt x="55" y="8"/>
                    </a:cubicBezTo>
                    <a:cubicBezTo>
                      <a:pt x="55" y="108"/>
                      <a:pt x="55" y="108"/>
                      <a:pt x="55" y="108"/>
                    </a:cubicBezTo>
                    <a:cubicBezTo>
                      <a:pt x="43" y="100"/>
                      <a:pt x="43" y="100"/>
                      <a:pt x="43" y="100"/>
                    </a:cubicBezTo>
                    <a:cubicBezTo>
                      <a:pt x="40" y="98"/>
                      <a:pt x="36" y="97"/>
                      <a:pt x="31" y="97"/>
                    </a:cubicBezTo>
                    <a:cubicBezTo>
                      <a:pt x="18" y="97"/>
                      <a:pt x="8" y="107"/>
                      <a:pt x="8" y="120"/>
                    </a:cubicBezTo>
                    <a:cubicBezTo>
                      <a:pt x="8" y="133"/>
                      <a:pt x="18" y="144"/>
                      <a:pt x="31" y="144"/>
                    </a:cubicBezTo>
                    <a:cubicBezTo>
                      <a:pt x="36" y="144"/>
                      <a:pt x="40" y="143"/>
                      <a:pt x="43" y="140"/>
                    </a:cubicBezTo>
                    <a:cubicBezTo>
                      <a:pt x="55" y="133"/>
                      <a:pt x="55" y="133"/>
                      <a:pt x="55" y="133"/>
                    </a:cubicBezTo>
                    <a:lnTo>
                      <a:pt x="55" y="233"/>
                    </a:lnTo>
                    <a:close/>
                  </a:path>
                </a:pathLst>
              </a:custGeom>
              <a:solidFill>
                <a:schemeClr val="bg1">
                  <a:lumMod val="95000"/>
                </a:schemeClr>
              </a:solidFill>
              <a:ln>
                <a:noFill/>
              </a:ln>
            </p:spPr>
            <p:txBody>
              <a:bodyPr vert="horz" wrap="square" lIns="91440" tIns="45721" rIns="91440" bIns="45721" numCol="1" anchor="t" anchorCtr="0" compatLnSpc="1">
                <a:prstTxWarp prst="textNoShape">
                  <a:avLst/>
                </a:prstTxWarp>
              </a:bodyPr>
              <a:lstStyle/>
              <a:p>
                <a:endParaRPr lang="en-US" sz="1801">
                  <a:cs typeface="+mn-ea"/>
                  <a:sym typeface="+mn-lt"/>
                </a:endParaRPr>
              </a:p>
            </p:txBody>
          </p:sp>
        </p:grpSp>
        <p:grpSp>
          <p:nvGrpSpPr>
            <p:cNvPr id="29" name="íṧľiḍé">
              <a:extLst>
                <a:ext uri="{FF2B5EF4-FFF2-40B4-BE49-F238E27FC236}">
                  <a16:creationId xmlns:a16="http://schemas.microsoft.com/office/drawing/2014/main" xmlns="" id="{DF825BC9-C2B0-470F-BA34-BF18EBD6A742}"/>
                </a:ext>
              </a:extLst>
            </p:cNvPr>
            <p:cNvGrpSpPr/>
            <p:nvPr/>
          </p:nvGrpSpPr>
          <p:grpSpPr>
            <a:xfrm>
              <a:off x="1692146" y="3977478"/>
              <a:ext cx="1455739" cy="1068388"/>
              <a:chOff x="963614" y="3913188"/>
              <a:chExt cx="1455738" cy="1068388"/>
            </a:xfrm>
          </p:grpSpPr>
          <p:sp>
            <p:nvSpPr>
              <p:cNvPr id="39" name="îs1îḑé">
                <a:extLst>
                  <a:ext uri="{FF2B5EF4-FFF2-40B4-BE49-F238E27FC236}">
                    <a16:creationId xmlns:a16="http://schemas.microsoft.com/office/drawing/2014/main" xmlns="" id="{38B6DBB2-D24A-4875-AC8F-441A26EECC74}"/>
                  </a:ext>
                </a:extLst>
              </p:cNvPr>
              <p:cNvSpPr>
                <a:spLocks/>
              </p:cNvSpPr>
              <p:nvPr/>
            </p:nvSpPr>
            <p:spPr bwMode="auto">
              <a:xfrm>
                <a:off x="987426" y="3929063"/>
                <a:ext cx="1417638" cy="1036638"/>
              </a:xfrm>
              <a:custGeom>
                <a:avLst/>
                <a:gdLst>
                  <a:gd name="T0" fmla="*/ 224 w 377"/>
                  <a:gd name="T1" fmla="*/ 265 h 276"/>
                  <a:gd name="T2" fmla="*/ 222 w 377"/>
                  <a:gd name="T3" fmla="*/ 276 h 276"/>
                  <a:gd name="T4" fmla="*/ 377 w 377"/>
                  <a:gd name="T5" fmla="*/ 276 h 276"/>
                  <a:gd name="T6" fmla="*/ 377 w 377"/>
                  <a:gd name="T7" fmla="*/ 207 h 276"/>
                  <a:gd name="T8" fmla="*/ 365 w 377"/>
                  <a:gd name="T9" fmla="*/ 209 h 276"/>
                  <a:gd name="T10" fmla="*/ 330 w 377"/>
                  <a:gd name="T11" fmla="*/ 174 h 276"/>
                  <a:gd name="T12" fmla="*/ 365 w 377"/>
                  <a:gd name="T13" fmla="*/ 138 h 276"/>
                  <a:gd name="T14" fmla="*/ 377 w 377"/>
                  <a:gd name="T15" fmla="*/ 140 h 276"/>
                  <a:gd name="T16" fmla="*/ 377 w 377"/>
                  <a:gd name="T17" fmla="*/ 42 h 276"/>
                  <a:gd name="T18" fmla="*/ 275 w 377"/>
                  <a:gd name="T19" fmla="*/ 42 h 276"/>
                  <a:gd name="T20" fmla="*/ 277 w 377"/>
                  <a:gd name="T21" fmla="*/ 37 h 276"/>
                  <a:gd name="T22" fmla="*/ 279 w 377"/>
                  <a:gd name="T23" fmla="*/ 28 h 276"/>
                  <a:gd name="T24" fmla="*/ 251 w 377"/>
                  <a:gd name="T25" fmla="*/ 0 h 276"/>
                  <a:gd name="T26" fmla="*/ 224 w 377"/>
                  <a:gd name="T27" fmla="*/ 28 h 276"/>
                  <a:gd name="T28" fmla="*/ 226 w 377"/>
                  <a:gd name="T29" fmla="*/ 37 h 276"/>
                  <a:gd name="T30" fmla="*/ 228 w 377"/>
                  <a:gd name="T31" fmla="*/ 42 h 276"/>
                  <a:gd name="T32" fmla="*/ 111 w 377"/>
                  <a:gd name="T33" fmla="*/ 42 h 276"/>
                  <a:gd name="T34" fmla="*/ 0 w 377"/>
                  <a:gd name="T35" fmla="*/ 276 h 276"/>
                  <a:gd name="T36" fmla="*/ 155 w 377"/>
                  <a:gd name="T37" fmla="*/ 276 h 276"/>
                  <a:gd name="T38" fmla="*/ 153 w 377"/>
                  <a:gd name="T39" fmla="*/ 265 h 276"/>
                  <a:gd name="T40" fmla="*/ 188 w 377"/>
                  <a:gd name="T41" fmla="*/ 230 h 276"/>
                  <a:gd name="T42" fmla="*/ 224 w 377"/>
                  <a:gd name="T43" fmla="*/ 265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7" h="276">
                    <a:moveTo>
                      <a:pt x="224" y="265"/>
                    </a:moveTo>
                    <a:cubicBezTo>
                      <a:pt x="224" y="269"/>
                      <a:pt x="223" y="272"/>
                      <a:pt x="222" y="276"/>
                    </a:cubicBezTo>
                    <a:cubicBezTo>
                      <a:pt x="377" y="276"/>
                      <a:pt x="377" y="276"/>
                      <a:pt x="377" y="276"/>
                    </a:cubicBezTo>
                    <a:cubicBezTo>
                      <a:pt x="377" y="207"/>
                      <a:pt x="377" y="207"/>
                      <a:pt x="377" y="207"/>
                    </a:cubicBezTo>
                    <a:cubicBezTo>
                      <a:pt x="374" y="208"/>
                      <a:pt x="369" y="209"/>
                      <a:pt x="365" y="209"/>
                    </a:cubicBezTo>
                    <a:cubicBezTo>
                      <a:pt x="346" y="209"/>
                      <a:pt x="330" y="193"/>
                      <a:pt x="330" y="174"/>
                    </a:cubicBezTo>
                    <a:cubicBezTo>
                      <a:pt x="330" y="154"/>
                      <a:pt x="346" y="138"/>
                      <a:pt x="365" y="138"/>
                    </a:cubicBezTo>
                    <a:cubicBezTo>
                      <a:pt x="369" y="138"/>
                      <a:pt x="374" y="139"/>
                      <a:pt x="377" y="140"/>
                    </a:cubicBezTo>
                    <a:cubicBezTo>
                      <a:pt x="377" y="42"/>
                      <a:pt x="377" y="42"/>
                      <a:pt x="377" y="42"/>
                    </a:cubicBezTo>
                    <a:cubicBezTo>
                      <a:pt x="275" y="42"/>
                      <a:pt x="275" y="42"/>
                      <a:pt x="275" y="42"/>
                    </a:cubicBezTo>
                    <a:cubicBezTo>
                      <a:pt x="277" y="37"/>
                      <a:pt x="277" y="37"/>
                      <a:pt x="277" y="37"/>
                    </a:cubicBezTo>
                    <a:cubicBezTo>
                      <a:pt x="278" y="34"/>
                      <a:pt x="279" y="31"/>
                      <a:pt x="279" y="28"/>
                    </a:cubicBezTo>
                    <a:cubicBezTo>
                      <a:pt x="279" y="13"/>
                      <a:pt x="266" y="0"/>
                      <a:pt x="251" y="0"/>
                    </a:cubicBezTo>
                    <a:cubicBezTo>
                      <a:pt x="236" y="0"/>
                      <a:pt x="224" y="13"/>
                      <a:pt x="224" y="28"/>
                    </a:cubicBezTo>
                    <a:cubicBezTo>
                      <a:pt x="224" y="31"/>
                      <a:pt x="225" y="34"/>
                      <a:pt x="226" y="37"/>
                    </a:cubicBezTo>
                    <a:cubicBezTo>
                      <a:pt x="228" y="42"/>
                      <a:pt x="228" y="42"/>
                      <a:pt x="228" y="42"/>
                    </a:cubicBezTo>
                    <a:cubicBezTo>
                      <a:pt x="111" y="42"/>
                      <a:pt x="111" y="42"/>
                      <a:pt x="111" y="42"/>
                    </a:cubicBezTo>
                    <a:cubicBezTo>
                      <a:pt x="73" y="123"/>
                      <a:pt x="33" y="207"/>
                      <a:pt x="0" y="276"/>
                    </a:cubicBezTo>
                    <a:cubicBezTo>
                      <a:pt x="155" y="276"/>
                      <a:pt x="155" y="276"/>
                      <a:pt x="155" y="276"/>
                    </a:cubicBezTo>
                    <a:cubicBezTo>
                      <a:pt x="154" y="272"/>
                      <a:pt x="153" y="269"/>
                      <a:pt x="153" y="265"/>
                    </a:cubicBezTo>
                    <a:cubicBezTo>
                      <a:pt x="153" y="246"/>
                      <a:pt x="169" y="230"/>
                      <a:pt x="188" y="230"/>
                    </a:cubicBezTo>
                    <a:cubicBezTo>
                      <a:pt x="208" y="230"/>
                      <a:pt x="224" y="246"/>
                      <a:pt x="224" y="265"/>
                    </a:cubicBezTo>
                    <a:close/>
                  </a:path>
                </a:pathLst>
              </a:custGeom>
              <a:solidFill>
                <a:schemeClr val="accent1"/>
              </a:solidFill>
              <a:ln>
                <a:noFill/>
              </a:ln>
            </p:spPr>
            <p:txBody>
              <a:bodyPr vert="horz" wrap="square" lIns="91440" tIns="45721" rIns="91440" bIns="45721" numCol="1" anchor="ctr" anchorCtr="0" compatLnSpc="1">
                <a:prstTxWarp prst="textNoShape">
                  <a:avLst/>
                </a:prstTxWarp>
              </a:bodyPr>
              <a:lstStyle/>
              <a:p>
                <a:pPr algn="ctr"/>
                <a:r>
                  <a:rPr lang="zh-CN" altLang="en-US" sz="1051">
                    <a:solidFill>
                      <a:schemeClr val="bg1"/>
                    </a:solidFill>
                    <a:cs typeface="+mn-ea"/>
                    <a:sym typeface="+mn-lt"/>
                  </a:rPr>
                  <a:t>关键词</a:t>
                </a:r>
                <a:endParaRPr lang="en-US" sz="1051">
                  <a:solidFill>
                    <a:schemeClr val="bg1"/>
                  </a:solidFill>
                  <a:cs typeface="+mn-ea"/>
                  <a:sym typeface="+mn-lt"/>
                </a:endParaRPr>
              </a:p>
            </p:txBody>
          </p:sp>
          <p:sp>
            <p:nvSpPr>
              <p:cNvPr id="40" name="iṧlídé">
                <a:extLst>
                  <a:ext uri="{FF2B5EF4-FFF2-40B4-BE49-F238E27FC236}">
                    <a16:creationId xmlns:a16="http://schemas.microsoft.com/office/drawing/2014/main" xmlns="" id="{81F12517-C255-4473-A0AA-B6F8A00BA6D6}"/>
                  </a:ext>
                </a:extLst>
              </p:cNvPr>
              <p:cNvSpPr>
                <a:spLocks noEditPoints="1"/>
              </p:cNvSpPr>
              <p:nvPr/>
            </p:nvSpPr>
            <p:spPr bwMode="auto">
              <a:xfrm>
                <a:off x="963614" y="3913188"/>
                <a:ext cx="1455738" cy="1068388"/>
              </a:xfrm>
              <a:custGeom>
                <a:avLst/>
                <a:gdLst>
                  <a:gd name="T0" fmla="*/ 387 w 387"/>
                  <a:gd name="T1" fmla="*/ 284 h 284"/>
                  <a:gd name="T2" fmla="*/ 223 w 387"/>
                  <a:gd name="T3" fmla="*/ 284 h 284"/>
                  <a:gd name="T4" fmla="*/ 224 w 387"/>
                  <a:gd name="T5" fmla="*/ 278 h 284"/>
                  <a:gd name="T6" fmla="*/ 226 w 387"/>
                  <a:gd name="T7" fmla="*/ 269 h 284"/>
                  <a:gd name="T8" fmla="*/ 194 w 387"/>
                  <a:gd name="T9" fmla="*/ 238 h 284"/>
                  <a:gd name="T10" fmla="*/ 163 w 387"/>
                  <a:gd name="T11" fmla="*/ 269 h 284"/>
                  <a:gd name="T12" fmla="*/ 164 w 387"/>
                  <a:gd name="T13" fmla="*/ 278 h 284"/>
                  <a:gd name="T14" fmla="*/ 166 w 387"/>
                  <a:gd name="T15" fmla="*/ 284 h 284"/>
                  <a:gd name="T16" fmla="*/ 0 w 387"/>
                  <a:gd name="T17" fmla="*/ 284 h 284"/>
                  <a:gd name="T18" fmla="*/ 2 w 387"/>
                  <a:gd name="T19" fmla="*/ 278 h 284"/>
                  <a:gd name="T20" fmla="*/ 114 w 387"/>
                  <a:gd name="T21" fmla="*/ 45 h 284"/>
                  <a:gd name="T22" fmla="*/ 115 w 387"/>
                  <a:gd name="T23" fmla="*/ 42 h 284"/>
                  <a:gd name="T24" fmla="*/ 228 w 387"/>
                  <a:gd name="T25" fmla="*/ 42 h 284"/>
                  <a:gd name="T26" fmla="*/ 226 w 387"/>
                  <a:gd name="T27" fmla="*/ 32 h 284"/>
                  <a:gd name="T28" fmla="*/ 257 w 387"/>
                  <a:gd name="T29" fmla="*/ 0 h 284"/>
                  <a:gd name="T30" fmla="*/ 289 w 387"/>
                  <a:gd name="T31" fmla="*/ 32 h 284"/>
                  <a:gd name="T32" fmla="*/ 287 w 387"/>
                  <a:gd name="T33" fmla="*/ 42 h 284"/>
                  <a:gd name="T34" fmla="*/ 387 w 387"/>
                  <a:gd name="T35" fmla="*/ 42 h 284"/>
                  <a:gd name="T36" fmla="*/ 387 w 387"/>
                  <a:gd name="T37" fmla="*/ 150 h 284"/>
                  <a:gd name="T38" fmla="*/ 382 w 387"/>
                  <a:gd name="T39" fmla="*/ 148 h 284"/>
                  <a:gd name="T40" fmla="*/ 371 w 387"/>
                  <a:gd name="T41" fmla="*/ 146 h 284"/>
                  <a:gd name="T42" fmla="*/ 340 w 387"/>
                  <a:gd name="T43" fmla="*/ 178 h 284"/>
                  <a:gd name="T44" fmla="*/ 371 w 387"/>
                  <a:gd name="T45" fmla="*/ 209 h 284"/>
                  <a:gd name="T46" fmla="*/ 382 w 387"/>
                  <a:gd name="T47" fmla="*/ 207 h 284"/>
                  <a:gd name="T48" fmla="*/ 387 w 387"/>
                  <a:gd name="T49" fmla="*/ 205 h 284"/>
                  <a:gd name="T50" fmla="*/ 387 w 387"/>
                  <a:gd name="T51" fmla="*/ 284 h 284"/>
                  <a:gd name="T52" fmla="*/ 233 w 387"/>
                  <a:gd name="T53" fmla="*/ 276 h 284"/>
                  <a:gd name="T54" fmla="*/ 379 w 387"/>
                  <a:gd name="T55" fmla="*/ 276 h 284"/>
                  <a:gd name="T56" fmla="*/ 379 w 387"/>
                  <a:gd name="T57" fmla="*/ 216 h 284"/>
                  <a:gd name="T58" fmla="*/ 371 w 387"/>
                  <a:gd name="T59" fmla="*/ 217 h 284"/>
                  <a:gd name="T60" fmla="*/ 332 w 387"/>
                  <a:gd name="T61" fmla="*/ 178 h 284"/>
                  <a:gd name="T62" fmla="*/ 371 w 387"/>
                  <a:gd name="T63" fmla="*/ 138 h 284"/>
                  <a:gd name="T64" fmla="*/ 379 w 387"/>
                  <a:gd name="T65" fmla="*/ 139 h 284"/>
                  <a:gd name="T66" fmla="*/ 379 w 387"/>
                  <a:gd name="T67" fmla="*/ 50 h 284"/>
                  <a:gd name="T68" fmla="*/ 275 w 387"/>
                  <a:gd name="T69" fmla="*/ 50 h 284"/>
                  <a:gd name="T70" fmla="*/ 279 w 387"/>
                  <a:gd name="T71" fmla="*/ 40 h 284"/>
                  <a:gd name="T72" fmla="*/ 281 w 387"/>
                  <a:gd name="T73" fmla="*/ 32 h 284"/>
                  <a:gd name="T74" fmla="*/ 257 w 387"/>
                  <a:gd name="T75" fmla="*/ 8 h 284"/>
                  <a:gd name="T76" fmla="*/ 234 w 387"/>
                  <a:gd name="T77" fmla="*/ 32 h 284"/>
                  <a:gd name="T78" fmla="*/ 235 w 387"/>
                  <a:gd name="T79" fmla="*/ 40 h 284"/>
                  <a:gd name="T80" fmla="*/ 239 w 387"/>
                  <a:gd name="T81" fmla="*/ 50 h 284"/>
                  <a:gd name="T82" fmla="*/ 120 w 387"/>
                  <a:gd name="T83" fmla="*/ 50 h 284"/>
                  <a:gd name="T84" fmla="*/ 12 w 387"/>
                  <a:gd name="T85" fmla="*/ 276 h 284"/>
                  <a:gd name="T86" fmla="*/ 156 w 387"/>
                  <a:gd name="T87" fmla="*/ 276 h 284"/>
                  <a:gd name="T88" fmla="*/ 155 w 387"/>
                  <a:gd name="T89" fmla="*/ 269 h 284"/>
                  <a:gd name="T90" fmla="*/ 194 w 387"/>
                  <a:gd name="T91" fmla="*/ 230 h 284"/>
                  <a:gd name="T92" fmla="*/ 234 w 387"/>
                  <a:gd name="T93" fmla="*/ 269 h 284"/>
                  <a:gd name="T94" fmla="*/ 233 w 387"/>
                  <a:gd name="T95" fmla="*/ 27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87" h="284">
                    <a:moveTo>
                      <a:pt x="387" y="284"/>
                    </a:moveTo>
                    <a:cubicBezTo>
                      <a:pt x="223" y="284"/>
                      <a:pt x="223" y="284"/>
                      <a:pt x="223" y="284"/>
                    </a:cubicBezTo>
                    <a:cubicBezTo>
                      <a:pt x="224" y="278"/>
                      <a:pt x="224" y="278"/>
                      <a:pt x="224" y="278"/>
                    </a:cubicBezTo>
                    <a:cubicBezTo>
                      <a:pt x="225" y="275"/>
                      <a:pt x="226" y="272"/>
                      <a:pt x="226" y="269"/>
                    </a:cubicBezTo>
                    <a:cubicBezTo>
                      <a:pt x="226" y="252"/>
                      <a:pt x="212" y="238"/>
                      <a:pt x="194" y="238"/>
                    </a:cubicBezTo>
                    <a:cubicBezTo>
                      <a:pt x="177" y="238"/>
                      <a:pt x="163" y="252"/>
                      <a:pt x="163" y="269"/>
                    </a:cubicBezTo>
                    <a:cubicBezTo>
                      <a:pt x="163" y="272"/>
                      <a:pt x="163" y="275"/>
                      <a:pt x="164" y="278"/>
                    </a:cubicBezTo>
                    <a:cubicBezTo>
                      <a:pt x="166" y="284"/>
                      <a:pt x="166" y="284"/>
                      <a:pt x="166" y="284"/>
                    </a:cubicBezTo>
                    <a:cubicBezTo>
                      <a:pt x="0" y="284"/>
                      <a:pt x="0" y="284"/>
                      <a:pt x="0" y="284"/>
                    </a:cubicBezTo>
                    <a:cubicBezTo>
                      <a:pt x="2" y="278"/>
                      <a:pt x="2" y="278"/>
                      <a:pt x="2" y="278"/>
                    </a:cubicBezTo>
                    <a:cubicBezTo>
                      <a:pt x="35" y="210"/>
                      <a:pt x="75" y="125"/>
                      <a:pt x="114" y="45"/>
                    </a:cubicBezTo>
                    <a:cubicBezTo>
                      <a:pt x="115" y="42"/>
                      <a:pt x="115" y="42"/>
                      <a:pt x="115" y="42"/>
                    </a:cubicBezTo>
                    <a:cubicBezTo>
                      <a:pt x="228" y="42"/>
                      <a:pt x="228" y="42"/>
                      <a:pt x="228" y="42"/>
                    </a:cubicBezTo>
                    <a:cubicBezTo>
                      <a:pt x="227" y="39"/>
                      <a:pt x="226" y="35"/>
                      <a:pt x="226" y="32"/>
                    </a:cubicBezTo>
                    <a:cubicBezTo>
                      <a:pt x="226" y="14"/>
                      <a:pt x="240" y="0"/>
                      <a:pt x="257" y="0"/>
                    </a:cubicBezTo>
                    <a:cubicBezTo>
                      <a:pt x="275" y="0"/>
                      <a:pt x="289" y="14"/>
                      <a:pt x="289" y="32"/>
                    </a:cubicBezTo>
                    <a:cubicBezTo>
                      <a:pt x="289" y="35"/>
                      <a:pt x="288" y="39"/>
                      <a:pt x="287" y="42"/>
                    </a:cubicBezTo>
                    <a:cubicBezTo>
                      <a:pt x="387" y="42"/>
                      <a:pt x="387" y="42"/>
                      <a:pt x="387" y="42"/>
                    </a:cubicBezTo>
                    <a:cubicBezTo>
                      <a:pt x="387" y="150"/>
                      <a:pt x="387" y="150"/>
                      <a:pt x="387" y="150"/>
                    </a:cubicBezTo>
                    <a:cubicBezTo>
                      <a:pt x="382" y="148"/>
                      <a:pt x="382" y="148"/>
                      <a:pt x="382" y="148"/>
                    </a:cubicBezTo>
                    <a:cubicBezTo>
                      <a:pt x="379" y="147"/>
                      <a:pt x="375" y="146"/>
                      <a:pt x="371" y="146"/>
                    </a:cubicBezTo>
                    <a:cubicBezTo>
                      <a:pt x="354" y="146"/>
                      <a:pt x="340" y="160"/>
                      <a:pt x="340" y="178"/>
                    </a:cubicBezTo>
                    <a:cubicBezTo>
                      <a:pt x="340" y="195"/>
                      <a:pt x="354" y="209"/>
                      <a:pt x="371" y="209"/>
                    </a:cubicBezTo>
                    <a:cubicBezTo>
                      <a:pt x="375" y="209"/>
                      <a:pt x="379" y="208"/>
                      <a:pt x="382" y="207"/>
                    </a:cubicBezTo>
                    <a:cubicBezTo>
                      <a:pt x="387" y="205"/>
                      <a:pt x="387" y="205"/>
                      <a:pt x="387" y="205"/>
                    </a:cubicBezTo>
                    <a:lnTo>
                      <a:pt x="387" y="284"/>
                    </a:lnTo>
                    <a:close/>
                    <a:moveTo>
                      <a:pt x="233" y="276"/>
                    </a:moveTo>
                    <a:cubicBezTo>
                      <a:pt x="379" y="276"/>
                      <a:pt x="379" y="276"/>
                      <a:pt x="379" y="276"/>
                    </a:cubicBezTo>
                    <a:cubicBezTo>
                      <a:pt x="379" y="216"/>
                      <a:pt x="379" y="216"/>
                      <a:pt x="379" y="216"/>
                    </a:cubicBezTo>
                    <a:cubicBezTo>
                      <a:pt x="377" y="217"/>
                      <a:pt x="374" y="217"/>
                      <a:pt x="371" y="217"/>
                    </a:cubicBezTo>
                    <a:cubicBezTo>
                      <a:pt x="350" y="217"/>
                      <a:pt x="332" y="199"/>
                      <a:pt x="332" y="178"/>
                    </a:cubicBezTo>
                    <a:cubicBezTo>
                      <a:pt x="332" y="156"/>
                      <a:pt x="350" y="138"/>
                      <a:pt x="371" y="138"/>
                    </a:cubicBezTo>
                    <a:cubicBezTo>
                      <a:pt x="374" y="138"/>
                      <a:pt x="377" y="139"/>
                      <a:pt x="379" y="139"/>
                    </a:cubicBezTo>
                    <a:cubicBezTo>
                      <a:pt x="379" y="50"/>
                      <a:pt x="379" y="50"/>
                      <a:pt x="379" y="50"/>
                    </a:cubicBezTo>
                    <a:cubicBezTo>
                      <a:pt x="275" y="50"/>
                      <a:pt x="275" y="50"/>
                      <a:pt x="275" y="50"/>
                    </a:cubicBezTo>
                    <a:cubicBezTo>
                      <a:pt x="279" y="40"/>
                      <a:pt x="279" y="40"/>
                      <a:pt x="279" y="40"/>
                    </a:cubicBezTo>
                    <a:cubicBezTo>
                      <a:pt x="280" y="37"/>
                      <a:pt x="281" y="34"/>
                      <a:pt x="281" y="32"/>
                    </a:cubicBezTo>
                    <a:cubicBezTo>
                      <a:pt x="281" y="19"/>
                      <a:pt x="270" y="8"/>
                      <a:pt x="257" y="8"/>
                    </a:cubicBezTo>
                    <a:cubicBezTo>
                      <a:pt x="244" y="8"/>
                      <a:pt x="234" y="19"/>
                      <a:pt x="234" y="32"/>
                    </a:cubicBezTo>
                    <a:cubicBezTo>
                      <a:pt x="234" y="34"/>
                      <a:pt x="234" y="37"/>
                      <a:pt x="235" y="40"/>
                    </a:cubicBezTo>
                    <a:cubicBezTo>
                      <a:pt x="239" y="50"/>
                      <a:pt x="239" y="50"/>
                      <a:pt x="239" y="50"/>
                    </a:cubicBezTo>
                    <a:cubicBezTo>
                      <a:pt x="120" y="50"/>
                      <a:pt x="120" y="50"/>
                      <a:pt x="120" y="50"/>
                    </a:cubicBezTo>
                    <a:cubicBezTo>
                      <a:pt x="83" y="128"/>
                      <a:pt x="44" y="209"/>
                      <a:pt x="12" y="276"/>
                    </a:cubicBezTo>
                    <a:cubicBezTo>
                      <a:pt x="156" y="276"/>
                      <a:pt x="156" y="276"/>
                      <a:pt x="156" y="276"/>
                    </a:cubicBezTo>
                    <a:cubicBezTo>
                      <a:pt x="155" y="273"/>
                      <a:pt x="155" y="271"/>
                      <a:pt x="155" y="269"/>
                    </a:cubicBezTo>
                    <a:cubicBezTo>
                      <a:pt x="155" y="247"/>
                      <a:pt x="173" y="230"/>
                      <a:pt x="194" y="230"/>
                    </a:cubicBezTo>
                    <a:cubicBezTo>
                      <a:pt x="216" y="230"/>
                      <a:pt x="234" y="247"/>
                      <a:pt x="234" y="269"/>
                    </a:cubicBezTo>
                    <a:cubicBezTo>
                      <a:pt x="234" y="271"/>
                      <a:pt x="233" y="273"/>
                      <a:pt x="233" y="276"/>
                    </a:cubicBezTo>
                    <a:close/>
                  </a:path>
                </a:pathLst>
              </a:custGeom>
              <a:solidFill>
                <a:schemeClr val="bg1">
                  <a:lumMod val="95000"/>
                </a:schemeClr>
              </a:solidFill>
              <a:ln>
                <a:noFill/>
              </a:ln>
            </p:spPr>
            <p:txBody>
              <a:bodyPr vert="horz" wrap="square" lIns="91440" tIns="45721" rIns="91440" bIns="45721" numCol="1" anchor="t" anchorCtr="0" compatLnSpc="1">
                <a:prstTxWarp prst="textNoShape">
                  <a:avLst/>
                </a:prstTxWarp>
              </a:bodyPr>
              <a:lstStyle/>
              <a:p>
                <a:endParaRPr lang="en-US" sz="1801">
                  <a:cs typeface="+mn-ea"/>
                  <a:sym typeface="+mn-lt"/>
                </a:endParaRPr>
              </a:p>
            </p:txBody>
          </p:sp>
        </p:grpSp>
        <p:grpSp>
          <p:nvGrpSpPr>
            <p:cNvPr id="30" name="íSḻîḓê">
              <a:extLst>
                <a:ext uri="{FF2B5EF4-FFF2-40B4-BE49-F238E27FC236}">
                  <a16:creationId xmlns:a16="http://schemas.microsoft.com/office/drawing/2014/main" xmlns="" id="{7E5DCA79-8485-4952-B9DB-9E924D38CFBF}"/>
                </a:ext>
              </a:extLst>
            </p:cNvPr>
            <p:cNvGrpSpPr/>
            <p:nvPr/>
          </p:nvGrpSpPr>
          <p:grpSpPr>
            <a:xfrm>
              <a:off x="2971674" y="4136233"/>
              <a:ext cx="1635125" cy="1058863"/>
              <a:chOff x="2243139" y="4071938"/>
              <a:chExt cx="1635125" cy="1058863"/>
            </a:xfrm>
          </p:grpSpPr>
          <p:sp>
            <p:nvSpPr>
              <p:cNvPr id="37" name="íslide">
                <a:extLst>
                  <a:ext uri="{FF2B5EF4-FFF2-40B4-BE49-F238E27FC236}">
                    <a16:creationId xmlns:a16="http://schemas.microsoft.com/office/drawing/2014/main" xmlns="" id="{4F02687D-71BE-402D-8A06-25F04A5838D6}"/>
                  </a:ext>
                </a:extLst>
              </p:cNvPr>
              <p:cNvSpPr>
                <a:spLocks/>
              </p:cNvSpPr>
              <p:nvPr/>
            </p:nvSpPr>
            <p:spPr bwMode="auto">
              <a:xfrm>
                <a:off x="2257426" y="4086225"/>
                <a:ext cx="1598613" cy="1030288"/>
              </a:xfrm>
              <a:custGeom>
                <a:avLst/>
                <a:gdLst>
                  <a:gd name="T0" fmla="*/ 314 w 425"/>
                  <a:gd name="T1" fmla="*/ 0 h 274"/>
                  <a:gd name="T2" fmla="*/ 216 w 425"/>
                  <a:gd name="T3" fmla="*/ 0 h 274"/>
                  <a:gd name="T4" fmla="*/ 217 w 425"/>
                  <a:gd name="T5" fmla="*/ 10 h 274"/>
                  <a:gd name="T6" fmla="*/ 182 w 425"/>
                  <a:gd name="T7" fmla="*/ 45 h 274"/>
                  <a:gd name="T8" fmla="*/ 147 w 425"/>
                  <a:gd name="T9" fmla="*/ 10 h 274"/>
                  <a:gd name="T10" fmla="*/ 148 w 425"/>
                  <a:gd name="T11" fmla="*/ 0 h 274"/>
                  <a:gd name="T12" fmla="*/ 47 w 425"/>
                  <a:gd name="T13" fmla="*/ 0 h 274"/>
                  <a:gd name="T14" fmla="*/ 47 w 425"/>
                  <a:gd name="T15" fmla="*/ 112 h 274"/>
                  <a:gd name="T16" fmla="*/ 41 w 425"/>
                  <a:gd name="T17" fmla="*/ 108 h 274"/>
                  <a:gd name="T18" fmla="*/ 27 w 425"/>
                  <a:gd name="T19" fmla="*/ 104 h 274"/>
                  <a:gd name="T20" fmla="*/ 0 w 425"/>
                  <a:gd name="T21" fmla="*/ 132 h 274"/>
                  <a:gd name="T22" fmla="*/ 27 w 425"/>
                  <a:gd name="T23" fmla="*/ 159 h 274"/>
                  <a:gd name="T24" fmla="*/ 41 w 425"/>
                  <a:gd name="T25" fmla="*/ 155 h 274"/>
                  <a:gd name="T26" fmla="*/ 47 w 425"/>
                  <a:gd name="T27" fmla="*/ 151 h 274"/>
                  <a:gd name="T28" fmla="*/ 47 w 425"/>
                  <a:gd name="T29" fmla="*/ 234 h 274"/>
                  <a:gd name="T30" fmla="*/ 221 w 425"/>
                  <a:gd name="T31" fmla="*/ 234 h 274"/>
                  <a:gd name="T32" fmla="*/ 219 w 425"/>
                  <a:gd name="T33" fmla="*/ 239 h 274"/>
                  <a:gd name="T34" fmla="*/ 218 w 425"/>
                  <a:gd name="T35" fmla="*/ 247 h 274"/>
                  <a:gd name="T36" fmla="*/ 245 w 425"/>
                  <a:gd name="T37" fmla="*/ 274 h 274"/>
                  <a:gd name="T38" fmla="*/ 272 w 425"/>
                  <a:gd name="T39" fmla="*/ 247 h 274"/>
                  <a:gd name="T40" fmla="*/ 271 w 425"/>
                  <a:gd name="T41" fmla="*/ 239 h 274"/>
                  <a:gd name="T42" fmla="*/ 270 w 425"/>
                  <a:gd name="T43" fmla="*/ 234 h 274"/>
                  <a:gd name="T44" fmla="*/ 425 w 425"/>
                  <a:gd name="T45" fmla="*/ 234 h 274"/>
                  <a:gd name="T46" fmla="*/ 314 w 425"/>
                  <a:gd name="T47"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5" h="274">
                    <a:moveTo>
                      <a:pt x="314" y="0"/>
                    </a:moveTo>
                    <a:cubicBezTo>
                      <a:pt x="216" y="0"/>
                      <a:pt x="216" y="0"/>
                      <a:pt x="216" y="0"/>
                    </a:cubicBezTo>
                    <a:cubicBezTo>
                      <a:pt x="217" y="3"/>
                      <a:pt x="217" y="6"/>
                      <a:pt x="217" y="10"/>
                    </a:cubicBezTo>
                    <a:cubicBezTo>
                      <a:pt x="217" y="29"/>
                      <a:pt x="202" y="45"/>
                      <a:pt x="182" y="45"/>
                    </a:cubicBezTo>
                    <a:cubicBezTo>
                      <a:pt x="163" y="45"/>
                      <a:pt x="147" y="29"/>
                      <a:pt x="147" y="10"/>
                    </a:cubicBezTo>
                    <a:cubicBezTo>
                      <a:pt x="147" y="6"/>
                      <a:pt x="147" y="3"/>
                      <a:pt x="148" y="0"/>
                    </a:cubicBezTo>
                    <a:cubicBezTo>
                      <a:pt x="47" y="0"/>
                      <a:pt x="47" y="0"/>
                      <a:pt x="47" y="0"/>
                    </a:cubicBezTo>
                    <a:cubicBezTo>
                      <a:pt x="47" y="112"/>
                      <a:pt x="47" y="112"/>
                      <a:pt x="47" y="112"/>
                    </a:cubicBezTo>
                    <a:cubicBezTo>
                      <a:pt x="41" y="108"/>
                      <a:pt x="41" y="108"/>
                      <a:pt x="41" y="108"/>
                    </a:cubicBezTo>
                    <a:cubicBezTo>
                      <a:pt x="37" y="106"/>
                      <a:pt x="32" y="104"/>
                      <a:pt x="27" y="104"/>
                    </a:cubicBezTo>
                    <a:cubicBezTo>
                      <a:pt x="12" y="104"/>
                      <a:pt x="0" y="117"/>
                      <a:pt x="0" y="132"/>
                    </a:cubicBezTo>
                    <a:cubicBezTo>
                      <a:pt x="0" y="147"/>
                      <a:pt x="12" y="159"/>
                      <a:pt x="27" y="159"/>
                    </a:cubicBezTo>
                    <a:cubicBezTo>
                      <a:pt x="32" y="159"/>
                      <a:pt x="37" y="158"/>
                      <a:pt x="41" y="155"/>
                    </a:cubicBezTo>
                    <a:cubicBezTo>
                      <a:pt x="47" y="151"/>
                      <a:pt x="47" y="151"/>
                      <a:pt x="47" y="151"/>
                    </a:cubicBezTo>
                    <a:cubicBezTo>
                      <a:pt x="47" y="234"/>
                      <a:pt x="47" y="234"/>
                      <a:pt x="47" y="234"/>
                    </a:cubicBezTo>
                    <a:cubicBezTo>
                      <a:pt x="221" y="234"/>
                      <a:pt x="221" y="234"/>
                      <a:pt x="221" y="234"/>
                    </a:cubicBezTo>
                    <a:cubicBezTo>
                      <a:pt x="219" y="239"/>
                      <a:pt x="219" y="239"/>
                      <a:pt x="219" y="239"/>
                    </a:cubicBezTo>
                    <a:cubicBezTo>
                      <a:pt x="218" y="241"/>
                      <a:pt x="218" y="244"/>
                      <a:pt x="218" y="247"/>
                    </a:cubicBezTo>
                    <a:cubicBezTo>
                      <a:pt x="218" y="262"/>
                      <a:pt x="230" y="274"/>
                      <a:pt x="245" y="274"/>
                    </a:cubicBezTo>
                    <a:cubicBezTo>
                      <a:pt x="260" y="274"/>
                      <a:pt x="272" y="262"/>
                      <a:pt x="272" y="247"/>
                    </a:cubicBezTo>
                    <a:cubicBezTo>
                      <a:pt x="272" y="244"/>
                      <a:pt x="272" y="241"/>
                      <a:pt x="271" y="239"/>
                    </a:cubicBezTo>
                    <a:cubicBezTo>
                      <a:pt x="270" y="234"/>
                      <a:pt x="270" y="234"/>
                      <a:pt x="270" y="234"/>
                    </a:cubicBezTo>
                    <a:cubicBezTo>
                      <a:pt x="425" y="234"/>
                      <a:pt x="425" y="234"/>
                      <a:pt x="425" y="234"/>
                    </a:cubicBezTo>
                    <a:cubicBezTo>
                      <a:pt x="392" y="165"/>
                      <a:pt x="352" y="81"/>
                      <a:pt x="314" y="0"/>
                    </a:cubicBezTo>
                    <a:close/>
                  </a:path>
                </a:pathLst>
              </a:custGeom>
              <a:solidFill>
                <a:schemeClr val="tx1">
                  <a:lumMod val="20000"/>
                  <a:lumOff val="80000"/>
                </a:schemeClr>
              </a:solidFill>
              <a:ln>
                <a:noFill/>
              </a:ln>
            </p:spPr>
            <p:txBody>
              <a:bodyPr vert="horz" wrap="square" lIns="91440" tIns="45721" rIns="91440" bIns="45721" numCol="1" anchor="ctr" anchorCtr="0" compatLnSpc="1">
                <a:prstTxWarp prst="textNoShape">
                  <a:avLst/>
                </a:prstTxWarp>
              </a:bodyPr>
              <a:lstStyle/>
              <a:p>
                <a:pPr algn="ctr"/>
                <a:r>
                  <a:rPr lang="zh-CN" altLang="en-US" sz="1051">
                    <a:solidFill>
                      <a:schemeClr val="bg1"/>
                    </a:solidFill>
                    <a:cs typeface="+mn-ea"/>
                    <a:sym typeface="+mn-lt"/>
                  </a:rPr>
                  <a:t>关键词</a:t>
                </a:r>
                <a:endParaRPr lang="en-US" sz="1051">
                  <a:solidFill>
                    <a:schemeClr val="bg1"/>
                  </a:solidFill>
                  <a:cs typeface="+mn-ea"/>
                  <a:sym typeface="+mn-lt"/>
                </a:endParaRPr>
              </a:p>
            </p:txBody>
          </p:sp>
          <p:sp>
            <p:nvSpPr>
              <p:cNvPr id="38" name="iślíḍè">
                <a:extLst>
                  <a:ext uri="{FF2B5EF4-FFF2-40B4-BE49-F238E27FC236}">
                    <a16:creationId xmlns:a16="http://schemas.microsoft.com/office/drawing/2014/main" xmlns="" id="{4F9BAB4A-714E-4C75-B063-89C9B96D36C0}"/>
                  </a:ext>
                </a:extLst>
              </p:cNvPr>
              <p:cNvSpPr>
                <a:spLocks noEditPoints="1"/>
              </p:cNvSpPr>
              <p:nvPr/>
            </p:nvSpPr>
            <p:spPr bwMode="auto">
              <a:xfrm>
                <a:off x="2243139" y="4071938"/>
                <a:ext cx="1635125" cy="1058863"/>
              </a:xfrm>
              <a:custGeom>
                <a:avLst/>
                <a:gdLst>
                  <a:gd name="T0" fmla="*/ 249 w 435"/>
                  <a:gd name="T1" fmla="*/ 282 h 282"/>
                  <a:gd name="T2" fmla="*/ 218 w 435"/>
                  <a:gd name="T3" fmla="*/ 251 h 282"/>
                  <a:gd name="T4" fmla="*/ 219 w 435"/>
                  <a:gd name="T5" fmla="*/ 242 h 282"/>
                  <a:gd name="T6" fmla="*/ 47 w 435"/>
                  <a:gd name="T7" fmla="*/ 242 h 282"/>
                  <a:gd name="T8" fmla="*/ 47 w 435"/>
                  <a:gd name="T9" fmla="*/ 163 h 282"/>
                  <a:gd name="T10" fmla="*/ 31 w 435"/>
                  <a:gd name="T11" fmla="*/ 167 h 282"/>
                  <a:gd name="T12" fmla="*/ 0 w 435"/>
                  <a:gd name="T13" fmla="*/ 136 h 282"/>
                  <a:gd name="T14" fmla="*/ 31 w 435"/>
                  <a:gd name="T15" fmla="*/ 104 h 282"/>
                  <a:gd name="T16" fmla="*/ 47 w 435"/>
                  <a:gd name="T17" fmla="*/ 109 h 282"/>
                  <a:gd name="T18" fmla="*/ 47 w 435"/>
                  <a:gd name="T19" fmla="*/ 0 h 282"/>
                  <a:gd name="T20" fmla="*/ 157 w 435"/>
                  <a:gd name="T21" fmla="*/ 0 h 282"/>
                  <a:gd name="T22" fmla="*/ 156 w 435"/>
                  <a:gd name="T23" fmla="*/ 5 h 282"/>
                  <a:gd name="T24" fmla="*/ 155 w 435"/>
                  <a:gd name="T25" fmla="*/ 14 h 282"/>
                  <a:gd name="T26" fmla="*/ 186 w 435"/>
                  <a:gd name="T27" fmla="*/ 45 h 282"/>
                  <a:gd name="T28" fmla="*/ 217 w 435"/>
                  <a:gd name="T29" fmla="*/ 14 h 282"/>
                  <a:gd name="T30" fmla="*/ 216 w 435"/>
                  <a:gd name="T31" fmla="*/ 5 h 282"/>
                  <a:gd name="T32" fmla="*/ 215 w 435"/>
                  <a:gd name="T33" fmla="*/ 0 h 282"/>
                  <a:gd name="T34" fmla="*/ 320 w 435"/>
                  <a:gd name="T35" fmla="*/ 0 h 282"/>
                  <a:gd name="T36" fmla="*/ 321 w 435"/>
                  <a:gd name="T37" fmla="*/ 3 h 282"/>
                  <a:gd name="T38" fmla="*/ 432 w 435"/>
                  <a:gd name="T39" fmla="*/ 236 h 282"/>
                  <a:gd name="T40" fmla="*/ 435 w 435"/>
                  <a:gd name="T41" fmla="*/ 242 h 282"/>
                  <a:gd name="T42" fmla="*/ 279 w 435"/>
                  <a:gd name="T43" fmla="*/ 242 h 282"/>
                  <a:gd name="T44" fmla="*/ 280 w 435"/>
                  <a:gd name="T45" fmla="*/ 251 h 282"/>
                  <a:gd name="T46" fmla="*/ 249 w 435"/>
                  <a:gd name="T47" fmla="*/ 282 h 282"/>
                  <a:gd name="T48" fmla="*/ 55 w 435"/>
                  <a:gd name="T49" fmla="*/ 234 h 282"/>
                  <a:gd name="T50" fmla="*/ 230 w 435"/>
                  <a:gd name="T51" fmla="*/ 234 h 282"/>
                  <a:gd name="T52" fmla="*/ 227 w 435"/>
                  <a:gd name="T53" fmla="*/ 244 h 282"/>
                  <a:gd name="T54" fmla="*/ 226 w 435"/>
                  <a:gd name="T55" fmla="*/ 251 h 282"/>
                  <a:gd name="T56" fmla="*/ 249 w 435"/>
                  <a:gd name="T57" fmla="*/ 274 h 282"/>
                  <a:gd name="T58" fmla="*/ 272 w 435"/>
                  <a:gd name="T59" fmla="*/ 251 h 282"/>
                  <a:gd name="T60" fmla="*/ 271 w 435"/>
                  <a:gd name="T61" fmla="*/ 244 h 282"/>
                  <a:gd name="T62" fmla="*/ 268 w 435"/>
                  <a:gd name="T63" fmla="*/ 234 h 282"/>
                  <a:gd name="T64" fmla="*/ 422 w 435"/>
                  <a:gd name="T65" fmla="*/ 234 h 282"/>
                  <a:gd name="T66" fmla="*/ 315 w 435"/>
                  <a:gd name="T67" fmla="*/ 8 h 282"/>
                  <a:gd name="T68" fmla="*/ 225 w 435"/>
                  <a:gd name="T69" fmla="*/ 8 h 282"/>
                  <a:gd name="T70" fmla="*/ 225 w 435"/>
                  <a:gd name="T71" fmla="*/ 14 h 282"/>
                  <a:gd name="T72" fmla="*/ 186 w 435"/>
                  <a:gd name="T73" fmla="*/ 53 h 282"/>
                  <a:gd name="T74" fmla="*/ 147 w 435"/>
                  <a:gd name="T75" fmla="*/ 14 h 282"/>
                  <a:gd name="T76" fmla="*/ 147 w 435"/>
                  <a:gd name="T77" fmla="*/ 8 h 282"/>
                  <a:gd name="T78" fmla="*/ 55 w 435"/>
                  <a:gd name="T79" fmla="*/ 8 h 282"/>
                  <a:gd name="T80" fmla="*/ 55 w 435"/>
                  <a:gd name="T81" fmla="*/ 123 h 282"/>
                  <a:gd name="T82" fmla="*/ 43 w 435"/>
                  <a:gd name="T83" fmla="*/ 116 h 282"/>
                  <a:gd name="T84" fmla="*/ 31 w 435"/>
                  <a:gd name="T85" fmla="*/ 112 h 282"/>
                  <a:gd name="T86" fmla="*/ 8 w 435"/>
                  <a:gd name="T87" fmla="*/ 136 h 282"/>
                  <a:gd name="T88" fmla="*/ 31 w 435"/>
                  <a:gd name="T89" fmla="*/ 159 h 282"/>
                  <a:gd name="T90" fmla="*/ 43 w 435"/>
                  <a:gd name="T91" fmla="*/ 156 h 282"/>
                  <a:gd name="T92" fmla="*/ 55 w 435"/>
                  <a:gd name="T93" fmla="*/ 148 h 282"/>
                  <a:gd name="T94" fmla="*/ 55 w 435"/>
                  <a:gd name="T95" fmla="*/ 234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5" h="282">
                    <a:moveTo>
                      <a:pt x="249" y="282"/>
                    </a:moveTo>
                    <a:cubicBezTo>
                      <a:pt x="232" y="282"/>
                      <a:pt x="218" y="268"/>
                      <a:pt x="218" y="251"/>
                    </a:cubicBezTo>
                    <a:cubicBezTo>
                      <a:pt x="218" y="248"/>
                      <a:pt x="218" y="245"/>
                      <a:pt x="219" y="242"/>
                    </a:cubicBezTo>
                    <a:cubicBezTo>
                      <a:pt x="47" y="242"/>
                      <a:pt x="47" y="242"/>
                      <a:pt x="47" y="242"/>
                    </a:cubicBezTo>
                    <a:cubicBezTo>
                      <a:pt x="47" y="163"/>
                      <a:pt x="47" y="163"/>
                      <a:pt x="47" y="163"/>
                    </a:cubicBezTo>
                    <a:cubicBezTo>
                      <a:pt x="43" y="165"/>
                      <a:pt x="37" y="167"/>
                      <a:pt x="31" y="167"/>
                    </a:cubicBezTo>
                    <a:cubicBezTo>
                      <a:pt x="14" y="167"/>
                      <a:pt x="0" y="153"/>
                      <a:pt x="0" y="136"/>
                    </a:cubicBezTo>
                    <a:cubicBezTo>
                      <a:pt x="0" y="118"/>
                      <a:pt x="14" y="104"/>
                      <a:pt x="31" y="104"/>
                    </a:cubicBezTo>
                    <a:cubicBezTo>
                      <a:pt x="37" y="104"/>
                      <a:pt x="43" y="106"/>
                      <a:pt x="47" y="109"/>
                    </a:cubicBezTo>
                    <a:cubicBezTo>
                      <a:pt x="47" y="0"/>
                      <a:pt x="47" y="0"/>
                      <a:pt x="47" y="0"/>
                    </a:cubicBezTo>
                    <a:cubicBezTo>
                      <a:pt x="157" y="0"/>
                      <a:pt x="157" y="0"/>
                      <a:pt x="157" y="0"/>
                    </a:cubicBezTo>
                    <a:cubicBezTo>
                      <a:pt x="156" y="5"/>
                      <a:pt x="156" y="5"/>
                      <a:pt x="156" y="5"/>
                    </a:cubicBezTo>
                    <a:cubicBezTo>
                      <a:pt x="155" y="8"/>
                      <a:pt x="155" y="11"/>
                      <a:pt x="155" y="14"/>
                    </a:cubicBezTo>
                    <a:cubicBezTo>
                      <a:pt x="155" y="31"/>
                      <a:pt x="169" y="45"/>
                      <a:pt x="186" y="45"/>
                    </a:cubicBezTo>
                    <a:cubicBezTo>
                      <a:pt x="203" y="45"/>
                      <a:pt x="217" y="31"/>
                      <a:pt x="217" y="14"/>
                    </a:cubicBezTo>
                    <a:cubicBezTo>
                      <a:pt x="217" y="11"/>
                      <a:pt x="217" y="8"/>
                      <a:pt x="216" y="5"/>
                    </a:cubicBezTo>
                    <a:cubicBezTo>
                      <a:pt x="215" y="0"/>
                      <a:pt x="215" y="0"/>
                      <a:pt x="215" y="0"/>
                    </a:cubicBezTo>
                    <a:cubicBezTo>
                      <a:pt x="320" y="0"/>
                      <a:pt x="320" y="0"/>
                      <a:pt x="320" y="0"/>
                    </a:cubicBezTo>
                    <a:cubicBezTo>
                      <a:pt x="321" y="3"/>
                      <a:pt x="321" y="3"/>
                      <a:pt x="321" y="3"/>
                    </a:cubicBezTo>
                    <a:cubicBezTo>
                      <a:pt x="360" y="83"/>
                      <a:pt x="400" y="168"/>
                      <a:pt x="432" y="236"/>
                    </a:cubicBezTo>
                    <a:cubicBezTo>
                      <a:pt x="435" y="242"/>
                      <a:pt x="435" y="242"/>
                      <a:pt x="435" y="242"/>
                    </a:cubicBezTo>
                    <a:cubicBezTo>
                      <a:pt x="279" y="242"/>
                      <a:pt x="279" y="242"/>
                      <a:pt x="279" y="242"/>
                    </a:cubicBezTo>
                    <a:cubicBezTo>
                      <a:pt x="280" y="245"/>
                      <a:pt x="280" y="248"/>
                      <a:pt x="280" y="251"/>
                    </a:cubicBezTo>
                    <a:cubicBezTo>
                      <a:pt x="280" y="268"/>
                      <a:pt x="266" y="282"/>
                      <a:pt x="249" y="282"/>
                    </a:cubicBezTo>
                    <a:close/>
                    <a:moveTo>
                      <a:pt x="55" y="234"/>
                    </a:moveTo>
                    <a:cubicBezTo>
                      <a:pt x="230" y="234"/>
                      <a:pt x="230" y="234"/>
                      <a:pt x="230" y="234"/>
                    </a:cubicBezTo>
                    <a:cubicBezTo>
                      <a:pt x="227" y="244"/>
                      <a:pt x="227" y="244"/>
                      <a:pt x="227" y="244"/>
                    </a:cubicBezTo>
                    <a:cubicBezTo>
                      <a:pt x="226" y="246"/>
                      <a:pt x="226" y="249"/>
                      <a:pt x="226" y="251"/>
                    </a:cubicBezTo>
                    <a:cubicBezTo>
                      <a:pt x="226" y="264"/>
                      <a:pt x="236" y="274"/>
                      <a:pt x="249" y="274"/>
                    </a:cubicBezTo>
                    <a:cubicBezTo>
                      <a:pt x="262" y="274"/>
                      <a:pt x="272" y="264"/>
                      <a:pt x="272" y="251"/>
                    </a:cubicBezTo>
                    <a:cubicBezTo>
                      <a:pt x="272" y="249"/>
                      <a:pt x="272" y="246"/>
                      <a:pt x="271" y="244"/>
                    </a:cubicBezTo>
                    <a:cubicBezTo>
                      <a:pt x="268" y="234"/>
                      <a:pt x="268" y="234"/>
                      <a:pt x="268" y="234"/>
                    </a:cubicBezTo>
                    <a:cubicBezTo>
                      <a:pt x="422" y="234"/>
                      <a:pt x="422" y="234"/>
                      <a:pt x="422" y="234"/>
                    </a:cubicBezTo>
                    <a:cubicBezTo>
                      <a:pt x="391" y="167"/>
                      <a:pt x="352" y="86"/>
                      <a:pt x="315" y="8"/>
                    </a:cubicBezTo>
                    <a:cubicBezTo>
                      <a:pt x="225" y="8"/>
                      <a:pt x="225" y="8"/>
                      <a:pt x="225" y="8"/>
                    </a:cubicBezTo>
                    <a:cubicBezTo>
                      <a:pt x="225" y="10"/>
                      <a:pt x="225" y="12"/>
                      <a:pt x="225" y="14"/>
                    </a:cubicBezTo>
                    <a:cubicBezTo>
                      <a:pt x="225" y="35"/>
                      <a:pt x="208" y="53"/>
                      <a:pt x="186" y="53"/>
                    </a:cubicBezTo>
                    <a:cubicBezTo>
                      <a:pt x="164" y="53"/>
                      <a:pt x="147" y="35"/>
                      <a:pt x="147" y="14"/>
                    </a:cubicBezTo>
                    <a:cubicBezTo>
                      <a:pt x="147" y="12"/>
                      <a:pt x="147" y="10"/>
                      <a:pt x="147" y="8"/>
                    </a:cubicBezTo>
                    <a:cubicBezTo>
                      <a:pt x="55" y="8"/>
                      <a:pt x="55" y="8"/>
                      <a:pt x="55" y="8"/>
                    </a:cubicBezTo>
                    <a:cubicBezTo>
                      <a:pt x="55" y="123"/>
                      <a:pt x="55" y="123"/>
                      <a:pt x="55" y="123"/>
                    </a:cubicBezTo>
                    <a:cubicBezTo>
                      <a:pt x="43" y="116"/>
                      <a:pt x="43" y="116"/>
                      <a:pt x="43" y="116"/>
                    </a:cubicBezTo>
                    <a:cubicBezTo>
                      <a:pt x="40" y="113"/>
                      <a:pt x="36" y="112"/>
                      <a:pt x="31" y="112"/>
                    </a:cubicBezTo>
                    <a:cubicBezTo>
                      <a:pt x="18" y="112"/>
                      <a:pt x="8" y="123"/>
                      <a:pt x="8" y="136"/>
                    </a:cubicBezTo>
                    <a:cubicBezTo>
                      <a:pt x="8" y="149"/>
                      <a:pt x="18" y="159"/>
                      <a:pt x="31" y="159"/>
                    </a:cubicBezTo>
                    <a:cubicBezTo>
                      <a:pt x="36" y="159"/>
                      <a:pt x="40" y="158"/>
                      <a:pt x="43" y="156"/>
                    </a:cubicBezTo>
                    <a:cubicBezTo>
                      <a:pt x="55" y="148"/>
                      <a:pt x="55" y="148"/>
                      <a:pt x="55" y="148"/>
                    </a:cubicBezTo>
                    <a:lnTo>
                      <a:pt x="55" y="234"/>
                    </a:lnTo>
                    <a:close/>
                  </a:path>
                </a:pathLst>
              </a:custGeom>
              <a:solidFill>
                <a:schemeClr val="bg1">
                  <a:lumMod val="95000"/>
                </a:schemeClr>
              </a:solidFill>
              <a:ln>
                <a:noFill/>
              </a:ln>
            </p:spPr>
            <p:txBody>
              <a:bodyPr vert="horz" wrap="square" lIns="91440" tIns="45721" rIns="91440" bIns="45721" numCol="1" anchor="t" anchorCtr="0" compatLnSpc="1">
                <a:prstTxWarp prst="textNoShape">
                  <a:avLst/>
                </a:prstTxWarp>
              </a:bodyPr>
              <a:lstStyle/>
              <a:p>
                <a:endParaRPr lang="en-US" sz="1801">
                  <a:cs typeface="+mn-ea"/>
                  <a:sym typeface="+mn-lt"/>
                </a:endParaRPr>
              </a:p>
            </p:txBody>
          </p:sp>
        </p:grpSp>
        <p:grpSp>
          <p:nvGrpSpPr>
            <p:cNvPr id="31" name="is1ïdè">
              <a:extLst>
                <a:ext uri="{FF2B5EF4-FFF2-40B4-BE49-F238E27FC236}">
                  <a16:creationId xmlns:a16="http://schemas.microsoft.com/office/drawing/2014/main" xmlns="" id="{2EB3B562-302B-4B7E-8801-C810DA922A20}"/>
                </a:ext>
              </a:extLst>
            </p:cNvPr>
            <p:cNvGrpSpPr/>
            <p:nvPr/>
          </p:nvGrpSpPr>
          <p:grpSpPr>
            <a:xfrm>
              <a:off x="2125534" y="3229769"/>
              <a:ext cx="1195388" cy="906463"/>
              <a:chOff x="1397001" y="3165475"/>
              <a:chExt cx="1195388" cy="906463"/>
            </a:xfrm>
          </p:grpSpPr>
          <p:sp>
            <p:nvSpPr>
              <p:cNvPr id="35" name="îŝḷídè">
                <a:extLst>
                  <a:ext uri="{FF2B5EF4-FFF2-40B4-BE49-F238E27FC236}">
                    <a16:creationId xmlns:a16="http://schemas.microsoft.com/office/drawing/2014/main" xmlns="" id="{CF739872-1F01-4D97-B312-9BD180BB41A2}"/>
                  </a:ext>
                </a:extLst>
              </p:cNvPr>
              <p:cNvSpPr>
                <a:spLocks/>
              </p:cNvSpPr>
              <p:nvPr/>
            </p:nvSpPr>
            <p:spPr bwMode="auto">
              <a:xfrm>
                <a:off x="1419226" y="3179763"/>
                <a:ext cx="1158875" cy="876300"/>
              </a:xfrm>
              <a:custGeom>
                <a:avLst/>
                <a:gdLst>
                  <a:gd name="T0" fmla="*/ 281 w 308"/>
                  <a:gd name="T1" fmla="*/ 165 h 233"/>
                  <a:gd name="T2" fmla="*/ 308 w 308"/>
                  <a:gd name="T3" fmla="*/ 137 h 233"/>
                  <a:gd name="T4" fmla="*/ 281 w 308"/>
                  <a:gd name="T5" fmla="*/ 110 h 233"/>
                  <a:gd name="T6" fmla="*/ 268 w 308"/>
                  <a:gd name="T7" fmla="*/ 113 h 233"/>
                  <a:gd name="T8" fmla="*/ 262 w 308"/>
                  <a:gd name="T9" fmla="*/ 116 h 233"/>
                  <a:gd name="T10" fmla="*/ 262 w 308"/>
                  <a:gd name="T11" fmla="*/ 0 h 233"/>
                  <a:gd name="T12" fmla="*/ 111 w 308"/>
                  <a:gd name="T13" fmla="*/ 0 h 233"/>
                  <a:gd name="T14" fmla="*/ 0 w 308"/>
                  <a:gd name="T15" fmla="*/ 233 h 233"/>
                  <a:gd name="T16" fmla="*/ 102 w 308"/>
                  <a:gd name="T17" fmla="*/ 233 h 233"/>
                  <a:gd name="T18" fmla="*/ 101 w 308"/>
                  <a:gd name="T19" fmla="*/ 227 h 233"/>
                  <a:gd name="T20" fmla="*/ 136 w 308"/>
                  <a:gd name="T21" fmla="*/ 191 h 233"/>
                  <a:gd name="T22" fmla="*/ 172 w 308"/>
                  <a:gd name="T23" fmla="*/ 227 h 233"/>
                  <a:gd name="T24" fmla="*/ 171 w 308"/>
                  <a:gd name="T25" fmla="*/ 233 h 233"/>
                  <a:gd name="T26" fmla="*/ 262 w 308"/>
                  <a:gd name="T27" fmla="*/ 233 h 233"/>
                  <a:gd name="T28" fmla="*/ 262 w 308"/>
                  <a:gd name="T29" fmla="*/ 158 h 233"/>
                  <a:gd name="T30" fmla="*/ 268 w 308"/>
                  <a:gd name="T31" fmla="*/ 161 h 233"/>
                  <a:gd name="T32" fmla="*/ 281 w 308"/>
                  <a:gd name="T33" fmla="*/ 165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8" h="233">
                    <a:moveTo>
                      <a:pt x="281" y="165"/>
                    </a:moveTo>
                    <a:cubicBezTo>
                      <a:pt x="296" y="165"/>
                      <a:pt x="308" y="152"/>
                      <a:pt x="308" y="137"/>
                    </a:cubicBezTo>
                    <a:cubicBezTo>
                      <a:pt x="308" y="122"/>
                      <a:pt x="296" y="110"/>
                      <a:pt x="281" y="110"/>
                    </a:cubicBezTo>
                    <a:cubicBezTo>
                      <a:pt x="277" y="110"/>
                      <a:pt x="272" y="111"/>
                      <a:pt x="268" y="113"/>
                    </a:cubicBezTo>
                    <a:cubicBezTo>
                      <a:pt x="262" y="116"/>
                      <a:pt x="262" y="116"/>
                      <a:pt x="262" y="116"/>
                    </a:cubicBezTo>
                    <a:cubicBezTo>
                      <a:pt x="262" y="0"/>
                      <a:pt x="262" y="0"/>
                      <a:pt x="262" y="0"/>
                    </a:cubicBezTo>
                    <a:cubicBezTo>
                      <a:pt x="111" y="0"/>
                      <a:pt x="111" y="0"/>
                      <a:pt x="111" y="0"/>
                    </a:cubicBezTo>
                    <a:cubicBezTo>
                      <a:pt x="0" y="233"/>
                      <a:pt x="0" y="233"/>
                      <a:pt x="0" y="233"/>
                    </a:cubicBezTo>
                    <a:cubicBezTo>
                      <a:pt x="102" y="233"/>
                      <a:pt x="102" y="233"/>
                      <a:pt x="102" y="233"/>
                    </a:cubicBezTo>
                    <a:cubicBezTo>
                      <a:pt x="101" y="231"/>
                      <a:pt x="101" y="229"/>
                      <a:pt x="101" y="227"/>
                    </a:cubicBezTo>
                    <a:cubicBezTo>
                      <a:pt x="101" y="207"/>
                      <a:pt x="117" y="191"/>
                      <a:pt x="136" y="191"/>
                    </a:cubicBezTo>
                    <a:cubicBezTo>
                      <a:pt x="156" y="191"/>
                      <a:pt x="172" y="207"/>
                      <a:pt x="172" y="227"/>
                    </a:cubicBezTo>
                    <a:cubicBezTo>
                      <a:pt x="172" y="229"/>
                      <a:pt x="171" y="231"/>
                      <a:pt x="171" y="233"/>
                    </a:cubicBezTo>
                    <a:cubicBezTo>
                      <a:pt x="262" y="233"/>
                      <a:pt x="262" y="233"/>
                      <a:pt x="262" y="233"/>
                    </a:cubicBezTo>
                    <a:cubicBezTo>
                      <a:pt x="262" y="158"/>
                      <a:pt x="262" y="158"/>
                      <a:pt x="262" y="158"/>
                    </a:cubicBezTo>
                    <a:cubicBezTo>
                      <a:pt x="268" y="161"/>
                      <a:pt x="268" y="161"/>
                      <a:pt x="268" y="161"/>
                    </a:cubicBezTo>
                    <a:cubicBezTo>
                      <a:pt x="272" y="164"/>
                      <a:pt x="277" y="165"/>
                      <a:pt x="281" y="165"/>
                    </a:cubicBezTo>
                    <a:close/>
                  </a:path>
                </a:pathLst>
              </a:custGeom>
              <a:solidFill>
                <a:schemeClr val="tx1">
                  <a:lumMod val="20000"/>
                  <a:lumOff val="80000"/>
                </a:schemeClr>
              </a:solidFill>
              <a:ln>
                <a:noFill/>
              </a:ln>
            </p:spPr>
            <p:txBody>
              <a:bodyPr vert="horz" wrap="square" lIns="91440" tIns="45721" rIns="91440" bIns="45721" numCol="1" anchor="ctr" anchorCtr="0" compatLnSpc="1">
                <a:prstTxWarp prst="textNoShape">
                  <a:avLst/>
                </a:prstTxWarp>
              </a:bodyPr>
              <a:lstStyle/>
              <a:p>
                <a:pPr algn="ctr"/>
                <a:r>
                  <a:rPr lang="zh-CN" altLang="en-US" sz="1051">
                    <a:solidFill>
                      <a:schemeClr val="bg1"/>
                    </a:solidFill>
                    <a:cs typeface="+mn-ea"/>
                    <a:sym typeface="+mn-lt"/>
                  </a:rPr>
                  <a:t>关键词</a:t>
                </a:r>
                <a:endParaRPr lang="en-US" sz="1051">
                  <a:solidFill>
                    <a:schemeClr val="bg1"/>
                  </a:solidFill>
                  <a:cs typeface="+mn-ea"/>
                  <a:sym typeface="+mn-lt"/>
                </a:endParaRPr>
              </a:p>
            </p:txBody>
          </p:sp>
          <p:sp>
            <p:nvSpPr>
              <p:cNvPr id="36" name="íŝļíḍe">
                <a:extLst>
                  <a:ext uri="{FF2B5EF4-FFF2-40B4-BE49-F238E27FC236}">
                    <a16:creationId xmlns:a16="http://schemas.microsoft.com/office/drawing/2014/main" xmlns="" id="{DC5B7229-FF15-4B77-B698-B9CACFED5DE0}"/>
                  </a:ext>
                </a:extLst>
              </p:cNvPr>
              <p:cNvSpPr>
                <a:spLocks noEditPoints="1"/>
              </p:cNvSpPr>
              <p:nvPr/>
            </p:nvSpPr>
            <p:spPr bwMode="auto">
              <a:xfrm>
                <a:off x="1397001" y="3165475"/>
                <a:ext cx="1195388" cy="906463"/>
              </a:xfrm>
              <a:custGeom>
                <a:avLst/>
                <a:gdLst>
                  <a:gd name="T0" fmla="*/ 272 w 318"/>
                  <a:gd name="T1" fmla="*/ 241 h 241"/>
                  <a:gd name="T2" fmla="*/ 172 w 318"/>
                  <a:gd name="T3" fmla="*/ 241 h 241"/>
                  <a:gd name="T4" fmla="*/ 173 w 318"/>
                  <a:gd name="T5" fmla="*/ 237 h 241"/>
                  <a:gd name="T6" fmla="*/ 174 w 318"/>
                  <a:gd name="T7" fmla="*/ 231 h 241"/>
                  <a:gd name="T8" fmla="*/ 142 w 318"/>
                  <a:gd name="T9" fmla="*/ 199 h 241"/>
                  <a:gd name="T10" fmla="*/ 111 w 318"/>
                  <a:gd name="T11" fmla="*/ 231 h 241"/>
                  <a:gd name="T12" fmla="*/ 112 w 318"/>
                  <a:gd name="T13" fmla="*/ 237 h 241"/>
                  <a:gd name="T14" fmla="*/ 112 w 318"/>
                  <a:gd name="T15" fmla="*/ 241 h 241"/>
                  <a:gd name="T16" fmla="*/ 0 w 318"/>
                  <a:gd name="T17" fmla="*/ 241 h 241"/>
                  <a:gd name="T18" fmla="*/ 115 w 318"/>
                  <a:gd name="T19" fmla="*/ 0 h 241"/>
                  <a:gd name="T20" fmla="*/ 272 w 318"/>
                  <a:gd name="T21" fmla="*/ 0 h 241"/>
                  <a:gd name="T22" fmla="*/ 272 w 318"/>
                  <a:gd name="T23" fmla="*/ 114 h 241"/>
                  <a:gd name="T24" fmla="*/ 287 w 318"/>
                  <a:gd name="T25" fmla="*/ 110 h 241"/>
                  <a:gd name="T26" fmla="*/ 318 w 318"/>
                  <a:gd name="T27" fmla="*/ 141 h 241"/>
                  <a:gd name="T28" fmla="*/ 287 w 318"/>
                  <a:gd name="T29" fmla="*/ 173 h 241"/>
                  <a:gd name="T30" fmla="*/ 272 w 318"/>
                  <a:gd name="T31" fmla="*/ 169 h 241"/>
                  <a:gd name="T32" fmla="*/ 272 w 318"/>
                  <a:gd name="T33" fmla="*/ 241 h 241"/>
                  <a:gd name="T34" fmla="*/ 182 w 318"/>
                  <a:gd name="T35" fmla="*/ 233 h 241"/>
                  <a:gd name="T36" fmla="*/ 264 w 318"/>
                  <a:gd name="T37" fmla="*/ 233 h 241"/>
                  <a:gd name="T38" fmla="*/ 264 w 318"/>
                  <a:gd name="T39" fmla="*/ 156 h 241"/>
                  <a:gd name="T40" fmla="*/ 276 w 318"/>
                  <a:gd name="T41" fmla="*/ 162 h 241"/>
                  <a:gd name="T42" fmla="*/ 287 w 318"/>
                  <a:gd name="T43" fmla="*/ 165 h 241"/>
                  <a:gd name="T44" fmla="*/ 310 w 318"/>
                  <a:gd name="T45" fmla="*/ 141 h 241"/>
                  <a:gd name="T46" fmla="*/ 287 w 318"/>
                  <a:gd name="T47" fmla="*/ 118 h 241"/>
                  <a:gd name="T48" fmla="*/ 276 w 318"/>
                  <a:gd name="T49" fmla="*/ 121 h 241"/>
                  <a:gd name="T50" fmla="*/ 264 w 318"/>
                  <a:gd name="T51" fmla="*/ 127 h 241"/>
                  <a:gd name="T52" fmla="*/ 264 w 318"/>
                  <a:gd name="T53" fmla="*/ 8 h 241"/>
                  <a:gd name="T54" fmla="*/ 120 w 318"/>
                  <a:gd name="T55" fmla="*/ 8 h 241"/>
                  <a:gd name="T56" fmla="*/ 12 w 318"/>
                  <a:gd name="T57" fmla="*/ 233 h 241"/>
                  <a:gd name="T58" fmla="*/ 103 w 318"/>
                  <a:gd name="T59" fmla="*/ 233 h 241"/>
                  <a:gd name="T60" fmla="*/ 103 w 318"/>
                  <a:gd name="T61" fmla="*/ 231 h 241"/>
                  <a:gd name="T62" fmla="*/ 142 w 318"/>
                  <a:gd name="T63" fmla="*/ 191 h 241"/>
                  <a:gd name="T64" fmla="*/ 182 w 318"/>
                  <a:gd name="T65" fmla="*/ 231 h 241"/>
                  <a:gd name="T66" fmla="*/ 182 w 318"/>
                  <a:gd name="T67" fmla="*/ 233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8" h="241">
                    <a:moveTo>
                      <a:pt x="272" y="241"/>
                    </a:moveTo>
                    <a:cubicBezTo>
                      <a:pt x="172" y="241"/>
                      <a:pt x="172" y="241"/>
                      <a:pt x="172" y="241"/>
                    </a:cubicBezTo>
                    <a:cubicBezTo>
                      <a:pt x="173" y="237"/>
                      <a:pt x="173" y="237"/>
                      <a:pt x="173" y="237"/>
                    </a:cubicBezTo>
                    <a:cubicBezTo>
                      <a:pt x="173" y="235"/>
                      <a:pt x="174" y="233"/>
                      <a:pt x="174" y="231"/>
                    </a:cubicBezTo>
                    <a:cubicBezTo>
                      <a:pt x="174" y="213"/>
                      <a:pt x="160" y="199"/>
                      <a:pt x="142" y="199"/>
                    </a:cubicBezTo>
                    <a:cubicBezTo>
                      <a:pt x="125" y="199"/>
                      <a:pt x="111" y="213"/>
                      <a:pt x="111" y="231"/>
                    </a:cubicBezTo>
                    <a:cubicBezTo>
                      <a:pt x="111" y="233"/>
                      <a:pt x="111" y="235"/>
                      <a:pt x="112" y="237"/>
                    </a:cubicBezTo>
                    <a:cubicBezTo>
                      <a:pt x="112" y="241"/>
                      <a:pt x="112" y="241"/>
                      <a:pt x="112" y="241"/>
                    </a:cubicBezTo>
                    <a:cubicBezTo>
                      <a:pt x="0" y="241"/>
                      <a:pt x="0" y="241"/>
                      <a:pt x="0" y="241"/>
                    </a:cubicBezTo>
                    <a:cubicBezTo>
                      <a:pt x="115" y="0"/>
                      <a:pt x="115" y="0"/>
                      <a:pt x="115" y="0"/>
                    </a:cubicBezTo>
                    <a:cubicBezTo>
                      <a:pt x="272" y="0"/>
                      <a:pt x="272" y="0"/>
                      <a:pt x="272" y="0"/>
                    </a:cubicBezTo>
                    <a:cubicBezTo>
                      <a:pt x="272" y="114"/>
                      <a:pt x="272" y="114"/>
                      <a:pt x="272" y="114"/>
                    </a:cubicBezTo>
                    <a:cubicBezTo>
                      <a:pt x="277" y="111"/>
                      <a:pt x="282" y="110"/>
                      <a:pt x="287" y="110"/>
                    </a:cubicBezTo>
                    <a:cubicBezTo>
                      <a:pt x="304" y="110"/>
                      <a:pt x="318" y="124"/>
                      <a:pt x="318" y="141"/>
                    </a:cubicBezTo>
                    <a:cubicBezTo>
                      <a:pt x="318" y="159"/>
                      <a:pt x="304" y="173"/>
                      <a:pt x="287" y="173"/>
                    </a:cubicBezTo>
                    <a:cubicBezTo>
                      <a:pt x="282" y="173"/>
                      <a:pt x="277" y="171"/>
                      <a:pt x="272" y="169"/>
                    </a:cubicBezTo>
                    <a:lnTo>
                      <a:pt x="272" y="241"/>
                    </a:lnTo>
                    <a:close/>
                    <a:moveTo>
                      <a:pt x="182" y="233"/>
                    </a:moveTo>
                    <a:cubicBezTo>
                      <a:pt x="264" y="233"/>
                      <a:pt x="264" y="233"/>
                      <a:pt x="264" y="233"/>
                    </a:cubicBezTo>
                    <a:cubicBezTo>
                      <a:pt x="264" y="156"/>
                      <a:pt x="264" y="156"/>
                      <a:pt x="264" y="156"/>
                    </a:cubicBezTo>
                    <a:cubicBezTo>
                      <a:pt x="276" y="162"/>
                      <a:pt x="276" y="162"/>
                      <a:pt x="276" y="162"/>
                    </a:cubicBezTo>
                    <a:cubicBezTo>
                      <a:pt x="280" y="164"/>
                      <a:pt x="283" y="165"/>
                      <a:pt x="287" y="165"/>
                    </a:cubicBezTo>
                    <a:cubicBezTo>
                      <a:pt x="300" y="165"/>
                      <a:pt x="310" y="154"/>
                      <a:pt x="310" y="141"/>
                    </a:cubicBezTo>
                    <a:cubicBezTo>
                      <a:pt x="310" y="128"/>
                      <a:pt x="300" y="118"/>
                      <a:pt x="287" y="118"/>
                    </a:cubicBezTo>
                    <a:cubicBezTo>
                      <a:pt x="283" y="118"/>
                      <a:pt x="280" y="119"/>
                      <a:pt x="276" y="121"/>
                    </a:cubicBezTo>
                    <a:cubicBezTo>
                      <a:pt x="264" y="127"/>
                      <a:pt x="264" y="127"/>
                      <a:pt x="264" y="127"/>
                    </a:cubicBezTo>
                    <a:cubicBezTo>
                      <a:pt x="264" y="8"/>
                      <a:pt x="264" y="8"/>
                      <a:pt x="264" y="8"/>
                    </a:cubicBezTo>
                    <a:cubicBezTo>
                      <a:pt x="120" y="8"/>
                      <a:pt x="120" y="8"/>
                      <a:pt x="120" y="8"/>
                    </a:cubicBezTo>
                    <a:cubicBezTo>
                      <a:pt x="12" y="233"/>
                      <a:pt x="12" y="233"/>
                      <a:pt x="12" y="233"/>
                    </a:cubicBezTo>
                    <a:cubicBezTo>
                      <a:pt x="103" y="233"/>
                      <a:pt x="103" y="233"/>
                      <a:pt x="103" y="233"/>
                    </a:cubicBezTo>
                    <a:cubicBezTo>
                      <a:pt x="103" y="232"/>
                      <a:pt x="103" y="232"/>
                      <a:pt x="103" y="231"/>
                    </a:cubicBezTo>
                    <a:cubicBezTo>
                      <a:pt x="103" y="209"/>
                      <a:pt x="121" y="191"/>
                      <a:pt x="142" y="191"/>
                    </a:cubicBezTo>
                    <a:cubicBezTo>
                      <a:pt x="164" y="191"/>
                      <a:pt x="182" y="209"/>
                      <a:pt x="182" y="231"/>
                    </a:cubicBezTo>
                    <a:cubicBezTo>
                      <a:pt x="182" y="232"/>
                      <a:pt x="182" y="232"/>
                      <a:pt x="182" y="233"/>
                    </a:cubicBezTo>
                    <a:close/>
                  </a:path>
                </a:pathLst>
              </a:custGeom>
              <a:solidFill>
                <a:schemeClr val="bg1">
                  <a:lumMod val="95000"/>
                </a:schemeClr>
              </a:solidFill>
              <a:ln>
                <a:noFill/>
              </a:ln>
            </p:spPr>
            <p:txBody>
              <a:bodyPr vert="horz" wrap="square" lIns="91440" tIns="45721" rIns="91440" bIns="45721" numCol="1" anchor="t" anchorCtr="0" compatLnSpc="1">
                <a:prstTxWarp prst="textNoShape">
                  <a:avLst/>
                </a:prstTxWarp>
              </a:bodyPr>
              <a:lstStyle/>
              <a:p>
                <a:endParaRPr lang="en-US" sz="1801">
                  <a:cs typeface="+mn-ea"/>
                  <a:sym typeface="+mn-lt"/>
                </a:endParaRPr>
              </a:p>
            </p:txBody>
          </p:sp>
        </p:grpSp>
        <p:grpSp>
          <p:nvGrpSpPr>
            <p:cNvPr id="32" name="iṧľiḋè">
              <a:extLst>
                <a:ext uri="{FF2B5EF4-FFF2-40B4-BE49-F238E27FC236}">
                  <a16:creationId xmlns:a16="http://schemas.microsoft.com/office/drawing/2014/main" xmlns="" id="{887B09C8-BEDC-43CA-85FF-944B5639D49A}"/>
                </a:ext>
              </a:extLst>
            </p:cNvPr>
            <p:cNvGrpSpPr/>
            <p:nvPr/>
          </p:nvGrpSpPr>
          <p:grpSpPr>
            <a:xfrm>
              <a:off x="3147888" y="3229763"/>
              <a:ext cx="1027113" cy="1074739"/>
              <a:chOff x="2419351" y="3165475"/>
              <a:chExt cx="1027113" cy="1074738"/>
            </a:xfrm>
          </p:grpSpPr>
          <p:sp>
            <p:nvSpPr>
              <p:cNvPr id="33" name="ïṥḻídê">
                <a:extLst>
                  <a:ext uri="{FF2B5EF4-FFF2-40B4-BE49-F238E27FC236}">
                    <a16:creationId xmlns:a16="http://schemas.microsoft.com/office/drawing/2014/main" xmlns="" id="{0A023B2C-AE0C-42D8-BF4A-161BE106E163}"/>
                  </a:ext>
                </a:extLst>
              </p:cNvPr>
              <p:cNvSpPr>
                <a:spLocks/>
              </p:cNvSpPr>
              <p:nvPr/>
            </p:nvSpPr>
            <p:spPr bwMode="auto">
              <a:xfrm>
                <a:off x="2435226" y="3179763"/>
                <a:ext cx="989013" cy="1046163"/>
              </a:xfrm>
              <a:custGeom>
                <a:avLst/>
                <a:gdLst>
                  <a:gd name="T0" fmla="*/ 151 w 263"/>
                  <a:gd name="T1" fmla="*/ 0 h 278"/>
                  <a:gd name="T2" fmla="*/ 0 w 263"/>
                  <a:gd name="T3" fmla="*/ 0 h 278"/>
                  <a:gd name="T4" fmla="*/ 0 w 263"/>
                  <a:gd name="T5" fmla="*/ 104 h 278"/>
                  <a:gd name="T6" fmla="*/ 11 w 263"/>
                  <a:gd name="T7" fmla="*/ 102 h 278"/>
                  <a:gd name="T8" fmla="*/ 46 w 263"/>
                  <a:gd name="T9" fmla="*/ 137 h 278"/>
                  <a:gd name="T10" fmla="*/ 11 w 263"/>
                  <a:gd name="T11" fmla="*/ 173 h 278"/>
                  <a:gd name="T12" fmla="*/ 0 w 263"/>
                  <a:gd name="T13" fmla="*/ 171 h 278"/>
                  <a:gd name="T14" fmla="*/ 0 w 263"/>
                  <a:gd name="T15" fmla="*/ 233 h 278"/>
                  <a:gd name="T16" fmla="*/ 113 w 263"/>
                  <a:gd name="T17" fmla="*/ 233 h 278"/>
                  <a:gd name="T18" fmla="*/ 110 w 263"/>
                  <a:gd name="T19" fmla="*/ 239 h 278"/>
                  <a:gd name="T20" fmla="*/ 108 w 263"/>
                  <a:gd name="T21" fmla="*/ 251 h 278"/>
                  <a:gd name="T22" fmla="*/ 135 w 263"/>
                  <a:gd name="T23" fmla="*/ 278 h 278"/>
                  <a:gd name="T24" fmla="*/ 162 w 263"/>
                  <a:gd name="T25" fmla="*/ 251 h 278"/>
                  <a:gd name="T26" fmla="*/ 160 w 263"/>
                  <a:gd name="T27" fmla="*/ 239 h 278"/>
                  <a:gd name="T28" fmla="*/ 157 w 263"/>
                  <a:gd name="T29" fmla="*/ 233 h 278"/>
                  <a:gd name="T30" fmla="*/ 263 w 263"/>
                  <a:gd name="T31" fmla="*/ 233 h 278"/>
                  <a:gd name="T32" fmla="*/ 151 w 263"/>
                  <a:gd name="T33"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3" h="278">
                    <a:moveTo>
                      <a:pt x="151" y="0"/>
                    </a:moveTo>
                    <a:cubicBezTo>
                      <a:pt x="0" y="0"/>
                      <a:pt x="0" y="0"/>
                      <a:pt x="0" y="0"/>
                    </a:cubicBezTo>
                    <a:cubicBezTo>
                      <a:pt x="0" y="104"/>
                      <a:pt x="0" y="104"/>
                      <a:pt x="0" y="104"/>
                    </a:cubicBezTo>
                    <a:cubicBezTo>
                      <a:pt x="4" y="103"/>
                      <a:pt x="7" y="102"/>
                      <a:pt x="11" y="102"/>
                    </a:cubicBezTo>
                    <a:cubicBezTo>
                      <a:pt x="31" y="102"/>
                      <a:pt x="46" y="118"/>
                      <a:pt x="46" y="137"/>
                    </a:cubicBezTo>
                    <a:cubicBezTo>
                      <a:pt x="46" y="157"/>
                      <a:pt x="31" y="173"/>
                      <a:pt x="11" y="173"/>
                    </a:cubicBezTo>
                    <a:cubicBezTo>
                      <a:pt x="7" y="173"/>
                      <a:pt x="4" y="172"/>
                      <a:pt x="0" y="171"/>
                    </a:cubicBezTo>
                    <a:cubicBezTo>
                      <a:pt x="0" y="233"/>
                      <a:pt x="0" y="233"/>
                      <a:pt x="0" y="233"/>
                    </a:cubicBezTo>
                    <a:cubicBezTo>
                      <a:pt x="113" y="233"/>
                      <a:pt x="113" y="233"/>
                      <a:pt x="113" y="233"/>
                    </a:cubicBezTo>
                    <a:cubicBezTo>
                      <a:pt x="110" y="239"/>
                      <a:pt x="110" y="239"/>
                      <a:pt x="110" y="239"/>
                    </a:cubicBezTo>
                    <a:cubicBezTo>
                      <a:pt x="109" y="243"/>
                      <a:pt x="108" y="247"/>
                      <a:pt x="108" y="251"/>
                    </a:cubicBezTo>
                    <a:cubicBezTo>
                      <a:pt x="108" y="266"/>
                      <a:pt x="120" y="278"/>
                      <a:pt x="135" y="278"/>
                    </a:cubicBezTo>
                    <a:cubicBezTo>
                      <a:pt x="150" y="278"/>
                      <a:pt x="162" y="266"/>
                      <a:pt x="162" y="251"/>
                    </a:cubicBezTo>
                    <a:cubicBezTo>
                      <a:pt x="162" y="247"/>
                      <a:pt x="162" y="243"/>
                      <a:pt x="160" y="239"/>
                    </a:cubicBezTo>
                    <a:cubicBezTo>
                      <a:pt x="157" y="233"/>
                      <a:pt x="157" y="233"/>
                      <a:pt x="157" y="233"/>
                    </a:cubicBezTo>
                    <a:cubicBezTo>
                      <a:pt x="263" y="233"/>
                      <a:pt x="263" y="233"/>
                      <a:pt x="263" y="233"/>
                    </a:cubicBezTo>
                    <a:lnTo>
                      <a:pt x="151" y="0"/>
                    </a:lnTo>
                    <a:close/>
                  </a:path>
                </a:pathLst>
              </a:custGeom>
              <a:solidFill>
                <a:srgbClr val="3780D7"/>
              </a:solidFill>
              <a:ln>
                <a:noFill/>
              </a:ln>
            </p:spPr>
            <p:txBody>
              <a:bodyPr vert="horz" wrap="square" lIns="91440" tIns="45721" rIns="91440" bIns="45721" numCol="1" anchor="ctr" anchorCtr="0" compatLnSpc="1">
                <a:prstTxWarp prst="textNoShape">
                  <a:avLst/>
                </a:prstTxWarp>
              </a:bodyPr>
              <a:lstStyle/>
              <a:p>
                <a:pPr algn="ctr"/>
                <a:r>
                  <a:rPr lang="zh-CN" altLang="en-US" sz="1051">
                    <a:solidFill>
                      <a:schemeClr val="bg1"/>
                    </a:solidFill>
                    <a:cs typeface="+mn-ea"/>
                    <a:sym typeface="+mn-lt"/>
                  </a:rPr>
                  <a:t>关键词</a:t>
                </a:r>
                <a:endParaRPr lang="en-US" sz="1051">
                  <a:solidFill>
                    <a:schemeClr val="bg1"/>
                  </a:solidFill>
                  <a:cs typeface="+mn-ea"/>
                  <a:sym typeface="+mn-lt"/>
                </a:endParaRPr>
              </a:p>
            </p:txBody>
          </p:sp>
          <p:sp>
            <p:nvSpPr>
              <p:cNvPr id="34" name="ïṣľîḋé">
                <a:extLst>
                  <a:ext uri="{FF2B5EF4-FFF2-40B4-BE49-F238E27FC236}">
                    <a16:creationId xmlns:a16="http://schemas.microsoft.com/office/drawing/2014/main" xmlns="" id="{61E985AF-59EE-4D00-BEA6-1B0FF30899EC}"/>
                  </a:ext>
                </a:extLst>
              </p:cNvPr>
              <p:cNvSpPr>
                <a:spLocks noEditPoints="1"/>
              </p:cNvSpPr>
              <p:nvPr/>
            </p:nvSpPr>
            <p:spPr bwMode="auto">
              <a:xfrm>
                <a:off x="2419351" y="3165475"/>
                <a:ext cx="1027113" cy="1074738"/>
              </a:xfrm>
              <a:custGeom>
                <a:avLst/>
                <a:gdLst>
                  <a:gd name="T0" fmla="*/ 139 w 273"/>
                  <a:gd name="T1" fmla="*/ 286 h 286"/>
                  <a:gd name="T2" fmla="*/ 108 w 273"/>
                  <a:gd name="T3" fmla="*/ 255 h 286"/>
                  <a:gd name="T4" fmla="*/ 111 w 273"/>
                  <a:gd name="T5" fmla="*/ 241 h 286"/>
                  <a:gd name="T6" fmla="*/ 111 w 273"/>
                  <a:gd name="T7" fmla="*/ 241 h 286"/>
                  <a:gd name="T8" fmla="*/ 0 w 273"/>
                  <a:gd name="T9" fmla="*/ 241 h 286"/>
                  <a:gd name="T10" fmla="*/ 0 w 273"/>
                  <a:gd name="T11" fmla="*/ 170 h 286"/>
                  <a:gd name="T12" fmla="*/ 6 w 273"/>
                  <a:gd name="T13" fmla="*/ 171 h 286"/>
                  <a:gd name="T14" fmla="*/ 15 w 273"/>
                  <a:gd name="T15" fmla="*/ 173 h 286"/>
                  <a:gd name="T16" fmla="*/ 46 w 273"/>
                  <a:gd name="T17" fmla="*/ 141 h 286"/>
                  <a:gd name="T18" fmla="*/ 15 w 273"/>
                  <a:gd name="T19" fmla="*/ 110 h 286"/>
                  <a:gd name="T20" fmla="*/ 6 w 273"/>
                  <a:gd name="T21" fmla="*/ 111 h 286"/>
                  <a:gd name="T22" fmla="*/ 0 w 273"/>
                  <a:gd name="T23" fmla="*/ 113 h 286"/>
                  <a:gd name="T24" fmla="*/ 0 w 273"/>
                  <a:gd name="T25" fmla="*/ 0 h 286"/>
                  <a:gd name="T26" fmla="*/ 158 w 273"/>
                  <a:gd name="T27" fmla="*/ 0 h 286"/>
                  <a:gd name="T28" fmla="*/ 273 w 273"/>
                  <a:gd name="T29" fmla="*/ 241 h 286"/>
                  <a:gd name="T30" fmla="*/ 167 w 273"/>
                  <a:gd name="T31" fmla="*/ 241 h 286"/>
                  <a:gd name="T32" fmla="*/ 170 w 273"/>
                  <a:gd name="T33" fmla="*/ 255 h 286"/>
                  <a:gd name="T34" fmla="*/ 139 w 273"/>
                  <a:gd name="T35" fmla="*/ 286 h 286"/>
                  <a:gd name="T36" fmla="*/ 8 w 273"/>
                  <a:gd name="T37" fmla="*/ 233 h 286"/>
                  <a:gd name="T38" fmla="*/ 123 w 273"/>
                  <a:gd name="T39" fmla="*/ 233 h 286"/>
                  <a:gd name="T40" fmla="*/ 118 w 273"/>
                  <a:gd name="T41" fmla="*/ 245 h 286"/>
                  <a:gd name="T42" fmla="*/ 116 w 273"/>
                  <a:gd name="T43" fmla="*/ 255 h 286"/>
                  <a:gd name="T44" fmla="*/ 139 w 273"/>
                  <a:gd name="T45" fmla="*/ 278 h 286"/>
                  <a:gd name="T46" fmla="*/ 162 w 273"/>
                  <a:gd name="T47" fmla="*/ 255 h 286"/>
                  <a:gd name="T48" fmla="*/ 160 w 273"/>
                  <a:gd name="T49" fmla="*/ 245 h 286"/>
                  <a:gd name="T50" fmla="*/ 155 w 273"/>
                  <a:gd name="T51" fmla="*/ 233 h 286"/>
                  <a:gd name="T52" fmla="*/ 260 w 273"/>
                  <a:gd name="T53" fmla="*/ 233 h 286"/>
                  <a:gd name="T54" fmla="*/ 153 w 273"/>
                  <a:gd name="T55" fmla="*/ 8 h 286"/>
                  <a:gd name="T56" fmla="*/ 8 w 273"/>
                  <a:gd name="T57" fmla="*/ 8 h 286"/>
                  <a:gd name="T58" fmla="*/ 8 w 273"/>
                  <a:gd name="T59" fmla="*/ 103 h 286"/>
                  <a:gd name="T60" fmla="*/ 15 w 273"/>
                  <a:gd name="T61" fmla="*/ 102 h 286"/>
                  <a:gd name="T62" fmla="*/ 54 w 273"/>
                  <a:gd name="T63" fmla="*/ 141 h 286"/>
                  <a:gd name="T64" fmla="*/ 15 w 273"/>
                  <a:gd name="T65" fmla="*/ 181 h 286"/>
                  <a:gd name="T66" fmla="*/ 8 w 273"/>
                  <a:gd name="T67" fmla="*/ 180 h 286"/>
                  <a:gd name="T68" fmla="*/ 8 w 273"/>
                  <a:gd name="T69" fmla="*/ 23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3" h="286">
                    <a:moveTo>
                      <a:pt x="139" y="286"/>
                    </a:moveTo>
                    <a:cubicBezTo>
                      <a:pt x="122" y="286"/>
                      <a:pt x="108" y="272"/>
                      <a:pt x="108" y="255"/>
                    </a:cubicBezTo>
                    <a:cubicBezTo>
                      <a:pt x="108" y="250"/>
                      <a:pt x="109" y="246"/>
                      <a:pt x="111" y="241"/>
                    </a:cubicBezTo>
                    <a:cubicBezTo>
                      <a:pt x="111" y="241"/>
                      <a:pt x="111" y="241"/>
                      <a:pt x="111" y="241"/>
                    </a:cubicBezTo>
                    <a:cubicBezTo>
                      <a:pt x="0" y="241"/>
                      <a:pt x="0" y="241"/>
                      <a:pt x="0" y="241"/>
                    </a:cubicBezTo>
                    <a:cubicBezTo>
                      <a:pt x="0" y="170"/>
                      <a:pt x="0" y="170"/>
                      <a:pt x="0" y="170"/>
                    </a:cubicBezTo>
                    <a:cubicBezTo>
                      <a:pt x="6" y="171"/>
                      <a:pt x="6" y="171"/>
                      <a:pt x="6" y="171"/>
                    </a:cubicBezTo>
                    <a:cubicBezTo>
                      <a:pt x="9" y="172"/>
                      <a:pt x="12" y="173"/>
                      <a:pt x="15" y="173"/>
                    </a:cubicBezTo>
                    <a:cubicBezTo>
                      <a:pt x="32" y="173"/>
                      <a:pt x="46" y="159"/>
                      <a:pt x="46" y="141"/>
                    </a:cubicBezTo>
                    <a:cubicBezTo>
                      <a:pt x="46" y="124"/>
                      <a:pt x="32" y="110"/>
                      <a:pt x="15" y="110"/>
                    </a:cubicBezTo>
                    <a:cubicBezTo>
                      <a:pt x="12" y="110"/>
                      <a:pt x="9" y="110"/>
                      <a:pt x="6" y="111"/>
                    </a:cubicBezTo>
                    <a:cubicBezTo>
                      <a:pt x="0" y="113"/>
                      <a:pt x="0" y="113"/>
                      <a:pt x="0" y="113"/>
                    </a:cubicBezTo>
                    <a:cubicBezTo>
                      <a:pt x="0" y="0"/>
                      <a:pt x="0" y="0"/>
                      <a:pt x="0" y="0"/>
                    </a:cubicBezTo>
                    <a:cubicBezTo>
                      <a:pt x="158" y="0"/>
                      <a:pt x="158" y="0"/>
                      <a:pt x="158" y="0"/>
                    </a:cubicBezTo>
                    <a:cubicBezTo>
                      <a:pt x="273" y="241"/>
                      <a:pt x="273" y="241"/>
                      <a:pt x="273" y="241"/>
                    </a:cubicBezTo>
                    <a:cubicBezTo>
                      <a:pt x="167" y="241"/>
                      <a:pt x="167" y="241"/>
                      <a:pt x="167" y="241"/>
                    </a:cubicBezTo>
                    <a:cubicBezTo>
                      <a:pt x="169" y="246"/>
                      <a:pt x="170" y="250"/>
                      <a:pt x="170" y="255"/>
                    </a:cubicBezTo>
                    <a:cubicBezTo>
                      <a:pt x="170" y="272"/>
                      <a:pt x="156" y="286"/>
                      <a:pt x="139" y="286"/>
                    </a:cubicBezTo>
                    <a:close/>
                    <a:moveTo>
                      <a:pt x="8" y="233"/>
                    </a:moveTo>
                    <a:cubicBezTo>
                      <a:pt x="123" y="233"/>
                      <a:pt x="123" y="233"/>
                      <a:pt x="123" y="233"/>
                    </a:cubicBezTo>
                    <a:cubicBezTo>
                      <a:pt x="118" y="245"/>
                      <a:pt x="118" y="245"/>
                      <a:pt x="118" y="245"/>
                    </a:cubicBezTo>
                    <a:cubicBezTo>
                      <a:pt x="117" y="248"/>
                      <a:pt x="116" y="251"/>
                      <a:pt x="116" y="255"/>
                    </a:cubicBezTo>
                    <a:cubicBezTo>
                      <a:pt x="116" y="268"/>
                      <a:pt x="126" y="278"/>
                      <a:pt x="139" y="278"/>
                    </a:cubicBezTo>
                    <a:cubicBezTo>
                      <a:pt x="152" y="278"/>
                      <a:pt x="162" y="268"/>
                      <a:pt x="162" y="255"/>
                    </a:cubicBezTo>
                    <a:cubicBezTo>
                      <a:pt x="162" y="251"/>
                      <a:pt x="162" y="248"/>
                      <a:pt x="160" y="245"/>
                    </a:cubicBezTo>
                    <a:cubicBezTo>
                      <a:pt x="155" y="233"/>
                      <a:pt x="155" y="233"/>
                      <a:pt x="155" y="233"/>
                    </a:cubicBezTo>
                    <a:cubicBezTo>
                      <a:pt x="260" y="233"/>
                      <a:pt x="260" y="233"/>
                      <a:pt x="260" y="233"/>
                    </a:cubicBezTo>
                    <a:cubicBezTo>
                      <a:pt x="153" y="8"/>
                      <a:pt x="153" y="8"/>
                      <a:pt x="153" y="8"/>
                    </a:cubicBezTo>
                    <a:cubicBezTo>
                      <a:pt x="8" y="8"/>
                      <a:pt x="8" y="8"/>
                      <a:pt x="8" y="8"/>
                    </a:cubicBezTo>
                    <a:cubicBezTo>
                      <a:pt x="8" y="103"/>
                      <a:pt x="8" y="103"/>
                      <a:pt x="8" y="103"/>
                    </a:cubicBezTo>
                    <a:cubicBezTo>
                      <a:pt x="11" y="102"/>
                      <a:pt x="13" y="102"/>
                      <a:pt x="15" y="102"/>
                    </a:cubicBezTo>
                    <a:cubicBezTo>
                      <a:pt x="37" y="102"/>
                      <a:pt x="54" y="120"/>
                      <a:pt x="54" y="141"/>
                    </a:cubicBezTo>
                    <a:cubicBezTo>
                      <a:pt x="54" y="163"/>
                      <a:pt x="37" y="181"/>
                      <a:pt x="15" y="181"/>
                    </a:cubicBezTo>
                    <a:cubicBezTo>
                      <a:pt x="13" y="181"/>
                      <a:pt x="11" y="180"/>
                      <a:pt x="8" y="180"/>
                    </a:cubicBezTo>
                    <a:lnTo>
                      <a:pt x="8" y="233"/>
                    </a:lnTo>
                    <a:close/>
                  </a:path>
                </a:pathLst>
              </a:custGeom>
              <a:solidFill>
                <a:schemeClr val="bg1">
                  <a:lumMod val="95000"/>
                </a:schemeClr>
              </a:solidFill>
              <a:ln>
                <a:noFill/>
              </a:ln>
            </p:spPr>
            <p:txBody>
              <a:bodyPr vert="horz" wrap="square" lIns="91440" tIns="45721" rIns="91440" bIns="45721" numCol="1" anchor="t" anchorCtr="0" compatLnSpc="1">
                <a:prstTxWarp prst="textNoShape">
                  <a:avLst/>
                </a:prstTxWarp>
              </a:bodyPr>
              <a:lstStyle/>
              <a:p>
                <a:endParaRPr lang="en-US" sz="1801">
                  <a:cs typeface="+mn-ea"/>
                  <a:sym typeface="+mn-lt"/>
                </a:endParaRPr>
              </a:p>
            </p:txBody>
          </p:sp>
        </p:grpSp>
      </p:grpSp>
      <p:grpSp>
        <p:nvGrpSpPr>
          <p:cNvPr id="18" name="ïsḷiďé">
            <a:extLst>
              <a:ext uri="{FF2B5EF4-FFF2-40B4-BE49-F238E27FC236}">
                <a16:creationId xmlns:a16="http://schemas.microsoft.com/office/drawing/2014/main" xmlns="" id="{D8BECBFE-035F-44BD-9FE9-97B91B766565}"/>
              </a:ext>
            </a:extLst>
          </p:cNvPr>
          <p:cNvGrpSpPr/>
          <p:nvPr/>
        </p:nvGrpSpPr>
        <p:grpSpPr>
          <a:xfrm>
            <a:off x="8310790" y="2568711"/>
            <a:ext cx="2814613" cy="2306204"/>
            <a:chOff x="1193500" y="1371184"/>
            <a:chExt cx="3761195" cy="2139516"/>
          </a:xfrm>
        </p:grpSpPr>
        <p:grpSp>
          <p:nvGrpSpPr>
            <p:cNvPr id="20" name="íṡlîḍé">
              <a:extLst>
                <a:ext uri="{FF2B5EF4-FFF2-40B4-BE49-F238E27FC236}">
                  <a16:creationId xmlns:a16="http://schemas.microsoft.com/office/drawing/2014/main" xmlns="" id="{347AD764-63E0-4B6D-A327-92835668D339}"/>
                </a:ext>
              </a:extLst>
            </p:cNvPr>
            <p:cNvGrpSpPr/>
            <p:nvPr/>
          </p:nvGrpSpPr>
          <p:grpSpPr>
            <a:xfrm>
              <a:off x="1193500" y="1371184"/>
              <a:ext cx="3761195" cy="815608"/>
              <a:chOff x="1317257" y="1704422"/>
              <a:chExt cx="3761195" cy="815608"/>
            </a:xfrm>
          </p:grpSpPr>
          <p:sp>
            <p:nvSpPr>
              <p:cNvPr id="24" name="iṣ1iḓé">
                <a:extLst>
                  <a:ext uri="{FF2B5EF4-FFF2-40B4-BE49-F238E27FC236}">
                    <a16:creationId xmlns:a16="http://schemas.microsoft.com/office/drawing/2014/main" xmlns="" id="{4FAC0042-26A2-4227-9459-9B474F083A13}"/>
                  </a:ext>
                </a:extLst>
              </p:cNvPr>
              <p:cNvSpPr txBox="1"/>
              <p:nvPr/>
            </p:nvSpPr>
            <p:spPr>
              <a:xfrm>
                <a:off x="1317257" y="2012199"/>
                <a:ext cx="3761195" cy="507831"/>
              </a:xfrm>
              <a:prstGeom prst="rect">
                <a:avLst/>
              </a:prstGeom>
              <a:noFill/>
            </p:spPr>
            <p:txBody>
              <a:bodyPr wrap="square" lIns="0" tIns="0" rIns="0" bIns="0" rtlCol="0">
                <a:normAutofit/>
              </a:bodyPr>
              <a:lstStyle/>
              <a:p>
                <a:pPr algn="r">
                  <a:lnSpc>
                    <a:spcPct val="120000"/>
                  </a:lnSpc>
                </a:pPr>
                <a:r>
                  <a:rPr lang="zh-CN" altLang="en-US" sz="1000" dirty="0">
                    <a:solidFill>
                      <a:srgbClr val="3DA1D2"/>
                    </a:solidFill>
                    <a:latin typeface="黑体" panose="02010609060101010101" pitchFamily="49" charset="-122"/>
                    <a:ea typeface="黑体" panose="02010609060101010101" pitchFamily="49" charset="-122"/>
                  </a:rPr>
                  <a:t>点击此处添加文本点击此处添加文本点击此处添加文本点击此处添加文本</a:t>
                </a:r>
                <a:endParaRPr lang="zh-CN" altLang="en-US" sz="1000" dirty="0">
                  <a:solidFill>
                    <a:srgbClr val="3DA1D2"/>
                  </a:solidFill>
                </a:endParaRPr>
              </a:p>
            </p:txBody>
          </p:sp>
          <p:sp>
            <p:nvSpPr>
              <p:cNvPr id="25" name="i$ḷïďê">
                <a:extLst>
                  <a:ext uri="{FF2B5EF4-FFF2-40B4-BE49-F238E27FC236}">
                    <a16:creationId xmlns:a16="http://schemas.microsoft.com/office/drawing/2014/main" xmlns="" id="{669681AF-708E-4884-8103-A8ECBD9403B9}"/>
                  </a:ext>
                </a:extLst>
              </p:cNvPr>
              <p:cNvSpPr/>
              <p:nvPr/>
            </p:nvSpPr>
            <p:spPr>
              <a:xfrm>
                <a:off x="1317257" y="1704422"/>
                <a:ext cx="3761195" cy="307777"/>
              </a:xfrm>
              <a:prstGeom prst="rect">
                <a:avLst/>
              </a:prstGeom>
            </p:spPr>
            <p:txBody>
              <a:bodyPr wrap="square" lIns="0" tIns="0" rIns="0" bIns="0">
                <a:normAutofit/>
              </a:bodyPr>
              <a:lstStyle/>
              <a:p>
                <a:pPr algn="r"/>
                <a:r>
                  <a:rPr lang="zh-CN" altLang="en-US" sz="1600" b="1" dirty="0">
                    <a:solidFill>
                      <a:srgbClr val="3DA1D2"/>
                    </a:solidFill>
                    <a:latin typeface="黑体" panose="02010609060101010101" pitchFamily="49" charset="-122"/>
                    <a:ea typeface="黑体" panose="02010609060101010101" pitchFamily="49" charset="-122"/>
                  </a:rPr>
                  <a:t>点击此处添加标题</a:t>
                </a:r>
              </a:p>
            </p:txBody>
          </p:sp>
        </p:grpSp>
        <p:grpSp>
          <p:nvGrpSpPr>
            <p:cNvPr id="21" name="ïṥḷíḓe">
              <a:extLst>
                <a:ext uri="{FF2B5EF4-FFF2-40B4-BE49-F238E27FC236}">
                  <a16:creationId xmlns:a16="http://schemas.microsoft.com/office/drawing/2014/main" xmlns="" id="{87A7B14F-BA57-4A3E-96DC-44C67E543507}"/>
                </a:ext>
              </a:extLst>
            </p:cNvPr>
            <p:cNvGrpSpPr/>
            <p:nvPr/>
          </p:nvGrpSpPr>
          <p:grpSpPr>
            <a:xfrm>
              <a:off x="1193500" y="2695092"/>
              <a:ext cx="3761195" cy="815608"/>
              <a:chOff x="1317257" y="1704422"/>
              <a:chExt cx="3761195" cy="815608"/>
            </a:xfrm>
          </p:grpSpPr>
          <p:sp>
            <p:nvSpPr>
              <p:cNvPr id="22" name="ïṧļïďè">
                <a:extLst>
                  <a:ext uri="{FF2B5EF4-FFF2-40B4-BE49-F238E27FC236}">
                    <a16:creationId xmlns:a16="http://schemas.microsoft.com/office/drawing/2014/main" xmlns="" id="{D2A4BF74-9047-4BED-A320-B0D1AF58C2BE}"/>
                  </a:ext>
                </a:extLst>
              </p:cNvPr>
              <p:cNvSpPr txBox="1"/>
              <p:nvPr/>
            </p:nvSpPr>
            <p:spPr>
              <a:xfrm>
                <a:off x="1317257" y="2012199"/>
                <a:ext cx="3761195" cy="507831"/>
              </a:xfrm>
              <a:prstGeom prst="rect">
                <a:avLst/>
              </a:prstGeom>
              <a:noFill/>
            </p:spPr>
            <p:txBody>
              <a:bodyPr wrap="square" lIns="0" tIns="0" rIns="0" bIns="0" rtlCol="0">
                <a:normAutofit/>
              </a:bodyPr>
              <a:lstStyle/>
              <a:p>
                <a:pPr algn="r">
                  <a:lnSpc>
                    <a:spcPct val="120000"/>
                  </a:lnSpc>
                </a:pPr>
                <a:r>
                  <a:rPr lang="zh-CN" altLang="en-US" sz="1000" dirty="0">
                    <a:solidFill>
                      <a:srgbClr val="398BD5"/>
                    </a:solidFill>
                    <a:latin typeface="黑体" panose="02010609060101010101" pitchFamily="49" charset="-122"/>
                    <a:ea typeface="黑体" panose="02010609060101010101" pitchFamily="49" charset="-122"/>
                  </a:rPr>
                  <a:t>点击此处添加文本点击此处添加文本点击此处添加文本点击此处添加文本</a:t>
                </a:r>
                <a:endParaRPr lang="zh-CN" altLang="en-US" sz="1000" dirty="0">
                  <a:solidFill>
                    <a:srgbClr val="398BD5"/>
                  </a:solidFill>
                </a:endParaRPr>
              </a:p>
            </p:txBody>
          </p:sp>
          <p:sp>
            <p:nvSpPr>
              <p:cNvPr id="23" name="iSḷidé">
                <a:extLst>
                  <a:ext uri="{FF2B5EF4-FFF2-40B4-BE49-F238E27FC236}">
                    <a16:creationId xmlns:a16="http://schemas.microsoft.com/office/drawing/2014/main" xmlns="" id="{05B4B568-2D60-4678-9EC5-03C607252108}"/>
                  </a:ext>
                </a:extLst>
              </p:cNvPr>
              <p:cNvSpPr/>
              <p:nvPr/>
            </p:nvSpPr>
            <p:spPr>
              <a:xfrm>
                <a:off x="1317257" y="1704422"/>
                <a:ext cx="3761195" cy="307777"/>
              </a:xfrm>
              <a:prstGeom prst="rect">
                <a:avLst/>
              </a:prstGeom>
            </p:spPr>
            <p:txBody>
              <a:bodyPr wrap="square" lIns="0" tIns="0" rIns="0" bIns="0">
                <a:normAutofit/>
              </a:bodyPr>
              <a:lstStyle/>
              <a:p>
                <a:pPr algn="r"/>
                <a:r>
                  <a:rPr lang="zh-CN" altLang="en-US" sz="1600" b="1" dirty="0">
                    <a:solidFill>
                      <a:srgbClr val="398BD5"/>
                    </a:solidFill>
                    <a:latin typeface="黑体" panose="02010609060101010101" pitchFamily="49" charset="-122"/>
                    <a:ea typeface="黑体" panose="02010609060101010101" pitchFamily="49" charset="-122"/>
                  </a:rPr>
                  <a:t>点击此处添加标题</a:t>
                </a:r>
              </a:p>
            </p:txBody>
          </p:sp>
        </p:grpSp>
      </p:grpSp>
      <p:cxnSp>
        <p:nvCxnSpPr>
          <p:cNvPr id="19" name="直接连接符 18">
            <a:extLst>
              <a:ext uri="{FF2B5EF4-FFF2-40B4-BE49-F238E27FC236}">
                <a16:creationId xmlns:a16="http://schemas.microsoft.com/office/drawing/2014/main" xmlns="" id="{F3269B94-7444-454B-B8F5-7B5C87EBE2FE}"/>
              </a:ext>
            </a:extLst>
          </p:cNvPr>
          <p:cNvCxnSpPr/>
          <p:nvPr/>
        </p:nvCxnSpPr>
        <p:spPr>
          <a:xfrm>
            <a:off x="7257510" y="3660448"/>
            <a:ext cx="4017232" cy="0"/>
          </a:xfrm>
          <a:prstGeom prst="line">
            <a:avLst/>
          </a:prstGeom>
          <a:ln>
            <a:solidFill>
              <a:schemeClr val="tx1">
                <a:lumMod val="20000"/>
                <a:lumOff val="80000"/>
              </a:schemeClr>
            </a:solidFill>
            <a:headEnd type="oval"/>
            <a:tailEnd type="none"/>
          </a:ln>
        </p:spPr>
        <p:style>
          <a:lnRef idx="1">
            <a:schemeClr val="accent1"/>
          </a:lnRef>
          <a:fillRef idx="0">
            <a:schemeClr val="accent1"/>
          </a:fillRef>
          <a:effectRef idx="0">
            <a:schemeClr val="accent1"/>
          </a:effectRef>
          <a:fontRef idx="minor">
            <a:schemeClr val="tx1"/>
          </a:fontRef>
        </p:style>
      </p:cxnSp>
      <p:grpSp>
        <p:nvGrpSpPr>
          <p:cNvPr id="10" name="íśľîde">
            <a:extLst>
              <a:ext uri="{FF2B5EF4-FFF2-40B4-BE49-F238E27FC236}">
                <a16:creationId xmlns:a16="http://schemas.microsoft.com/office/drawing/2014/main" xmlns="" id="{6711A62E-90C0-4878-ADCC-335EAE28C82A}"/>
              </a:ext>
            </a:extLst>
          </p:cNvPr>
          <p:cNvGrpSpPr/>
          <p:nvPr/>
        </p:nvGrpSpPr>
        <p:grpSpPr>
          <a:xfrm>
            <a:off x="1023256" y="3359002"/>
            <a:ext cx="2814613" cy="2306203"/>
            <a:chOff x="1193500" y="2104354"/>
            <a:chExt cx="3761195" cy="2139515"/>
          </a:xfrm>
        </p:grpSpPr>
        <p:grpSp>
          <p:nvGrpSpPr>
            <p:cNvPr id="12" name="íṡľídê">
              <a:extLst>
                <a:ext uri="{FF2B5EF4-FFF2-40B4-BE49-F238E27FC236}">
                  <a16:creationId xmlns:a16="http://schemas.microsoft.com/office/drawing/2014/main" xmlns="" id="{FB64B467-2B47-490A-A250-1D10745702BB}"/>
                </a:ext>
              </a:extLst>
            </p:cNvPr>
            <p:cNvGrpSpPr/>
            <p:nvPr/>
          </p:nvGrpSpPr>
          <p:grpSpPr>
            <a:xfrm>
              <a:off x="1193500" y="2104354"/>
              <a:ext cx="3761195" cy="815607"/>
              <a:chOff x="1317257" y="2437592"/>
              <a:chExt cx="3761195" cy="815607"/>
            </a:xfrm>
          </p:grpSpPr>
          <p:sp>
            <p:nvSpPr>
              <p:cNvPr id="16" name="iŝlíḍê">
                <a:extLst>
                  <a:ext uri="{FF2B5EF4-FFF2-40B4-BE49-F238E27FC236}">
                    <a16:creationId xmlns:a16="http://schemas.microsoft.com/office/drawing/2014/main" xmlns="" id="{AC3994EB-E81C-45E5-8163-9C20E48351A0}"/>
                  </a:ext>
                </a:extLst>
              </p:cNvPr>
              <p:cNvSpPr txBox="1"/>
              <p:nvPr/>
            </p:nvSpPr>
            <p:spPr>
              <a:xfrm>
                <a:off x="1317257" y="2745368"/>
                <a:ext cx="3761195" cy="507831"/>
              </a:xfrm>
              <a:prstGeom prst="rect">
                <a:avLst/>
              </a:prstGeom>
              <a:noFill/>
            </p:spPr>
            <p:txBody>
              <a:bodyPr wrap="square" lIns="0" tIns="0" rIns="0" bIns="0" rtlCol="0">
                <a:normAutofit/>
              </a:bodyPr>
              <a:lstStyle/>
              <a:p>
                <a:pPr>
                  <a:lnSpc>
                    <a:spcPct val="120000"/>
                  </a:lnSpc>
                </a:pPr>
                <a:r>
                  <a:rPr lang="zh-CN" altLang="en-US" sz="1000" dirty="0">
                    <a:solidFill>
                      <a:srgbClr val="3FACD0"/>
                    </a:solidFill>
                    <a:latin typeface="黑体" panose="02010609060101010101" pitchFamily="49" charset="-122"/>
                    <a:ea typeface="黑体" panose="02010609060101010101" pitchFamily="49" charset="-122"/>
                  </a:rPr>
                  <a:t>点击此处添加文本点击此处添加文本点击此处添加文本点击此处添加文本</a:t>
                </a:r>
                <a:endParaRPr lang="zh-CN" altLang="en-US" sz="1000" dirty="0">
                  <a:solidFill>
                    <a:srgbClr val="3FACD0"/>
                  </a:solidFill>
                </a:endParaRPr>
              </a:p>
            </p:txBody>
          </p:sp>
          <p:sp>
            <p:nvSpPr>
              <p:cNvPr id="17" name="ïşľiḍé">
                <a:extLst>
                  <a:ext uri="{FF2B5EF4-FFF2-40B4-BE49-F238E27FC236}">
                    <a16:creationId xmlns:a16="http://schemas.microsoft.com/office/drawing/2014/main" xmlns="" id="{0AA55529-2D6E-47B4-8710-29E6586809C5}"/>
                  </a:ext>
                </a:extLst>
              </p:cNvPr>
              <p:cNvSpPr/>
              <p:nvPr/>
            </p:nvSpPr>
            <p:spPr>
              <a:xfrm>
                <a:off x="1317257" y="2437592"/>
                <a:ext cx="3761195" cy="307777"/>
              </a:xfrm>
              <a:prstGeom prst="rect">
                <a:avLst/>
              </a:prstGeom>
            </p:spPr>
            <p:txBody>
              <a:bodyPr wrap="square" lIns="0" tIns="0" rIns="0" bIns="0">
                <a:normAutofit/>
              </a:bodyPr>
              <a:lstStyle/>
              <a:p>
                <a:r>
                  <a:rPr lang="zh-CN" altLang="en-US" sz="1600" b="1" dirty="0">
                    <a:solidFill>
                      <a:srgbClr val="3FACD0"/>
                    </a:solidFill>
                    <a:latin typeface="黑体" panose="02010609060101010101" pitchFamily="49" charset="-122"/>
                    <a:ea typeface="黑体" panose="02010609060101010101" pitchFamily="49" charset="-122"/>
                  </a:rPr>
                  <a:t>点击此处添加标题</a:t>
                </a:r>
              </a:p>
            </p:txBody>
          </p:sp>
        </p:grpSp>
        <p:grpSp>
          <p:nvGrpSpPr>
            <p:cNvPr id="13" name="îsḻïḓê">
              <a:extLst>
                <a:ext uri="{FF2B5EF4-FFF2-40B4-BE49-F238E27FC236}">
                  <a16:creationId xmlns:a16="http://schemas.microsoft.com/office/drawing/2014/main" xmlns="" id="{FFFF9369-1251-4B8E-835A-418210408D08}"/>
                </a:ext>
              </a:extLst>
            </p:cNvPr>
            <p:cNvGrpSpPr/>
            <p:nvPr/>
          </p:nvGrpSpPr>
          <p:grpSpPr>
            <a:xfrm>
              <a:off x="1193500" y="3428261"/>
              <a:ext cx="3761195" cy="815608"/>
              <a:chOff x="1317257" y="2437591"/>
              <a:chExt cx="3761195" cy="815608"/>
            </a:xfrm>
          </p:grpSpPr>
          <p:sp>
            <p:nvSpPr>
              <p:cNvPr id="14" name="íś1ïḋe">
                <a:extLst>
                  <a:ext uri="{FF2B5EF4-FFF2-40B4-BE49-F238E27FC236}">
                    <a16:creationId xmlns:a16="http://schemas.microsoft.com/office/drawing/2014/main" xmlns="" id="{076A6B5B-618C-433B-8D1F-5A342904E715}"/>
                  </a:ext>
                </a:extLst>
              </p:cNvPr>
              <p:cNvSpPr txBox="1"/>
              <p:nvPr/>
            </p:nvSpPr>
            <p:spPr>
              <a:xfrm>
                <a:off x="1317257" y="2745368"/>
                <a:ext cx="3761195" cy="507831"/>
              </a:xfrm>
              <a:prstGeom prst="rect">
                <a:avLst/>
              </a:prstGeom>
              <a:noFill/>
            </p:spPr>
            <p:txBody>
              <a:bodyPr wrap="square" lIns="0" tIns="0" rIns="0" bIns="0" rtlCol="0">
                <a:normAutofit/>
              </a:bodyPr>
              <a:lstStyle/>
              <a:p>
                <a:pPr>
                  <a:lnSpc>
                    <a:spcPct val="120000"/>
                  </a:lnSpc>
                </a:pPr>
                <a:r>
                  <a:rPr lang="zh-CN" altLang="en-US" sz="1000" dirty="0">
                    <a:solidFill>
                      <a:srgbClr val="3B96D3"/>
                    </a:solidFill>
                    <a:latin typeface="黑体" panose="02010609060101010101" pitchFamily="49" charset="-122"/>
                    <a:ea typeface="黑体" panose="02010609060101010101" pitchFamily="49" charset="-122"/>
                  </a:rPr>
                  <a:t>点击此处添加文本点击此处添加文本点击此处添加文本点击此处添加文本</a:t>
                </a:r>
                <a:endParaRPr lang="zh-CN" altLang="en-US" sz="1000" dirty="0">
                  <a:solidFill>
                    <a:srgbClr val="3B96D3"/>
                  </a:solidFill>
                </a:endParaRPr>
              </a:p>
            </p:txBody>
          </p:sp>
          <p:sp>
            <p:nvSpPr>
              <p:cNvPr id="15" name="í$ļiḑè">
                <a:extLst>
                  <a:ext uri="{FF2B5EF4-FFF2-40B4-BE49-F238E27FC236}">
                    <a16:creationId xmlns:a16="http://schemas.microsoft.com/office/drawing/2014/main" xmlns="" id="{B6346CE6-42FE-4D82-A1F3-08B5D3258A62}"/>
                  </a:ext>
                </a:extLst>
              </p:cNvPr>
              <p:cNvSpPr/>
              <p:nvPr/>
            </p:nvSpPr>
            <p:spPr>
              <a:xfrm>
                <a:off x="1317257" y="2437591"/>
                <a:ext cx="3761195" cy="307777"/>
              </a:xfrm>
              <a:prstGeom prst="rect">
                <a:avLst/>
              </a:prstGeom>
            </p:spPr>
            <p:txBody>
              <a:bodyPr wrap="square" lIns="0" tIns="0" rIns="0" bIns="0">
                <a:normAutofit/>
              </a:bodyPr>
              <a:lstStyle/>
              <a:p>
                <a:r>
                  <a:rPr lang="zh-CN" altLang="en-US" sz="1600" b="1" dirty="0">
                    <a:solidFill>
                      <a:srgbClr val="3B96D3"/>
                    </a:solidFill>
                    <a:latin typeface="黑体" panose="02010609060101010101" pitchFamily="49" charset="-122"/>
                    <a:ea typeface="黑体" panose="02010609060101010101" pitchFamily="49" charset="-122"/>
                  </a:rPr>
                  <a:t>点击此处添加标题</a:t>
                </a:r>
              </a:p>
            </p:txBody>
          </p:sp>
        </p:grpSp>
      </p:grpSp>
      <p:cxnSp>
        <p:nvCxnSpPr>
          <p:cNvPr id="11" name="直接连接符 10">
            <a:extLst>
              <a:ext uri="{FF2B5EF4-FFF2-40B4-BE49-F238E27FC236}">
                <a16:creationId xmlns:a16="http://schemas.microsoft.com/office/drawing/2014/main" xmlns="" id="{00D93887-CEBA-43BC-96F1-D32839C431D7}"/>
              </a:ext>
            </a:extLst>
          </p:cNvPr>
          <p:cNvCxnSpPr/>
          <p:nvPr/>
        </p:nvCxnSpPr>
        <p:spPr>
          <a:xfrm>
            <a:off x="912725" y="4450738"/>
            <a:ext cx="3611745" cy="0"/>
          </a:xfrm>
          <a:prstGeom prst="line">
            <a:avLst/>
          </a:prstGeom>
          <a:ln>
            <a:solidFill>
              <a:schemeClr val="tx1">
                <a:lumMod val="20000"/>
                <a:lumOff val="80000"/>
              </a:schemeClr>
            </a:solidFill>
            <a:tailEnd type="oval"/>
          </a:ln>
        </p:spPr>
        <p:style>
          <a:lnRef idx="1">
            <a:schemeClr val="accent1"/>
          </a:lnRef>
          <a:fillRef idx="0">
            <a:schemeClr val="accent1"/>
          </a:fillRef>
          <a:effectRef idx="0">
            <a:schemeClr val="accent1"/>
          </a:effectRef>
          <a:fontRef idx="minor">
            <a:schemeClr val="tx1"/>
          </a:fontRef>
        </p:style>
      </p:cxnSp>
      <p:sp>
        <p:nvSpPr>
          <p:cNvPr id="45" name="矩形 44">
            <a:extLst>
              <a:ext uri="{FF2B5EF4-FFF2-40B4-BE49-F238E27FC236}">
                <a16:creationId xmlns:a16="http://schemas.microsoft.com/office/drawing/2014/main" xmlns="" id="{A27757AE-F378-48B7-B2D2-84DD15A55AB4}"/>
              </a:ext>
            </a:extLst>
          </p:cNvPr>
          <p:cNvSpPr/>
          <p:nvPr/>
        </p:nvSpPr>
        <p:spPr>
          <a:xfrm>
            <a:off x="1180680" y="384051"/>
            <a:ext cx="2239617" cy="461665"/>
          </a:xfrm>
          <a:prstGeom prst="rect">
            <a:avLst/>
          </a:prstGeom>
        </p:spPr>
        <p:txBody>
          <a:bodyPr wrap="square">
            <a:spAutoFit/>
          </a:bodyPr>
          <a:lstStyle/>
          <a:p>
            <a:pPr marR="0" lvl="0" algn="just">
              <a:spcBef>
                <a:spcPts val="0"/>
              </a:spcBef>
              <a:spcAft>
                <a:spcPts val="0"/>
              </a:spcAft>
            </a:pPr>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实验原理</a:t>
            </a:r>
          </a:p>
        </p:txBody>
      </p:sp>
      <p:grpSp>
        <p:nvGrpSpPr>
          <p:cNvPr id="46" name="组合 45">
            <a:extLst>
              <a:ext uri="{FF2B5EF4-FFF2-40B4-BE49-F238E27FC236}">
                <a16:creationId xmlns:a16="http://schemas.microsoft.com/office/drawing/2014/main" xmlns="" id="{96B37581-6ABC-445C-A9E3-640E5B766E86}"/>
              </a:ext>
            </a:extLst>
          </p:cNvPr>
          <p:cNvGrpSpPr/>
          <p:nvPr/>
        </p:nvGrpSpPr>
        <p:grpSpPr>
          <a:xfrm>
            <a:off x="1644" y="461511"/>
            <a:ext cx="1187258" cy="295727"/>
            <a:chOff x="368300" y="461511"/>
            <a:chExt cx="1187258" cy="295727"/>
          </a:xfrm>
        </p:grpSpPr>
        <p:sp>
          <p:nvSpPr>
            <p:cNvPr id="47" name="矩形 3">
              <a:extLst>
                <a:ext uri="{FF2B5EF4-FFF2-40B4-BE49-F238E27FC236}">
                  <a16:creationId xmlns:a16="http://schemas.microsoft.com/office/drawing/2014/main" xmlns="" id="{FE3CEAAB-B6C6-42A5-9600-75ACCBD9D773}"/>
                </a:ext>
              </a:extLst>
            </p:cNvPr>
            <p:cNvSpPr/>
            <p:nvPr/>
          </p:nvSpPr>
          <p:spPr>
            <a:xfrm>
              <a:off x="368300" y="461511"/>
              <a:ext cx="1060402" cy="295727"/>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368300 w 1428702"/>
                <a:gd name="connsiteY3" fmla="*/ 344939 h 344939"/>
                <a:gd name="connsiteX4" fmla="*/ 0 w 1428702"/>
                <a:gd name="connsiteY4" fmla="*/ 0 h 344939"/>
                <a:gd name="connsiteX0" fmla="*/ 0 w 1060402"/>
                <a:gd name="connsiteY0" fmla="*/ 0 h 352508"/>
                <a:gd name="connsiteX1" fmla="*/ 1060402 w 1060402"/>
                <a:gd name="connsiteY1" fmla="*/ 7569 h 352508"/>
                <a:gd name="connsiteX2" fmla="*/ 817514 w 1060402"/>
                <a:gd name="connsiteY2" fmla="*/ 347745 h 352508"/>
                <a:gd name="connsiteX3" fmla="*/ 0 w 1060402"/>
                <a:gd name="connsiteY3" fmla="*/ 352508 h 352508"/>
                <a:gd name="connsiteX4" fmla="*/ 0 w 1060402"/>
                <a:gd name="connsiteY4" fmla="*/ 0 h 352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402" h="352508">
                  <a:moveTo>
                    <a:pt x="0" y="0"/>
                  </a:moveTo>
                  <a:lnTo>
                    <a:pt x="1060402" y="7569"/>
                  </a:lnTo>
                  <a:lnTo>
                    <a:pt x="817514" y="347745"/>
                  </a:lnTo>
                  <a:lnTo>
                    <a:pt x="0" y="352508"/>
                  </a:lnTo>
                  <a:lnTo>
                    <a:pt x="0" y="0"/>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3">
              <a:extLst>
                <a:ext uri="{FF2B5EF4-FFF2-40B4-BE49-F238E27FC236}">
                  <a16:creationId xmlns:a16="http://schemas.microsoft.com/office/drawing/2014/main" xmlns="" id="{A530545B-2C27-46B0-B3AE-DC0DB3FB6038}"/>
                </a:ext>
              </a:extLst>
            </p:cNvPr>
            <p:cNvSpPr/>
            <p:nvPr/>
          </p:nvSpPr>
          <p:spPr>
            <a:xfrm>
              <a:off x="1212802" y="471857"/>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3">
              <a:extLst>
                <a:ext uri="{FF2B5EF4-FFF2-40B4-BE49-F238E27FC236}">
                  <a16:creationId xmlns:a16="http://schemas.microsoft.com/office/drawing/2014/main" xmlns="" id="{A3A6B40E-BFC3-485C-B044-38BE2B8AE8C0}"/>
                </a:ext>
              </a:extLst>
            </p:cNvPr>
            <p:cNvSpPr/>
            <p:nvPr/>
          </p:nvSpPr>
          <p:spPr>
            <a:xfrm>
              <a:off x="1279381" y="467861"/>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63991558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randombar(horizontal)">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fltVal val="0"/>
                                          </p:val>
                                        </p:tav>
                                        <p:tav tm="100000">
                                          <p:val>
                                            <p:strVal val="#ppt_w"/>
                                          </p:val>
                                        </p:tav>
                                      </p:tavLst>
                                    </p:anim>
                                    <p:anim calcmode="lin" valueType="num">
                                      <p:cBhvr>
                                        <p:cTn id="27" dur="500" fill="hold"/>
                                        <p:tgtEl>
                                          <p:spTgt spid="19"/>
                                        </p:tgtEl>
                                        <p:attrNameLst>
                                          <p:attrName>ppt_h</p:attrName>
                                        </p:attrNameLst>
                                      </p:cBhvr>
                                      <p:tavLst>
                                        <p:tav tm="0">
                                          <p:val>
                                            <p:fltVal val="0"/>
                                          </p:val>
                                        </p:tav>
                                        <p:tav tm="100000">
                                          <p:val>
                                            <p:strVal val="#ppt_h"/>
                                          </p:val>
                                        </p:tav>
                                      </p:tavLst>
                                    </p:anim>
                                    <p:animEffect transition="in" filter="fade">
                                      <p:cBhvr>
                                        <p:cTn id="28" dur="500"/>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randombar(horizontal)">
                                      <p:cBhvr>
                                        <p:cTn id="3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ïśḻídè">
            <a:extLst>
              <a:ext uri="{FF2B5EF4-FFF2-40B4-BE49-F238E27FC236}">
                <a16:creationId xmlns:a16="http://schemas.microsoft.com/office/drawing/2014/main" xmlns="" id="{F38CC2F8-90E4-4D55-BDDD-C73C11E9CF7B}"/>
              </a:ext>
            </a:extLst>
          </p:cNvPr>
          <p:cNvSpPr>
            <a:spLocks/>
          </p:cNvSpPr>
          <p:nvPr/>
        </p:nvSpPr>
        <p:spPr bwMode="auto">
          <a:xfrm>
            <a:off x="63500" y="3362325"/>
            <a:ext cx="1949450" cy="2118519"/>
          </a:xfrm>
          <a:custGeom>
            <a:avLst/>
            <a:gdLst>
              <a:gd name="T0" fmla="*/ 15897 w 21600"/>
              <a:gd name="T1" fmla="*/ 14837 h 21600"/>
              <a:gd name="T2" fmla="*/ 13029 w 21600"/>
              <a:gd name="T3" fmla="*/ 2244 h 21600"/>
              <a:gd name="T4" fmla="*/ 13029 w 21600"/>
              <a:gd name="T5" fmla="*/ 2294 h 21600"/>
              <a:gd name="T6" fmla="*/ 10803 w 21600"/>
              <a:gd name="T7" fmla="*/ 0 h 21600"/>
              <a:gd name="T8" fmla="*/ 8576 w 21600"/>
              <a:gd name="T9" fmla="*/ 2294 h 21600"/>
              <a:gd name="T10" fmla="*/ 8576 w 21600"/>
              <a:gd name="T11" fmla="*/ 2244 h 21600"/>
              <a:gd name="T12" fmla="*/ 5704 w 21600"/>
              <a:gd name="T13" fmla="*/ 14837 h 21600"/>
              <a:gd name="T14" fmla="*/ 0 w 21600"/>
              <a:gd name="T15" fmla="*/ 21600 h 21600"/>
              <a:gd name="T16" fmla="*/ 10782 w 21600"/>
              <a:gd name="T17" fmla="*/ 21596 h 21600"/>
              <a:gd name="T18" fmla="*/ 10800 w 21600"/>
              <a:gd name="T19" fmla="*/ 21596 h 21600"/>
              <a:gd name="T20" fmla="*/ 10816 w 21600"/>
              <a:gd name="T21" fmla="*/ 21596 h 21600"/>
              <a:gd name="T22" fmla="*/ 21600 w 21600"/>
              <a:gd name="T23" fmla="*/ 21600 h 21600"/>
              <a:gd name="T24" fmla="*/ 15897 w 21600"/>
              <a:gd name="T25" fmla="*/ 14837 h 21600"/>
              <a:gd name="T26" fmla="*/ 15897 w 21600"/>
              <a:gd name="T27" fmla="*/ 148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600" h="21600">
                <a:moveTo>
                  <a:pt x="15897" y="14837"/>
                </a:moveTo>
                <a:cubicBezTo>
                  <a:pt x="14121" y="11311"/>
                  <a:pt x="13029" y="2244"/>
                  <a:pt x="13029" y="2244"/>
                </a:cubicBezTo>
                <a:cubicBezTo>
                  <a:pt x="13029" y="2244"/>
                  <a:pt x="13029" y="2295"/>
                  <a:pt x="13029" y="2294"/>
                </a:cubicBezTo>
                <a:cubicBezTo>
                  <a:pt x="12774" y="616"/>
                  <a:pt x="12045" y="17"/>
                  <a:pt x="10803" y="0"/>
                </a:cubicBezTo>
                <a:cubicBezTo>
                  <a:pt x="9553" y="17"/>
                  <a:pt x="8797" y="616"/>
                  <a:pt x="8576" y="2294"/>
                </a:cubicBezTo>
                <a:cubicBezTo>
                  <a:pt x="8576" y="2295"/>
                  <a:pt x="8576" y="2244"/>
                  <a:pt x="8576" y="2244"/>
                </a:cubicBezTo>
                <a:cubicBezTo>
                  <a:pt x="8576" y="2244"/>
                  <a:pt x="7480" y="11311"/>
                  <a:pt x="5704" y="14837"/>
                </a:cubicBezTo>
                <a:cubicBezTo>
                  <a:pt x="3078" y="20052"/>
                  <a:pt x="0" y="21600"/>
                  <a:pt x="0" y="21600"/>
                </a:cubicBezTo>
                <a:lnTo>
                  <a:pt x="10782" y="21596"/>
                </a:lnTo>
                <a:lnTo>
                  <a:pt x="10800" y="21596"/>
                </a:lnTo>
                <a:lnTo>
                  <a:pt x="10816" y="21596"/>
                </a:lnTo>
                <a:lnTo>
                  <a:pt x="21600" y="21600"/>
                </a:lnTo>
                <a:cubicBezTo>
                  <a:pt x="21600" y="21600"/>
                  <a:pt x="18524" y="20052"/>
                  <a:pt x="15897" y="14837"/>
                </a:cubicBezTo>
                <a:close/>
                <a:moveTo>
                  <a:pt x="15897" y="14837"/>
                </a:moveTo>
              </a:path>
            </a:pathLst>
          </a:custGeom>
          <a:solidFill>
            <a:schemeClr val="accent3">
              <a:alpha val="79999"/>
            </a:schemeClr>
          </a:solidFill>
          <a:ln>
            <a:noFill/>
          </a:ln>
        </p:spPr>
        <p:txBody>
          <a:bodyPr anchor="ctr"/>
          <a:lstStyle/>
          <a:p>
            <a:pPr algn="ctr"/>
            <a:endParaRPr/>
          </a:p>
        </p:txBody>
      </p:sp>
      <p:sp>
        <p:nvSpPr>
          <p:cNvPr id="4" name="išḷiḑè">
            <a:extLst>
              <a:ext uri="{FF2B5EF4-FFF2-40B4-BE49-F238E27FC236}">
                <a16:creationId xmlns:a16="http://schemas.microsoft.com/office/drawing/2014/main" xmlns="" id="{FDEDD51D-7F1F-4034-8467-6779DC29FA56}"/>
              </a:ext>
            </a:extLst>
          </p:cNvPr>
          <p:cNvSpPr>
            <a:spLocks/>
          </p:cNvSpPr>
          <p:nvPr/>
        </p:nvSpPr>
        <p:spPr bwMode="auto">
          <a:xfrm>
            <a:off x="1335088" y="3917950"/>
            <a:ext cx="1949450" cy="156051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2147483647 w 21600"/>
              <a:gd name="T9" fmla="*/ 2147483647 h 21600"/>
              <a:gd name="T10" fmla="*/ 2147483647 w 21600"/>
              <a:gd name="T11" fmla="*/ 2147483647 h 21600"/>
              <a:gd name="T12" fmla="*/ 2147483647 w 21600"/>
              <a:gd name="T13" fmla="*/ 2147483647 h 21600"/>
              <a:gd name="T14" fmla="*/ 0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600" h="21600">
                <a:moveTo>
                  <a:pt x="15897" y="14837"/>
                </a:moveTo>
                <a:cubicBezTo>
                  <a:pt x="14121" y="11311"/>
                  <a:pt x="13029" y="2244"/>
                  <a:pt x="13029" y="2244"/>
                </a:cubicBezTo>
                <a:cubicBezTo>
                  <a:pt x="13029" y="2244"/>
                  <a:pt x="13029" y="2295"/>
                  <a:pt x="13029" y="2294"/>
                </a:cubicBezTo>
                <a:cubicBezTo>
                  <a:pt x="12774" y="616"/>
                  <a:pt x="12045" y="17"/>
                  <a:pt x="10803" y="0"/>
                </a:cubicBezTo>
                <a:cubicBezTo>
                  <a:pt x="9553" y="17"/>
                  <a:pt x="8797" y="616"/>
                  <a:pt x="8576" y="2294"/>
                </a:cubicBezTo>
                <a:cubicBezTo>
                  <a:pt x="8576" y="2295"/>
                  <a:pt x="8576" y="2244"/>
                  <a:pt x="8576" y="2244"/>
                </a:cubicBezTo>
                <a:cubicBezTo>
                  <a:pt x="8576" y="2244"/>
                  <a:pt x="7480" y="11311"/>
                  <a:pt x="5704" y="14837"/>
                </a:cubicBezTo>
                <a:cubicBezTo>
                  <a:pt x="3078" y="20052"/>
                  <a:pt x="0" y="21600"/>
                  <a:pt x="0" y="21600"/>
                </a:cubicBezTo>
                <a:lnTo>
                  <a:pt x="10782" y="21596"/>
                </a:lnTo>
                <a:lnTo>
                  <a:pt x="10800" y="21596"/>
                </a:lnTo>
                <a:lnTo>
                  <a:pt x="10816" y="21596"/>
                </a:lnTo>
                <a:lnTo>
                  <a:pt x="21600" y="21600"/>
                </a:lnTo>
                <a:cubicBezTo>
                  <a:pt x="21600" y="21600"/>
                  <a:pt x="18524" y="20052"/>
                  <a:pt x="15897" y="14837"/>
                </a:cubicBezTo>
                <a:close/>
                <a:moveTo>
                  <a:pt x="15897" y="14837"/>
                </a:moveTo>
              </a:path>
            </a:pathLst>
          </a:custGeom>
          <a:solidFill>
            <a:srgbClr val="41B7D0"/>
          </a:solid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p>
        </p:txBody>
      </p:sp>
      <p:sp>
        <p:nvSpPr>
          <p:cNvPr id="5" name="ísḻîḍe">
            <a:extLst>
              <a:ext uri="{FF2B5EF4-FFF2-40B4-BE49-F238E27FC236}">
                <a16:creationId xmlns:a16="http://schemas.microsoft.com/office/drawing/2014/main" xmlns="" id="{422AC997-3D45-4F63-9FBE-C729F05A6F9A}"/>
              </a:ext>
            </a:extLst>
          </p:cNvPr>
          <p:cNvSpPr>
            <a:spLocks/>
          </p:cNvSpPr>
          <p:nvPr/>
        </p:nvSpPr>
        <p:spPr bwMode="auto">
          <a:xfrm>
            <a:off x="2594769" y="4253707"/>
            <a:ext cx="1949450" cy="1224756"/>
          </a:xfrm>
          <a:custGeom>
            <a:avLst/>
            <a:gdLst>
              <a:gd name="T0" fmla="*/ 15897 w 21600"/>
              <a:gd name="T1" fmla="*/ 14837 h 21600"/>
              <a:gd name="T2" fmla="*/ 13029 w 21600"/>
              <a:gd name="T3" fmla="*/ 2244 h 21600"/>
              <a:gd name="T4" fmla="*/ 13029 w 21600"/>
              <a:gd name="T5" fmla="*/ 2294 h 21600"/>
              <a:gd name="T6" fmla="*/ 10803 w 21600"/>
              <a:gd name="T7" fmla="*/ 0 h 21600"/>
              <a:gd name="T8" fmla="*/ 8576 w 21600"/>
              <a:gd name="T9" fmla="*/ 2294 h 21600"/>
              <a:gd name="T10" fmla="*/ 8576 w 21600"/>
              <a:gd name="T11" fmla="*/ 2244 h 21600"/>
              <a:gd name="T12" fmla="*/ 5704 w 21600"/>
              <a:gd name="T13" fmla="*/ 14837 h 21600"/>
              <a:gd name="T14" fmla="*/ 0 w 21600"/>
              <a:gd name="T15" fmla="*/ 21600 h 21600"/>
              <a:gd name="T16" fmla="*/ 10782 w 21600"/>
              <a:gd name="T17" fmla="*/ 21596 h 21600"/>
              <a:gd name="T18" fmla="*/ 10800 w 21600"/>
              <a:gd name="T19" fmla="*/ 21596 h 21600"/>
              <a:gd name="T20" fmla="*/ 10816 w 21600"/>
              <a:gd name="T21" fmla="*/ 21596 h 21600"/>
              <a:gd name="T22" fmla="*/ 21600 w 21600"/>
              <a:gd name="T23" fmla="*/ 21600 h 21600"/>
              <a:gd name="T24" fmla="*/ 15897 w 21600"/>
              <a:gd name="T25" fmla="*/ 14837 h 21600"/>
              <a:gd name="T26" fmla="*/ 15897 w 21600"/>
              <a:gd name="T27" fmla="*/ 148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600" h="21600">
                <a:moveTo>
                  <a:pt x="15897" y="14837"/>
                </a:moveTo>
                <a:cubicBezTo>
                  <a:pt x="14121" y="11311"/>
                  <a:pt x="13029" y="2244"/>
                  <a:pt x="13029" y="2244"/>
                </a:cubicBezTo>
                <a:cubicBezTo>
                  <a:pt x="13029" y="2244"/>
                  <a:pt x="13029" y="2295"/>
                  <a:pt x="13029" y="2294"/>
                </a:cubicBezTo>
                <a:cubicBezTo>
                  <a:pt x="12774" y="616"/>
                  <a:pt x="12045" y="17"/>
                  <a:pt x="10803" y="0"/>
                </a:cubicBezTo>
                <a:cubicBezTo>
                  <a:pt x="9553" y="17"/>
                  <a:pt x="8797" y="616"/>
                  <a:pt x="8576" y="2294"/>
                </a:cubicBezTo>
                <a:cubicBezTo>
                  <a:pt x="8576" y="2295"/>
                  <a:pt x="8576" y="2244"/>
                  <a:pt x="8576" y="2244"/>
                </a:cubicBezTo>
                <a:cubicBezTo>
                  <a:pt x="8576" y="2244"/>
                  <a:pt x="7480" y="11311"/>
                  <a:pt x="5704" y="14837"/>
                </a:cubicBezTo>
                <a:cubicBezTo>
                  <a:pt x="3078" y="20052"/>
                  <a:pt x="0" y="21600"/>
                  <a:pt x="0" y="21600"/>
                </a:cubicBezTo>
                <a:lnTo>
                  <a:pt x="10782" y="21596"/>
                </a:lnTo>
                <a:lnTo>
                  <a:pt x="10800" y="21596"/>
                </a:lnTo>
                <a:lnTo>
                  <a:pt x="10816" y="21596"/>
                </a:lnTo>
                <a:lnTo>
                  <a:pt x="21600" y="21600"/>
                </a:lnTo>
                <a:cubicBezTo>
                  <a:pt x="21600" y="21600"/>
                  <a:pt x="18524" y="20052"/>
                  <a:pt x="15897" y="14837"/>
                </a:cubicBezTo>
                <a:close/>
                <a:moveTo>
                  <a:pt x="15897" y="14837"/>
                </a:moveTo>
              </a:path>
            </a:pathLst>
          </a:custGeom>
          <a:solidFill>
            <a:srgbClr val="3FACD0"/>
          </a:solidFill>
          <a:ln>
            <a:noFill/>
          </a:ln>
        </p:spPr>
        <p:txBody>
          <a:bodyPr anchor="ctr"/>
          <a:lstStyle/>
          <a:p>
            <a:pPr algn="ctr"/>
            <a:endParaRPr/>
          </a:p>
        </p:txBody>
      </p:sp>
      <p:sp>
        <p:nvSpPr>
          <p:cNvPr id="6" name="iṧḷíďê">
            <a:extLst>
              <a:ext uri="{FF2B5EF4-FFF2-40B4-BE49-F238E27FC236}">
                <a16:creationId xmlns:a16="http://schemas.microsoft.com/office/drawing/2014/main" xmlns="" id="{55388EDB-0DFF-4A29-9922-88EF4DA57C22}"/>
              </a:ext>
            </a:extLst>
          </p:cNvPr>
          <p:cNvSpPr>
            <a:spLocks/>
          </p:cNvSpPr>
          <p:nvPr/>
        </p:nvSpPr>
        <p:spPr bwMode="auto">
          <a:xfrm>
            <a:off x="3860007" y="3201194"/>
            <a:ext cx="1949450" cy="227726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2147483647 w 21600"/>
              <a:gd name="T9" fmla="*/ 2147483647 h 21600"/>
              <a:gd name="T10" fmla="*/ 2147483647 w 21600"/>
              <a:gd name="T11" fmla="*/ 2147483647 h 21600"/>
              <a:gd name="T12" fmla="*/ 2147483647 w 21600"/>
              <a:gd name="T13" fmla="*/ 2147483647 h 21600"/>
              <a:gd name="T14" fmla="*/ 0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600" h="21600">
                <a:moveTo>
                  <a:pt x="15897" y="14837"/>
                </a:moveTo>
                <a:cubicBezTo>
                  <a:pt x="14121" y="11311"/>
                  <a:pt x="13029" y="2244"/>
                  <a:pt x="13029" y="2244"/>
                </a:cubicBezTo>
                <a:cubicBezTo>
                  <a:pt x="13029" y="2244"/>
                  <a:pt x="13029" y="2295"/>
                  <a:pt x="13029" y="2294"/>
                </a:cubicBezTo>
                <a:cubicBezTo>
                  <a:pt x="12774" y="616"/>
                  <a:pt x="12045" y="17"/>
                  <a:pt x="10803" y="0"/>
                </a:cubicBezTo>
                <a:cubicBezTo>
                  <a:pt x="9553" y="17"/>
                  <a:pt x="8797" y="616"/>
                  <a:pt x="8576" y="2294"/>
                </a:cubicBezTo>
                <a:cubicBezTo>
                  <a:pt x="8576" y="2295"/>
                  <a:pt x="8576" y="2244"/>
                  <a:pt x="8576" y="2244"/>
                </a:cubicBezTo>
                <a:cubicBezTo>
                  <a:pt x="8576" y="2244"/>
                  <a:pt x="7480" y="11311"/>
                  <a:pt x="5704" y="14837"/>
                </a:cubicBezTo>
                <a:cubicBezTo>
                  <a:pt x="3078" y="20052"/>
                  <a:pt x="0" y="21600"/>
                  <a:pt x="0" y="21600"/>
                </a:cubicBezTo>
                <a:lnTo>
                  <a:pt x="10782" y="21596"/>
                </a:lnTo>
                <a:lnTo>
                  <a:pt x="10800" y="21596"/>
                </a:lnTo>
                <a:lnTo>
                  <a:pt x="10816" y="21596"/>
                </a:lnTo>
                <a:lnTo>
                  <a:pt x="21600" y="21600"/>
                </a:lnTo>
                <a:cubicBezTo>
                  <a:pt x="21600" y="21600"/>
                  <a:pt x="18524" y="20052"/>
                  <a:pt x="15897" y="14837"/>
                </a:cubicBezTo>
                <a:close/>
                <a:moveTo>
                  <a:pt x="15897" y="14837"/>
                </a:moveTo>
              </a:path>
            </a:pathLst>
          </a:custGeom>
          <a:solidFill>
            <a:srgbClr val="3DA1D2"/>
          </a:solid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p>
        </p:txBody>
      </p:sp>
      <p:sp>
        <p:nvSpPr>
          <p:cNvPr id="7" name="ïṧľîďè">
            <a:extLst>
              <a:ext uri="{FF2B5EF4-FFF2-40B4-BE49-F238E27FC236}">
                <a16:creationId xmlns:a16="http://schemas.microsoft.com/office/drawing/2014/main" xmlns="" id="{92B27EBA-30F1-4FC0-BD4D-D45C14EB8906}"/>
              </a:ext>
            </a:extLst>
          </p:cNvPr>
          <p:cNvSpPr>
            <a:spLocks/>
          </p:cNvSpPr>
          <p:nvPr/>
        </p:nvSpPr>
        <p:spPr bwMode="auto">
          <a:xfrm>
            <a:off x="5126038" y="2724944"/>
            <a:ext cx="1949450" cy="2753519"/>
          </a:xfrm>
          <a:custGeom>
            <a:avLst/>
            <a:gdLst>
              <a:gd name="T0" fmla="*/ 15897 w 21600"/>
              <a:gd name="T1" fmla="*/ 14837 h 21600"/>
              <a:gd name="T2" fmla="*/ 13029 w 21600"/>
              <a:gd name="T3" fmla="*/ 2244 h 21600"/>
              <a:gd name="T4" fmla="*/ 13029 w 21600"/>
              <a:gd name="T5" fmla="*/ 2294 h 21600"/>
              <a:gd name="T6" fmla="*/ 10803 w 21600"/>
              <a:gd name="T7" fmla="*/ 0 h 21600"/>
              <a:gd name="T8" fmla="*/ 8576 w 21600"/>
              <a:gd name="T9" fmla="*/ 2294 h 21600"/>
              <a:gd name="T10" fmla="*/ 8576 w 21600"/>
              <a:gd name="T11" fmla="*/ 2244 h 21600"/>
              <a:gd name="T12" fmla="*/ 5704 w 21600"/>
              <a:gd name="T13" fmla="*/ 14837 h 21600"/>
              <a:gd name="T14" fmla="*/ 0 w 21600"/>
              <a:gd name="T15" fmla="*/ 21600 h 21600"/>
              <a:gd name="T16" fmla="*/ 10782 w 21600"/>
              <a:gd name="T17" fmla="*/ 21596 h 21600"/>
              <a:gd name="T18" fmla="*/ 10800 w 21600"/>
              <a:gd name="T19" fmla="*/ 21596 h 21600"/>
              <a:gd name="T20" fmla="*/ 10816 w 21600"/>
              <a:gd name="T21" fmla="*/ 21596 h 21600"/>
              <a:gd name="T22" fmla="*/ 21600 w 21600"/>
              <a:gd name="T23" fmla="*/ 21600 h 21600"/>
              <a:gd name="T24" fmla="*/ 15897 w 21600"/>
              <a:gd name="T25" fmla="*/ 14837 h 21600"/>
              <a:gd name="T26" fmla="*/ 15897 w 21600"/>
              <a:gd name="T27" fmla="*/ 148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600" h="21600">
                <a:moveTo>
                  <a:pt x="15897" y="14837"/>
                </a:moveTo>
                <a:cubicBezTo>
                  <a:pt x="14121" y="11311"/>
                  <a:pt x="13029" y="2244"/>
                  <a:pt x="13029" y="2244"/>
                </a:cubicBezTo>
                <a:cubicBezTo>
                  <a:pt x="13029" y="2244"/>
                  <a:pt x="13029" y="2295"/>
                  <a:pt x="13029" y="2294"/>
                </a:cubicBezTo>
                <a:cubicBezTo>
                  <a:pt x="12774" y="616"/>
                  <a:pt x="12045" y="17"/>
                  <a:pt x="10803" y="0"/>
                </a:cubicBezTo>
                <a:cubicBezTo>
                  <a:pt x="9553" y="17"/>
                  <a:pt x="8797" y="616"/>
                  <a:pt x="8576" y="2294"/>
                </a:cubicBezTo>
                <a:cubicBezTo>
                  <a:pt x="8576" y="2295"/>
                  <a:pt x="8576" y="2244"/>
                  <a:pt x="8576" y="2244"/>
                </a:cubicBezTo>
                <a:cubicBezTo>
                  <a:pt x="8576" y="2244"/>
                  <a:pt x="7480" y="11311"/>
                  <a:pt x="5704" y="14837"/>
                </a:cubicBezTo>
                <a:cubicBezTo>
                  <a:pt x="3078" y="20052"/>
                  <a:pt x="0" y="21600"/>
                  <a:pt x="0" y="21600"/>
                </a:cubicBezTo>
                <a:lnTo>
                  <a:pt x="10782" y="21596"/>
                </a:lnTo>
                <a:lnTo>
                  <a:pt x="10800" y="21596"/>
                </a:lnTo>
                <a:lnTo>
                  <a:pt x="10816" y="21596"/>
                </a:lnTo>
                <a:lnTo>
                  <a:pt x="21600" y="21600"/>
                </a:lnTo>
                <a:cubicBezTo>
                  <a:pt x="21600" y="21600"/>
                  <a:pt x="18524" y="20052"/>
                  <a:pt x="15897" y="14837"/>
                </a:cubicBezTo>
                <a:close/>
                <a:moveTo>
                  <a:pt x="15897" y="14837"/>
                </a:moveTo>
              </a:path>
            </a:pathLst>
          </a:custGeom>
          <a:solidFill>
            <a:schemeClr val="accent1">
              <a:lumMod val="75000"/>
              <a:alpha val="79999"/>
            </a:schemeClr>
          </a:solidFill>
          <a:ln>
            <a:noFill/>
          </a:ln>
        </p:spPr>
        <p:txBody>
          <a:bodyPr anchor="ctr"/>
          <a:lstStyle/>
          <a:p>
            <a:pPr algn="ctr"/>
            <a:endParaRPr/>
          </a:p>
        </p:txBody>
      </p:sp>
      <p:sp>
        <p:nvSpPr>
          <p:cNvPr id="8" name="îSḷîḓe">
            <a:extLst>
              <a:ext uri="{FF2B5EF4-FFF2-40B4-BE49-F238E27FC236}">
                <a16:creationId xmlns:a16="http://schemas.microsoft.com/office/drawing/2014/main" xmlns="" id="{A5FF234A-0BCD-4D1C-A22E-0AA7582642C1}"/>
              </a:ext>
            </a:extLst>
          </p:cNvPr>
          <p:cNvSpPr>
            <a:spLocks/>
          </p:cNvSpPr>
          <p:nvPr/>
        </p:nvSpPr>
        <p:spPr bwMode="auto">
          <a:xfrm>
            <a:off x="6392069" y="3917950"/>
            <a:ext cx="1949450" cy="1560513"/>
          </a:xfrm>
          <a:custGeom>
            <a:avLst/>
            <a:gdLst>
              <a:gd name="T0" fmla="*/ 15897 w 21600"/>
              <a:gd name="T1" fmla="*/ 14837 h 21600"/>
              <a:gd name="T2" fmla="*/ 13029 w 21600"/>
              <a:gd name="T3" fmla="*/ 2244 h 21600"/>
              <a:gd name="T4" fmla="*/ 13029 w 21600"/>
              <a:gd name="T5" fmla="*/ 2294 h 21600"/>
              <a:gd name="T6" fmla="*/ 10803 w 21600"/>
              <a:gd name="T7" fmla="*/ 0 h 21600"/>
              <a:gd name="T8" fmla="*/ 8576 w 21600"/>
              <a:gd name="T9" fmla="*/ 2294 h 21600"/>
              <a:gd name="T10" fmla="*/ 8576 w 21600"/>
              <a:gd name="T11" fmla="*/ 2244 h 21600"/>
              <a:gd name="T12" fmla="*/ 5704 w 21600"/>
              <a:gd name="T13" fmla="*/ 14837 h 21600"/>
              <a:gd name="T14" fmla="*/ 0 w 21600"/>
              <a:gd name="T15" fmla="*/ 21600 h 21600"/>
              <a:gd name="T16" fmla="*/ 10782 w 21600"/>
              <a:gd name="T17" fmla="*/ 21596 h 21600"/>
              <a:gd name="T18" fmla="*/ 10800 w 21600"/>
              <a:gd name="T19" fmla="*/ 21596 h 21600"/>
              <a:gd name="T20" fmla="*/ 10816 w 21600"/>
              <a:gd name="T21" fmla="*/ 21596 h 21600"/>
              <a:gd name="T22" fmla="*/ 21600 w 21600"/>
              <a:gd name="T23" fmla="*/ 21600 h 21600"/>
              <a:gd name="T24" fmla="*/ 15897 w 21600"/>
              <a:gd name="T25" fmla="*/ 14837 h 21600"/>
              <a:gd name="T26" fmla="*/ 15897 w 21600"/>
              <a:gd name="T27" fmla="*/ 148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600" h="21600">
                <a:moveTo>
                  <a:pt x="15897" y="14837"/>
                </a:moveTo>
                <a:cubicBezTo>
                  <a:pt x="14121" y="11311"/>
                  <a:pt x="13029" y="2244"/>
                  <a:pt x="13029" y="2244"/>
                </a:cubicBezTo>
                <a:cubicBezTo>
                  <a:pt x="13029" y="2244"/>
                  <a:pt x="13029" y="2295"/>
                  <a:pt x="13029" y="2294"/>
                </a:cubicBezTo>
                <a:cubicBezTo>
                  <a:pt x="12774" y="616"/>
                  <a:pt x="12045" y="17"/>
                  <a:pt x="10803" y="0"/>
                </a:cubicBezTo>
                <a:cubicBezTo>
                  <a:pt x="9553" y="17"/>
                  <a:pt x="8797" y="616"/>
                  <a:pt x="8576" y="2294"/>
                </a:cubicBezTo>
                <a:cubicBezTo>
                  <a:pt x="8576" y="2295"/>
                  <a:pt x="8576" y="2244"/>
                  <a:pt x="8576" y="2244"/>
                </a:cubicBezTo>
                <a:cubicBezTo>
                  <a:pt x="8576" y="2244"/>
                  <a:pt x="7480" y="11311"/>
                  <a:pt x="5704" y="14837"/>
                </a:cubicBezTo>
                <a:cubicBezTo>
                  <a:pt x="3078" y="20052"/>
                  <a:pt x="0" y="21600"/>
                  <a:pt x="0" y="21600"/>
                </a:cubicBezTo>
                <a:lnTo>
                  <a:pt x="10782" y="21596"/>
                </a:lnTo>
                <a:lnTo>
                  <a:pt x="10800" y="21596"/>
                </a:lnTo>
                <a:lnTo>
                  <a:pt x="10816" y="21596"/>
                </a:lnTo>
                <a:lnTo>
                  <a:pt x="21600" y="21600"/>
                </a:lnTo>
                <a:cubicBezTo>
                  <a:pt x="21600" y="21600"/>
                  <a:pt x="18524" y="20052"/>
                  <a:pt x="15897" y="14837"/>
                </a:cubicBezTo>
                <a:close/>
                <a:moveTo>
                  <a:pt x="15897" y="14837"/>
                </a:moveTo>
              </a:path>
            </a:pathLst>
          </a:custGeom>
          <a:solidFill>
            <a:srgbClr val="398BD5"/>
          </a:solidFill>
          <a:ln>
            <a:noFill/>
          </a:ln>
        </p:spPr>
        <p:txBody>
          <a:bodyPr anchor="ctr"/>
          <a:lstStyle/>
          <a:p>
            <a:pPr algn="ctr"/>
            <a:endParaRPr/>
          </a:p>
        </p:txBody>
      </p:sp>
      <p:sp>
        <p:nvSpPr>
          <p:cNvPr id="9" name="ïšḷiḑè">
            <a:extLst>
              <a:ext uri="{FF2B5EF4-FFF2-40B4-BE49-F238E27FC236}">
                <a16:creationId xmlns:a16="http://schemas.microsoft.com/office/drawing/2014/main" xmlns="" id="{18C1FCB0-894E-4EF5-BD2B-A234E055BAE8}"/>
              </a:ext>
            </a:extLst>
          </p:cNvPr>
          <p:cNvSpPr>
            <a:spLocks/>
          </p:cNvSpPr>
          <p:nvPr/>
        </p:nvSpPr>
        <p:spPr bwMode="auto">
          <a:xfrm>
            <a:off x="7657307" y="4253707"/>
            <a:ext cx="1949450" cy="1224756"/>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2147483647 w 21600"/>
              <a:gd name="T9" fmla="*/ 2147483647 h 21600"/>
              <a:gd name="T10" fmla="*/ 2147483647 w 21600"/>
              <a:gd name="T11" fmla="*/ 2147483647 h 21600"/>
              <a:gd name="T12" fmla="*/ 2147483647 w 21600"/>
              <a:gd name="T13" fmla="*/ 2147483647 h 21600"/>
              <a:gd name="T14" fmla="*/ 0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600" h="21600">
                <a:moveTo>
                  <a:pt x="15897" y="14837"/>
                </a:moveTo>
                <a:cubicBezTo>
                  <a:pt x="14121" y="11311"/>
                  <a:pt x="13029" y="2244"/>
                  <a:pt x="13029" y="2244"/>
                </a:cubicBezTo>
                <a:cubicBezTo>
                  <a:pt x="13029" y="2244"/>
                  <a:pt x="13029" y="2295"/>
                  <a:pt x="13029" y="2294"/>
                </a:cubicBezTo>
                <a:cubicBezTo>
                  <a:pt x="12774" y="616"/>
                  <a:pt x="12045" y="17"/>
                  <a:pt x="10803" y="0"/>
                </a:cubicBezTo>
                <a:cubicBezTo>
                  <a:pt x="9553" y="17"/>
                  <a:pt x="8797" y="616"/>
                  <a:pt x="8576" y="2294"/>
                </a:cubicBezTo>
                <a:cubicBezTo>
                  <a:pt x="8576" y="2295"/>
                  <a:pt x="8576" y="2244"/>
                  <a:pt x="8576" y="2244"/>
                </a:cubicBezTo>
                <a:cubicBezTo>
                  <a:pt x="8576" y="2244"/>
                  <a:pt x="7480" y="11311"/>
                  <a:pt x="5704" y="14837"/>
                </a:cubicBezTo>
                <a:cubicBezTo>
                  <a:pt x="3078" y="20052"/>
                  <a:pt x="0" y="21600"/>
                  <a:pt x="0" y="21600"/>
                </a:cubicBezTo>
                <a:lnTo>
                  <a:pt x="10782" y="21596"/>
                </a:lnTo>
                <a:lnTo>
                  <a:pt x="10800" y="21596"/>
                </a:lnTo>
                <a:lnTo>
                  <a:pt x="10816" y="21596"/>
                </a:lnTo>
                <a:lnTo>
                  <a:pt x="21600" y="21600"/>
                </a:lnTo>
                <a:cubicBezTo>
                  <a:pt x="21600" y="21600"/>
                  <a:pt x="18524" y="20052"/>
                  <a:pt x="15897" y="14837"/>
                </a:cubicBezTo>
                <a:close/>
                <a:moveTo>
                  <a:pt x="15897" y="14837"/>
                </a:moveTo>
              </a:path>
            </a:pathLst>
          </a:custGeom>
          <a:solidFill>
            <a:srgbClr val="B7B7B7"/>
          </a:solidFill>
          <a:ln>
            <a:noFill/>
          </a:ln>
          <a:extLst>
            <a:ext uri="{91240B29-F687-4f45-9708-019B960494DF}">
              <a14:hiddenLine xmlns:a14="http://schemas.microsoft.com/office/drawing/2010/main" xmlns:p14="http://schemas.microsoft.com/office/powerpoint/2010/main" xmlns:lc="http://schemas.openxmlformats.org/drawingml/2006/lockedCanvas" xmlns="" w="12700" cap="flat">
                <a:solidFill>
                  <a:schemeClr val="tx1">
                    <a:alpha val="79999"/>
                  </a:schemeClr>
                </a:solidFill>
                <a:miter lim="800000"/>
                <a:headEnd type="none" w="med" len="med"/>
                <a:tailEnd type="none" w="med" len="med"/>
              </a14:hiddenLine>
            </a:ext>
          </a:extLst>
        </p:spPr>
        <p:txBody>
          <a:bodyPr anchor="ctr"/>
          <a:lstStyle/>
          <a:p>
            <a:pPr algn="ctr"/>
            <a:endParaRPr/>
          </a:p>
        </p:txBody>
      </p:sp>
      <p:sp>
        <p:nvSpPr>
          <p:cNvPr id="10" name="íšļïḋê">
            <a:extLst>
              <a:ext uri="{FF2B5EF4-FFF2-40B4-BE49-F238E27FC236}">
                <a16:creationId xmlns:a16="http://schemas.microsoft.com/office/drawing/2014/main" xmlns="" id="{5A9FA81D-54B8-472C-8BF3-EDF7F09F3F54}"/>
              </a:ext>
            </a:extLst>
          </p:cNvPr>
          <p:cNvSpPr>
            <a:spLocks/>
          </p:cNvSpPr>
          <p:nvPr/>
        </p:nvSpPr>
        <p:spPr bwMode="auto">
          <a:xfrm>
            <a:off x="8923338" y="3917950"/>
            <a:ext cx="1949450" cy="156051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2147483647 w 21600"/>
              <a:gd name="T9" fmla="*/ 2147483647 h 21600"/>
              <a:gd name="T10" fmla="*/ 2147483647 w 21600"/>
              <a:gd name="T11" fmla="*/ 2147483647 h 21600"/>
              <a:gd name="T12" fmla="*/ 2147483647 w 21600"/>
              <a:gd name="T13" fmla="*/ 2147483647 h 21600"/>
              <a:gd name="T14" fmla="*/ 0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600" h="21600">
                <a:moveTo>
                  <a:pt x="15897" y="14837"/>
                </a:moveTo>
                <a:cubicBezTo>
                  <a:pt x="14121" y="11311"/>
                  <a:pt x="13029" y="2244"/>
                  <a:pt x="13029" y="2244"/>
                </a:cubicBezTo>
                <a:cubicBezTo>
                  <a:pt x="13029" y="2244"/>
                  <a:pt x="13029" y="2295"/>
                  <a:pt x="13029" y="2294"/>
                </a:cubicBezTo>
                <a:cubicBezTo>
                  <a:pt x="12774" y="616"/>
                  <a:pt x="12045" y="17"/>
                  <a:pt x="10803" y="0"/>
                </a:cubicBezTo>
                <a:cubicBezTo>
                  <a:pt x="9553" y="17"/>
                  <a:pt x="8797" y="616"/>
                  <a:pt x="8576" y="2294"/>
                </a:cubicBezTo>
                <a:cubicBezTo>
                  <a:pt x="8576" y="2295"/>
                  <a:pt x="8576" y="2244"/>
                  <a:pt x="8576" y="2244"/>
                </a:cubicBezTo>
                <a:cubicBezTo>
                  <a:pt x="8576" y="2244"/>
                  <a:pt x="7480" y="11311"/>
                  <a:pt x="5704" y="14837"/>
                </a:cubicBezTo>
                <a:cubicBezTo>
                  <a:pt x="3078" y="20052"/>
                  <a:pt x="0" y="21600"/>
                  <a:pt x="0" y="21600"/>
                </a:cubicBezTo>
                <a:lnTo>
                  <a:pt x="10782" y="21596"/>
                </a:lnTo>
                <a:lnTo>
                  <a:pt x="10800" y="21596"/>
                </a:lnTo>
                <a:lnTo>
                  <a:pt x="10816" y="21596"/>
                </a:lnTo>
                <a:lnTo>
                  <a:pt x="21600" y="21600"/>
                </a:lnTo>
                <a:cubicBezTo>
                  <a:pt x="21600" y="21600"/>
                  <a:pt x="18524" y="20052"/>
                  <a:pt x="15897" y="14837"/>
                </a:cubicBezTo>
                <a:close/>
                <a:moveTo>
                  <a:pt x="15897" y="14837"/>
                </a:moveTo>
              </a:path>
            </a:pathLst>
          </a:custGeom>
          <a:solidFill>
            <a:schemeClr val="accent1">
              <a:alpha val="79999"/>
            </a:schemeClr>
          </a:solid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p>
        </p:txBody>
      </p:sp>
      <p:sp>
        <p:nvSpPr>
          <p:cNvPr id="11" name="iŝľíḑê">
            <a:extLst>
              <a:ext uri="{FF2B5EF4-FFF2-40B4-BE49-F238E27FC236}">
                <a16:creationId xmlns:a16="http://schemas.microsoft.com/office/drawing/2014/main" xmlns="" id="{3F93B045-B660-4702-BAD0-6B453BE0B3E0}"/>
              </a:ext>
            </a:extLst>
          </p:cNvPr>
          <p:cNvSpPr>
            <a:spLocks/>
          </p:cNvSpPr>
          <p:nvPr/>
        </p:nvSpPr>
        <p:spPr bwMode="auto">
          <a:xfrm>
            <a:off x="10182225" y="2724944"/>
            <a:ext cx="1949450" cy="275351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2147483647 w 21600"/>
              <a:gd name="T9" fmla="*/ 2147483647 h 21600"/>
              <a:gd name="T10" fmla="*/ 2147483647 w 21600"/>
              <a:gd name="T11" fmla="*/ 2147483647 h 21600"/>
              <a:gd name="T12" fmla="*/ 2147483647 w 21600"/>
              <a:gd name="T13" fmla="*/ 2147483647 h 21600"/>
              <a:gd name="T14" fmla="*/ 0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600" h="21600">
                <a:moveTo>
                  <a:pt x="15897" y="14837"/>
                </a:moveTo>
                <a:cubicBezTo>
                  <a:pt x="14121" y="11311"/>
                  <a:pt x="13029" y="2244"/>
                  <a:pt x="13029" y="2244"/>
                </a:cubicBezTo>
                <a:cubicBezTo>
                  <a:pt x="13029" y="2244"/>
                  <a:pt x="13029" y="2295"/>
                  <a:pt x="13029" y="2294"/>
                </a:cubicBezTo>
                <a:cubicBezTo>
                  <a:pt x="12774" y="616"/>
                  <a:pt x="12045" y="17"/>
                  <a:pt x="10803" y="0"/>
                </a:cubicBezTo>
                <a:cubicBezTo>
                  <a:pt x="9553" y="17"/>
                  <a:pt x="8797" y="616"/>
                  <a:pt x="8576" y="2294"/>
                </a:cubicBezTo>
                <a:cubicBezTo>
                  <a:pt x="8576" y="2295"/>
                  <a:pt x="8576" y="2244"/>
                  <a:pt x="8576" y="2244"/>
                </a:cubicBezTo>
                <a:cubicBezTo>
                  <a:pt x="8576" y="2244"/>
                  <a:pt x="7480" y="11311"/>
                  <a:pt x="5704" y="14837"/>
                </a:cubicBezTo>
                <a:cubicBezTo>
                  <a:pt x="3078" y="20052"/>
                  <a:pt x="0" y="21600"/>
                  <a:pt x="0" y="21600"/>
                </a:cubicBezTo>
                <a:lnTo>
                  <a:pt x="10782" y="21596"/>
                </a:lnTo>
                <a:lnTo>
                  <a:pt x="10800" y="21596"/>
                </a:lnTo>
                <a:lnTo>
                  <a:pt x="10816" y="21596"/>
                </a:lnTo>
                <a:lnTo>
                  <a:pt x="21600" y="21600"/>
                </a:lnTo>
                <a:cubicBezTo>
                  <a:pt x="21600" y="21600"/>
                  <a:pt x="18524" y="20052"/>
                  <a:pt x="15897" y="14837"/>
                </a:cubicBezTo>
                <a:close/>
                <a:moveTo>
                  <a:pt x="15897" y="14837"/>
                </a:moveTo>
              </a:path>
            </a:pathLst>
          </a:custGeom>
          <a:solidFill>
            <a:srgbClr val="3DA1D2"/>
          </a:solid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p>
        </p:txBody>
      </p:sp>
      <p:sp>
        <p:nvSpPr>
          <p:cNvPr id="12" name="iṡliḑè">
            <a:extLst>
              <a:ext uri="{FF2B5EF4-FFF2-40B4-BE49-F238E27FC236}">
                <a16:creationId xmlns:a16="http://schemas.microsoft.com/office/drawing/2014/main" xmlns="" id="{70F4B5F4-4ABE-499F-A5DE-D030DE4BB418}"/>
              </a:ext>
            </a:extLst>
          </p:cNvPr>
          <p:cNvSpPr>
            <a:spLocks/>
          </p:cNvSpPr>
          <p:nvPr/>
        </p:nvSpPr>
        <p:spPr bwMode="auto">
          <a:xfrm>
            <a:off x="0" y="5454650"/>
            <a:ext cx="12198350" cy="1397000"/>
          </a:xfrm>
          <a:prstGeom prst="rect">
            <a:avLst/>
          </a:prstGeom>
          <a:solidFill>
            <a:schemeClr val="bg1">
              <a:lumMod val="50000"/>
            </a:schemeClr>
          </a:solidFill>
          <a:ln w="25400">
            <a:solidFill>
              <a:schemeClr val="tx1">
                <a:alpha val="0"/>
              </a:schemeClr>
            </a:solidFill>
            <a:miter lim="800000"/>
            <a:headEnd/>
            <a:tailEnd/>
          </a:ln>
        </p:spPr>
        <p:txBody>
          <a:bodyPr anchor="ctr"/>
          <a:lstStyle/>
          <a:p>
            <a:pPr algn="ctr"/>
            <a:endParaRPr/>
          </a:p>
        </p:txBody>
      </p:sp>
      <p:sp>
        <p:nvSpPr>
          <p:cNvPr id="13" name="iṡḻíḍé">
            <a:extLst>
              <a:ext uri="{FF2B5EF4-FFF2-40B4-BE49-F238E27FC236}">
                <a16:creationId xmlns:a16="http://schemas.microsoft.com/office/drawing/2014/main" xmlns="" id="{945893B1-5901-4823-9A88-7D032341A92E}"/>
              </a:ext>
            </a:extLst>
          </p:cNvPr>
          <p:cNvSpPr>
            <a:spLocks/>
          </p:cNvSpPr>
          <p:nvPr/>
        </p:nvSpPr>
        <p:spPr bwMode="auto">
          <a:xfrm>
            <a:off x="749300" y="2128838"/>
            <a:ext cx="584200" cy="1051719"/>
          </a:xfrm>
          <a:custGeom>
            <a:avLst/>
            <a:gdLst>
              <a:gd name="T0" fmla="*/ 2147483647 w 21600"/>
              <a:gd name="T1" fmla="*/ 2147483647 h 21600"/>
              <a:gd name="T2" fmla="*/ 2147483647 w 21600"/>
              <a:gd name="T3" fmla="*/ 0 h 21600"/>
              <a:gd name="T4" fmla="*/ 2147483647 w 21600"/>
              <a:gd name="T5" fmla="*/ 0 h 21600"/>
              <a:gd name="T6" fmla="*/ 2147483647 w 21600"/>
              <a:gd name="T7" fmla="*/ 0 h 21600"/>
              <a:gd name="T8" fmla="*/ 0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2147483647 w 21600"/>
              <a:gd name="T59" fmla="*/ 2147483647 h 216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600" h="21600">
                <a:moveTo>
                  <a:pt x="21600" y="6030"/>
                </a:moveTo>
                <a:cubicBezTo>
                  <a:pt x="21600" y="2708"/>
                  <a:pt x="16765" y="0"/>
                  <a:pt x="10810" y="0"/>
                </a:cubicBezTo>
                <a:cubicBezTo>
                  <a:pt x="10805" y="0"/>
                  <a:pt x="10811" y="0"/>
                  <a:pt x="10796" y="0"/>
                </a:cubicBezTo>
                <a:cubicBezTo>
                  <a:pt x="10782" y="0"/>
                  <a:pt x="10792" y="0"/>
                  <a:pt x="10787" y="0"/>
                </a:cubicBezTo>
                <a:cubicBezTo>
                  <a:pt x="4831" y="0"/>
                  <a:pt x="0" y="2708"/>
                  <a:pt x="0" y="6030"/>
                </a:cubicBezTo>
                <a:cubicBezTo>
                  <a:pt x="0" y="8165"/>
                  <a:pt x="1991" y="9929"/>
                  <a:pt x="4997" y="11123"/>
                </a:cubicBezTo>
                <a:lnTo>
                  <a:pt x="4981" y="11123"/>
                </a:lnTo>
                <a:cubicBezTo>
                  <a:pt x="5886" y="11496"/>
                  <a:pt x="7010" y="12116"/>
                  <a:pt x="7899" y="13038"/>
                </a:cubicBezTo>
                <a:cubicBezTo>
                  <a:pt x="8655" y="13821"/>
                  <a:pt x="8984" y="15322"/>
                  <a:pt x="9109" y="16341"/>
                </a:cubicBezTo>
                <a:cubicBezTo>
                  <a:pt x="9109" y="16393"/>
                  <a:pt x="9129" y="16437"/>
                  <a:pt x="9135" y="16487"/>
                </a:cubicBezTo>
                <a:cubicBezTo>
                  <a:pt x="9131" y="16704"/>
                  <a:pt x="9013" y="17119"/>
                  <a:pt x="8260" y="17539"/>
                </a:cubicBezTo>
                <a:cubicBezTo>
                  <a:pt x="8111" y="17601"/>
                  <a:pt x="7972" y="17668"/>
                  <a:pt x="7841" y="17742"/>
                </a:cubicBezTo>
                <a:cubicBezTo>
                  <a:pt x="7704" y="17800"/>
                  <a:pt x="7626" y="17851"/>
                  <a:pt x="7594" y="17896"/>
                </a:cubicBezTo>
                <a:cubicBezTo>
                  <a:pt x="7034" y="18282"/>
                  <a:pt x="6675" y="18786"/>
                  <a:pt x="6675" y="19326"/>
                </a:cubicBezTo>
                <a:cubicBezTo>
                  <a:pt x="6675" y="20582"/>
                  <a:pt x="8571" y="21586"/>
                  <a:pt x="10712" y="21600"/>
                </a:cubicBezTo>
                <a:lnTo>
                  <a:pt x="10712" y="21574"/>
                </a:lnTo>
                <a:cubicBezTo>
                  <a:pt x="10712" y="21574"/>
                  <a:pt x="10788" y="21574"/>
                  <a:pt x="10795" y="21574"/>
                </a:cubicBezTo>
                <a:cubicBezTo>
                  <a:pt x="10802" y="21574"/>
                  <a:pt x="10712" y="21574"/>
                  <a:pt x="10712" y="21574"/>
                </a:cubicBezTo>
                <a:lnTo>
                  <a:pt x="10712" y="21600"/>
                </a:lnTo>
                <a:cubicBezTo>
                  <a:pt x="13121" y="21586"/>
                  <a:pt x="14838" y="20582"/>
                  <a:pt x="14838" y="19325"/>
                </a:cubicBezTo>
                <a:cubicBezTo>
                  <a:pt x="14838" y="18785"/>
                  <a:pt x="14543" y="18281"/>
                  <a:pt x="13982" y="17895"/>
                </a:cubicBezTo>
                <a:cubicBezTo>
                  <a:pt x="13950" y="17850"/>
                  <a:pt x="13884" y="17799"/>
                  <a:pt x="13748" y="17741"/>
                </a:cubicBezTo>
                <a:cubicBezTo>
                  <a:pt x="13617" y="17666"/>
                  <a:pt x="13482" y="17598"/>
                  <a:pt x="13334" y="17536"/>
                </a:cubicBezTo>
                <a:cubicBezTo>
                  <a:pt x="12581" y="17116"/>
                  <a:pt x="12462" y="16697"/>
                  <a:pt x="12459" y="16480"/>
                </a:cubicBezTo>
                <a:cubicBezTo>
                  <a:pt x="12465" y="16431"/>
                  <a:pt x="12480" y="16380"/>
                  <a:pt x="12480" y="16328"/>
                </a:cubicBezTo>
                <a:cubicBezTo>
                  <a:pt x="12605" y="15309"/>
                  <a:pt x="12941" y="13821"/>
                  <a:pt x="13697" y="13038"/>
                </a:cubicBezTo>
                <a:cubicBezTo>
                  <a:pt x="14586" y="12116"/>
                  <a:pt x="15718" y="11496"/>
                  <a:pt x="16622" y="11123"/>
                </a:cubicBezTo>
                <a:lnTo>
                  <a:pt x="16607" y="11123"/>
                </a:lnTo>
                <a:cubicBezTo>
                  <a:pt x="19612" y="9929"/>
                  <a:pt x="21600" y="8165"/>
                  <a:pt x="21600" y="6030"/>
                </a:cubicBezTo>
                <a:close/>
                <a:moveTo>
                  <a:pt x="21600" y="6030"/>
                </a:moveTo>
              </a:path>
            </a:pathLst>
          </a:custGeom>
          <a:noFill/>
          <a:ln w="50800" cap="flat">
            <a:solidFill>
              <a:srgbClr val="CDCCCC">
                <a:alpha val="89803"/>
              </a:srgbClr>
            </a:solidFill>
            <a:prstDash val="solid"/>
            <a:miter lim="800000"/>
            <a:headEnd type="none" w="med" len="med"/>
            <a:tailEnd type="none" w="med" len="med"/>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Lst>
        </p:spPr>
        <p:txBody>
          <a:bodyPr anchor="ctr"/>
          <a:lstStyle/>
          <a:p>
            <a:pPr algn="ctr"/>
            <a:endParaRPr/>
          </a:p>
        </p:txBody>
      </p:sp>
      <p:sp>
        <p:nvSpPr>
          <p:cNvPr id="14" name="îŝľïḓé">
            <a:extLst>
              <a:ext uri="{FF2B5EF4-FFF2-40B4-BE49-F238E27FC236}">
                <a16:creationId xmlns:a16="http://schemas.microsoft.com/office/drawing/2014/main" xmlns="" id="{B614DE04-16BE-493C-A78E-73B8323176F0}"/>
              </a:ext>
            </a:extLst>
          </p:cNvPr>
          <p:cNvSpPr>
            <a:spLocks/>
          </p:cNvSpPr>
          <p:nvPr/>
        </p:nvSpPr>
        <p:spPr bwMode="auto">
          <a:xfrm>
            <a:off x="2019300" y="2635250"/>
            <a:ext cx="584200" cy="1050925"/>
          </a:xfrm>
          <a:custGeom>
            <a:avLst/>
            <a:gdLst>
              <a:gd name="T0" fmla="*/ 2147483647 w 21600"/>
              <a:gd name="T1" fmla="*/ 2147483647 h 21600"/>
              <a:gd name="T2" fmla="*/ 2147483647 w 21600"/>
              <a:gd name="T3" fmla="*/ 0 h 21600"/>
              <a:gd name="T4" fmla="*/ 2147483647 w 21600"/>
              <a:gd name="T5" fmla="*/ 0 h 21600"/>
              <a:gd name="T6" fmla="*/ 2147483647 w 21600"/>
              <a:gd name="T7" fmla="*/ 0 h 21600"/>
              <a:gd name="T8" fmla="*/ 0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2147483647 w 21600"/>
              <a:gd name="T59" fmla="*/ 2147483647 h 216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600" h="21600">
                <a:moveTo>
                  <a:pt x="21600" y="6030"/>
                </a:moveTo>
                <a:cubicBezTo>
                  <a:pt x="21600" y="2708"/>
                  <a:pt x="16765" y="0"/>
                  <a:pt x="10810" y="0"/>
                </a:cubicBezTo>
                <a:cubicBezTo>
                  <a:pt x="10805" y="0"/>
                  <a:pt x="10811" y="0"/>
                  <a:pt x="10796" y="0"/>
                </a:cubicBezTo>
                <a:cubicBezTo>
                  <a:pt x="10782" y="0"/>
                  <a:pt x="10792" y="0"/>
                  <a:pt x="10787" y="0"/>
                </a:cubicBezTo>
                <a:cubicBezTo>
                  <a:pt x="4831" y="0"/>
                  <a:pt x="0" y="2708"/>
                  <a:pt x="0" y="6030"/>
                </a:cubicBezTo>
                <a:cubicBezTo>
                  <a:pt x="0" y="8165"/>
                  <a:pt x="1991" y="9929"/>
                  <a:pt x="4997" y="11123"/>
                </a:cubicBezTo>
                <a:lnTo>
                  <a:pt x="4981" y="11123"/>
                </a:lnTo>
                <a:cubicBezTo>
                  <a:pt x="5886" y="11496"/>
                  <a:pt x="7010" y="12116"/>
                  <a:pt x="7899" y="13038"/>
                </a:cubicBezTo>
                <a:cubicBezTo>
                  <a:pt x="8655" y="13821"/>
                  <a:pt x="8984" y="15322"/>
                  <a:pt x="9109" y="16341"/>
                </a:cubicBezTo>
                <a:cubicBezTo>
                  <a:pt x="9109" y="16393"/>
                  <a:pt x="9129" y="16437"/>
                  <a:pt x="9135" y="16487"/>
                </a:cubicBezTo>
                <a:cubicBezTo>
                  <a:pt x="9131" y="16704"/>
                  <a:pt x="9013" y="17119"/>
                  <a:pt x="8260" y="17539"/>
                </a:cubicBezTo>
                <a:cubicBezTo>
                  <a:pt x="8111" y="17601"/>
                  <a:pt x="7972" y="17668"/>
                  <a:pt x="7841" y="17742"/>
                </a:cubicBezTo>
                <a:cubicBezTo>
                  <a:pt x="7704" y="17800"/>
                  <a:pt x="7626" y="17851"/>
                  <a:pt x="7594" y="17896"/>
                </a:cubicBezTo>
                <a:cubicBezTo>
                  <a:pt x="7034" y="18282"/>
                  <a:pt x="6675" y="18786"/>
                  <a:pt x="6675" y="19326"/>
                </a:cubicBezTo>
                <a:cubicBezTo>
                  <a:pt x="6675" y="20582"/>
                  <a:pt x="8571" y="21586"/>
                  <a:pt x="10712" y="21600"/>
                </a:cubicBezTo>
                <a:lnTo>
                  <a:pt x="10712" y="21574"/>
                </a:lnTo>
                <a:cubicBezTo>
                  <a:pt x="10712" y="21574"/>
                  <a:pt x="10788" y="21574"/>
                  <a:pt x="10795" y="21574"/>
                </a:cubicBezTo>
                <a:cubicBezTo>
                  <a:pt x="10802" y="21574"/>
                  <a:pt x="10712" y="21574"/>
                  <a:pt x="10712" y="21574"/>
                </a:cubicBezTo>
                <a:lnTo>
                  <a:pt x="10712" y="21600"/>
                </a:lnTo>
                <a:cubicBezTo>
                  <a:pt x="13121" y="21586"/>
                  <a:pt x="14838" y="20582"/>
                  <a:pt x="14838" y="19325"/>
                </a:cubicBezTo>
                <a:cubicBezTo>
                  <a:pt x="14838" y="18785"/>
                  <a:pt x="14543" y="18281"/>
                  <a:pt x="13982" y="17895"/>
                </a:cubicBezTo>
                <a:cubicBezTo>
                  <a:pt x="13950" y="17850"/>
                  <a:pt x="13884" y="17799"/>
                  <a:pt x="13748" y="17741"/>
                </a:cubicBezTo>
                <a:cubicBezTo>
                  <a:pt x="13617" y="17666"/>
                  <a:pt x="13482" y="17598"/>
                  <a:pt x="13334" y="17536"/>
                </a:cubicBezTo>
                <a:cubicBezTo>
                  <a:pt x="12581" y="17116"/>
                  <a:pt x="12462" y="16697"/>
                  <a:pt x="12459" y="16480"/>
                </a:cubicBezTo>
                <a:cubicBezTo>
                  <a:pt x="12465" y="16431"/>
                  <a:pt x="12480" y="16380"/>
                  <a:pt x="12480" y="16328"/>
                </a:cubicBezTo>
                <a:cubicBezTo>
                  <a:pt x="12605" y="15309"/>
                  <a:pt x="12941" y="13821"/>
                  <a:pt x="13697" y="13038"/>
                </a:cubicBezTo>
                <a:cubicBezTo>
                  <a:pt x="14586" y="12116"/>
                  <a:pt x="15718" y="11496"/>
                  <a:pt x="16622" y="11123"/>
                </a:cubicBezTo>
                <a:lnTo>
                  <a:pt x="16607" y="11123"/>
                </a:lnTo>
                <a:cubicBezTo>
                  <a:pt x="19612" y="9929"/>
                  <a:pt x="21600" y="8165"/>
                  <a:pt x="21600" y="6030"/>
                </a:cubicBezTo>
                <a:close/>
                <a:moveTo>
                  <a:pt x="21600" y="6030"/>
                </a:moveTo>
              </a:path>
            </a:pathLst>
          </a:custGeom>
          <a:noFill/>
          <a:ln w="50800" cap="flat">
            <a:solidFill>
              <a:srgbClr val="CDCCCC">
                <a:alpha val="89803"/>
              </a:srgbClr>
            </a:solidFill>
            <a:prstDash val="solid"/>
            <a:miter lim="800000"/>
            <a:headEnd type="none" w="med" len="med"/>
            <a:tailEnd type="none" w="med" len="med"/>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Lst>
        </p:spPr>
        <p:txBody>
          <a:bodyPr anchor="ctr"/>
          <a:lstStyle/>
          <a:p>
            <a:pPr algn="ctr"/>
            <a:endParaRPr/>
          </a:p>
        </p:txBody>
      </p:sp>
      <p:sp>
        <p:nvSpPr>
          <p:cNvPr id="15" name="íslíďe">
            <a:extLst>
              <a:ext uri="{FF2B5EF4-FFF2-40B4-BE49-F238E27FC236}">
                <a16:creationId xmlns:a16="http://schemas.microsoft.com/office/drawing/2014/main" xmlns="" id="{91862FEF-477D-4DED-B41F-C974DB619C53}"/>
              </a:ext>
            </a:extLst>
          </p:cNvPr>
          <p:cNvSpPr>
            <a:spLocks/>
          </p:cNvSpPr>
          <p:nvPr/>
        </p:nvSpPr>
        <p:spPr bwMode="auto">
          <a:xfrm>
            <a:off x="3276600" y="2990850"/>
            <a:ext cx="584200" cy="1050925"/>
          </a:xfrm>
          <a:custGeom>
            <a:avLst/>
            <a:gdLst>
              <a:gd name="T0" fmla="*/ 2147483647 w 21600"/>
              <a:gd name="T1" fmla="*/ 2147483647 h 21600"/>
              <a:gd name="T2" fmla="*/ 2147483647 w 21600"/>
              <a:gd name="T3" fmla="*/ 0 h 21600"/>
              <a:gd name="T4" fmla="*/ 2147483647 w 21600"/>
              <a:gd name="T5" fmla="*/ 0 h 21600"/>
              <a:gd name="T6" fmla="*/ 2147483647 w 21600"/>
              <a:gd name="T7" fmla="*/ 0 h 21600"/>
              <a:gd name="T8" fmla="*/ 0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2147483647 w 21600"/>
              <a:gd name="T59" fmla="*/ 2147483647 h 216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600" h="21600">
                <a:moveTo>
                  <a:pt x="21600" y="6030"/>
                </a:moveTo>
                <a:cubicBezTo>
                  <a:pt x="21600" y="2708"/>
                  <a:pt x="16765" y="0"/>
                  <a:pt x="10810" y="0"/>
                </a:cubicBezTo>
                <a:cubicBezTo>
                  <a:pt x="10805" y="0"/>
                  <a:pt x="10811" y="0"/>
                  <a:pt x="10796" y="0"/>
                </a:cubicBezTo>
                <a:cubicBezTo>
                  <a:pt x="10782" y="0"/>
                  <a:pt x="10792" y="0"/>
                  <a:pt x="10787" y="0"/>
                </a:cubicBezTo>
                <a:cubicBezTo>
                  <a:pt x="4831" y="0"/>
                  <a:pt x="0" y="2708"/>
                  <a:pt x="0" y="6030"/>
                </a:cubicBezTo>
                <a:cubicBezTo>
                  <a:pt x="0" y="8165"/>
                  <a:pt x="1991" y="9929"/>
                  <a:pt x="4997" y="11123"/>
                </a:cubicBezTo>
                <a:lnTo>
                  <a:pt x="4981" y="11123"/>
                </a:lnTo>
                <a:cubicBezTo>
                  <a:pt x="5886" y="11496"/>
                  <a:pt x="7010" y="12116"/>
                  <a:pt x="7899" y="13038"/>
                </a:cubicBezTo>
                <a:cubicBezTo>
                  <a:pt x="8655" y="13821"/>
                  <a:pt x="8984" y="15322"/>
                  <a:pt x="9109" y="16341"/>
                </a:cubicBezTo>
                <a:cubicBezTo>
                  <a:pt x="9109" y="16393"/>
                  <a:pt x="9129" y="16437"/>
                  <a:pt x="9135" y="16487"/>
                </a:cubicBezTo>
                <a:cubicBezTo>
                  <a:pt x="9131" y="16704"/>
                  <a:pt x="9013" y="17119"/>
                  <a:pt x="8260" y="17539"/>
                </a:cubicBezTo>
                <a:cubicBezTo>
                  <a:pt x="8111" y="17601"/>
                  <a:pt x="7972" y="17668"/>
                  <a:pt x="7841" y="17742"/>
                </a:cubicBezTo>
                <a:cubicBezTo>
                  <a:pt x="7704" y="17800"/>
                  <a:pt x="7626" y="17851"/>
                  <a:pt x="7594" y="17896"/>
                </a:cubicBezTo>
                <a:cubicBezTo>
                  <a:pt x="7034" y="18282"/>
                  <a:pt x="6675" y="18786"/>
                  <a:pt x="6675" y="19326"/>
                </a:cubicBezTo>
                <a:cubicBezTo>
                  <a:pt x="6675" y="20582"/>
                  <a:pt x="8571" y="21586"/>
                  <a:pt x="10712" y="21600"/>
                </a:cubicBezTo>
                <a:lnTo>
                  <a:pt x="10712" y="21574"/>
                </a:lnTo>
                <a:cubicBezTo>
                  <a:pt x="10712" y="21574"/>
                  <a:pt x="10788" y="21574"/>
                  <a:pt x="10795" y="21574"/>
                </a:cubicBezTo>
                <a:cubicBezTo>
                  <a:pt x="10802" y="21574"/>
                  <a:pt x="10712" y="21574"/>
                  <a:pt x="10712" y="21574"/>
                </a:cubicBezTo>
                <a:lnTo>
                  <a:pt x="10712" y="21600"/>
                </a:lnTo>
                <a:cubicBezTo>
                  <a:pt x="13121" y="21586"/>
                  <a:pt x="14838" y="20582"/>
                  <a:pt x="14838" y="19325"/>
                </a:cubicBezTo>
                <a:cubicBezTo>
                  <a:pt x="14838" y="18785"/>
                  <a:pt x="14543" y="18281"/>
                  <a:pt x="13982" y="17895"/>
                </a:cubicBezTo>
                <a:cubicBezTo>
                  <a:pt x="13950" y="17850"/>
                  <a:pt x="13884" y="17799"/>
                  <a:pt x="13748" y="17741"/>
                </a:cubicBezTo>
                <a:cubicBezTo>
                  <a:pt x="13617" y="17666"/>
                  <a:pt x="13482" y="17598"/>
                  <a:pt x="13334" y="17536"/>
                </a:cubicBezTo>
                <a:cubicBezTo>
                  <a:pt x="12581" y="17116"/>
                  <a:pt x="12462" y="16697"/>
                  <a:pt x="12459" y="16480"/>
                </a:cubicBezTo>
                <a:cubicBezTo>
                  <a:pt x="12465" y="16431"/>
                  <a:pt x="12480" y="16380"/>
                  <a:pt x="12480" y="16328"/>
                </a:cubicBezTo>
                <a:cubicBezTo>
                  <a:pt x="12605" y="15309"/>
                  <a:pt x="12941" y="13821"/>
                  <a:pt x="13697" y="13038"/>
                </a:cubicBezTo>
                <a:cubicBezTo>
                  <a:pt x="14586" y="12116"/>
                  <a:pt x="15718" y="11496"/>
                  <a:pt x="16622" y="11123"/>
                </a:cubicBezTo>
                <a:lnTo>
                  <a:pt x="16607" y="11123"/>
                </a:lnTo>
                <a:cubicBezTo>
                  <a:pt x="19612" y="9929"/>
                  <a:pt x="21600" y="8165"/>
                  <a:pt x="21600" y="6030"/>
                </a:cubicBezTo>
                <a:close/>
                <a:moveTo>
                  <a:pt x="21600" y="6030"/>
                </a:moveTo>
              </a:path>
            </a:pathLst>
          </a:custGeom>
          <a:noFill/>
          <a:ln w="50800" cap="flat">
            <a:solidFill>
              <a:srgbClr val="CDCCCC">
                <a:alpha val="89803"/>
              </a:srgbClr>
            </a:solidFill>
            <a:prstDash val="solid"/>
            <a:miter lim="800000"/>
            <a:headEnd type="none" w="med" len="med"/>
            <a:tailEnd type="none" w="med" len="med"/>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Lst>
        </p:spPr>
        <p:txBody>
          <a:bodyPr anchor="ctr"/>
          <a:lstStyle/>
          <a:p>
            <a:pPr algn="ctr"/>
            <a:endParaRPr/>
          </a:p>
        </p:txBody>
      </p:sp>
      <p:sp>
        <p:nvSpPr>
          <p:cNvPr id="16" name="išļîḑè">
            <a:extLst>
              <a:ext uri="{FF2B5EF4-FFF2-40B4-BE49-F238E27FC236}">
                <a16:creationId xmlns:a16="http://schemas.microsoft.com/office/drawing/2014/main" xmlns="" id="{020FC78D-23F8-46A5-93E9-A65AC9AA9404}"/>
              </a:ext>
            </a:extLst>
          </p:cNvPr>
          <p:cNvSpPr>
            <a:spLocks/>
          </p:cNvSpPr>
          <p:nvPr/>
        </p:nvSpPr>
        <p:spPr bwMode="auto">
          <a:xfrm>
            <a:off x="4540250" y="1968500"/>
            <a:ext cx="584200" cy="1050925"/>
          </a:xfrm>
          <a:custGeom>
            <a:avLst/>
            <a:gdLst>
              <a:gd name="T0" fmla="*/ 2147483647 w 21600"/>
              <a:gd name="T1" fmla="*/ 2147483647 h 21600"/>
              <a:gd name="T2" fmla="*/ 2147483647 w 21600"/>
              <a:gd name="T3" fmla="*/ 0 h 21600"/>
              <a:gd name="T4" fmla="*/ 2147483647 w 21600"/>
              <a:gd name="T5" fmla="*/ 0 h 21600"/>
              <a:gd name="T6" fmla="*/ 2147483647 w 21600"/>
              <a:gd name="T7" fmla="*/ 0 h 21600"/>
              <a:gd name="T8" fmla="*/ 0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2147483647 w 21600"/>
              <a:gd name="T59" fmla="*/ 2147483647 h 216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600" h="21600">
                <a:moveTo>
                  <a:pt x="21600" y="6030"/>
                </a:moveTo>
                <a:cubicBezTo>
                  <a:pt x="21600" y="2708"/>
                  <a:pt x="16765" y="0"/>
                  <a:pt x="10810" y="0"/>
                </a:cubicBezTo>
                <a:cubicBezTo>
                  <a:pt x="10805" y="0"/>
                  <a:pt x="10811" y="0"/>
                  <a:pt x="10796" y="0"/>
                </a:cubicBezTo>
                <a:cubicBezTo>
                  <a:pt x="10782" y="0"/>
                  <a:pt x="10792" y="0"/>
                  <a:pt x="10787" y="0"/>
                </a:cubicBezTo>
                <a:cubicBezTo>
                  <a:pt x="4831" y="0"/>
                  <a:pt x="0" y="2708"/>
                  <a:pt x="0" y="6030"/>
                </a:cubicBezTo>
                <a:cubicBezTo>
                  <a:pt x="0" y="8165"/>
                  <a:pt x="1991" y="9929"/>
                  <a:pt x="4997" y="11123"/>
                </a:cubicBezTo>
                <a:lnTo>
                  <a:pt x="4981" y="11123"/>
                </a:lnTo>
                <a:cubicBezTo>
                  <a:pt x="5886" y="11496"/>
                  <a:pt x="7010" y="12116"/>
                  <a:pt x="7899" y="13038"/>
                </a:cubicBezTo>
                <a:cubicBezTo>
                  <a:pt x="8655" y="13821"/>
                  <a:pt x="8984" y="15322"/>
                  <a:pt x="9109" y="16341"/>
                </a:cubicBezTo>
                <a:cubicBezTo>
                  <a:pt x="9109" y="16393"/>
                  <a:pt x="9129" y="16437"/>
                  <a:pt x="9135" y="16487"/>
                </a:cubicBezTo>
                <a:cubicBezTo>
                  <a:pt x="9131" y="16704"/>
                  <a:pt x="9013" y="17119"/>
                  <a:pt x="8260" y="17539"/>
                </a:cubicBezTo>
                <a:cubicBezTo>
                  <a:pt x="8111" y="17601"/>
                  <a:pt x="7972" y="17668"/>
                  <a:pt x="7841" y="17742"/>
                </a:cubicBezTo>
                <a:cubicBezTo>
                  <a:pt x="7704" y="17800"/>
                  <a:pt x="7626" y="17851"/>
                  <a:pt x="7594" y="17896"/>
                </a:cubicBezTo>
                <a:cubicBezTo>
                  <a:pt x="7034" y="18282"/>
                  <a:pt x="6675" y="18786"/>
                  <a:pt x="6675" y="19326"/>
                </a:cubicBezTo>
                <a:cubicBezTo>
                  <a:pt x="6675" y="20582"/>
                  <a:pt x="8571" y="21586"/>
                  <a:pt x="10712" y="21600"/>
                </a:cubicBezTo>
                <a:lnTo>
                  <a:pt x="10712" y="21574"/>
                </a:lnTo>
                <a:cubicBezTo>
                  <a:pt x="10712" y="21574"/>
                  <a:pt x="10788" y="21574"/>
                  <a:pt x="10795" y="21574"/>
                </a:cubicBezTo>
                <a:cubicBezTo>
                  <a:pt x="10802" y="21574"/>
                  <a:pt x="10712" y="21574"/>
                  <a:pt x="10712" y="21574"/>
                </a:cubicBezTo>
                <a:lnTo>
                  <a:pt x="10712" y="21600"/>
                </a:lnTo>
                <a:cubicBezTo>
                  <a:pt x="13121" y="21586"/>
                  <a:pt x="14838" y="20582"/>
                  <a:pt x="14838" y="19325"/>
                </a:cubicBezTo>
                <a:cubicBezTo>
                  <a:pt x="14838" y="18785"/>
                  <a:pt x="14543" y="18281"/>
                  <a:pt x="13982" y="17895"/>
                </a:cubicBezTo>
                <a:cubicBezTo>
                  <a:pt x="13950" y="17850"/>
                  <a:pt x="13884" y="17799"/>
                  <a:pt x="13748" y="17741"/>
                </a:cubicBezTo>
                <a:cubicBezTo>
                  <a:pt x="13617" y="17666"/>
                  <a:pt x="13482" y="17598"/>
                  <a:pt x="13334" y="17536"/>
                </a:cubicBezTo>
                <a:cubicBezTo>
                  <a:pt x="12581" y="17116"/>
                  <a:pt x="12462" y="16697"/>
                  <a:pt x="12459" y="16480"/>
                </a:cubicBezTo>
                <a:cubicBezTo>
                  <a:pt x="12465" y="16431"/>
                  <a:pt x="12480" y="16380"/>
                  <a:pt x="12480" y="16328"/>
                </a:cubicBezTo>
                <a:cubicBezTo>
                  <a:pt x="12605" y="15309"/>
                  <a:pt x="12941" y="13821"/>
                  <a:pt x="13697" y="13038"/>
                </a:cubicBezTo>
                <a:cubicBezTo>
                  <a:pt x="14586" y="12116"/>
                  <a:pt x="15718" y="11496"/>
                  <a:pt x="16622" y="11123"/>
                </a:cubicBezTo>
                <a:lnTo>
                  <a:pt x="16607" y="11123"/>
                </a:lnTo>
                <a:cubicBezTo>
                  <a:pt x="19612" y="9929"/>
                  <a:pt x="21600" y="8165"/>
                  <a:pt x="21600" y="6030"/>
                </a:cubicBezTo>
                <a:close/>
                <a:moveTo>
                  <a:pt x="21600" y="6030"/>
                </a:moveTo>
              </a:path>
            </a:pathLst>
          </a:custGeom>
          <a:noFill/>
          <a:ln w="50800" cap="flat">
            <a:solidFill>
              <a:srgbClr val="CDCCCC">
                <a:alpha val="89803"/>
              </a:srgbClr>
            </a:solidFill>
            <a:prstDash val="solid"/>
            <a:miter lim="800000"/>
            <a:headEnd type="none" w="med" len="med"/>
            <a:tailEnd type="none" w="med" len="med"/>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Lst>
        </p:spPr>
        <p:txBody>
          <a:bodyPr anchor="ctr"/>
          <a:lstStyle/>
          <a:p>
            <a:pPr algn="ctr"/>
            <a:endParaRPr/>
          </a:p>
        </p:txBody>
      </p:sp>
      <p:sp>
        <p:nvSpPr>
          <p:cNvPr id="17" name="ïṡļïḑè">
            <a:extLst>
              <a:ext uri="{FF2B5EF4-FFF2-40B4-BE49-F238E27FC236}">
                <a16:creationId xmlns:a16="http://schemas.microsoft.com/office/drawing/2014/main" xmlns="" id="{AC86A5F3-6B67-4E2F-8DAE-5FD0455BB4B4}"/>
              </a:ext>
            </a:extLst>
          </p:cNvPr>
          <p:cNvSpPr>
            <a:spLocks/>
          </p:cNvSpPr>
          <p:nvPr/>
        </p:nvSpPr>
        <p:spPr bwMode="auto">
          <a:xfrm>
            <a:off x="5810250" y="1492250"/>
            <a:ext cx="584200" cy="1050925"/>
          </a:xfrm>
          <a:custGeom>
            <a:avLst/>
            <a:gdLst>
              <a:gd name="T0" fmla="*/ 2147483647 w 21600"/>
              <a:gd name="T1" fmla="*/ 2147483647 h 21600"/>
              <a:gd name="T2" fmla="*/ 2147483647 w 21600"/>
              <a:gd name="T3" fmla="*/ 0 h 21600"/>
              <a:gd name="T4" fmla="*/ 2147483647 w 21600"/>
              <a:gd name="T5" fmla="*/ 0 h 21600"/>
              <a:gd name="T6" fmla="*/ 2147483647 w 21600"/>
              <a:gd name="T7" fmla="*/ 0 h 21600"/>
              <a:gd name="T8" fmla="*/ 0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2147483647 w 21600"/>
              <a:gd name="T59" fmla="*/ 2147483647 h 216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600" h="21600">
                <a:moveTo>
                  <a:pt x="21600" y="6030"/>
                </a:moveTo>
                <a:cubicBezTo>
                  <a:pt x="21600" y="2708"/>
                  <a:pt x="16765" y="0"/>
                  <a:pt x="10810" y="0"/>
                </a:cubicBezTo>
                <a:cubicBezTo>
                  <a:pt x="10805" y="0"/>
                  <a:pt x="10811" y="0"/>
                  <a:pt x="10796" y="0"/>
                </a:cubicBezTo>
                <a:cubicBezTo>
                  <a:pt x="10782" y="0"/>
                  <a:pt x="10792" y="0"/>
                  <a:pt x="10787" y="0"/>
                </a:cubicBezTo>
                <a:cubicBezTo>
                  <a:pt x="4831" y="0"/>
                  <a:pt x="0" y="2708"/>
                  <a:pt x="0" y="6030"/>
                </a:cubicBezTo>
                <a:cubicBezTo>
                  <a:pt x="0" y="8165"/>
                  <a:pt x="1991" y="9929"/>
                  <a:pt x="4997" y="11123"/>
                </a:cubicBezTo>
                <a:lnTo>
                  <a:pt x="4981" y="11123"/>
                </a:lnTo>
                <a:cubicBezTo>
                  <a:pt x="5886" y="11496"/>
                  <a:pt x="7010" y="12116"/>
                  <a:pt x="7899" y="13038"/>
                </a:cubicBezTo>
                <a:cubicBezTo>
                  <a:pt x="8655" y="13821"/>
                  <a:pt x="8984" y="15322"/>
                  <a:pt x="9109" y="16341"/>
                </a:cubicBezTo>
                <a:cubicBezTo>
                  <a:pt x="9109" y="16393"/>
                  <a:pt x="9129" y="16437"/>
                  <a:pt x="9135" y="16487"/>
                </a:cubicBezTo>
                <a:cubicBezTo>
                  <a:pt x="9131" y="16704"/>
                  <a:pt x="9013" y="17119"/>
                  <a:pt x="8260" y="17539"/>
                </a:cubicBezTo>
                <a:cubicBezTo>
                  <a:pt x="8111" y="17601"/>
                  <a:pt x="7972" y="17668"/>
                  <a:pt x="7841" y="17742"/>
                </a:cubicBezTo>
                <a:cubicBezTo>
                  <a:pt x="7704" y="17800"/>
                  <a:pt x="7626" y="17851"/>
                  <a:pt x="7594" y="17896"/>
                </a:cubicBezTo>
                <a:cubicBezTo>
                  <a:pt x="7034" y="18282"/>
                  <a:pt x="6675" y="18786"/>
                  <a:pt x="6675" y="19326"/>
                </a:cubicBezTo>
                <a:cubicBezTo>
                  <a:pt x="6675" y="20582"/>
                  <a:pt x="8571" y="21586"/>
                  <a:pt x="10712" y="21600"/>
                </a:cubicBezTo>
                <a:lnTo>
                  <a:pt x="10712" y="21574"/>
                </a:lnTo>
                <a:cubicBezTo>
                  <a:pt x="10712" y="21574"/>
                  <a:pt x="10788" y="21574"/>
                  <a:pt x="10795" y="21574"/>
                </a:cubicBezTo>
                <a:cubicBezTo>
                  <a:pt x="10802" y="21574"/>
                  <a:pt x="10712" y="21574"/>
                  <a:pt x="10712" y="21574"/>
                </a:cubicBezTo>
                <a:lnTo>
                  <a:pt x="10712" y="21600"/>
                </a:lnTo>
                <a:cubicBezTo>
                  <a:pt x="13121" y="21586"/>
                  <a:pt x="14838" y="20582"/>
                  <a:pt x="14838" y="19325"/>
                </a:cubicBezTo>
                <a:cubicBezTo>
                  <a:pt x="14838" y="18785"/>
                  <a:pt x="14543" y="18281"/>
                  <a:pt x="13982" y="17895"/>
                </a:cubicBezTo>
                <a:cubicBezTo>
                  <a:pt x="13950" y="17850"/>
                  <a:pt x="13884" y="17799"/>
                  <a:pt x="13748" y="17741"/>
                </a:cubicBezTo>
                <a:cubicBezTo>
                  <a:pt x="13617" y="17666"/>
                  <a:pt x="13482" y="17598"/>
                  <a:pt x="13334" y="17536"/>
                </a:cubicBezTo>
                <a:cubicBezTo>
                  <a:pt x="12581" y="17116"/>
                  <a:pt x="12462" y="16697"/>
                  <a:pt x="12459" y="16480"/>
                </a:cubicBezTo>
                <a:cubicBezTo>
                  <a:pt x="12465" y="16431"/>
                  <a:pt x="12480" y="16380"/>
                  <a:pt x="12480" y="16328"/>
                </a:cubicBezTo>
                <a:cubicBezTo>
                  <a:pt x="12605" y="15309"/>
                  <a:pt x="12941" y="13821"/>
                  <a:pt x="13697" y="13038"/>
                </a:cubicBezTo>
                <a:cubicBezTo>
                  <a:pt x="14586" y="12116"/>
                  <a:pt x="15718" y="11496"/>
                  <a:pt x="16622" y="11123"/>
                </a:cubicBezTo>
                <a:lnTo>
                  <a:pt x="16607" y="11123"/>
                </a:lnTo>
                <a:cubicBezTo>
                  <a:pt x="19612" y="9929"/>
                  <a:pt x="21600" y="8165"/>
                  <a:pt x="21600" y="6030"/>
                </a:cubicBezTo>
                <a:close/>
                <a:moveTo>
                  <a:pt x="21600" y="6030"/>
                </a:moveTo>
              </a:path>
            </a:pathLst>
          </a:custGeom>
          <a:noFill/>
          <a:ln w="50800" cap="flat">
            <a:solidFill>
              <a:srgbClr val="CDCCCC">
                <a:alpha val="89803"/>
              </a:srgbClr>
            </a:solidFill>
            <a:prstDash val="solid"/>
            <a:miter lim="800000"/>
            <a:headEnd type="none" w="med" len="med"/>
            <a:tailEnd type="none" w="med" len="med"/>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Lst>
        </p:spPr>
        <p:txBody>
          <a:bodyPr anchor="ctr"/>
          <a:lstStyle/>
          <a:p>
            <a:pPr algn="ctr"/>
            <a:endParaRPr/>
          </a:p>
        </p:txBody>
      </p:sp>
      <p:sp>
        <p:nvSpPr>
          <p:cNvPr id="18" name="îṣlíďe">
            <a:extLst>
              <a:ext uri="{FF2B5EF4-FFF2-40B4-BE49-F238E27FC236}">
                <a16:creationId xmlns:a16="http://schemas.microsoft.com/office/drawing/2014/main" xmlns="" id="{23EAEC7C-CCE4-47A5-9433-6732E2513A6B}"/>
              </a:ext>
            </a:extLst>
          </p:cNvPr>
          <p:cNvSpPr>
            <a:spLocks/>
          </p:cNvSpPr>
          <p:nvPr/>
        </p:nvSpPr>
        <p:spPr bwMode="auto">
          <a:xfrm>
            <a:off x="7061200" y="2635250"/>
            <a:ext cx="584200" cy="1050925"/>
          </a:xfrm>
          <a:custGeom>
            <a:avLst/>
            <a:gdLst>
              <a:gd name="T0" fmla="*/ 2147483647 w 21600"/>
              <a:gd name="T1" fmla="*/ 2147483647 h 21600"/>
              <a:gd name="T2" fmla="*/ 2147483647 w 21600"/>
              <a:gd name="T3" fmla="*/ 0 h 21600"/>
              <a:gd name="T4" fmla="*/ 2147483647 w 21600"/>
              <a:gd name="T5" fmla="*/ 0 h 21600"/>
              <a:gd name="T6" fmla="*/ 2147483647 w 21600"/>
              <a:gd name="T7" fmla="*/ 0 h 21600"/>
              <a:gd name="T8" fmla="*/ 0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2147483647 w 21600"/>
              <a:gd name="T59" fmla="*/ 2147483647 h 216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600" h="21600">
                <a:moveTo>
                  <a:pt x="21600" y="6030"/>
                </a:moveTo>
                <a:cubicBezTo>
                  <a:pt x="21600" y="2708"/>
                  <a:pt x="16765" y="0"/>
                  <a:pt x="10810" y="0"/>
                </a:cubicBezTo>
                <a:cubicBezTo>
                  <a:pt x="10805" y="0"/>
                  <a:pt x="10811" y="0"/>
                  <a:pt x="10796" y="0"/>
                </a:cubicBezTo>
                <a:cubicBezTo>
                  <a:pt x="10782" y="0"/>
                  <a:pt x="10792" y="0"/>
                  <a:pt x="10787" y="0"/>
                </a:cubicBezTo>
                <a:cubicBezTo>
                  <a:pt x="4831" y="0"/>
                  <a:pt x="0" y="2708"/>
                  <a:pt x="0" y="6030"/>
                </a:cubicBezTo>
                <a:cubicBezTo>
                  <a:pt x="0" y="8165"/>
                  <a:pt x="1991" y="9929"/>
                  <a:pt x="4997" y="11123"/>
                </a:cubicBezTo>
                <a:lnTo>
                  <a:pt x="4981" y="11123"/>
                </a:lnTo>
                <a:cubicBezTo>
                  <a:pt x="5886" y="11496"/>
                  <a:pt x="7010" y="12116"/>
                  <a:pt x="7899" y="13038"/>
                </a:cubicBezTo>
                <a:cubicBezTo>
                  <a:pt x="8655" y="13821"/>
                  <a:pt x="8984" y="15322"/>
                  <a:pt x="9109" y="16341"/>
                </a:cubicBezTo>
                <a:cubicBezTo>
                  <a:pt x="9109" y="16393"/>
                  <a:pt x="9129" y="16437"/>
                  <a:pt x="9135" y="16487"/>
                </a:cubicBezTo>
                <a:cubicBezTo>
                  <a:pt x="9131" y="16704"/>
                  <a:pt x="9013" y="17119"/>
                  <a:pt x="8260" y="17539"/>
                </a:cubicBezTo>
                <a:cubicBezTo>
                  <a:pt x="8111" y="17601"/>
                  <a:pt x="7972" y="17668"/>
                  <a:pt x="7841" y="17742"/>
                </a:cubicBezTo>
                <a:cubicBezTo>
                  <a:pt x="7704" y="17800"/>
                  <a:pt x="7626" y="17851"/>
                  <a:pt x="7594" y="17896"/>
                </a:cubicBezTo>
                <a:cubicBezTo>
                  <a:pt x="7034" y="18282"/>
                  <a:pt x="6675" y="18786"/>
                  <a:pt x="6675" y="19326"/>
                </a:cubicBezTo>
                <a:cubicBezTo>
                  <a:pt x="6675" y="20582"/>
                  <a:pt x="8571" y="21586"/>
                  <a:pt x="10712" y="21600"/>
                </a:cubicBezTo>
                <a:lnTo>
                  <a:pt x="10712" y="21574"/>
                </a:lnTo>
                <a:cubicBezTo>
                  <a:pt x="10712" y="21574"/>
                  <a:pt x="10788" y="21574"/>
                  <a:pt x="10795" y="21574"/>
                </a:cubicBezTo>
                <a:cubicBezTo>
                  <a:pt x="10802" y="21574"/>
                  <a:pt x="10712" y="21574"/>
                  <a:pt x="10712" y="21574"/>
                </a:cubicBezTo>
                <a:lnTo>
                  <a:pt x="10712" y="21600"/>
                </a:lnTo>
                <a:cubicBezTo>
                  <a:pt x="13121" y="21586"/>
                  <a:pt x="14838" y="20582"/>
                  <a:pt x="14838" y="19325"/>
                </a:cubicBezTo>
                <a:cubicBezTo>
                  <a:pt x="14838" y="18785"/>
                  <a:pt x="14543" y="18281"/>
                  <a:pt x="13982" y="17895"/>
                </a:cubicBezTo>
                <a:cubicBezTo>
                  <a:pt x="13950" y="17850"/>
                  <a:pt x="13884" y="17799"/>
                  <a:pt x="13748" y="17741"/>
                </a:cubicBezTo>
                <a:cubicBezTo>
                  <a:pt x="13617" y="17666"/>
                  <a:pt x="13482" y="17598"/>
                  <a:pt x="13334" y="17536"/>
                </a:cubicBezTo>
                <a:cubicBezTo>
                  <a:pt x="12581" y="17116"/>
                  <a:pt x="12462" y="16697"/>
                  <a:pt x="12459" y="16480"/>
                </a:cubicBezTo>
                <a:cubicBezTo>
                  <a:pt x="12465" y="16431"/>
                  <a:pt x="12480" y="16380"/>
                  <a:pt x="12480" y="16328"/>
                </a:cubicBezTo>
                <a:cubicBezTo>
                  <a:pt x="12605" y="15309"/>
                  <a:pt x="12941" y="13821"/>
                  <a:pt x="13697" y="13038"/>
                </a:cubicBezTo>
                <a:cubicBezTo>
                  <a:pt x="14586" y="12116"/>
                  <a:pt x="15718" y="11496"/>
                  <a:pt x="16622" y="11123"/>
                </a:cubicBezTo>
                <a:lnTo>
                  <a:pt x="16607" y="11123"/>
                </a:lnTo>
                <a:cubicBezTo>
                  <a:pt x="19612" y="9929"/>
                  <a:pt x="21600" y="8165"/>
                  <a:pt x="21600" y="6030"/>
                </a:cubicBezTo>
                <a:close/>
                <a:moveTo>
                  <a:pt x="21600" y="6030"/>
                </a:moveTo>
              </a:path>
            </a:pathLst>
          </a:custGeom>
          <a:noFill/>
          <a:ln w="50800" cap="flat">
            <a:solidFill>
              <a:srgbClr val="CDCCCC">
                <a:alpha val="89803"/>
              </a:srgbClr>
            </a:solidFill>
            <a:prstDash val="solid"/>
            <a:miter lim="800000"/>
            <a:headEnd type="none" w="med" len="med"/>
            <a:tailEnd type="none" w="med" len="med"/>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Lst>
        </p:spPr>
        <p:txBody>
          <a:bodyPr anchor="ctr"/>
          <a:lstStyle/>
          <a:p>
            <a:pPr algn="ctr"/>
            <a:endParaRPr/>
          </a:p>
        </p:txBody>
      </p:sp>
      <p:sp>
        <p:nvSpPr>
          <p:cNvPr id="19" name="îşļiḋé">
            <a:extLst>
              <a:ext uri="{FF2B5EF4-FFF2-40B4-BE49-F238E27FC236}">
                <a16:creationId xmlns:a16="http://schemas.microsoft.com/office/drawing/2014/main" xmlns="" id="{7F0C8E8B-57DD-4929-A9FA-102E889F4A67}"/>
              </a:ext>
            </a:extLst>
          </p:cNvPr>
          <p:cNvSpPr>
            <a:spLocks/>
          </p:cNvSpPr>
          <p:nvPr/>
        </p:nvSpPr>
        <p:spPr bwMode="auto">
          <a:xfrm>
            <a:off x="8324850" y="3022600"/>
            <a:ext cx="584200" cy="1050925"/>
          </a:xfrm>
          <a:custGeom>
            <a:avLst/>
            <a:gdLst>
              <a:gd name="T0" fmla="*/ 2147483647 w 21600"/>
              <a:gd name="T1" fmla="*/ 2147483647 h 21600"/>
              <a:gd name="T2" fmla="*/ 2147483647 w 21600"/>
              <a:gd name="T3" fmla="*/ 0 h 21600"/>
              <a:gd name="T4" fmla="*/ 2147483647 w 21600"/>
              <a:gd name="T5" fmla="*/ 0 h 21600"/>
              <a:gd name="T6" fmla="*/ 2147483647 w 21600"/>
              <a:gd name="T7" fmla="*/ 0 h 21600"/>
              <a:gd name="T8" fmla="*/ 0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2147483647 w 21600"/>
              <a:gd name="T59" fmla="*/ 2147483647 h 216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600" h="21600">
                <a:moveTo>
                  <a:pt x="21600" y="6030"/>
                </a:moveTo>
                <a:cubicBezTo>
                  <a:pt x="21600" y="2708"/>
                  <a:pt x="16765" y="0"/>
                  <a:pt x="10810" y="0"/>
                </a:cubicBezTo>
                <a:cubicBezTo>
                  <a:pt x="10805" y="0"/>
                  <a:pt x="10811" y="0"/>
                  <a:pt x="10796" y="0"/>
                </a:cubicBezTo>
                <a:cubicBezTo>
                  <a:pt x="10782" y="0"/>
                  <a:pt x="10792" y="0"/>
                  <a:pt x="10787" y="0"/>
                </a:cubicBezTo>
                <a:cubicBezTo>
                  <a:pt x="4831" y="0"/>
                  <a:pt x="0" y="2708"/>
                  <a:pt x="0" y="6030"/>
                </a:cubicBezTo>
                <a:cubicBezTo>
                  <a:pt x="0" y="8165"/>
                  <a:pt x="1991" y="9929"/>
                  <a:pt x="4997" y="11123"/>
                </a:cubicBezTo>
                <a:lnTo>
                  <a:pt x="4981" y="11123"/>
                </a:lnTo>
                <a:cubicBezTo>
                  <a:pt x="5886" y="11496"/>
                  <a:pt x="7010" y="12116"/>
                  <a:pt x="7899" y="13038"/>
                </a:cubicBezTo>
                <a:cubicBezTo>
                  <a:pt x="8655" y="13821"/>
                  <a:pt x="8984" y="15322"/>
                  <a:pt x="9109" y="16341"/>
                </a:cubicBezTo>
                <a:cubicBezTo>
                  <a:pt x="9109" y="16393"/>
                  <a:pt x="9129" y="16437"/>
                  <a:pt x="9135" y="16487"/>
                </a:cubicBezTo>
                <a:cubicBezTo>
                  <a:pt x="9131" y="16704"/>
                  <a:pt x="9013" y="17119"/>
                  <a:pt x="8260" y="17539"/>
                </a:cubicBezTo>
                <a:cubicBezTo>
                  <a:pt x="8111" y="17601"/>
                  <a:pt x="7972" y="17668"/>
                  <a:pt x="7841" y="17742"/>
                </a:cubicBezTo>
                <a:cubicBezTo>
                  <a:pt x="7704" y="17800"/>
                  <a:pt x="7626" y="17851"/>
                  <a:pt x="7594" y="17896"/>
                </a:cubicBezTo>
                <a:cubicBezTo>
                  <a:pt x="7034" y="18282"/>
                  <a:pt x="6675" y="18786"/>
                  <a:pt x="6675" y="19326"/>
                </a:cubicBezTo>
                <a:cubicBezTo>
                  <a:pt x="6675" y="20582"/>
                  <a:pt x="8571" y="21586"/>
                  <a:pt x="10712" y="21600"/>
                </a:cubicBezTo>
                <a:lnTo>
                  <a:pt x="10712" y="21574"/>
                </a:lnTo>
                <a:cubicBezTo>
                  <a:pt x="10712" y="21574"/>
                  <a:pt x="10788" y="21574"/>
                  <a:pt x="10795" y="21574"/>
                </a:cubicBezTo>
                <a:cubicBezTo>
                  <a:pt x="10802" y="21574"/>
                  <a:pt x="10712" y="21574"/>
                  <a:pt x="10712" y="21574"/>
                </a:cubicBezTo>
                <a:lnTo>
                  <a:pt x="10712" y="21600"/>
                </a:lnTo>
                <a:cubicBezTo>
                  <a:pt x="13121" y="21586"/>
                  <a:pt x="14838" y="20582"/>
                  <a:pt x="14838" y="19325"/>
                </a:cubicBezTo>
                <a:cubicBezTo>
                  <a:pt x="14838" y="18785"/>
                  <a:pt x="14543" y="18281"/>
                  <a:pt x="13982" y="17895"/>
                </a:cubicBezTo>
                <a:cubicBezTo>
                  <a:pt x="13950" y="17850"/>
                  <a:pt x="13884" y="17799"/>
                  <a:pt x="13748" y="17741"/>
                </a:cubicBezTo>
                <a:cubicBezTo>
                  <a:pt x="13617" y="17666"/>
                  <a:pt x="13482" y="17598"/>
                  <a:pt x="13334" y="17536"/>
                </a:cubicBezTo>
                <a:cubicBezTo>
                  <a:pt x="12581" y="17116"/>
                  <a:pt x="12462" y="16697"/>
                  <a:pt x="12459" y="16480"/>
                </a:cubicBezTo>
                <a:cubicBezTo>
                  <a:pt x="12465" y="16431"/>
                  <a:pt x="12480" y="16380"/>
                  <a:pt x="12480" y="16328"/>
                </a:cubicBezTo>
                <a:cubicBezTo>
                  <a:pt x="12605" y="15309"/>
                  <a:pt x="12941" y="13821"/>
                  <a:pt x="13697" y="13038"/>
                </a:cubicBezTo>
                <a:cubicBezTo>
                  <a:pt x="14586" y="12116"/>
                  <a:pt x="15718" y="11496"/>
                  <a:pt x="16622" y="11123"/>
                </a:cubicBezTo>
                <a:lnTo>
                  <a:pt x="16607" y="11123"/>
                </a:lnTo>
                <a:cubicBezTo>
                  <a:pt x="19612" y="9929"/>
                  <a:pt x="21600" y="8165"/>
                  <a:pt x="21600" y="6030"/>
                </a:cubicBezTo>
                <a:close/>
                <a:moveTo>
                  <a:pt x="21600" y="6030"/>
                </a:moveTo>
              </a:path>
            </a:pathLst>
          </a:custGeom>
          <a:noFill/>
          <a:ln w="50800" cap="flat">
            <a:solidFill>
              <a:srgbClr val="CDCCCC">
                <a:alpha val="89803"/>
              </a:srgbClr>
            </a:solidFill>
            <a:prstDash val="solid"/>
            <a:miter lim="800000"/>
            <a:headEnd type="none" w="med" len="med"/>
            <a:tailEnd type="none" w="med" len="med"/>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Lst>
        </p:spPr>
        <p:txBody>
          <a:bodyPr anchor="ctr"/>
          <a:lstStyle/>
          <a:p>
            <a:pPr algn="ctr"/>
            <a:endParaRPr/>
          </a:p>
        </p:txBody>
      </p:sp>
      <p:sp>
        <p:nvSpPr>
          <p:cNvPr id="20" name="í$ḻïdè">
            <a:extLst>
              <a:ext uri="{FF2B5EF4-FFF2-40B4-BE49-F238E27FC236}">
                <a16:creationId xmlns:a16="http://schemas.microsoft.com/office/drawing/2014/main" xmlns="" id="{D34E07EB-7AB4-477B-88DE-271396F3AF6A}"/>
              </a:ext>
            </a:extLst>
          </p:cNvPr>
          <p:cNvSpPr>
            <a:spLocks/>
          </p:cNvSpPr>
          <p:nvPr/>
        </p:nvSpPr>
        <p:spPr bwMode="auto">
          <a:xfrm>
            <a:off x="9594850" y="2635250"/>
            <a:ext cx="584200" cy="1050925"/>
          </a:xfrm>
          <a:custGeom>
            <a:avLst/>
            <a:gdLst>
              <a:gd name="T0" fmla="*/ 2147483647 w 21600"/>
              <a:gd name="T1" fmla="*/ 2147483647 h 21600"/>
              <a:gd name="T2" fmla="*/ 2147483647 w 21600"/>
              <a:gd name="T3" fmla="*/ 0 h 21600"/>
              <a:gd name="T4" fmla="*/ 2147483647 w 21600"/>
              <a:gd name="T5" fmla="*/ 0 h 21600"/>
              <a:gd name="T6" fmla="*/ 2147483647 w 21600"/>
              <a:gd name="T7" fmla="*/ 0 h 21600"/>
              <a:gd name="T8" fmla="*/ 0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2147483647 w 21600"/>
              <a:gd name="T59" fmla="*/ 2147483647 h 216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600" h="21600">
                <a:moveTo>
                  <a:pt x="21600" y="6030"/>
                </a:moveTo>
                <a:cubicBezTo>
                  <a:pt x="21600" y="2708"/>
                  <a:pt x="16765" y="0"/>
                  <a:pt x="10810" y="0"/>
                </a:cubicBezTo>
                <a:cubicBezTo>
                  <a:pt x="10805" y="0"/>
                  <a:pt x="10811" y="0"/>
                  <a:pt x="10796" y="0"/>
                </a:cubicBezTo>
                <a:cubicBezTo>
                  <a:pt x="10782" y="0"/>
                  <a:pt x="10792" y="0"/>
                  <a:pt x="10787" y="0"/>
                </a:cubicBezTo>
                <a:cubicBezTo>
                  <a:pt x="4831" y="0"/>
                  <a:pt x="0" y="2708"/>
                  <a:pt x="0" y="6030"/>
                </a:cubicBezTo>
                <a:cubicBezTo>
                  <a:pt x="0" y="8165"/>
                  <a:pt x="1991" y="9929"/>
                  <a:pt x="4997" y="11123"/>
                </a:cubicBezTo>
                <a:lnTo>
                  <a:pt x="4981" y="11123"/>
                </a:lnTo>
                <a:cubicBezTo>
                  <a:pt x="5886" y="11496"/>
                  <a:pt x="7010" y="12116"/>
                  <a:pt x="7899" y="13038"/>
                </a:cubicBezTo>
                <a:cubicBezTo>
                  <a:pt x="8655" y="13821"/>
                  <a:pt x="8984" y="15322"/>
                  <a:pt x="9109" y="16341"/>
                </a:cubicBezTo>
                <a:cubicBezTo>
                  <a:pt x="9109" y="16393"/>
                  <a:pt x="9129" y="16437"/>
                  <a:pt x="9135" y="16487"/>
                </a:cubicBezTo>
                <a:cubicBezTo>
                  <a:pt x="9131" y="16704"/>
                  <a:pt x="9013" y="17119"/>
                  <a:pt x="8260" y="17539"/>
                </a:cubicBezTo>
                <a:cubicBezTo>
                  <a:pt x="8111" y="17601"/>
                  <a:pt x="7972" y="17668"/>
                  <a:pt x="7841" y="17742"/>
                </a:cubicBezTo>
                <a:cubicBezTo>
                  <a:pt x="7704" y="17800"/>
                  <a:pt x="7626" y="17851"/>
                  <a:pt x="7594" y="17896"/>
                </a:cubicBezTo>
                <a:cubicBezTo>
                  <a:pt x="7034" y="18282"/>
                  <a:pt x="6675" y="18786"/>
                  <a:pt x="6675" y="19326"/>
                </a:cubicBezTo>
                <a:cubicBezTo>
                  <a:pt x="6675" y="20582"/>
                  <a:pt x="8571" y="21586"/>
                  <a:pt x="10712" y="21600"/>
                </a:cubicBezTo>
                <a:lnTo>
                  <a:pt x="10712" y="21574"/>
                </a:lnTo>
                <a:cubicBezTo>
                  <a:pt x="10712" y="21574"/>
                  <a:pt x="10788" y="21574"/>
                  <a:pt x="10795" y="21574"/>
                </a:cubicBezTo>
                <a:cubicBezTo>
                  <a:pt x="10802" y="21574"/>
                  <a:pt x="10712" y="21574"/>
                  <a:pt x="10712" y="21574"/>
                </a:cubicBezTo>
                <a:lnTo>
                  <a:pt x="10712" y="21600"/>
                </a:lnTo>
                <a:cubicBezTo>
                  <a:pt x="13121" y="21586"/>
                  <a:pt x="14838" y="20582"/>
                  <a:pt x="14838" y="19325"/>
                </a:cubicBezTo>
                <a:cubicBezTo>
                  <a:pt x="14838" y="18785"/>
                  <a:pt x="14543" y="18281"/>
                  <a:pt x="13982" y="17895"/>
                </a:cubicBezTo>
                <a:cubicBezTo>
                  <a:pt x="13950" y="17850"/>
                  <a:pt x="13884" y="17799"/>
                  <a:pt x="13748" y="17741"/>
                </a:cubicBezTo>
                <a:cubicBezTo>
                  <a:pt x="13617" y="17666"/>
                  <a:pt x="13482" y="17598"/>
                  <a:pt x="13334" y="17536"/>
                </a:cubicBezTo>
                <a:cubicBezTo>
                  <a:pt x="12581" y="17116"/>
                  <a:pt x="12462" y="16697"/>
                  <a:pt x="12459" y="16480"/>
                </a:cubicBezTo>
                <a:cubicBezTo>
                  <a:pt x="12465" y="16431"/>
                  <a:pt x="12480" y="16380"/>
                  <a:pt x="12480" y="16328"/>
                </a:cubicBezTo>
                <a:cubicBezTo>
                  <a:pt x="12605" y="15309"/>
                  <a:pt x="12941" y="13821"/>
                  <a:pt x="13697" y="13038"/>
                </a:cubicBezTo>
                <a:cubicBezTo>
                  <a:pt x="14586" y="12116"/>
                  <a:pt x="15718" y="11496"/>
                  <a:pt x="16622" y="11123"/>
                </a:cubicBezTo>
                <a:lnTo>
                  <a:pt x="16607" y="11123"/>
                </a:lnTo>
                <a:cubicBezTo>
                  <a:pt x="19612" y="9929"/>
                  <a:pt x="21600" y="8165"/>
                  <a:pt x="21600" y="6030"/>
                </a:cubicBezTo>
                <a:close/>
                <a:moveTo>
                  <a:pt x="21600" y="6030"/>
                </a:moveTo>
              </a:path>
            </a:pathLst>
          </a:custGeom>
          <a:noFill/>
          <a:ln w="50800" cap="flat">
            <a:solidFill>
              <a:srgbClr val="CDCCCC">
                <a:alpha val="89803"/>
              </a:srgbClr>
            </a:solidFill>
            <a:prstDash val="solid"/>
            <a:miter lim="800000"/>
            <a:headEnd type="none" w="med" len="med"/>
            <a:tailEnd type="none" w="med" len="med"/>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Lst>
        </p:spPr>
        <p:txBody>
          <a:bodyPr anchor="ctr"/>
          <a:lstStyle/>
          <a:p>
            <a:pPr algn="ctr"/>
            <a:endParaRPr/>
          </a:p>
        </p:txBody>
      </p:sp>
      <p:sp>
        <p:nvSpPr>
          <p:cNvPr id="21" name="îšľiďé">
            <a:extLst>
              <a:ext uri="{FF2B5EF4-FFF2-40B4-BE49-F238E27FC236}">
                <a16:creationId xmlns:a16="http://schemas.microsoft.com/office/drawing/2014/main" xmlns="" id="{C126B8E1-04DB-4B52-A2B2-44290367A8C2}"/>
              </a:ext>
            </a:extLst>
          </p:cNvPr>
          <p:cNvSpPr>
            <a:spLocks/>
          </p:cNvSpPr>
          <p:nvPr/>
        </p:nvSpPr>
        <p:spPr bwMode="auto">
          <a:xfrm>
            <a:off x="10852150" y="1492250"/>
            <a:ext cx="584200" cy="1050925"/>
          </a:xfrm>
          <a:custGeom>
            <a:avLst/>
            <a:gdLst>
              <a:gd name="T0" fmla="*/ 2147483647 w 21600"/>
              <a:gd name="T1" fmla="*/ 2147483647 h 21600"/>
              <a:gd name="T2" fmla="*/ 2147483647 w 21600"/>
              <a:gd name="T3" fmla="*/ 0 h 21600"/>
              <a:gd name="T4" fmla="*/ 2147483647 w 21600"/>
              <a:gd name="T5" fmla="*/ 0 h 21600"/>
              <a:gd name="T6" fmla="*/ 2147483647 w 21600"/>
              <a:gd name="T7" fmla="*/ 0 h 21600"/>
              <a:gd name="T8" fmla="*/ 0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2147483647 w 21600"/>
              <a:gd name="T59" fmla="*/ 2147483647 h 216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600" h="21600">
                <a:moveTo>
                  <a:pt x="21600" y="6030"/>
                </a:moveTo>
                <a:cubicBezTo>
                  <a:pt x="21600" y="2708"/>
                  <a:pt x="16765" y="0"/>
                  <a:pt x="10810" y="0"/>
                </a:cubicBezTo>
                <a:cubicBezTo>
                  <a:pt x="10805" y="0"/>
                  <a:pt x="10811" y="0"/>
                  <a:pt x="10796" y="0"/>
                </a:cubicBezTo>
                <a:cubicBezTo>
                  <a:pt x="10782" y="0"/>
                  <a:pt x="10792" y="0"/>
                  <a:pt x="10787" y="0"/>
                </a:cubicBezTo>
                <a:cubicBezTo>
                  <a:pt x="4831" y="0"/>
                  <a:pt x="0" y="2708"/>
                  <a:pt x="0" y="6030"/>
                </a:cubicBezTo>
                <a:cubicBezTo>
                  <a:pt x="0" y="8165"/>
                  <a:pt x="1991" y="9929"/>
                  <a:pt x="4997" y="11123"/>
                </a:cubicBezTo>
                <a:lnTo>
                  <a:pt x="4981" y="11123"/>
                </a:lnTo>
                <a:cubicBezTo>
                  <a:pt x="5886" y="11496"/>
                  <a:pt x="7010" y="12116"/>
                  <a:pt x="7899" y="13038"/>
                </a:cubicBezTo>
                <a:cubicBezTo>
                  <a:pt x="8655" y="13821"/>
                  <a:pt x="8984" y="15322"/>
                  <a:pt x="9109" y="16341"/>
                </a:cubicBezTo>
                <a:cubicBezTo>
                  <a:pt x="9109" y="16393"/>
                  <a:pt x="9129" y="16437"/>
                  <a:pt x="9135" y="16487"/>
                </a:cubicBezTo>
                <a:cubicBezTo>
                  <a:pt x="9131" y="16704"/>
                  <a:pt x="9013" y="17119"/>
                  <a:pt x="8260" y="17539"/>
                </a:cubicBezTo>
                <a:cubicBezTo>
                  <a:pt x="8111" y="17601"/>
                  <a:pt x="7972" y="17668"/>
                  <a:pt x="7841" y="17742"/>
                </a:cubicBezTo>
                <a:cubicBezTo>
                  <a:pt x="7704" y="17800"/>
                  <a:pt x="7626" y="17851"/>
                  <a:pt x="7594" y="17896"/>
                </a:cubicBezTo>
                <a:cubicBezTo>
                  <a:pt x="7034" y="18282"/>
                  <a:pt x="6675" y="18786"/>
                  <a:pt x="6675" y="19326"/>
                </a:cubicBezTo>
                <a:cubicBezTo>
                  <a:pt x="6675" y="20582"/>
                  <a:pt x="8571" y="21586"/>
                  <a:pt x="10712" y="21600"/>
                </a:cubicBezTo>
                <a:lnTo>
                  <a:pt x="10712" y="21574"/>
                </a:lnTo>
                <a:cubicBezTo>
                  <a:pt x="10712" y="21574"/>
                  <a:pt x="10788" y="21574"/>
                  <a:pt x="10795" y="21574"/>
                </a:cubicBezTo>
                <a:cubicBezTo>
                  <a:pt x="10802" y="21574"/>
                  <a:pt x="10712" y="21574"/>
                  <a:pt x="10712" y="21574"/>
                </a:cubicBezTo>
                <a:lnTo>
                  <a:pt x="10712" y="21600"/>
                </a:lnTo>
                <a:cubicBezTo>
                  <a:pt x="13121" y="21586"/>
                  <a:pt x="14838" y="20582"/>
                  <a:pt x="14838" y="19325"/>
                </a:cubicBezTo>
                <a:cubicBezTo>
                  <a:pt x="14838" y="18785"/>
                  <a:pt x="14543" y="18281"/>
                  <a:pt x="13982" y="17895"/>
                </a:cubicBezTo>
                <a:cubicBezTo>
                  <a:pt x="13950" y="17850"/>
                  <a:pt x="13884" y="17799"/>
                  <a:pt x="13748" y="17741"/>
                </a:cubicBezTo>
                <a:cubicBezTo>
                  <a:pt x="13617" y="17666"/>
                  <a:pt x="13482" y="17598"/>
                  <a:pt x="13334" y="17536"/>
                </a:cubicBezTo>
                <a:cubicBezTo>
                  <a:pt x="12581" y="17116"/>
                  <a:pt x="12462" y="16697"/>
                  <a:pt x="12459" y="16480"/>
                </a:cubicBezTo>
                <a:cubicBezTo>
                  <a:pt x="12465" y="16431"/>
                  <a:pt x="12480" y="16380"/>
                  <a:pt x="12480" y="16328"/>
                </a:cubicBezTo>
                <a:cubicBezTo>
                  <a:pt x="12605" y="15309"/>
                  <a:pt x="12941" y="13821"/>
                  <a:pt x="13697" y="13038"/>
                </a:cubicBezTo>
                <a:cubicBezTo>
                  <a:pt x="14586" y="12116"/>
                  <a:pt x="15718" y="11496"/>
                  <a:pt x="16622" y="11123"/>
                </a:cubicBezTo>
                <a:lnTo>
                  <a:pt x="16607" y="11123"/>
                </a:lnTo>
                <a:cubicBezTo>
                  <a:pt x="19612" y="9929"/>
                  <a:pt x="21600" y="8165"/>
                  <a:pt x="21600" y="6030"/>
                </a:cubicBezTo>
                <a:close/>
                <a:moveTo>
                  <a:pt x="21600" y="6030"/>
                </a:moveTo>
              </a:path>
            </a:pathLst>
          </a:custGeom>
          <a:noFill/>
          <a:ln w="50800" cap="flat">
            <a:solidFill>
              <a:srgbClr val="CDCCCC">
                <a:alpha val="89803"/>
              </a:srgbClr>
            </a:solidFill>
            <a:prstDash val="solid"/>
            <a:miter lim="800000"/>
            <a:headEnd type="none" w="med" len="med"/>
            <a:tailEnd type="none" w="med" len="med"/>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Lst>
        </p:spPr>
        <p:txBody>
          <a:bodyPr anchor="ctr"/>
          <a:lstStyle/>
          <a:p>
            <a:pPr algn="ctr"/>
            <a:endParaRPr/>
          </a:p>
        </p:txBody>
      </p:sp>
      <p:sp>
        <p:nvSpPr>
          <p:cNvPr id="22" name="ïṥḻîḑe">
            <a:extLst>
              <a:ext uri="{FF2B5EF4-FFF2-40B4-BE49-F238E27FC236}">
                <a16:creationId xmlns:a16="http://schemas.microsoft.com/office/drawing/2014/main" xmlns="" id="{6598C2D6-86EC-4595-9F75-317A56D9438B}"/>
              </a:ext>
            </a:extLst>
          </p:cNvPr>
          <p:cNvSpPr>
            <a:spLocks/>
          </p:cNvSpPr>
          <p:nvPr/>
        </p:nvSpPr>
        <p:spPr bwMode="auto">
          <a:xfrm>
            <a:off x="786507" y="2277676"/>
            <a:ext cx="461665" cy="276999"/>
          </a:xfrm>
          <a:prstGeom prst="rect">
            <a:avLst/>
          </a:prstGeom>
          <a:noFill/>
          <a:ln>
            <a:noFill/>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a:solidFill>
                  <a:schemeClr val="tx1"/>
                </a:solidFill>
                <a:miter lim="800000"/>
                <a:headEnd/>
                <a:tailEnd/>
              </a14:hiddenLine>
            </a:ext>
          </a:extLst>
        </p:spPr>
        <p:txBody>
          <a:bodyPr wrap="none" lIns="0" tIns="0" rIns="0" bIns="0" anchor="ctr">
            <a:normAutofit/>
          </a:bodyPr>
          <a:lstStyle/>
          <a:p>
            <a:pPr algn="ctr"/>
            <a:r>
              <a:rPr lang="en-US" sz="1800">
                <a:solidFill>
                  <a:srgbClr val="495869"/>
                </a:solidFill>
              </a:rPr>
              <a:t>12%</a:t>
            </a:r>
          </a:p>
        </p:txBody>
      </p:sp>
      <p:sp>
        <p:nvSpPr>
          <p:cNvPr id="23" name="iš1iḋe">
            <a:extLst>
              <a:ext uri="{FF2B5EF4-FFF2-40B4-BE49-F238E27FC236}">
                <a16:creationId xmlns:a16="http://schemas.microsoft.com/office/drawing/2014/main" xmlns="" id="{7BD5AF94-B8B7-4C30-B325-B81B1B4CC0AF}"/>
              </a:ext>
            </a:extLst>
          </p:cNvPr>
          <p:cNvSpPr>
            <a:spLocks/>
          </p:cNvSpPr>
          <p:nvPr/>
        </p:nvSpPr>
        <p:spPr bwMode="auto">
          <a:xfrm>
            <a:off x="2123519" y="2769801"/>
            <a:ext cx="333425" cy="276999"/>
          </a:xfrm>
          <a:prstGeom prst="rect">
            <a:avLst/>
          </a:prstGeom>
          <a:noFill/>
          <a:ln>
            <a:noFill/>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a:solidFill>
                  <a:schemeClr val="tx1"/>
                </a:solidFill>
                <a:miter lim="800000"/>
                <a:headEnd/>
                <a:tailEnd/>
              </a14:hiddenLine>
            </a:ext>
          </a:extLst>
        </p:spPr>
        <p:txBody>
          <a:bodyPr wrap="none" lIns="0" tIns="0" rIns="0" bIns="0" anchor="ctr">
            <a:normAutofit/>
          </a:bodyPr>
          <a:lstStyle/>
          <a:p>
            <a:pPr algn="ctr"/>
            <a:r>
              <a:rPr lang="en-US" sz="1800">
                <a:solidFill>
                  <a:srgbClr val="495869"/>
                </a:solidFill>
              </a:rPr>
              <a:t>9%</a:t>
            </a:r>
          </a:p>
        </p:txBody>
      </p:sp>
      <p:sp>
        <p:nvSpPr>
          <p:cNvPr id="24" name="íSliḓê">
            <a:extLst>
              <a:ext uri="{FF2B5EF4-FFF2-40B4-BE49-F238E27FC236}">
                <a16:creationId xmlns:a16="http://schemas.microsoft.com/office/drawing/2014/main" xmlns="" id="{C5DCDE88-4F09-447A-A07E-AB0A6DB4C4E1}"/>
              </a:ext>
            </a:extLst>
          </p:cNvPr>
          <p:cNvSpPr>
            <a:spLocks/>
          </p:cNvSpPr>
          <p:nvPr/>
        </p:nvSpPr>
        <p:spPr bwMode="auto">
          <a:xfrm>
            <a:off x="3380819" y="3138101"/>
            <a:ext cx="333425" cy="276999"/>
          </a:xfrm>
          <a:prstGeom prst="rect">
            <a:avLst/>
          </a:prstGeom>
          <a:noFill/>
          <a:ln>
            <a:noFill/>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a:solidFill>
                  <a:schemeClr val="tx1"/>
                </a:solidFill>
                <a:miter lim="800000"/>
                <a:headEnd/>
                <a:tailEnd/>
              </a14:hiddenLine>
            </a:ext>
          </a:extLst>
        </p:spPr>
        <p:txBody>
          <a:bodyPr wrap="none" lIns="0" tIns="0" rIns="0" bIns="0" anchor="ctr">
            <a:normAutofit/>
          </a:bodyPr>
          <a:lstStyle/>
          <a:p>
            <a:pPr algn="ctr"/>
            <a:r>
              <a:rPr lang="en-US" sz="1800">
                <a:solidFill>
                  <a:srgbClr val="495869"/>
                </a:solidFill>
              </a:rPr>
              <a:t>8%</a:t>
            </a:r>
          </a:p>
        </p:txBody>
      </p:sp>
      <p:sp>
        <p:nvSpPr>
          <p:cNvPr id="25" name="îsḷidè">
            <a:extLst>
              <a:ext uri="{FF2B5EF4-FFF2-40B4-BE49-F238E27FC236}">
                <a16:creationId xmlns:a16="http://schemas.microsoft.com/office/drawing/2014/main" xmlns="" id="{6A6D7142-DAA2-46FA-A8EA-A43341688493}"/>
              </a:ext>
            </a:extLst>
          </p:cNvPr>
          <p:cNvSpPr>
            <a:spLocks/>
          </p:cNvSpPr>
          <p:nvPr/>
        </p:nvSpPr>
        <p:spPr bwMode="auto">
          <a:xfrm>
            <a:off x="4578250" y="2115751"/>
            <a:ext cx="461665" cy="276999"/>
          </a:xfrm>
          <a:prstGeom prst="rect">
            <a:avLst/>
          </a:prstGeom>
          <a:noFill/>
          <a:ln>
            <a:noFill/>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a:solidFill>
                  <a:schemeClr val="tx1"/>
                </a:solidFill>
                <a:miter lim="800000"/>
                <a:headEnd/>
                <a:tailEnd/>
              </a14:hiddenLine>
            </a:ext>
          </a:extLst>
        </p:spPr>
        <p:txBody>
          <a:bodyPr wrap="none" lIns="0" tIns="0" rIns="0" bIns="0" anchor="ctr">
            <a:normAutofit/>
          </a:bodyPr>
          <a:lstStyle/>
          <a:p>
            <a:pPr algn="ctr"/>
            <a:r>
              <a:rPr lang="en-US" sz="1800">
                <a:solidFill>
                  <a:srgbClr val="495869"/>
                </a:solidFill>
              </a:rPr>
              <a:t>12%</a:t>
            </a:r>
          </a:p>
        </p:txBody>
      </p:sp>
      <p:sp>
        <p:nvSpPr>
          <p:cNvPr id="26" name="íSliḋé">
            <a:extLst>
              <a:ext uri="{FF2B5EF4-FFF2-40B4-BE49-F238E27FC236}">
                <a16:creationId xmlns:a16="http://schemas.microsoft.com/office/drawing/2014/main" xmlns="" id="{D21131AC-59D4-4FDA-89D8-B508BF70CF13}"/>
              </a:ext>
            </a:extLst>
          </p:cNvPr>
          <p:cNvSpPr>
            <a:spLocks/>
          </p:cNvSpPr>
          <p:nvPr/>
        </p:nvSpPr>
        <p:spPr bwMode="auto">
          <a:xfrm>
            <a:off x="5848250" y="1620451"/>
            <a:ext cx="461665" cy="276999"/>
          </a:xfrm>
          <a:prstGeom prst="rect">
            <a:avLst/>
          </a:prstGeom>
          <a:noFill/>
          <a:ln>
            <a:noFill/>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a:solidFill>
                  <a:schemeClr val="tx1"/>
                </a:solidFill>
                <a:miter lim="800000"/>
                <a:headEnd/>
                <a:tailEnd/>
              </a14:hiddenLine>
            </a:ext>
          </a:extLst>
        </p:spPr>
        <p:txBody>
          <a:bodyPr wrap="none" lIns="0" tIns="0" rIns="0" bIns="0" anchor="ctr">
            <a:normAutofit/>
          </a:bodyPr>
          <a:lstStyle/>
          <a:p>
            <a:pPr algn="ctr"/>
            <a:r>
              <a:rPr lang="en-US" sz="1800">
                <a:solidFill>
                  <a:srgbClr val="495869"/>
                </a:solidFill>
              </a:rPr>
              <a:t>15%</a:t>
            </a:r>
          </a:p>
        </p:txBody>
      </p:sp>
      <p:sp>
        <p:nvSpPr>
          <p:cNvPr id="27" name="ïṣļîḑè">
            <a:extLst>
              <a:ext uri="{FF2B5EF4-FFF2-40B4-BE49-F238E27FC236}">
                <a16:creationId xmlns:a16="http://schemas.microsoft.com/office/drawing/2014/main" xmlns="" id="{1FDA12B6-FD74-4A16-A5C1-58C87323E8FF}"/>
              </a:ext>
            </a:extLst>
          </p:cNvPr>
          <p:cNvSpPr>
            <a:spLocks/>
          </p:cNvSpPr>
          <p:nvPr/>
        </p:nvSpPr>
        <p:spPr bwMode="auto">
          <a:xfrm>
            <a:off x="7114685" y="2769801"/>
            <a:ext cx="444545" cy="276999"/>
          </a:xfrm>
          <a:prstGeom prst="rect">
            <a:avLst/>
          </a:prstGeom>
          <a:noFill/>
          <a:ln>
            <a:noFill/>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a:solidFill>
                  <a:schemeClr val="tx1"/>
                </a:solidFill>
                <a:miter lim="800000"/>
                <a:headEnd/>
                <a:tailEnd/>
              </a14:hiddenLine>
            </a:ext>
          </a:extLst>
        </p:spPr>
        <p:txBody>
          <a:bodyPr wrap="none" lIns="0" tIns="0" rIns="0" bIns="0" anchor="ctr">
            <a:normAutofit/>
          </a:bodyPr>
          <a:lstStyle/>
          <a:p>
            <a:pPr algn="ctr"/>
            <a:r>
              <a:rPr lang="en-US" sz="1800">
                <a:solidFill>
                  <a:srgbClr val="495869"/>
                </a:solidFill>
              </a:rPr>
              <a:t>11%</a:t>
            </a:r>
          </a:p>
        </p:txBody>
      </p:sp>
      <p:sp>
        <p:nvSpPr>
          <p:cNvPr id="28" name="íšľídè">
            <a:extLst>
              <a:ext uri="{FF2B5EF4-FFF2-40B4-BE49-F238E27FC236}">
                <a16:creationId xmlns:a16="http://schemas.microsoft.com/office/drawing/2014/main" xmlns="" id="{6B61D095-E689-4580-A952-202795BBB101}"/>
              </a:ext>
            </a:extLst>
          </p:cNvPr>
          <p:cNvSpPr>
            <a:spLocks/>
          </p:cNvSpPr>
          <p:nvPr/>
        </p:nvSpPr>
        <p:spPr bwMode="auto">
          <a:xfrm>
            <a:off x="8435419" y="3169851"/>
            <a:ext cx="333425" cy="276999"/>
          </a:xfrm>
          <a:prstGeom prst="rect">
            <a:avLst/>
          </a:prstGeom>
          <a:noFill/>
          <a:ln>
            <a:noFill/>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a:solidFill>
                  <a:schemeClr val="tx1"/>
                </a:solidFill>
                <a:miter lim="800000"/>
                <a:headEnd/>
                <a:tailEnd/>
              </a14:hiddenLine>
            </a:ext>
          </a:extLst>
        </p:spPr>
        <p:txBody>
          <a:bodyPr wrap="none" lIns="0" tIns="0" rIns="0" bIns="0" anchor="ctr">
            <a:normAutofit/>
          </a:bodyPr>
          <a:lstStyle/>
          <a:p>
            <a:pPr algn="ctr"/>
            <a:r>
              <a:rPr lang="en-US" sz="1800">
                <a:solidFill>
                  <a:srgbClr val="495869"/>
                </a:solidFill>
              </a:rPr>
              <a:t>7%</a:t>
            </a:r>
          </a:p>
        </p:txBody>
      </p:sp>
      <p:sp>
        <p:nvSpPr>
          <p:cNvPr id="29" name="íṡ1ïḑe">
            <a:extLst>
              <a:ext uri="{FF2B5EF4-FFF2-40B4-BE49-F238E27FC236}">
                <a16:creationId xmlns:a16="http://schemas.microsoft.com/office/drawing/2014/main" xmlns="" id="{2D0309C4-6555-4B62-8FE5-18C987904BD8}"/>
              </a:ext>
            </a:extLst>
          </p:cNvPr>
          <p:cNvSpPr>
            <a:spLocks/>
          </p:cNvSpPr>
          <p:nvPr/>
        </p:nvSpPr>
        <p:spPr bwMode="auto">
          <a:xfrm>
            <a:off x="9705419" y="2769801"/>
            <a:ext cx="333425" cy="276999"/>
          </a:xfrm>
          <a:prstGeom prst="rect">
            <a:avLst/>
          </a:prstGeom>
          <a:noFill/>
          <a:ln>
            <a:noFill/>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a:solidFill>
                  <a:schemeClr val="tx1"/>
                </a:solidFill>
                <a:miter lim="800000"/>
                <a:headEnd/>
                <a:tailEnd/>
              </a14:hiddenLine>
            </a:ext>
          </a:extLst>
        </p:spPr>
        <p:txBody>
          <a:bodyPr wrap="none" lIns="0" tIns="0" rIns="0" bIns="0" anchor="ctr">
            <a:normAutofit/>
          </a:bodyPr>
          <a:lstStyle/>
          <a:p>
            <a:pPr algn="ctr"/>
            <a:r>
              <a:rPr lang="en-US" sz="1800">
                <a:solidFill>
                  <a:srgbClr val="495869"/>
                </a:solidFill>
              </a:rPr>
              <a:t>9%</a:t>
            </a:r>
          </a:p>
        </p:txBody>
      </p:sp>
      <p:sp>
        <p:nvSpPr>
          <p:cNvPr id="30" name="iṩ1íḑê">
            <a:extLst>
              <a:ext uri="{FF2B5EF4-FFF2-40B4-BE49-F238E27FC236}">
                <a16:creationId xmlns:a16="http://schemas.microsoft.com/office/drawing/2014/main" xmlns="" id="{CCF7EA08-6111-49C3-847A-25F16A939592}"/>
              </a:ext>
            </a:extLst>
          </p:cNvPr>
          <p:cNvSpPr>
            <a:spLocks/>
          </p:cNvSpPr>
          <p:nvPr/>
        </p:nvSpPr>
        <p:spPr bwMode="auto">
          <a:xfrm>
            <a:off x="10890150" y="1620451"/>
            <a:ext cx="461665" cy="276999"/>
          </a:xfrm>
          <a:prstGeom prst="rect">
            <a:avLst/>
          </a:prstGeom>
          <a:noFill/>
          <a:ln>
            <a:noFill/>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a:solidFill>
                  <a:schemeClr val="tx1"/>
                </a:solidFill>
                <a:miter lim="800000"/>
                <a:headEnd/>
                <a:tailEnd/>
              </a14:hiddenLine>
            </a:ext>
          </a:extLst>
        </p:spPr>
        <p:txBody>
          <a:bodyPr wrap="none" lIns="0" tIns="0" rIns="0" bIns="0" anchor="ctr">
            <a:normAutofit/>
          </a:bodyPr>
          <a:lstStyle/>
          <a:p>
            <a:pPr algn="ctr"/>
            <a:r>
              <a:rPr lang="en-US" sz="1800">
                <a:solidFill>
                  <a:srgbClr val="495869"/>
                </a:solidFill>
              </a:rPr>
              <a:t>12%</a:t>
            </a:r>
          </a:p>
        </p:txBody>
      </p:sp>
      <p:sp>
        <p:nvSpPr>
          <p:cNvPr id="31" name="ïŝľîḋé">
            <a:extLst>
              <a:ext uri="{FF2B5EF4-FFF2-40B4-BE49-F238E27FC236}">
                <a16:creationId xmlns:a16="http://schemas.microsoft.com/office/drawing/2014/main" xmlns="" id="{0194BE36-8E6E-4FD2-B980-0654C38BB3F4}"/>
              </a:ext>
            </a:extLst>
          </p:cNvPr>
          <p:cNvSpPr>
            <a:spLocks/>
          </p:cNvSpPr>
          <p:nvPr/>
        </p:nvSpPr>
        <p:spPr bwMode="auto">
          <a:xfrm rot="10800000" flipH="1">
            <a:off x="952500" y="5613400"/>
            <a:ext cx="171450" cy="117475"/>
          </a:xfrm>
          <a:prstGeom prst="triangle">
            <a:avLst>
              <a:gd name="adj" fmla="val 50000"/>
            </a:avLst>
          </a:prstGeom>
          <a:solidFill>
            <a:schemeClr val="tx1">
              <a:lumMod val="20000"/>
              <a:lumOff val="80000"/>
              <a:alpha val="39999"/>
            </a:schemeClr>
          </a:solidFill>
          <a:ln w="25400">
            <a:solidFill>
              <a:schemeClr val="tx1">
                <a:alpha val="0"/>
              </a:schemeClr>
            </a:solidFill>
            <a:miter lim="800000"/>
            <a:headEnd/>
            <a:tailEnd/>
          </a:ln>
        </p:spPr>
        <p:txBody>
          <a:bodyPr anchor="ctr"/>
          <a:lstStyle/>
          <a:p>
            <a:pPr algn="ctr"/>
            <a:endParaRPr/>
          </a:p>
        </p:txBody>
      </p:sp>
      <p:sp>
        <p:nvSpPr>
          <p:cNvPr id="32" name="îšļíḋé">
            <a:extLst>
              <a:ext uri="{FF2B5EF4-FFF2-40B4-BE49-F238E27FC236}">
                <a16:creationId xmlns:a16="http://schemas.microsoft.com/office/drawing/2014/main" xmlns="" id="{9A422F65-C21E-46DD-95CB-AF213E205C3E}"/>
              </a:ext>
            </a:extLst>
          </p:cNvPr>
          <p:cNvSpPr>
            <a:spLocks/>
          </p:cNvSpPr>
          <p:nvPr/>
        </p:nvSpPr>
        <p:spPr bwMode="auto">
          <a:xfrm rot="10800000" flipH="1">
            <a:off x="2222500" y="5613400"/>
            <a:ext cx="171450" cy="117475"/>
          </a:xfrm>
          <a:prstGeom prst="triangle">
            <a:avLst>
              <a:gd name="adj" fmla="val 50000"/>
            </a:avLst>
          </a:prstGeom>
          <a:solidFill>
            <a:schemeClr val="tx1">
              <a:lumMod val="20000"/>
              <a:lumOff val="80000"/>
              <a:alpha val="39999"/>
            </a:schemeClr>
          </a:solidFill>
          <a:ln w="25400">
            <a:solidFill>
              <a:schemeClr val="tx1">
                <a:alpha val="0"/>
              </a:schemeClr>
            </a:solidFill>
            <a:miter lim="800000"/>
            <a:headEnd/>
            <a:tailEnd/>
          </a:ln>
        </p:spPr>
        <p:txBody>
          <a:bodyPr anchor="ctr"/>
          <a:lstStyle/>
          <a:p>
            <a:pPr algn="ctr"/>
            <a:endParaRPr/>
          </a:p>
        </p:txBody>
      </p:sp>
      <p:sp>
        <p:nvSpPr>
          <p:cNvPr id="33" name="îṣľïďê">
            <a:extLst>
              <a:ext uri="{FF2B5EF4-FFF2-40B4-BE49-F238E27FC236}">
                <a16:creationId xmlns:a16="http://schemas.microsoft.com/office/drawing/2014/main" xmlns="" id="{A9AEA9FE-F847-4718-B7DB-C3E61A5345C2}"/>
              </a:ext>
            </a:extLst>
          </p:cNvPr>
          <p:cNvSpPr>
            <a:spLocks/>
          </p:cNvSpPr>
          <p:nvPr/>
        </p:nvSpPr>
        <p:spPr bwMode="auto">
          <a:xfrm rot="10800000" flipH="1">
            <a:off x="3486150" y="5613400"/>
            <a:ext cx="171450" cy="117475"/>
          </a:xfrm>
          <a:prstGeom prst="triangle">
            <a:avLst>
              <a:gd name="adj" fmla="val 50000"/>
            </a:avLst>
          </a:prstGeom>
          <a:solidFill>
            <a:schemeClr val="tx1">
              <a:lumMod val="20000"/>
              <a:lumOff val="80000"/>
              <a:alpha val="39999"/>
            </a:schemeClr>
          </a:solidFill>
          <a:ln w="25400">
            <a:solidFill>
              <a:schemeClr val="tx1">
                <a:alpha val="0"/>
              </a:schemeClr>
            </a:solidFill>
            <a:miter lim="800000"/>
            <a:headEnd/>
            <a:tailEnd/>
          </a:ln>
        </p:spPr>
        <p:txBody>
          <a:bodyPr anchor="ctr"/>
          <a:lstStyle/>
          <a:p>
            <a:pPr algn="ctr"/>
            <a:endParaRPr/>
          </a:p>
        </p:txBody>
      </p:sp>
      <p:sp>
        <p:nvSpPr>
          <p:cNvPr id="34" name="îs1íḑé">
            <a:extLst>
              <a:ext uri="{FF2B5EF4-FFF2-40B4-BE49-F238E27FC236}">
                <a16:creationId xmlns:a16="http://schemas.microsoft.com/office/drawing/2014/main" xmlns="" id="{68C7AD28-0345-4C86-AE81-1D6B54EF2236}"/>
              </a:ext>
            </a:extLst>
          </p:cNvPr>
          <p:cNvSpPr>
            <a:spLocks/>
          </p:cNvSpPr>
          <p:nvPr/>
        </p:nvSpPr>
        <p:spPr bwMode="auto">
          <a:xfrm rot="10800000" flipH="1">
            <a:off x="4749800" y="5613400"/>
            <a:ext cx="171450" cy="117475"/>
          </a:xfrm>
          <a:prstGeom prst="triangle">
            <a:avLst>
              <a:gd name="adj" fmla="val 50000"/>
            </a:avLst>
          </a:prstGeom>
          <a:solidFill>
            <a:schemeClr val="tx1">
              <a:lumMod val="20000"/>
              <a:lumOff val="80000"/>
              <a:alpha val="39999"/>
            </a:schemeClr>
          </a:solidFill>
          <a:ln w="25400">
            <a:solidFill>
              <a:schemeClr val="tx1">
                <a:alpha val="0"/>
              </a:schemeClr>
            </a:solidFill>
            <a:miter lim="800000"/>
            <a:headEnd/>
            <a:tailEnd/>
          </a:ln>
        </p:spPr>
        <p:txBody>
          <a:bodyPr anchor="ctr"/>
          <a:lstStyle/>
          <a:p>
            <a:pPr algn="ctr"/>
            <a:endParaRPr/>
          </a:p>
        </p:txBody>
      </p:sp>
      <p:sp>
        <p:nvSpPr>
          <p:cNvPr id="35" name="íṩļíďê">
            <a:extLst>
              <a:ext uri="{FF2B5EF4-FFF2-40B4-BE49-F238E27FC236}">
                <a16:creationId xmlns:a16="http://schemas.microsoft.com/office/drawing/2014/main" xmlns="" id="{5E8A1AD3-72AB-47F9-A234-C230254E7AEA}"/>
              </a:ext>
            </a:extLst>
          </p:cNvPr>
          <p:cNvSpPr>
            <a:spLocks/>
          </p:cNvSpPr>
          <p:nvPr/>
        </p:nvSpPr>
        <p:spPr bwMode="auto">
          <a:xfrm rot="10800000" flipH="1">
            <a:off x="6013450" y="5613400"/>
            <a:ext cx="171450" cy="117475"/>
          </a:xfrm>
          <a:prstGeom prst="triangle">
            <a:avLst>
              <a:gd name="adj" fmla="val 50000"/>
            </a:avLst>
          </a:prstGeom>
          <a:solidFill>
            <a:schemeClr val="tx1">
              <a:lumMod val="20000"/>
              <a:lumOff val="80000"/>
              <a:alpha val="39999"/>
            </a:schemeClr>
          </a:solidFill>
          <a:ln w="25400">
            <a:solidFill>
              <a:schemeClr val="tx1">
                <a:alpha val="0"/>
              </a:schemeClr>
            </a:solidFill>
            <a:miter lim="800000"/>
            <a:headEnd/>
            <a:tailEnd/>
          </a:ln>
        </p:spPr>
        <p:txBody>
          <a:bodyPr anchor="ctr"/>
          <a:lstStyle/>
          <a:p>
            <a:pPr algn="ctr"/>
            <a:endParaRPr/>
          </a:p>
        </p:txBody>
      </p:sp>
      <p:sp>
        <p:nvSpPr>
          <p:cNvPr id="36" name="îṡ1ïḓê">
            <a:extLst>
              <a:ext uri="{FF2B5EF4-FFF2-40B4-BE49-F238E27FC236}">
                <a16:creationId xmlns:a16="http://schemas.microsoft.com/office/drawing/2014/main" xmlns="" id="{C3A15A0B-2E0F-4CE7-AB36-9F428EC9EBFF}"/>
              </a:ext>
            </a:extLst>
          </p:cNvPr>
          <p:cNvSpPr>
            <a:spLocks/>
          </p:cNvSpPr>
          <p:nvPr/>
        </p:nvSpPr>
        <p:spPr bwMode="auto">
          <a:xfrm rot="10800000" flipH="1">
            <a:off x="7264400" y="5613400"/>
            <a:ext cx="171450" cy="117475"/>
          </a:xfrm>
          <a:prstGeom prst="triangle">
            <a:avLst>
              <a:gd name="adj" fmla="val 50000"/>
            </a:avLst>
          </a:prstGeom>
          <a:solidFill>
            <a:schemeClr val="tx1">
              <a:lumMod val="20000"/>
              <a:lumOff val="80000"/>
              <a:alpha val="39999"/>
            </a:schemeClr>
          </a:solidFill>
          <a:ln w="25400">
            <a:solidFill>
              <a:schemeClr val="tx1">
                <a:alpha val="0"/>
              </a:schemeClr>
            </a:solidFill>
            <a:miter lim="800000"/>
            <a:headEnd/>
            <a:tailEnd/>
          </a:ln>
        </p:spPr>
        <p:txBody>
          <a:bodyPr anchor="ctr"/>
          <a:lstStyle/>
          <a:p>
            <a:pPr algn="ctr"/>
            <a:endParaRPr/>
          </a:p>
        </p:txBody>
      </p:sp>
      <p:sp>
        <p:nvSpPr>
          <p:cNvPr id="37" name="ïŝļîḓe">
            <a:extLst>
              <a:ext uri="{FF2B5EF4-FFF2-40B4-BE49-F238E27FC236}">
                <a16:creationId xmlns:a16="http://schemas.microsoft.com/office/drawing/2014/main" xmlns="" id="{B94B0D46-7F51-4717-AEAF-5FB26EA2BD29}"/>
              </a:ext>
            </a:extLst>
          </p:cNvPr>
          <p:cNvSpPr>
            <a:spLocks/>
          </p:cNvSpPr>
          <p:nvPr/>
        </p:nvSpPr>
        <p:spPr bwMode="auto">
          <a:xfrm rot="10800000" flipH="1">
            <a:off x="8534400" y="5613400"/>
            <a:ext cx="171450" cy="117475"/>
          </a:xfrm>
          <a:prstGeom prst="triangle">
            <a:avLst>
              <a:gd name="adj" fmla="val 50000"/>
            </a:avLst>
          </a:prstGeom>
          <a:solidFill>
            <a:schemeClr val="tx1">
              <a:lumMod val="20000"/>
              <a:lumOff val="80000"/>
              <a:alpha val="39999"/>
            </a:schemeClr>
          </a:solidFill>
          <a:ln w="25400">
            <a:solidFill>
              <a:schemeClr val="tx1">
                <a:alpha val="0"/>
              </a:schemeClr>
            </a:solidFill>
            <a:miter lim="800000"/>
            <a:headEnd/>
            <a:tailEnd/>
          </a:ln>
        </p:spPr>
        <p:txBody>
          <a:bodyPr anchor="ctr"/>
          <a:lstStyle/>
          <a:p>
            <a:pPr algn="ctr"/>
            <a:endParaRPr/>
          </a:p>
        </p:txBody>
      </p:sp>
      <p:sp>
        <p:nvSpPr>
          <p:cNvPr id="38" name="îS1íḋê">
            <a:extLst>
              <a:ext uri="{FF2B5EF4-FFF2-40B4-BE49-F238E27FC236}">
                <a16:creationId xmlns:a16="http://schemas.microsoft.com/office/drawing/2014/main" xmlns="" id="{265FEC54-B108-47DA-84F9-CAC0BACFEF53}"/>
              </a:ext>
            </a:extLst>
          </p:cNvPr>
          <p:cNvSpPr>
            <a:spLocks/>
          </p:cNvSpPr>
          <p:nvPr/>
        </p:nvSpPr>
        <p:spPr bwMode="auto">
          <a:xfrm rot="10800000" flipH="1">
            <a:off x="9798050" y="5613400"/>
            <a:ext cx="171450" cy="117475"/>
          </a:xfrm>
          <a:prstGeom prst="triangle">
            <a:avLst>
              <a:gd name="adj" fmla="val 50000"/>
            </a:avLst>
          </a:prstGeom>
          <a:solidFill>
            <a:schemeClr val="tx1">
              <a:lumMod val="20000"/>
              <a:lumOff val="80000"/>
              <a:alpha val="39999"/>
            </a:schemeClr>
          </a:solidFill>
          <a:ln w="25400">
            <a:solidFill>
              <a:schemeClr val="tx1">
                <a:alpha val="0"/>
              </a:schemeClr>
            </a:solidFill>
            <a:miter lim="800000"/>
            <a:headEnd/>
            <a:tailEnd/>
          </a:ln>
        </p:spPr>
        <p:txBody>
          <a:bodyPr anchor="ctr"/>
          <a:lstStyle/>
          <a:p>
            <a:pPr algn="ctr"/>
            <a:endParaRPr/>
          </a:p>
        </p:txBody>
      </p:sp>
      <p:sp>
        <p:nvSpPr>
          <p:cNvPr id="39" name="îṩļiďè">
            <a:extLst>
              <a:ext uri="{FF2B5EF4-FFF2-40B4-BE49-F238E27FC236}">
                <a16:creationId xmlns:a16="http://schemas.microsoft.com/office/drawing/2014/main" xmlns="" id="{333AE761-EF7F-420D-AAA3-4BCFE71AC65C}"/>
              </a:ext>
            </a:extLst>
          </p:cNvPr>
          <p:cNvSpPr>
            <a:spLocks/>
          </p:cNvSpPr>
          <p:nvPr/>
        </p:nvSpPr>
        <p:spPr bwMode="auto">
          <a:xfrm rot="10800000" flipH="1">
            <a:off x="11055350" y="5613400"/>
            <a:ext cx="171450" cy="117475"/>
          </a:xfrm>
          <a:prstGeom prst="triangle">
            <a:avLst>
              <a:gd name="adj" fmla="val 50000"/>
            </a:avLst>
          </a:prstGeom>
          <a:solidFill>
            <a:schemeClr val="tx1">
              <a:lumMod val="20000"/>
              <a:lumOff val="80000"/>
              <a:alpha val="39999"/>
            </a:schemeClr>
          </a:solidFill>
          <a:ln w="25400">
            <a:solidFill>
              <a:schemeClr val="tx1">
                <a:alpha val="0"/>
              </a:schemeClr>
            </a:solidFill>
            <a:miter lim="800000"/>
            <a:headEnd/>
            <a:tailEnd/>
          </a:ln>
        </p:spPr>
        <p:txBody>
          <a:bodyPr anchor="ctr"/>
          <a:lstStyle/>
          <a:p>
            <a:pPr algn="ctr"/>
            <a:endParaRPr/>
          </a:p>
        </p:txBody>
      </p:sp>
      <p:sp>
        <p:nvSpPr>
          <p:cNvPr id="66" name="iṩḻïḓê">
            <a:extLst>
              <a:ext uri="{FF2B5EF4-FFF2-40B4-BE49-F238E27FC236}">
                <a16:creationId xmlns:a16="http://schemas.microsoft.com/office/drawing/2014/main" xmlns="" id="{C53141BF-0B79-47A9-AD63-BA4976F0B401}"/>
              </a:ext>
            </a:extLst>
          </p:cNvPr>
          <p:cNvSpPr>
            <a:spLocks/>
          </p:cNvSpPr>
          <p:nvPr/>
        </p:nvSpPr>
        <p:spPr bwMode="auto">
          <a:xfrm>
            <a:off x="666560" y="5962984"/>
            <a:ext cx="790972" cy="404144"/>
          </a:xfrm>
          <a:prstGeom prst="rect">
            <a:avLst/>
          </a:prstGeom>
          <a:noFill/>
          <a:ln>
            <a:noFill/>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a:solidFill>
                  <a:schemeClr val="tx1"/>
                </a:solidFill>
                <a:miter lim="800000"/>
                <a:headEnd/>
                <a:tailEnd/>
              </a14:hiddenLine>
            </a:ext>
          </a:extLst>
        </p:spPr>
        <p:txBody>
          <a:bodyPr wrap="none" lIns="0" tIns="0" rIns="0" bIns="0" anchor="ctr">
            <a:normAutofit/>
          </a:bodyPr>
          <a:lstStyle/>
          <a:p>
            <a:pPr algn="ctr"/>
            <a:r>
              <a:rPr lang="zh-CN" altLang="en-US" sz="1200" dirty="0">
                <a:solidFill>
                  <a:schemeClr val="bg1"/>
                </a:solidFill>
                <a:latin typeface="黑体" panose="02010609060101010101" pitchFamily="49" charset="-122"/>
                <a:ea typeface="黑体" panose="02010609060101010101" pitchFamily="49" charset="-122"/>
              </a:rPr>
              <a:t>点击此处</a:t>
            </a:r>
            <a:endParaRPr lang="en-US" altLang="zh-CN" sz="1200" dirty="0">
              <a:solidFill>
                <a:schemeClr val="bg1"/>
              </a:solidFill>
              <a:latin typeface="黑体" panose="02010609060101010101" pitchFamily="49" charset="-122"/>
              <a:ea typeface="黑体" panose="02010609060101010101" pitchFamily="49" charset="-122"/>
            </a:endParaRPr>
          </a:p>
          <a:p>
            <a:pPr algn="ctr"/>
            <a:r>
              <a:rPr lang="zh-CN" altLang="en-US" sz="1200" dirty="0">
                <a:solidFill>
                  <a:schemeClr val="bg1"/>
                </a:solidFill>
                <a:latin typeface="黑体" panose="02010609060101010101" pitchFamily="49" charset="-122"/>
                <a:ea typeface="黑体" panose="02010609060101010101" pitchFamily="49" charset="-122"/>
              </a:rPr>
              <a:t>添加文本</a:t>
            </a:r>
            <a:endParaRPr lang="zh-CN" altLang="en-US" sz="1200" b="1" dirty="0">
              <a:solidFill>
                <a:schemeClr val="bg1"/>
              </a:solidFill>
            </a:endParaRPr>
          </a:p>
        </p:txBody>
      </p:sp>
      <p:sp>
        <p:nvSpPr>
          <p:cNvPr id="67" name="矩形 66">
            <a:extLst>
              <a:ext uri="{FF2B5EF4-FFF2-40B4-BE49-F238E27FC236}">
                <a16:creationId xmlns:a16="http://schemas.microsoft.com/office/drawing/2014/main" xmlns="" id="{FBD83032-FFC5-42BA-B4BF-D13BB68EB32F}"/>
              </a:ext>
            </a:extLst>
          </p:cNvPr>
          <p:cNvSpPr/>
          <p:nvPr/>
        </p:nvSpPr>
        <p:spPr>
          <a:xfrm>
            <a:off x="1180680" y="384051"/>
            <a:ext cx="2239617" cy="461665"/>
          </a:xfrm>
          <a:prstGeom prst="rect">
            <a:avLst/>
          </a:prstGeom>
        </p:spPr>
        <p:txBody>
          <a:bodyPr wrap="square">
            <a:spAutoFit/>
          </a:bodyPr>
          <a:lstStyle/>
          <a:p>
            <a:pPr marR="0" lvl="0" algn="just">
              <a:spcBef>
                <a:spcPts val="0"/>
              </a:spcBef>
              <a:spcAft>
                <a:spcPts val="0"/>
              </a:spcAft>
            </a:pPr>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实验原理</a:t>
            </a:r>
          </a:p>
        </p:txBody>
      </p:sp>
      <p:grpSp>
        <p:nvGrpSpPr>
          <p:cNvPr id="68" name="组合 67">
            <a:extLst>
              <a:ext uri="{FF2B5EF4-FFF2-40B4-BE49-F238E27FC236}">
                <a16:creationId xmlns:a16="http://schemas.microsoft.com/office/drawing/2014/main" xmlns="" id="{9BB2BBDD-CC2F-4C3B-B574-E68F55C809EF}"/>
              </a:ext>
            </a:extLst>
          </p:cNvPr>
          <p:cNvGrpSpPr/>
          <p:nvPr/>
        </p:nvGrpSpPr>
        <p:grpSpPr>
          <a:xfrm>
            <a:off x="1644" y="461511"/>
            <a:ext cx="1187258" cy="295727"/>
            <a:chOff x="368300" y="461511"/>
            <a:chExt cx="1187258" cy="295727"/>
          </a:xfrm>
        </p:grpSpPr>
        <p:sp>
          <p:nvSpPr>
            <p:cNvPr id="69" name="矩形 3">
              <a:extLst>
                <a:ext uri="{FF2B5EF4-FFF2-40B4-BE49-F238E27FC236}">
                  <a16:creationId xmlns:a16="http://schemas.microsoft.com/office/drawing/2014/main" xmlns="" id="{EFE183AD-AA6B-4A0B-958C-0AD627125195}"/>
                </a:ext>
              </a:extLst>
            </p:cNvPr>
            <p:cNvSpPr/>
            <p:nvPr/>
          </p:nvSpPr>
          <p:spPr>
            <a:xfrm>
              <a:off x="368300" y="461511"/>
              <a:ext cx="1060402" cy="295727"/>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368300 w 1428702"/>
                <a:gd name="connsiteY3" fmla="*/ 344939 h 344939"/>
                <a:gd name="connsiteX4" fmla="*/ 0 w 1428702"/>
                <a:gd name="connsiteY4" fmla="*/ 0 h 344939"/>
                <a:gd name="connsiteX0" fmla="*/ 0 w 1060402"/>
                <a:gd name="connsiteY0" fmla="*/ 0 h 352508"/>
                <a:gd name="connsiteX1" fmla="*/ 1060402 w 1060402"/>
                <a:gd name="connsiteY1" fmla="*/ 7569 h 352508"/>
                <a:gd name="connsiteX2" fmla="*/ 817514 w 1060402"/>
                <a:gd name="connsiteY2" fmla="*/ 347745 h 352508"/>
                <a:gd name="connsiteX3" fmla="*/ 0 w 1060402"/>
                <a:gd name="connsiteY3" fmla="*/ 352508 h 352508"/>
                <a:gd name="connsiteX4" fmla="*/ 0 w 1060402"/>
                <a:gd name="connsiteY4" fmla="*/ 0 h 352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402" h="352508">
                  <a:moveTo>
                    <a:pt x="0" y="0"/>
                  </a:moveTo>
                  <a:lnTo>
                    <a:pt x="1060402" y="7569"/>
                  </a:lnTo>
                  <a:lnTo>
                    <a:pt x="817514" y="347745"/>
                  </a:lnTo>
                  <a:lnTo>
                    <a:pt x="0" y="352508"/>
                  </a:lnTo>
                  <a:lnTo>
                    <a:pt x="0" y="0"/>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3">
              <a:extLst>
                <a:ext uri="{FF2B5EF4-FFF2-40B4-BE49-F238E27FC236}">
                  <a16:creationId xmlns:a16="http://schemas.microsoft.com/office/drawing/2014/main" xmlns="" id="{500E2230-7A1D-41BE-AFB1-B9791D090516}"/>
                </a:ext>
              </a:extLst>
            </p:cNvPr>
            <p:cNvSpPr/>
            <p:nvPr/>
          </p:nvSpPr>
          <p:spPr>
            <a:xfrm>
              <a:off x="1212802" y="471857"/>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3">
              <a:extLst>
                <a:ext uri="{FF2B5EF4-FFF2-40B4-BE49-F238E27FC236}">
                  <a16:creationId xmlns:a16="http://schemas.microsoft.com/office/drawing/2014/main" xmlns="" id="{CA1AB860-017F-4693-A399-45C4FD069738}"/>
                </a:ext>
              </a:extLst>
            </p:cNvPr>
            <p:cNvSpPr/>
            <p:nvPr/>
          </p:nvSpPr>
          <p:spPr>
            <a:xfrm>
              <a:off x="1279381" y="467861"/>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4" name="iṩḻïḓê">
            <a:extLst>
              <a:ext uri="{FF2B5EF4-FFF2-40B4-BE49-F238E27FC236}">
                <a16:creationId xmlns:a16="http://schemas.microsoft.com/office/drawing/2014/main" xmlns="" id="{14C6AEB6-8B8D-4414-8C8B-FBD784E764AE}"/>
              </a:ext>
            </a:extLst>
          </p:cNvPr>
          <p:cNvSpPr>
            <a:spLocks/>
          </p:cNvSpPr>
          <p:nvPr/>
        </p:nvSpPr>
        <p:spPr bwMode="auto">
          <a:xfrm>
            <a:off x="1827013" y="5939631"/>
            <a:ext cx="790972" cy="404144"/>
          </a:xfrm>
          <a:prstGeom prst="rect">
            <a:avLst/>
          </a:prstGeom>
          <a:noFill/>
          <a:ln>
            <a:noFill/>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a:solidFill>
                  <a:schemeClr val="tx1"/>
                </a:solidFill>
                <a:miter lim="800000"/>
                <a:headEnd/>
                <a:tailEnd/>
              </a14:hiddenLine>
            </a:ext>
          </a:extLst>
        </p:spPr>
        <p:txBody>
          <a:bodyPr wrap="none" lIns="0" tIns="0" rIns="0" bIns="0" anchor="ctr">
            <a:normAutofit/>
          </a:bodyPr>
          <a:lstStyle/>
          <a:p>
            <a:pPr algn="ctr"/>
            <a:r>
              <a:rPr lang="zh-CN" altLang="en-US" sz="1200" dirty="0">
                <a:solidFill>
                  <a:schemeClr val="bg1"/>
                </a:solidFill>
                <a:latin typeface="黑体" panose="02010609060101010101" pitchFamily="49" charset="-122"/>
                <a:ea typeface="黑体" panose="02010609060101010101" pitchFamily="49" charset="-122"/>
              </a:rPr>
              <a:t>点击此处</a:t>
            </a:r>
            <a:endParaRPr lang="en-US" altLang="zh-CN" sz="1200" dirty="0">
              <a:solidFill>
                <a:schemeClr val="bg1"/>
              </a:solidFill>
              <a:latin typeface="黑体" panose="02010609060101010101" pitchFamily="49" charset="-122"/>
              <a:ea typeface="黑体" panose="02010609060101010101" pitchFamily="49" charset="-122"/>
            </a:endParaRPr>
          </a:p>
          <a:p>
            <a:pPr algn="ctr"/>
            <a:r>
              <a:rPr lang="zh-CN" altLang="en-US" sz="1200" dirty="0">
                <a:solidFill>
                  <a:schemeClr val="bg1"/>
                </a:solidFill>
                <a:latin typeface="黑体" panose="02010609060101010101" pitchFamily="49" charset="-122"/>
                <a:ea typeface="黑体" panose="02010609060101010101" pitchFamily="49" charset="-122"/>
              </a:rPr>
              <a:t>添加文本</a:t>
            </a:r>
            <a:endParaRPr lang="zh-CN" altLang="en-US" sz="1200" b="1" dirty="0">
              <a:solidFill>
                <a:schemeClr val="bg1"/>
              </a:solidFill>
            </a:endParaRPr>
          </a:p>
        </p:txBody>
      </p:sp>
      <p:sp>
        <p:nvSpPr>
          <p:cNvPr id="115" name="iṩḻïḓê">
            <a:extLst>
              <a:ext uri="{FF2B5EF4-FFF2-40B4-BE49-F238E27FC236}">
                <a16:creationId xmlns:a16="http://schemas.microsoft.com/office/drawing/2014/main" xmlns="" id="{F3231016-DB8D-486A-9710-002A7324B2EF}"/>
              </a:ext>
            </a:extLst>
          </p:cNvPr>
          <p:cNvSpPr>
            <a:spLocks/>
          </p:cNvSpPr>
          <p:nvPr/>
        </p:nvSpPr>
        <p:spPr bwMode="auto">
          <a:xfrm>
            <a:off x="3152045" y="5939631"/>
            <a:ext cx="790972" cy="404144"/>
          </a:xfrm>
          <a:prstGeom prst="rect">
            <a:avLst/>
          </a:prstGeom>
          <a:noFill/>
          <a:ln>
            <a:noFill/>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a:solidFill>
                  <a:schemeClr val="tx1"/>
                </a:solidFill>
                <a:miter lim="800000"/>
                <a:headEnd/>
                <a:tailEnd/>
              </a14:hiddenLine>
            </a:ext>
          </a:extLst>
        </p:spPr>
        <p:txBody>
          <a:bodyPr wrap="none" lIns="0" tIns="0" rIns="0" bIns="0" anchor="ctr">
            <a:normAutofit/>
          </a:bodyPr>
          <a:lstStyle/>
          <a:p>
            <a:pPr algn="ctr"/>
            <a:r>
              <a:rPr lang="zh-CN" altLang="en-US" sz="1200" dirty="0">
                <a:solidFill>
                  <a:schemeClr val="bg1"/>
                </a:solidFill>
                <a:latin typeface="黑体" panose="02010609060101010101" pitchFamily="49" charset="-122"/>
                <a:ea typeface="黑体" panose="02010609060101010101" pitchFamily="49" charset="-122"/>
              </a:rPr>
              <a:t>点击此处</a:t>
            </a:r>
            <a:endParaRPr lang="en-US" altLang="zh-CN" sz="1200" dirty="0">
              <a:solidFill>
                <a:schemeClr val="bg1"/>
              </a:solidFill>
              <a:latin typeface="黑体" panose="02010609060101010101" pitchFamily="49" charset="-122"/>
              <a:ea typeface="黑体" panose="02010609060101010101" pitchFamily="49" charset="-122"/>
            </a:endParaRPr>
          </a:p>
          <a:p>
            <a:pPr algn="ctr"/>
            <a:r>
              <a:rPr lang="zh-CN" altLang="en-US" sz="1200" dirty="0">
                <a:solidFill>
                  <a:schemeClr val="bg1"/>
                </a:solidFill>
                <a:latin typeface="黑体" panose="02010609060101010101" pitchFamily="49" charset="-122"/>
                <a:ea typeface="黑体" panose="02010609060101010101" pitchFamily="49" charset="-122"/>
              </a:rPr>
              <a:t>添加文本</a:t>
            </a:r>
            <a:endParaRPr lang="zh-CN" altLang="en-US" sz="1200" b="1" dirty="0">
              <a:solidFill>
                <a:schemeClr val="bg1"/>
              </a:solidFill>
            </a:endParaRPr>
          </a:p>
        </p:txBody>
      </p:sp>
      <p:sp>
        <p:nvSpPr>
          <p:cNvPr id="116" name="iṩḻïḓê">
            <a:extLst>
              <a:ext uri="{FF2B5EF4-FFF2-40B4-BE49-F238E27FC236}">
                <a16:creationId xmlns:a16="http://schemas.microsoft.com/office/drawing/2014/main" xmlns="" id="{E6EF488A-C28F-4F32-9020-80394C06278E}"/>
              </a:ext>
            </a:extLst>
          </p:cNvPr>
          <p:cNvSpPr>
            <a:spLocks/>
          </p:cNvSpPr>
          <p:nvPr/>
        </p:nvSpPr>
        <p:spPr bwMode="auto">
          <a:xfrm>
            <a:off x="4444998" y="5939631"/>
            <a:ext cx="790972" cy="404144"/>
          </a:xfrm>
          <a:prstGeom prst="rect">
            <a:avLst/>
          </a:prstGeom>
          <a:noFill/>
          <a:ln>
            <a:noFill/>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a:solidFill>
                  <a:schemeClr val="tx1"/>
                </a:solidFill>
                <a:miter lim="800000"/>
                <a:headEnd/>
                <a:tailEnd/>
              </a14:hiddenLine>
            </a:ext>
          </a:extLst>
        </p:spPr>
        <p:txBody>
          <a:bodyPr wrap="none" lIns="0" tIns="0" rIns="0" bIns="0" anchor="ctr">
            <a:normAutofit/>
          </a:bodyPr>
          <a:lstStyle/>
          <a:p>
            <a:pPr algn="ctr"/>
            <a:r>
              <a:rPr lang="zh-CN" altLang="en-US" sz="1200" dirty="0">
                <a:solidFill>
                  <a:schemeClr val="bg1"/>
                </a:solidFill>
                <a:latin typeface="黑体" panose="02010609060101010101" pitchFamily="49" charset="-122"/>
                <a:ea typeface="黑体" panose="02010609060101010101" pitchFamily="49" charset="-122"/>
              </a:rPr>
              <a:t>点击此处</a:t>
            </a:r>
            <a:endParaRPr lang="en-US" altLang="zh-CN" sz="1200" dirty="0">
              <a:solidFill>
                <a:schemeClr val="bg1"/>
              </a:solidFill>
              <a:latin typeface="黑体" panose="02010609060101010101" pitchFamily="49" charset="-122"/>
              <a:ea typeface="黑体" panose="02010609060101010101" pitchFamily="49" charset="-122"/>
            </a:endParaRPr>
          </a:p>
          <a:p>
            <a:pPr algn="ctr"/>
            <a:r>
              <a:rPr lang="zh-CN" altLang="en-US" sz="1200" dirty="0">
                <a:solidFill>
                  <a:schemeClr val="bg1"/>
                </a:solidFill>
                <a:latin typeface="黑体" panose="02010609060101010101" pitchFamily="49" charset="-122"/>
                <a:ea typeface="黑体" panose="02010609060101010101" pitchFamily="49" charset="-122"/>
              </a:rPr>
              <a:t>添加文本</a:t>
            </a:r>
            <a:endParaRPr lang="zh-CN" altLang="en-US" sz="1200" b="1" dirty="0">
              <a:solidFill>
                <a:schemeClr val="bg1"/>
              </a:solidFill>
            </a:endParaRPr>
          </a:p>
        </p:txBody>
      </p:sp>
      <p:sp>
        <p:nvSpPr>
          <p:cNvPr id="117" name="iṩḻïḓê">
            <a:extLst>
              <a:ext uri="{FF2B5EF4-FFF2-40B4-BE49-F238E27FC236}">
                <a16:creationId xmlns:a16="http://schemas.microsoft.com/office/drawing/2014/main" xmlns="" id="{0F64A739-6F94-4B17-8D9F-18864ACA5D67}"/>
              </a:ext>
            </a:extLst>
          </p:cNvPr>
          <p:cNvSpPr>
            <a:spLocks/>
          </p:cNvSpPr>
          <p:nvPr/>
        </p:nvSpPr>
        <p:spPr bwMode="auto">
          <a:xfrm>
            <a:off x="5737951" y="5965031"/>
            <a:ext cx="790972" cy="404144"/>
          </a:xfrm>
          <a:prstGeom prst="rect">
            <a:avLst/>
          </a:prstGeom>
          <a:noFill/>
          <a:ln>
            <a:noFill/>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a:solidFill>
                  <a:schemeClr val="tx1"/>
                </a:solidFill>
                <a:miter lim="800000"/>
                <a:headEnd/>
                <a:tailEnd/>
              </a14:hiddenLine>
            </a:ext>
          </a:extLst>
        </p:spPr>
        <p:txBody>
          <a:bodyPr wrap="none" lIns="0" tIns="0" rIns="0" bIns="0" anchor="ctr">
            <a:normAutofit/>
          </a:bodyPr>
          <a:lstStyle/>
          <a:p>
            <a:pPr algn="ctr"/>
            <a:r>
              <a:rPr lang="zh-CN" altLang="en-US" sz="1200" dirty="0">
                <a:solidFill>
                  <a:schemeClr val="bg1"/>
                </a:solidFill>
                <a:latin typeface="黑体" panose="02010609060101010101" pitchFamily="49" charset="-122"/>
                <a:ea typeface="黑体" panose="02010609060101010101" pitchFamily="49" charset="-122"/>
              </a:rPr>
              <a:t>点击此处</a:t>
            </a:r>
            <a:endParaRPr lang="en-US" altLang="zh-CN" sz="1200" dirty="0">
              <a:solidFill>
                <a:schemeClr val="bg1"/>
              </a:solidFill>
              <a:latin typeface="黑体" panose="02010609060101010101" pitchFamily="49" charset="-122"/>
              <a:ea typeface="黑体" panose="02010609060101010101" pitchFamily="49" charset="-122"/>
            </a:endParaRPr>
          </a:p>
          <a:p>
            <a:pPr algn="ctr"/>
            <a:r>
              <a:rPr lang="zh-CN" altLang="en-US" sz="1200" dirty="0">
                <a:solidFill>
                  <a:schemeClr val="bg1"/>
                </a:solidFill>
                <a:latin typeface="黑体" panose="02010609060101010101" pitchFamily="49" charset="-122"/>
                <a:ea typeface="黑体" panose="02010609060101010101" pitchFamily="49" charset="-122"/>
              </a:rPr>
              <a:t>添加文本</a:t>
            </a:r>
            <a:endParaRPr lang="zh-CN" altLang="en-US" sz="1200" b="1" dirty="0">
              <a:solidFill>
                <a:schemeClr val="bg1"/>
              </a:solidFill>
            </a:endParaRPr>
          </a:p>
        </p:txBody>
      </p:sp>
      <p:sp>
        <p:nvSpPr>
          <p:cNvPr id="118" name="iṩḻïḓê">
            <a:extLst>
              <a:ext uri="{FF2B5EF4-FFF2-40B4-BE49-F238E27FC236}">
                <a16:creationId xmlns:a16="http://schemas.microsoft.com/office/drawing/2014/main" xmlns="" id="{928098ED-5813-4482-AEB6-BC002C99A1CF}"/>
              </a:ext>
            </a:extLst>
          </p:cNvPr>
          <p:cNvSpPr>
            <a:spLocks/>
          </p:cNvSpPr>
          <p:nvPr/>
        </p:nvSpPr>
        <p:spPr bwMode="auto">
          <a:xfrm>
            <a:off x="6974249" y="6005053"/>
            <a:ext cx="751749" cy="362075"/>
          </a:xfrm>
          <a:prstGeom prst="rect">
            <a:avLst/>
          </a:prstGeom>
          <a:noFill/>
          <a:ln>
            <a:noFill/>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a:solidFill>
                  <a:schemeClr val="tx1"/>
                </a:solidFill>
                <a:miter lim="800000"/>
                <a:headEnd/>
                <a:tailEnd/>
              </a14:hiddenLine>
            </a:ext>
          </a:extLst>
        </p:spPr>
        <p:txBody>
          <a:bodyPr wrap="none" lIns="0" tIns="0" rIns="0" bIns="0" anchor="ctr">
            <a:normAutofit lnSpcReduction="10000"/>
          </a:bodyPr>
          <a:lstStyle/>
          <a:p>
            <a:pPr algn="ctr"/>
            <a:r>
              <a:rPr lang="zh-CN" altLang="en-US" sz="1200" dirty="0">
                <a:solidFill>
                  <a:schemeClr val="bg1"/>
                </a:solidFill>
                <a:latin typeface="黑体" panose="02010609060101010101" pitchFamily="49" charset="-122"/>
                <a:ea typeface="黑体" panose="02010609060101010101" pitchFamily="49" charset="-122"/>
              </a:rPr>
              <a:t>点击此处</a:t>
            </a:r>
            <a:endParaRPr lang="en-US" altLang="zh-CN" sz="1200" dirty="0">
              <a:solidFill>
                <a:schemeClr val="bg1"/>
              </a:solidFill>
              <a:latin typeface="黑体" panose="02010609060101010101" pitchFamily="49" charset="-122"/>
              <a:ea typeface="黑体" panose="02010609060101010101" pitchFamily="49" charset="-122"/>
            </a:endParaRPr>
          </a:p>
          <a:p>
            <a:pPr algn="ctr"/>
            <a:r>
              <a:rPr lang="zh-CN" altLang="en-US" sz="1200" dirty="0">
                <a:solidFill>
                  <a:schemeClr val="bg1"/>
                </a:solidFill>
                <a:latin typeface="黑体" panose="02010609060101010101" pitchFamily="49" charset="-122"/>
                <a:ea typeface="黑体" panose="02010609060101010101" pitchFamily="49" charset="-122"/>
              </a:rPr>
              <a:t>添加文本</a:t>
            </a:r>
            <a:endParaRPr lang="zh-CN" altLang="en-US" sz="1200" b="1" dirty="0">
              <a:solidFill>
                <a:schemeClr val="bg1"/>
              </a:solidFill>
            </a:endParaRPr>
          </a:p>
        </p:txBody>
      </p:sp>
      <p:sp>
        <p:nvSpPr>
          <p:cNvPr id="119" name="iṩḻïḓê">
            <a:extLst>
              <a:ext uri="{FF2B5EF4-FFF2-40B4-BE49-F238E27FC236}">
                <a16:creationId xmlns:a16="http://schemas.microsoft.com/office/drawing/2014/main" xmlns="" id="{97D6E112-3697-4141-AEC4-F804B509578F}"/>
              </a:ext>
            </a:extLst>
          </p:cNvPr>
          <p:cNvSpPr>
            <a:spLocks/>
          </p:cNvSpPr>
          <p:nvPr/>
        </p:nvSpPr>
        <p:spPr bwMode="auto">
          <a:xfrm>
            <a:off x="8227834" y="6012928"/>
            <a:ext cx="751749" cy="362075"/>
          </a:xfrm>
          <a:prstGeom prst="rect">
            <a:avLst/>
          </a:prstGeom>
          <a:noFill/>
          <a:ln>
            <a:noFill/>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a:solidFill>
                  <a:schemeClr val="tx1"/>
                </a:solidFill>
                <a:miter lim="800000"/>
                <a:headEnd/>
                <a:tailEnd/>
              </a14:hiddenLine>
            </a:ext>
          </a:extLst>
        </p:spPr>
        <p:txBody>
          <a:bodyPr wrap="none" lIns="0" tIns="0" rIns="0" bIns="0" anchor="ctr">
            <a:normAutofit lnSpcReduction="10000"/>
          </a:bodyPr>
          <a:lstStyle/>
          <a:p>
            <a:pPr algn="ctr"/>
            <a:r>
              <a:rPr lang="zh-CN" altLang="en-US" sz="1200" dirty="0">
                <a:solidFill>
                  <a:schemeClr val="bg1"/>
                </a:solidFill>
                <a:latin typeface="黑体" panose="02010609060101010101" pitchFamily="49" charset="-122"/>
                <a:ea typeface="黑体" panose="02010609060101010101" pitchFamily="49" charset="-122"/>
              </a:rPr>
              <a:t>点击此处</a:t>
            </a:r>
            <a:endParaRPr lang="en-US" altLang="zh-CN" sz="1200" dirty="0">
              <a:solidFill>
                <a:schemeClr val="bg1"/>
              </a:solidFill>
              <a:latin typeface="黑体" panose="02010609060101010101" pitchFamily="49" charset="-122"/>
              <a:ea typeface="黑体" panose="02010609060101010101" pitchFamily="49" charset="-122"/>
            </a:endParaRPr>
          </a:p>
          <a:p>
            <a:pPr algn="ctr"/>
            <a:r>
              <a:rPr lang="zh-CN" altLang="en-US" sz="1200" dirty="0">
                <a:solidFill>
                  <a:schemeClr val="bg1"/>
                </a:solidFill>
                <a:latin typeface="黑体" panose="02010609060101010101" pitchFamily="49" charset="-122"/>
                <a:ea typeface="黑体" panose="02010609060101010101" pitchFamily="49" charset="-122"/>
              </a:rPr>
              <a:t>添加文本</a:t>
            </a:r>
            <a:endParaRPr lang="zh-CN" altLang="en-US" sz="1200" b="1" dirty="0">
              <a:solidFill>
                <a:schemeClr val="bg1"/>
              </a:solidFill>
            </a:endParaRPr>
          </a:p>
        </p:txBody>
      </p:sp>
      <p:sp>
        <p:nvSpPr>
          <p:cNvPr id="120" name="iṩḻïḓê">
            <a:extLst>
              <a:ext uri="{FF2B5EF4-FFF2-40B4-BE49-F238E27FC236}">
                <a16:creationId xmlns:a16="http://schemas.microsoft.com/office/drawing/2014/main" xmlns="" id="{062FC573-45F8-45CF-BBEE-8040D03CBB26}"/>
              </a:ext>
            </a:extLst>
          </p:cNvPr>
          <p:cNvSpPr>
            <a:spLocks/>
          </p:cNvSpPr>
          <p:nvPr/>
        </p:nvSpPr>
        <p:spPr bwMode="auto">
          <a:xfrm>
            <a:off x="9522188" y="6053806"/>
            <a:ext cx="751749" cy="362075"/>
          </a:xfrm>
          <a:prstGeom prst="rect">
            <a:avLst/>
          </a:prstGeom>
          <a:noFill/>
          <a:ln>
            <a:noFill/>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a:solidFill>
                  <a:schemeClr val="tx1"/>
                </a:solidFill>
                <a:miter lim="800000"/>
                <a:headEnd/>
                <a:tailEnd/>
              </a14:hiddenLine>
            </a:ext>
          </a:extLst>
        </p:spPr>
        <p:txBody>
          <a:bodyPr wrap="none" lIns="0" tIns="0" rIns="0" bIns="0" anchor="ctr">
            <a:normAutofit lnSpcReduction="10000"/>
          </a:bodyPr>
          <a:lstStyle/>
          <a:p>
            <a:pPr algn="ctr"/>
            <a:r>
              <a:rPr lang="zh-CN" altLang="en-US" sz="1200" dirty="0">
                <a:solidFill>
                  <a:schemeClr val="bg1"/>
                </a:solidFill>
                <a:latin typeface="黑体" panose="02010609060101010101" pitchFamily="49" charset="-122"/>
                <a:ea typeface="黑体" panose="02010609060101010101" pitchFamily="49" charset="-122"/>
              </a:rPr>
              <a:t>点击此处</a:t>
            </a:r>
            <a:endParaRPr lang="en-US" altLang="zh-CN" sz="1200" dirty="0">
              <a:solidFill>
                <a:schemeClr val="bg1"/>
              </a:solidFill>
              <a:latin typeface="黑体" panose="02010609060101010101" pitchFamily="49" charset="-122"/>
              <a:ea typeface="黑体" panose="02010609060101010101" pitchFamily="49" charset="-122"/>
            </a:endParaRPr>
          </a:p>
          <a:p>
            <a:pPr algn="ctr"/>
            <a:r>
              <a:rPr lang="zh-CN" altLang="en-US" sz="1200" dirty="0">
                <a:solidFill>
                  <a:schemeClr val="bg1"/>
                </a:solidFill>
                <a:latin typeface="黑体" panose="02010609060101010101" pitchFamily="49" charset="-122"/>
                <a:ea typeface="黑体" panose="02010609060101010101" pitchFamily="49" charset="-122"/>
              </a:rPr>
              <a:t>添加文本</a:t>
            </a:r>
            <a:endParaRPr lang="zh-CN" altLang="en-US" sz="1200" b="1" dirty="0">
              <a:solidFill>
                <a:schemeClr val="bg1"/>
              </a:solidFill>
            </a:endParaRPr>
          </a:p>
        </p:txBody>
      </p:sp>
      <p:sp>
        <p:nvSpPr>
          <p:cNvPr id="121" name="iṩḻïḓê">
            <a:extLst>
              <a:ext uri="{FF2B5EF4-FFF2-40B4-BE49-F238E27FC236}">
                <a16:creationId xmlns:a16="http://schemas.microsoft.com/office/drawing/2014/main" xmlns="" id="{A91BDCEE-4431-4007-9BA2-5D16B73373FE}"/>
              </a:ext>
            </a:extLst>
          </p:cNvPr>
          <p:cNvSpPr>
            <a:spLocks/>
          </p:cNvSpPr>
          <p:nvPr/>
        </p:nvSpPr>
        <p:spPr bwMode="auto">
          <a:xfrm>
            <a:off x="10781075" y="6110225"/>
            <a:ext cx="751749" cy="362075"/>
          </a:xfrm>
          <a:prstGeom prst="rect">
            <a:avLst/>
          </a:prstGeom>
          <a:noFill/>
          <a:ln>
            <a:noFill/>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a:solidFill>
                  <a:schemeClr val="tx1"/>
                </a:solidFill>
                <a:miter lim="800000"/>
                <a:headEnd/>
                <a:tailEnd/>
              </a14:hiddenLine>
            </a:ext>
          </a:extLst>
        </p:spPr>
        <p:txBody>
          <a:bodyPr wrap="none" lIns="0" tIns="0" rIns="0" bIns="0" anchor="ctr">
            <a:normAutofit lnSpcReduction="10000"/>
          </a:bodyPr>
          <a:lstStyle/>
          <a:p>
            <a:pPr algn="ctr"/>
            <a:r>
              <a:rPr lang="zh-CN" altLang="en-US" sz="1200" dirty="0">
                <a:solidFill>
                  <a:schemeClr val="bg1"/>
                </a:solidFill>
                <a:latin typeface="黑体" panose="02010609060101010101" pitchFamily="49" charset="-122"/>
                <a:ea typeface="黑体" panose="02010609060101010101" pitchFamily="49" charset="-122"/>
              </a:rPr>
              <a:t>点击此处</a:t>
            </a:r>
            <a:endParaRPr lang="en-US" altLang="zh-CN" sz="1200" dirty="0">
              <a:solidFill>
                <a:schemeClr val="bg1"/>
              </a:solidFill>
              <a:latin typeface="黑体" panose="02010609060101010101" pitchFamily="49" charset="-122"/>
              <a:ea typeface="黑体" panose="02010609060101010101" pitchFamily="49" charset="-122"/>
            </a:endParaRPr>
          </a:p>
          <a:p>
            <a:pPr algn="ctr"/>
            <a:r>
              <a:rPr lang="zh-CN" altLang="en-US" sz="1200" dirty="0">
                <a:solidFill>
                  <a:schemeClr val="bg1"/>
                </a:solidFill>
                <a:latin typeface="黑体" panose="02010609060101010101" pitchFamily="49" charset="-122"/>
                <a:ea typeface="黑体" panose="02010609060101010101" pitchFamily="49" charset="-122"/>
              </a:rPr>
              <a:t>添加文本</a:t>
            </a:r>
            <a:endParaRPr lang="zh-CN" altLang="en-US" sz="1200" b="1" dirty="0">
              <a:solidFill>
                <a:schemeClr val="bg1"/>
              </a:solidFill>
            </a:endParaRPr>
          </a:p>
        </p:txBody>
      </p:sp>
    </p:spTree>
    <p:extLst>
      <p:ext uri="{BB962C8B-B14F-4D97-AF65-F5344CB8AC3E}">
        <p14:creationId xmlns:p14="http://schemas.microsoft.com/office/powerpoint/2010/main" val="3634181531"/>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1000"/>
                                        <p:tgtEl>
                                          <p:spTgt spid="7"/>
                                        </p:tgtEl>
                                      </p:cBhvr>
                                    </p:animEffect>
                                    <p:anim calcmode="lin" valueType="num">
                                      <p:cBhvr>
                                        <p:cTn id="35" dur="1000" fill="hold"/>
                                        <p:tgtEl>
                                          <p:spTgt spid="7"/>
                                        </p:tgtEl>
                                        <p:attrNameLst>
                                          <p:attrName>ppt_x</p:attrName>
                                        </p:attrNameLst>
                                      </p:cBhvr>
                                      <p:tavLst>
                                        <p:tav tm="0">
                                          <p:val>
                                            <p:strVal val="#ppt_x"/>
                                          </p:val>
                                        </p:tav>
                                        <p:tav tm="100000">
                                          <p:val>
                                            <p:strVal val="#ppt_x"/>
                                          </p:val>
                                        </p:tav>
                                      </p:tavLst>
                                    </p:anim>
                                    <p:anim calcmode="lin" valueType="num">
                                      <p:cBhvr>
                                        <p:cTn id="36" dur="1000" fill="hold"/>
                                        <p:tgtEl>
                                          <p:spTgt spid="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1000"/>
                                        <p:tgtEl>
                                          <p:spTgt spid="9"/>
                                        </p:tgtEl>
                                      </p:cBhvr>
                                    </p:animEffect>
                                    <p:anim calcmode="lin" valueType="num">
                                      <p:cBhvr>
                                        <p:cTn id="45" dur="1000" fill="hold"/>
                                        <p:tgtEl>
                                          <p:spTgt spid="9"/>
                                        </p:tgtEl>
                                        <p:attrNameLst>
                                          <p:attrName>ppt_x</p:attrName>
                                        </p:attrNameLst>
                                      </p:cBhvr>
                                      <p:tavLst>
                                        <p:tav tm="0">
                                          <p:val>
                                            <p:strVal val="#ppt_x"/>
                                          </p:val>
                                        </p:tav>
                                        <p:tav tm="100000">
                                          <p:val>
                                            <p:strVal val="#ppt_x"/>
                                          </p:val>
                                        </p:tav>
                                      </p:tavLst>
                                    </p:anim>
                                    <p:anim calcmode="lin" valueType="num">
                                      <p:cBhvr>
                                        <p:cTn id="46" dur="1000" fill="hold"/>
                                        <p:tgtEl>
                                          <p:spTgt spid="9"/>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1000"/>
                                        <p:tgtEl>
                                          <p:spTgt spid="10"/>
                                        </p:tgtEl>
                                      </p:cBhvr>
                                    </p:animEffect>
                                    <p:anim calcmode="lin" valueType="num">
                                      <p:cBhvr>
                                        <p:cTn id="50" dur="1000" fill="hold"/>
                                        <p:tgtEl>
                                          <p:spTgt spid="10"/>
                                        </p:tgtEl>
                                        <p:attrNameLst>
                                          <p:attrName>ppt_x</p:attrName>
                                        </p:attrNameLst>
                                      </p:cBhvr>
                                      <p:tavLst>
                                        <p:tav tm="0">
                                          <p:val>
                                            <p:strVal val="#ppt_x"/>
                                          </p:val>
                                        </p:tav>
                                        <p:tav tm="100000">
                                          <p:val>
                                            <p:strVal val="#ppt_x"/>
                                          </p:val>
                                        </p:tav>
                                      </p:tavLst>
                                    </p:anim>
                                    <p:anim calcmode="lin" valueType="num">
                                      <p:cBhvr>
                                        <p:cTn id="51" dur="1000" fill="hold"/>
                                        <p:tgtEl>
                                          <p:spTgt spid="10"/>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1000"/>
                                        <p:tgtEl>
                                          <p:spTgt spid="11"/>
                                        </p:tgtEl>
                                      </p:cBhvr>
                                    </p:animEffect>
                                    <p:anim calcmode="lin" valueType="num">
                                      <p:cBhvr>
                                        <p:cTn id="55" dur="1000" fill="hold"/>
                                        <p:tgtEl>
                                          <p:spTgt spid="11"/>
                                        </p:tgtEl>
                                        <p:attrNameLst>
                                          <p:attrName>ppt_x</p:attrName>
                                        </p:attrNameLst>
                                      </p:cBhvr>
                                      <p:tavLst>
                                        <p:tav tm="0">
                                          <p:val>
                                            <p:strVal val="#ppt_x"/>
                                          </p:val>
                                        </p:tav>
                                        <p:tav tm="100000">
                                          <p:val>
                                            <p:strVal val="#ppt_x"/>
                                          </p:val>
                                        </p:tav>
                                      </p:tavLst>
                                    </p:anim>
                                    <p:anim calcmode="lin" valueType="num">
                                      <p:cBhvr>
                                        <p:cTn id="5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fill="hold"/>
                                        <p:tgtEl>
                                          <p:spTgt spid="13"/>
                                        </p:tgtEl>
                                        <p:attrNameLst>
                                          <p:attrName>ppt_w</p:attrName>
                                        </p:attrNameLst>
                                      </p:cBhvr>
                                      <p:tavLst>
                                        <p:tav tm="0">
                                          <p:val>
                                            <p:fltVal val="0"/>
                                          </p:val>
                                        </p:tav>
                                        <p:tav tm="100000">
                                          <p:val>
                                            <p:strVal val="#ppt_w"/>
                                          </p:val>
                                        </p:tav>
                                      </p:tavLst>
                                    </p:anim>
                                    <p:anim calcmode="lin" valueType="num">
                                      <p:cBhvr>
                                        <p:cTn id="62" dur="500" fill="hold"/>
                                        <p:tgtEl>
                                          <p:spTgt spid="13"/>
                                        </p:tgtEl>
                                        <p:attrNameLst>
                                          <p:attrName>ppt_h</p:attrName>
                                        </p:attrNameLst>
                                      </p:cBhvr>
                                      <p:tavLst>
                                        <p:tav tm="0">
                                          <p:val>
                                            <p:fltVal val="0"/>
                                          </p:val>
                                        </p:tav>
                                        <p:tav tm="100000">
                                          <p:val>
                                            <p:strVal val="#ppt_h"/>
                                          </p:val>
                                        </p:tav>
                                      </p:tavLst>
                                    </p:anim>
                                    <p:animEffect transition="in" filter="fade">
                                      <p:cBhvr>
                                        <p:cTn id="63" dur="500"/>
                                        <p:tgtEl>
                                          <p:spTgt spid="13"/>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p:cTn id="66" dur="500" fill="hold"/>
                                        <p:tgtEl>
                                          <p:spTgt spid="22"/>
                                        </p:tgtEl>
                                        <p:attrNameLst>
                                          <p:attrName>ppt_w</p:attrName>
                                        </p:attrNameLst>
                                      </p:cBhvr>
                                      <p:tavLst>
                                        <p:tav tm="0">
                                          <p:val>
                                            <p:fltVal val="0"/>
                                          </p:val>
                                        </p:tav>
                                        <p:tav tm="100000">
                                          <p:val>
                                            <p:strVal val="#ppt_w"/>
                                          </p:val>
                                        </p:tav>
                                      </p:tavLst>
                                    </p:anim>
                                    <p:anim calcmode="lin" valueType="num">
                                      <p:cBhvr>
                                        <p:cTn id="67" dur="500" fill="hold"/>
                                        <p:tgtEl>
                                          <p:spTgt spid="22"/>
                                        </p:tgtEl>
                                        <p:attrNameLst>
                                          <p:attrName>ppt_h</p:attrName>
                                        </p:attrNameLst>
                                      </p:cBhvr>
                                      <p:tavLst>
                                        <p:tav tm="0">
                                          <p:val>
                                            <p:fltVal val="0"/>
                                          </p:val>
                                        </p:tav>
                                        <p:tav tm="100000">
                                          <p:val>
                                            <p:strVal val="#ppt_h"/>
                                          </p:val>
                                        </p:tav>
                                      </p:tavLst>
                                    </p:anim>
                                    <p:animEffect transition="in" filter="fade">
                                      <p:cBhvr>
                                        <p:cTn id="68" dur="500"/>
                                        <p:tgtEl>
                                          <p:spTgt spid="22"/>
                                        </p:tgtEl>
                                      </p:cBhvr>
                                    </p:animEffect>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grpId="0" nodeType="click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p:cTn id="73" dur="500" fill="hold"/>
                                        <p:tgtEl>
                                          <p:spTgt spid="14"/>
                                        </p:tgtEl>
                                        <p:attrNameLst>
                                          <p:attrName>ppt_w</p:attrName>
                                        </p:attrNameLst>
                                      </p:cBhvr>
                                      <p:tavLst>
                                        <p:tav tm="0">
                                          <p:val>
                                            <p:fltVal val="0"/>
                                          </p:val>
                                        </p:tav>
                                        <p:tav tm="100000">
                                          <p:val>
                                            <p:strVal val="#ppt_w"/>
                                          </p:val>
                                        </p:tav>
                                      </p:tavLst>
                                    </p:anim>
                                    <p:anim calcmode="lin" valueType="num">
                                      <p:cBhvr>
                                        <p:cTn id="74" dur="500" fill="hold"/>
                                        <p:tgtEl>
                                          <p:spTgt spid="14"/>
                                        </p:tgtEl>
                                        <p:attrNameLst>
                                          <p:attrName>ppt_h</p:attrName>
                                        </p:attrNameLst>
                                      </p:cBhvr>
                                      <p:tavLst>
                                        <p:tav tm="0">
                                          <p:val>
                                            <p:fltVal val="0"/>
                                          </p:val>
                                        </p:tav>
                                        <p:tav tm="100000">
                                          <p:val>
                                            <p:strVal val="#ppt_h"/>
                                          </p:val>
                                        </p:tav>
                                      </p:tavLst>
                                    </p:anim>
                                    <p:animEffect transition="in" filter="fade">
                                      <p:cBhvr>
                                        <p:cTn id="75" dur="500"/>
                                        <p:tgtEl>
                                          <p:spTgt spid="14"/>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23"/>
                                        </p:tgtEl>
                                        <p:attrNameLst>
                                          <p:attrName>style.visibility</p:attrName>
                                        </p:attrNameLst>
                                      </p:cBhvr>
                                      <p:to>
                                        <p:strVal val="visible"/>
                                      </p:to>
                                    </p:set>
                                    <p:anim calcmode="lin" valueType="num">
                                      <p:cBhvr>
                                        <p:cTn id="78" dur="500" fill="hold"/>
                                        <p:tgtEl>
                                          <p:spTgt spid="23"/>
                                        </p:tgtEl>
                                        <p:attrNameLst>
                                          <p:attrName>ppt_w</p:attrName>
                                        </p:attrNameLst>
                                      </p:cBhvr>
                                      <p:tavLst>
                                        <p:tav tm="0">
                                          <p:val>
                                            <p:fltVal val="0"/>
                                          </p:val>
                                        </p:tav>
                                        <p:tav tm="100000">
                                          <p:val>
                                            <p:strVal val="#ppt_w"/>
                                          </p:val>
                                        </p:tav>
                                      </p:tavLst>
                                    </p:anim>
                                    <p:anim calcmode="lin" valueType="num">
                                      <p:cBhvr>
                                        <p:cTn id="79" dur="500" fill="hold"/>
                                        <p:tgtEl>
                                          <p:spTgt spid="23"/>
                                        </p:tgtEl>
                                        <p:attrNameLst>
                                          <p:attrName>ppt_h</p:attrName>
                                        </p:attrNameLst>
                                      </p:cBhvr>
                                      <p:tavLst>
                                        <p:tav tm="0">
                                          <p:val>
                                            <p:fltVal val="0"/>
                                          </p:val>
                                        </p:tav>
                                        <p:tav tm="100000">
                                          <p:val>
                                            <p:strVal val="#ppt_h"/>
                                          </p:val>
                                        </p:tav>
                                      </p:tavLst>
                                    </p:anim>
                                    <p:animEffect transition="in" filter="fade">
                                      <p:cBhvr>
                                        <p:cTn id="80" dur="500"/>
                                        <p:tgtEl>
                                          <p:spTgt spid="23"/>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grpId="0" nodeType="clickEffect">
                                  <p:stCondLst>
                                    <p:cond delay="0"/>
                                  </p:stCondLst>
                                  <p:childTnLst>
                                    <p:set>
                                      <p:cBhvr>
                                        <p:cTn id="84" dur="1" fill="hold">
                                          <p:stCondLst>
                                            <p:cond delay="0"/>
                                          </p:stCondLst>
                                        </p:cTn>
                                        <p:tgtEl>
                                          <p:spTgt spid="15"/>
                                        </p:tgtEl>
                                        <p:attrNameLst>
                                          <p:attrName>style.visibility</p:attrName>
                                        </p:attrNameLst>
                                      </p:cBhvr>
                                      <p:to>
                                        <p:strVal val="visible"/>
                                      </p:to>
                                    </p:set>
                                    <p:anim calcmode="lin" valueType="num">
                                      <p:cBhvr>
                                        <p:cTn id="85" dur="500" fill="hold"/>
                                        <p:tgtEl>
                                          <p:spTgt spid="15"/>
                                        </p:tgtEl>
                                        <p:attrNameLst>
                                          <p:attrName>ppt_w</p:attrName>
                                        </p:attrNameLst>
                                      </p:cBhvr>
                                      <p:tavLst>
                                        <p:tav tm="0">
                                          <p:val>
                                            <p:fltVal val="0"/>
                                          </p:val>
                                        </p:tav>
                                        <p:tav tm="100000">
                                          <p:val>
                                            <p:strVal val="#ppt_w"/>
                                          </p:val>
                                        </p:tav>
                                      </p:tavLst>
                                    </p:anim>
                                    <p:anim calcmode="lin" valueType="num">
                                      <p:cBhvr>
                                        <p:cTn id="86" dur="500" fill="hold"/>
                                        <p:tgtEl>
                                          <p:spTgt spid="15"/>
                                        </p:tgtEl>
                                        <p:attrNameLst>
                                          <p:attrName>ppt_h</p:attrName>
                                        </p:attrNameLst>
                                      </p:cBhvr>
                                      <p:tavLst>
                                        <p:tav tm="0">
                                          <p:val>
                                            <p:fltVal val="0"/>
                                          </p:val>
                                        </p:tav>
                                        <p:tav tm="100000">
                                          <p:val>
                                            <p:strVal val="#ppt_h"/>
                                          </p:val>
                                        </p:tav>
                                      </p:tavLst>
                                    </p:anim>
                                    <p:animEffect transition="in" filter="fade">
                                      <p:cBhvr>
                                        <p:cTn id="87" dur="500"/>
                                        <p:tgtEl>
                                          <p:spTgt spid="15"/>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24"/>
                                        </p:tgtEl>
                                        <p:attrNameLst>
                                          <p:attrName>style.visibility</p:attrName>
                                        </p:attrNameLst>
                                      </p:cBhvr>
                                      <p:to>
                                        <p:strVal val="visible"/>
                                      </p:to>
                                    </p:set>
                                    <p:anim calcmode="lin" valueType="num">
                                      <p:cBhvr>
                                        <p:cTn id="90" dur="500" fill="hold"/>
                                        <p:tgtEl>
                                          <p:spTgt spid="24"/>
                                        </p:tgtEl>
                                        <p:attrNameLst>
                                          <p:attrName>ppt_w</p:attrName>
                                        </p:attrNameLst>
                                      </p:cBhvr>
                                      <p:tavLst>
                                        <p:tav tm="0">
                                          <p:val>
                                            <p:fltVal val="0"/>
                                          </p:val>
                                        </p:tav>
                                        <p:tav tm="100000">
                                          <p:val>
                                            <p:strVal val="#ppt_w"/>
                                          </p:val>
                                        </p:tav>
                                      </p:tavLst>
                                    </p:anim>
                                    <p:anim calcmode="lin" valueType="num">
                                      <p:cBhvr>
                                        <p:cTn id="91" dur="500" fill="hold"/>
                                        <p:tgtEl>
                                          <p:spTgt spid="24"/>
                                        </p:tgtEl>
                                        <p:attrNameLst>
                                          <p:attrName>ppt_h</p:attrName>
                                        </p:attrNameLst>
                                      </p:cBhvr>
                                      <p:tavLst>
                                        <p:tav tm="0">
                                          <p:val>
                                            <p:fltVal val="0"/>
                                          </p:val>
                                        </p:tav>
                                        <p:tav tm="100000">
                                          <p:val>
                                            <p:strVal val="#ppt_h"/>
                                          </p:val>
                                        </p:tav>
                                      </p:tavLst>
                                    </p:anim>
                                    <p:animEffect transition="in" filter="fade">
                                      <p:cBhvr>
                                        <p:cTn id="92" dur="500"/>
                                        <p:tgtEl>
                                          <p:spTgt spid="24"/>
                                        </p:tgtEl>
                                      </p:cBhvr>
                                    </p:animEffect>
                                  </p:childTnLst>
                                </p:cTn>
                              </p:par>
                            </p:childTnLst>
                          </p:cTn>
                        </p:par>
                      </p:childTnLst>
                    </p:cTn>
                  </p:par>
                  <p:par>
                    <p:cTn id="93" fill="hold">
                      <p:stCondLst>
                        <p:cond delay="indefinite"/>
                      </p:stCondLst>
                      <p:childTnLst>
                        <p:par>
                          <p:cTn id="94" fill="hold">
                            <p:stCondLst>
                              <p:cond delay="0"/>
                            </p:stCondLst>
                            <p:childTnLst>
                              <p:par>
                                <p:cTn id="95" presetID="53" presetClass="entr" presetSubtype="16" fill="hold" grpId="0" nodeType="clickEffect">
                                  <p:stCondLst>
                                    <p:cond delay="0"/>
                                  </p:stCondLst>
                                  <p:childTnLst>
                                    <p:set>
                                      <p:cBhvr>
                                        <p:cTn id="96" dur="1" fill="hold">
                                          <p:stCondLst>
                                            <p:cond delay="0"/>
                                          </p:stCondLst>
                                        </p:cTn>
                                        <p:tgtEl>
                                          <p:spTgt spid="16"/>
                                        </p:tgtEl>
                                        <p:attrNameLst>
                                          <p:attrName>style.visibility</p:attrName>
                                        </p:attrNameLst>
                                      </p:cBhvr>
                                      <p:to>
                                        <p:strVal val="visible"/>
                                      </p:to>
                                    </p:set>
                                    <p:anim calcmode="lin" valueType="num">
                                      <p:cBhvr>
                                        <p:cTn id="97" dur="500" fill="hold"/>
                                        <p:tgtEl>
                                          <p:spTgt spid="16"/>
                                        </p:tgtEl>
                                        <p:attrNameLst>
                                          <p:attrName>ppt_w</p:attrName>
                                        </p:attrNameLst>
                                      </p:cBhvr>
                                      <p:tavLst>
                                        <p:tav tm="0">
                                          <p:val>
                                            <p:fltVal val="0"/>
                                          </p:val>
                                        </p:tav>
                                        <p:tav tm="100000">
                                          <p:val>
                                            <p:strVal val="#ppt_w"/>
                                          </p:val>
                                        </p:tav>
                                      </p:tavLst>
                                    </p:anim>
                                    <p:anim calcmode="lin" valueType="num">
                                      <p:cBhvr>
                                        <p:cTn id="98" dur="500" fill="hold"/>
                                        <p:tgtEl>
                                          <p:spTgt spid="16"/>
                                        </p:tgtEl>
                                        <p:attrNameLst>
                                          <p:attrName>ppt_h</p:attrName>
                                        </p:attrNameLst>
                                      </p:cBhvr>
                                      <p:tavLst>
                                        <p:tav tm="0">
                                          <p:val>
                                            <p:fltVal val="0"/>
                                          </p:val>
                                        </p:tav>
                                        <p:tav tm="100000">
                                          <p:val>
                                            <p:strVal val="#ppt_h"/>
                                          </p:val>
                                        </p:tav>
                                      </p:tavLst>
                                    </p:anim>
                                    <p:animEffect transition="in" filter="fade">
                                      <p:cBhvr>
                                        <p:cTn id="99" dur="500"/>
                                        <p:tgtEl>
                                          <p:spTgt spid="16"/>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5"/>
                                        </p:tgtEl>
                                        <p:attrNameLst>
                                          <p:attrName>style.visibility</p:attrName>
                                        </p:attrNameLst>
                                      </p:cBhvr>
                                      <p:to>
                                        <p:strVal val="visible"/>
                                      </p:to>
                                    </p:set>
                                    <p:anim calcmode="lin" valueType="num">
                                      <p:cBhvr>
                                        <p:cTn id="102" dur="500" fill="hold"/>
                                        <p:tgtEl>
                                          <p:spTgt spid="25"/>
                                        </p:tgtEl>
                                        <p:attrNameLst>
                                          <p:attrName>ppt_w</p:attrName>
                                        </p:attrNameLst>
                                      </p:cBhvr>
                                      <p:tavLst>
                                        <p:tav tm="0">
                                          <p:val>
                                            <p:fltVal val="0"/>
                                          </p:val>
                                        </p:tav>
                                        <p:tav tm="100000">
                                          <p:val>
                                            <p:strVal val="#ppt_w"/>
                                          </p:val>
                                        </p:tav>
                                      </p:tavLst>
                                    </p:anim>
                                    <p:anim calcmode="lin" valueType="num">
                                      <p:cBhvr>
                                        <p:cTn id="103" dur="500" fill="hold"/>
                                        <p:tgtEl>
                                          <p:spTgt spid="25"/>
                                        </p:tgtEl>
                                        <p:attrNameLst>
                                          <p:attrName>ppt_h</p:attrName>
                                        </p:attrNameLst>
                                      </p:cBhvr>
                                      <p:tavLst>
                                        <p:tav tm="0">
                                          <p:val>
                                            <p:fltVal val="0"/>
                                          </p:val>
                                        </p:tav>
                                        <p:tav tm="100000">
                                          <p:val>
                                            <p:strVal val="#ppt_h"/>
                                          </p:val>
                                        </p:tav>
                                      </p:tavLst>
                                    </p:anim>
                                    <p:animEffect transition="in" filter="fade">
                                      <p:cBhvr>
                                        <p:cTn id="104" dur="500"/>
                                        <p:tgtEl>
                                          <p:spTgt spid="25"/>
                                        </p:tgtEl>
                                      </p:cBhvr>
                                    </p:animEffect>
                                  </p:childTnLst>
                                </p:cTn>
                              </p:par>
                            </p:childTnLst>
                          </p:cTn>
                        </p:par>
                      </p:childTnLst>
                    </p:cTn>
                  </p:par>
                  <p:par>
                    <p:cTn id="105" fill="hold">
                      <p:stCondLst>
                        <p:cond delay="indefinite"/>
                      </p:stCondLst>
                      <p:childTnLst>
                        <p:par>
                          <p:cTn id="106" fill="hold">
                            <p:stCondLst>
                              <p:cond delay="0"/>
                            </p:stCondLst>
                            <p:childTnLst>
                              <p:par>
                                <p:cTn id="107" presetID="53" presetClass="entr" presetSubtype="16" fill="hold" grpId="0" nodeType="clickEffect">
                                  <p:stCondLst>
                                    <p:cond delay="0"/>
                                  </p:stCondLst>
                                  <p:childTnLst>
                                    <p:set>
                                      <p:cBhvr>
                                        <p:cTn id="108" dur="1" fill="hold">
                                          <p:stCondLst>
                                            <p:cond delay="0"/>
                                          </p:stCondLst>
                                        </p:cTn>
                                        <p:tgtEl>
                                          <p:spTgt spid="17"/>
                                        </p:tgtEl>
                                        <p:attrNameLst>
                                          <p:attrName>style.visibility</p:attrName>
                                        </p:attrNameLst>
                                      </p:cBhvr>
                                      <p:to>
                                        <p:strVal val="visible"/>
                                      </p:to>
                                    </p:set>
                                    <p:anim calcmode="lin" valueType="num">
                                      <p:cBhvr>
                                        <p:cTn id="109" dur="500" fill="hold"/>
                                        <p:tgtEl>
                                          <p:spTgt spid="17"/>
                                        </p:tgtEl>
                                        <p:attrNameLst>
                                          <p:attrName>ppt_w</p:attrName>
                                        </p:attrNameLst>
                                      </p:cBhvr>
                                      <p:tavLst>
                                        <p:tav tm="0">
                                          <p:val>
                                            <p:fltVal val="0"/>
                                          </p:val>
                                        </p:tav>
                                        <p:tav tm="100000">
                                          <p:val>
                                            <p:strVal val="#ppt_w"/>
                                          </p:val>
                                        </p:tav>
                                      </p:tavLst>
                                    </p:anim>
                                    <p:anim calcmode="lin" valueType="num">
                                      <p:cBhvr>
                                        <p:cTn id="110" dur="500" fill="hold"/>
                                        <p:tgtEl>
                                          <p:spTgt spid="17"/>
                                        </p:tgtEl>
                                        <p:attrNameLst>
                                          <p:attrName>ppt_h</p:attrName>
                                        </p:attrNameLst>
                                      </p:cBhvr>
                                      <p:tavLst>
                                        <p:tav tm="0">
                                          <p:val>
                                            <p:fltVal val="0"/>
                                          </p:val>
                                        </p:tav>
                                        <p:tav tm="100000">
                                          <p:val>
                                            <p:strVal val="#ppt_h"/>
                                          </p:val>
                                        </p:tav>
                                      </p:tavLst>
                                    </p:anim>
                                    <p:animEffect transition="in" filter="fade">
                                      <p:cBhvr>
                                        <p:cTn id="111" dur="500"/>
                                        <p:tgtEl>
                                          <p:spTgt spid="17"/>
                                        </p:tgtEl>
                                      </p:cBhvr>
                                    </p:animEffect>
                                  </p:childTnLst>
                                </p:cTn>
                              </p:par>
                              <p:par>
                                <p:cTn id="112" presetID="53" presetClass="entr" presetSubtype="16" fill="hold" grpId="0" nodeType="withEffect">
                                  <p:stCondLst>
                                    <p:cond delay="0"/>
                                  </p:stCondLst>
                                  <p:childTnLst>
                                    <p:set>
                                      <p:cBhvr>
                                        <p:cTn id="113" dur="1" fill="hold">
                                          <p:stCondLst>
                                            <p:cond delay="0"/>
                                          </p:stCondLst>
                                        </p:cTn>
                                        <p:tgtEl>
                                          <p:spTgt spid="26"/>
                                        </p:tgtEl>
                                        <p:attrNameLst>
                                          <p:attrName>style.visibility</p:attrName>
                                        </p:attrNameLst>
                                      </p:cBhvr>
                                      <p:to>
                                        <p:strVal val="visible"/>
                                      </p:to>
                                    </p:set>
                                    <p:anim calcmode="lin" valueType="num">
                                      <p:cBhvr>
                                        <p:cTn id="114" dur="500" fill="hold"/>
                                        <p:tgtEl>
                                          <p:spTgt spid="26"/>
                                        </p:tgtEl>
                                        <p:attrNameLst>
                                          <p:attrName>ppt_w</p:attrName>
                                        </p:attrNameLst>
                                      </p:cBhvr>
                                      <p:tavLst>
                                        <p:tav tm="0">
                                          <p:val>
                                            <p:fltVal val="0"/>
                                          </p:val>
                                        </p:tav>
                                        <p:tav tm="100000">
                                          <p:val>
                                            <p:strVal val="#ppt_w"/>
                                          </p:val>
                                        </p:tav>
                                      </p:tavLst>
                                    </p:anim>
                                    <p:anim calcmode="lin" valueType="num">
                                      <p:cBhvr>
                                        <p:cTn id="115" dur="500" fill="hold"/>
                                        <p:tgtEl>
                                          <p:spTgt spid="26"/>
                                        </p:tgtEl>
                                        <p:attrNameLst>
                                          <p:attrName>ppt_h</p:attrName>
                                        </p:attrNameLst>
                                      </p:cBhvr>
                                      <p:tavLst>
                                        <p:tav tm="0">
                                          <p:val>
                                            <p:fltVal val="0"/>
                                          </p:val>
                                        </p:tav>
                                        <p:tav tm="100000">
                                          <p:val>
                                            <p:strVal val="#ppt_h"/>
                                          </p:val>
                                        </p:tav>
                                      </p:tavLst>
                                    </p:anim>
                                    <p:animEffect transition="in" filter="fade">
                                      <p:cBhvr>
                                        <p:cTn id="116" dur="500"/>
                                        <p:tgtEl>
                                          <p:spTgt spid="26"/>
                                        </p:tgtEl>
                                      </p:cBhvr>
                                    </p:animEffect>
                                  </p:childTnLst>
                                </p:cTn>
                              </p:par>
                            </p:childTnLst>
                          </p:cTn>
                        </p:par>
                      </p:childTnLst>
                    </p:cTn>
                  </p:par>
                  <p:par>
                    <p:cTn id="117" fill="hold">
                      <p:stCondLst>
                        <p:cond delay="indefinite"/>
                      </p:stCondLst>
                      <p:childTnLst>
                        <p:par>
                          <p:cTn id="118" fill="hold">
                            <p:stCondLst>
                              <p:cond delay="0"/>
                            </p:stCondLst>
                            <p:childTnLst>
                              <p:par>
                                <p:cTn id="119" presetID="53" presetClass="entr" presetSubtype="16" fill="hold" grpId="0" nodeType="clickEffect">
                                  <p:stCondLst>
                                    <p:cond delay="0"/>
                                  </p:stCondLst>
                                  <p:childTnLst>
                                    <p:set>
                                      <p:cBhvr>
                                        <p:cTn id="120" dur="1" fill="hold">
                                          <p:stCondLst>
                                            <p:cond delay="0"/>
                                          </p:stCondLst>
                                        </p:cTn>
                                        <p:tgtEl>
                                          <p:spTgt spid="18"/>
                                        </p:tgtEl>
                                        <p:attrNameLst>
                                          <p:attrName>style.visibility</p:attrName>
                                        </p:attrNameLst>
                                      </p:cBhvr>
                                      <p:to>
                                        <p:strVal val="visible"/>
                                      </p:to>
                                    </p:set>
                                    <p:anim calcmode="lin" valueType="num">
                                      <p:cBhvr>
                                        <p:cTn id="121" dur="500" fill="hold"/>
                                        <p:tgtEl>
                                          <p:spTgt spid="18"/>
                                        </p:tgtEl>
                                        <p:attrNameLst>
                                          <p:attrName>ppt_w</p:attrName>
                                        </p:attrNameLst>
                                      </p:cBhvr>
                                      <p:tavLst>
                                        <p:tav tm="0">
                                          <p:val>
                                            <p:fltVal val="0"/>
                                          </p:val>
                                        </p:tav>
                                        <p:tav tm="100000">
                                          <p:val>
                                            <p:strVal val="#ppt_w"/>
                                          </p:val>
                                        </p:tav>
                                      </p:tavLst>
                                    </p:anim>
                                    <p:anim calcmode="lin" valueType="num">
                                      <p:cBhvr>
                                        <p:cTn id="122" dur="500" fill="hold"/>
                                        <p:tgtEl>
                                          <p:spTgt spid="18"/>
                                        </p:tgtEl>
                                        <p:attrNameLst>
                                          <p:attrName>ppt_h</p:attrName>
                                        </p:attrNameLst>
                                      </p:cBhvr>
                                      <p:tavLst>
                                        <p:tav tm="0">
                                          <p:val>
                                            <p:fltVal val="0"/>
                                          </p:val>
                                        </p:tav>
                                        <p:tav tm="100000">
                                          <p:val>
                                            <p:strVal val="#ppt_h"/>
                                          </p:val>
                                        </p:tav>
                                      </p:tavLst>
                                    </p:anim>
                                    <p:animEffect transition="in" filter="fade">
                                      <p:cBhvr>
                                        <p:cTn id="123" dur="500"/>
                                        <p:tgtEl>
                                          <p:spTgt spid="18"/>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27"/>
                                        </p:tgtEl>
                                        <p:attrNameLst>
                                          <p:attrName>style.visibility</p:attrName>
                                        </p:attrNameLst>
                                      </p:cBhvr>
                                      <p:to>
                                        <p:strVal val="visible"/>
                                      </p:to>
                                    </p:set>
                                    <p:anim calcmode="lin" valueType="num">
                                      <p:cBhvr>
                                        <p:cTn id="126" dur="500" fill="hold"/>
                                        <p:tgtEl>
                                          <p:spTgt spid="27"/>
                                        </p:tgtEl>
                                        <p:attrNameLst>
                                          <p:attrName>ppt_w</p:attrName>
                                        </p:attrNameLst>
                                      </p:cBhvr>
                                      <p:tavLst>
                                        <p:tav tm="0">
                                          <p:val>
                                            <p:fltVal val="0"/>
                                          </p:val>
                                        </p:tav>
                                        <p:tav tm="100000">
                                          <p:val>
                                            <p:strVal val="#ppt_w"/>
                                          </p:val>
                                        </p:tav>
                                      </p:tavLst>
                                    </p:anim>
                                    <p:anim calcmode="lin" valueType="num">
                                      <p:cBhvr>
                                        <p:cTn id="127" dur="500" fill="hold"/>
                                        <p:tgtEl>
                                          <p:spTgt spid="27"/>
                                        </p:tgtEl>
                                        <p:attrNameLst>
                                          <p:attrName>ppt_h</p:attrName>
                                        </p:attrNameLst>
                                      </p:cBhvr>
                                      <p:tavLst>
                                        <p:tav tm="0">
                                          <p:val>
                                            <p:fltVal val="0"/>
                                          </p:val>
                                        </p:tav>
                                        <p:tav tm="100000">
                                          <p:val>
                                            <p:strVal val="#ppt_h"/>
                                          </p:val>
                                        </p:tav>
                                      </p:tavLst>
                                    </p:anim>
                                    <p:animEffect transition="in" filter="fade">
                                      <p:cBhvr>
                                        <p:cTn id="128" dur="500"/>
                                        <p:tgtEl>
                                          <p:spTgt spid="27"/>
                                        </p:tgtEl>
                                      </p:cBhvr>
                                    </p:animEffect>
                                  </p:childTnLst>
                                </p:cTn>
                              </p:par>
                            </p:childTnLst>
                          </p:cTn>
                        </p:par>
                      </p:childTnLst>
                    </p:cTn>
                  </p:par>
                  <p:par>
                    <p:cTn id="129" fill="hold">
                      <p:stCondLst>
                        <p:cond delay="indefinite"/>
                      </p:stCondLst>
                      <p:childTnLst>
                        <p:par>
                          <p:cTn id="130" fill="hold">
                            <p:stCondLst>
                              <p:cond delay="0"/>
                            </p:stCondLst>
                            <p:childTnLst>
                              <p:par>
                                <p:cTn id="131" presetID="53" presetClass="entr" presetSubtype="16" fill="hold" grpId="0" nodeType="clickEffect">
                                  <p:stCondLst>
                                    <p:cond delay="0"/>
                                  </p:stCondLst>
                                  <p:childTnLst>
                                    <p:set>
                                      <p:cBhvr>
                                        <p:cTn id="132" dur="1" fill="hold">
                                          <p:stCondLst>
                                            <p:cond delay="0"/>
                                          </p:stCondLst>
                                        </p:cTn>
                                        <p:tgtEl>
                                          <p:spTgt spid="19"/>
                                        </p:tgtEl>
                                        <p:attrNameLst>
                                          <p:attrName>style.visibility</p:attrName>
                                        </p:attrNameLst>
                                      </p:cBhvr>
                                      <p:to>
                                        <p:strVal val="visible"/>
                                      </p:to>
                                    </p:set>
                                    <p:anim calcmode="lin" valueType="num">
                                      <p:cBhvr>
                                        <p:cTn id="133" dur="500" fill="hold"/>
                                        <p:tgtEl>
                                          <p:spTgt spid="19"/>
                                        </p:tgtEl>
                                        <p:attrNameLst>
                                          <p:attrName>ppt_w</p:attrName>
                                        </p:attrNameLst>
                                      </p:cBhvr>
                                      <p:tavLst>
                                        <p:tav tm="0">
                                          <p:val>
                                            <p:fltVal val="0"/>
                                          </p:val>
                                        </p:tav>
                                        <p:tav tm="100000">
                                          <p:val>
                                            <p:strVal val="#ppt_w"/>
                                          </p:val>
                                        </p:tav>
                                      </p:tavLst>
                                    </p:anim>
                                    <p:anim calcmode="lin" valueType="num">
                                      <p:cBhvr>
                                        <p:cTn id="134" dur="500" fill="hold"/>
                                        <p:tgtEl>
                                          <p:spTgt spid="19"/>
                                        </p:tgtEl>
                                        <p:attrNameLst>
                                          <p:attrName>ppt_h</p:attrName>
                                        </p:attrNameLst>
                                      </p:cBhvr>
                                      <p:tavLst>
                                        <p:tav tm="0">
                                          <p:val>
                                            <p:fltVal val="0"/>
                                          </p:val>
                                        </p:tav>
                                        <p:tav tm="100000">
                                          <p:val>
                                            <p:strVal val="#ppt_h"/>
                                          </p:val>
                                        </p:tav>
                                      </p:tavLst>
                                    </p:anim>
                                    <p:animEffect transition="in" filter="fade">
                                      <p:cBhvr>
                                        <p:cTn id="135" dur="500"/>
                                        <p:tgtEl>
                                          <p:spTgt spid="19"/>
                                        </p:tgtEl>
                                      </p:cBhvr>
                                    </p:animEffect>
                                  </p:childTnLst>
                                </p:cTn>
                              </p:par>
                              <p:par>
                                <p:cTn id="136" presetID="53" presetClass="entr" presetSubtype="16" fill="hold" grpId="0" nodeType="withEffect">
                                  <p:stCondLst>
                                    <p:cond delay="0"/>
                                  </p:stCondLst>
                                  <p:childTnLst>
                                    <p:set>
                                      <p:cBhvr>
                                        <p:cTn id="137" dur="1" fill="hold">
                                          <p:stCondLst>
                                            <p:cond delay="0"/>
                                          </p:stCondLst>
                                        </p:cTn>
                                        <p:tgtEl>
                                          <p:spTgt spid="28"/>
                                        </p:tgtEl>
                                        <p:attrNameLst>
                                          <p:attrName>style.visibility</p:attrName>
                                        </p:attrNameLst>
                                      </p:cBhvr>
                                      <p:to>
                                        <p:strVal val="visible"/>
                                      </p:to>
                                    </p:set>
                                    <p:anim calcmode="lin" valueType="num">
                                      <p:cBhvr>
                                        <p:cTn id="138" dur="500" fill="hold"/>
                                        <p:tgtEl>
                                          <p:spTgt spid="28"/>
                                        </p:tgtEl>
                                        <p:attrNameLst>
                                          <p:attrName>ppt_w</p:attrName>
                                        </p:attrNameLst>
                                      </p:cBhvr>
                                      <p:tavLst>
                                        <p:tav tm="0">
                                          <p:val>
                                            <p:fltVal val="0"/>
                                          </p:val>
                                        </p:tav>
                                        <p:tav tm="100000">
                                          <p:val>
                                            <p:strVal val="#ppt_w"/>
                                          </p:val>
                                        </p:tav>
                                      </p:tavLst>
                                    </p:anim>
                                    <p:anim calcmode="lin" valueType="num">
                                      <p:cBhvr>
                                        <p:cTn id="139" dur="500" fill="hold"/>
                                        <p:tgtEl>
                                          <p:spTgt spid="28"/>
                                        </p:tgtEl>
                                        <p:attrNameLst>
                                          <p:attrName>ppt_h</p:attrName>
                                        </p:attrNameLst>
                                      </p:cBhvr>
                                      <p:tavLst>
                                        <p:tav tm="0">
                                          <p:val>
                                            <p:fltVal val="0"/>
                                          </p:val>
                                        </p:tav>
                                        <p:tav tm="100000">
                                          <p:val>
                                            <p:strVal val="#ppt_h"/>
                                          </p:val>
                                        </p:tav>
                                      </p:tavLst>
                                    </p:anim>
                                    <p:animEffect transition="in" filter="fade">
                                      <p:cBhvr>
                                        <p:cTn id="140" dur="500"/>
                                        <p:tgtEl>
                                          <p:spTgt spid="28"/>
                                        </p:tgtEl>
                                      </p:cBhvr>
                                    </p:animEffect>
                                  </p:childTnLst>
                                </p:cTn>
                              </p:par>
                            </p:childTnLst>
                          </p:cTn>
                        </p:par>
                      </p:childTnLst>
                    </p:cTn>
                  </p:par>
                  <p:par>
                    <p:cTn id="141" fill="hold">
                      <p:stCondLst>
                        <p:cond delay="indefinite"/>
                      </p:stCondLst>
                      <p:childTnLst>
                        <p:par>
                          <p:cTn id="142" fill="hold">
                            <p:stCondLst>
                              <p:cond delay="0"/>
                            </p:stCondLst>
                            <p:childTnLst>
                              <p:par>
                                <p:cTn id="143" presetID="53" presetClass="entr" presetSubtype="16" fill="hold" grpId="0" nodeType="clickEffect">
                                  <p:stCondLst>
                                    <p:cond delay="0"/>
                                  </p:stCondLst>
                                  <p:childTnLst>
                                    <p:set>
                                      <p:cBhvr>
                                        <p:cTn id="144" dur="1" fill="hold">
                                          <p:stCondLst>
                                            <p:cond delay="0"/>
                                          </p:stCondLst>
                                        </p:cTn>
                                        <p:tgtEl>
                                          <p:spTgt spid="20"/>
                                        </p:tgtEl>
                                        <p:attrNameLst>
                                          <p:attrName>style.visibility</p:attrName>
                                        </p:attrNameLst>
                                      </p:cBhvr>
                                      <p:to>
                                        <p:strVal val="visible"/>
                                      </p:to>
                                    </p:set>
                                    <p:anim calcmode="lin" valueType="num">
                                      <p:cBhvr>
                                        <p:cTn id="145" dur="500" fill="hold"/>
                                        <p:tgtEl>
                                          <p:spTgt spid="20"/>
                                        </p:tgtEl>
                                        <p:attrNameLst>
                                          <p:attrName>ppt_w</p:attrName>
                                        </p:attrNameLst>
                                      </p:cBhvr>
                                      <p:tavLst>
                                        <p:tav tm="0">
                                          <p:val>
                                            <p:fltVal val="0"/>
                                          </p:val>
                                        </p:tav>
                                        <p:tav tm="100000">
                                          <p:val>
                                            <p:strVal val="#ppt_w"/>
                                          </p:val>
                                        </p:tav>
                                      </p:tavLst>
                                    </p:anim>
                                    <p:anim calcmode="lin" valueType="num">
                                      <p:cBhvr>
                                        <p:cTn id="146" dur="500" fill="hold"/>
                                        <p:tgtEl>
                                          <p:spTgt spid="20"/>
                                        </p:tgtEl>
                                        <p:attrNameLst>
                                          <p:attrName>ppt_h</p:attrName>
                                        </p:attrNameLst>
                                      </p:cBhvr>
                                      <p:tavLst>
                                        <p:tav tm="0">
                                          <p:val>
                                            <p:fltVal val="0"/>
                                          </p:val>
                                        </p:tav>
                                        <p:tav tm="100000">
                                          <p:val>
                                            <p:strVal val="#ppt_h"/>
                                          </p:val>
                                        </p:tav>
                                      </p:tavLst>
                                    </p:anim>
                                    <p:animEffect transition="in" filter="fade">
                                      <p:cBhvr>
                                        <p:cTn id="147" dur="500"/>
                                        <p:tgtEl>
                                          <p:spTgt spid="20"/>
                                        </p:tgtEl>
                                      </p:cBhvr>
                                    </p:animEffect>
                                  </p:childTnLst>
                                </p:cTn>
                              </p:par>
                              <p:par>
                                <p:cTn id="148" presetID="53" presetClass="entr" presetSubtype="16" fill="hold" grpId="0" nodeType="withEffect">
                                  <p:stCondLst>
                                    <p:cond delay="0"/>
                                  </p:stCondLst>
                                  <p:childTnLst>
                                    <p:set>
                                      <p:cBhvr>
                                        <p:cTn id="149" dur="1" fill="hold">
                                          <p:stCondLst>
                                            <p:cond delay="0"/>
                                          </p:stCondLst>
                                        </p:cTn>
                                        <p:tgtEl>
                                          <p:spTgt spid="29"/>
                                        </p:tgtEl>
                                        <p:attrNameLst>
                                          <p:attrName>style.visibility</p:attrName>
                                        </p:attrNameLst>
                                      </p:cBhvr>
                                      <p:to>
                                        <p:strVal val="visible"/>
                                      </p:to>
                                    </p:set>
                                    <p:anim calcmode="lin" valueType="num">
                                      <p:cBhvr>
                                        <p:cTn id="150" dur="500" fill="hold"/>
                                        <p:tgtEl>
                                          <p:spTgt spid="29"/>
                                        </p:tgtEl>
                                        <p:attrNameLst>
                                          <p:attrName>ppt_w</p:attrName>
                                        </p:attrNameLst>
                                      </p:cBhvr>
                                      <p:tavLst>
                                        <p:tav tm="0">
                                          <p:val>
                                            <p:fltVal val="0"/>
                                          </p:val>
                                        </p:tav>
                                        <p:tav tm="100000">
                                          <p:val>
                                            <p:strVal val="#ppt_w"/>
                                          </p:val>
                                        </p:tav>
                                      </p:tavLst>
                                    </p:anim>
                                    <p:anim calcmode="lin" valueType="num">
                                      <p:cBhvr>
                                        <p:cTn id="151" dur="500" fill="hold"/>
                                        <p:tgtEl>
                                          <p:spTgt spid="29"/>
                                        </p:tgtEl>
                                        <p:attrNameLst>
                                          <p:attrName>ppt_h</p:attrName>
                                        </p:attrNameLst>
                                      </p:cBhvr>
                                      <p:tavLst>
                                        <p:tav tm="0">
                                          <p:val>
                                            <p:fltVal val="0"/>
                                          </p:val>
                                        </p:tav>
                                        <p:tav tm="100000">
                                          <p:val>
                                            <p:strVal val="#ppt_h"/>
                                          </p:val>
                                        </p:tav>
                                      </p:tavLst>
                                    </p:anim>
                                    <p:animEffect transition="in" filter="fade">
                                      <p:cBhvr>
                                        <p:cTn id="152" dur="500"/>
                                        <p:tgtEl>
                                          <p:spTgt spid="29"/>
                                        </p:tgtEl>
                                      </p:cBhvr>
                                    </p:animEffect>
                                  </p:childTnLst>
                                </p:cTn>
                              </p:par>
                            </p:childTnLst>
                          </p:cTn>
                        </p:par>
                      </p:childTnLst>
                    </p:cTn>
                  </p:par>
                  <p:par>
                    <p:cTn id="153" fill="hold">
                      <p:stCondLst>
                        <p:cond delay="indefinite"/>
                      </p:stCondLst>
                      <p:childTnLst>
                        <p:par>
                          <p:cTn id="154" fill="hold">
                            <p:stCondLst>
                              <p:cond delay="0"/>
                            </p:stCondLst>
                            <p:childTnLst>
                              <p:par>
                                <p:cTn id="155" presetID="53" presetClass="entr" presetSubtype="16" fill="hold" grpId="0" nodeType="clickEffect">
                                  <p:stCondLst>
                                    <p:cond delay="0"/>
                                  </p:stCondLst>
                                  <p:childTnLst>
                                    <p:set>
                                      <p:cBhvr>
                                        <p:cTn id="156" dur="1" fill="hold">
                                          <p:stCondLst>
                                            <p:cond delay="0"/>
                                          </p:stCondLst>
                                        </p:cTn>
                                        <p:tgtEl>
                                          <p:spTgt spid="21"/>
                                        </p:tgtEl>
                                        <p:attrNameLst>
                                          <p:attrName>style.visibility</p:attrName>
                                        </p:attrNameLst>
                                      </p:cBhvr>
                                      <p:to>
                                        <p:strVal val="visible"/>
                                      </p:to>
                                    </p:set>
                                    <p:anim calcmode="lin" valueType="num">
                                      <p:cBhvr>
                                        <p:cTn id="157" dur="500" fill="hold"/>
                                        <p:tgtEl>
                                          <p:spTgt spid="21"/>
                                        </p:tgtEl>
                                        <p:attrNameLst>
                                          <p:attrName>ppt_w</p:attrName>
                                        </p:attrNameLst>
                                      </p:cBhvr>
                                      <p:tavLst>
                                        <p:tav tm="0">
                                          <p:val>
                                            <p:fltVal val="0"/>
                                          </p:val>
                                        </p:tav>
                                        <p:tav tm="100000">
                                          <p:val>
                                            <p:strVal val="#ppt_w"/>
                                          </p:val>
                                        </p:tav>
                                      </p:tavLst>
                                    </p:anim>
                                    <p:anim calcmode="lin" valueType="num">
                                      <p:cBhvr>
                                        <p:cTn id="158" dur="500" fill="hold"/>
                                        <p:tgtEl>
                                          <p:spTgt spid="21"/>
                                        </p:tgtEl>
                                        <p:attrNameLst>
                                          <p:attrName>ppt_h</p:attrName>
                                        </p:attrNameLst>
                                      </p:cBhvr>
                                      <p:tavLst>
                                        <p:tav tm="0">
                                          <p:val>
                                            <p:fltVal val="0"/>
                                          </p:val>
                                        </p:tav>
                                        <p:tav tm="100000">
                                          <p:val>
                                            <p:strVal val="#ppt_h"/>
                                          </p:val>
                                        </p:tav>
                                      </p:tavLst>
                                    </p:anim>
                                    <p:animEffect transition="in" filter="fade">
                                      <p:cBhvr>
                                        <p:cTn id="159" dur="500"/>
                                        <p:tgtEl>
                                          <p:spTgt spid="21"/>
                                        </p:tgtEl>
                                      </p:cBhvr>
                                    </p:animEffect>
                                  </p:childTnLst>
                                </p:cTn>
                              </p:par>
                              <p:par>
                                <p:cTn id="160" presetID="53" presetClass="entr" presetSubtype="16" fill="hold" grpId="0" nodeType="withEffect">
                                  <p:stCondLst>
                                    <p:cond delay="0"/>
                                  </p:stCondLst>
                                  <p:childTnLst>
                                    <p:set>
                                      <p:cBhvr>
                                        <p:cTn id="161" dur="1" fill="hold">
                                          <p:stCondLst>
                                            <p:cond delay="0"/>
                                          </p:stCondLst>
                                        </p:cTn>
                                        <p:tgtEl>
                                          <p:spTgt spid="30"/>
                                        </p:tgtEl>
                                        <p:attrNameLst>
                                          <p:attrName>style.visibility</p:attrName>
                                        </p:attrNameLst>
                                      </p:cBhvr>
                                      <p:to>
                                        <p:strVal val="visible"/>
                                      </p:to>
                                    </p:set>
                                    <p:anim calcmode="lin" valueType="num">
                                      <p:cBhvr>
                                        <p:cTn id="162" dur="500" fill="hold"/>
                                        <p:tgtEl>
                                          <p:spTgt spid="30"/>
                                        </p:tgtEl>
                                        <p:attrNameLst>
                                          <p:attrName>ppt_w</p:attrName>
                                        </p:attrNameLst>
                                      </p:cBhvr>
                                      <p:tavLst>
                                        <p:tav tm="0">
                                          <p:val>
                                            <p:fltVal val="0"/>
                                          </p:val>
                                        </p:tav>
                                        <p:tav tm="100000">
                                          <p:val>
                                            <p:strVal val="#ppt_w"/>
                                          </p:val>
                                        </p:tav>
                                      </p:tavLst>
                                    </p:anim>
                                    <p:anim calcmode="lin" valueType="num">
                                      <p:cBhvr>
                                        <p:cTn id="163" dur="500" fill="hold"/>
                                        <p:tgtEl>
                                          <p:spTgt spid="30"/>
                                        </p:tgtEl>
                                        <p:attrNameLst>
                                          <p:attrName>ppt_h</p:attrName>
                                        </p:attrNameLst>
                                      </p:cBhvr>
                                      <p:tavLst>
                                        <p:tav tm="0">
                                          <p:val>
                                            <p:fltVal val="0"/>
                                          </p:val>
                                        </p:tav>
                                        <p:tav tm="100000">
                                          <p:val>
                                            <p:strVal val="#ppt_h"/>
                                          </p:val>
                                        </p:tav>
                                      </p:tavLst>
                                    </p:anim>
                                    <p:animEffect transition="in" filter="fade">
                                      <p:cBhvr>
                                        <p:cTn id="164" dur="500"/>
                                        <p:tgtEl>
                                          <p:spTgt spid="30"/>
                                        </p:tgtEl>
                                      </p:cBhvr>
                                    </p:animEffect>
                                  </p:childTnLst>
                                </p:cTn>
                              </p:par>
                            </p:childTnLst>
                          </p:cTn>
                        </p:par>
                      </p:childTnLst>
                    </p:cTn>
                  </p:par>
                  <p:par>
                    <p:cTn id="165" fill="hold">
                      <p:stCondLst>
                        <p:cond delay="indefinite"/>
                      </p:stCondLst>
                      <p:childTnLst>
                        <p:par>
                          <p:cTn id="166" fill="hold">
                            <p:stCondLst>
                              <p:cond delay="0"/>
                            </p:stCondLst>
                            <p:childTnLst>
                              <p:par>
                                <p:cTn id="167" presetID="42" presetClass="entr" presetSubtype="0" fill="hold" grpId="0" nodeType="clickEffect">
                                  <p:stCondLst>
                                    <p:cond delay="0"/>
                                  </p:stCondLst>
                                  <p:childTnLst>
                                    <p:set>
                                      <p:cBhvr>
                                        <p:cTn id="168" dur="1" fill="hold">
                                          <p:stCondLst>
                                            <p:cond delay="0"/>
                                          </p:stCondLst>
                                        </p:cTn>
                                        <p:tgtEl>
                                          <p:spTgt spid="31"/>
                                        </p:tgtEl>
                                        <p:attrNameLst>
                                          <p:attrName>style.visibility</p:attrName>
                                        </p:attrNameLst>
                                      </p:cBhvr>
                                      <p:to>
                                        <p:strVal val="visible"/>
                                      </p:to>
                                    </p:set>
                                    <p:animEffect transition="in" filter="fade">
                                      <p:cBhvr>
                                        <p:cTn id="169" dur="1000"/>
                                        <p:tgtEl>
                                          <p:spTgt spid="31"/>
                                        </p:tgtEl>
                                      </p:cBhvr>
                                    </p:animEffect>
                                    <p:anim calcmode="lin" valueType="num">
                                      <p:cBhvr>
                                        <p:cTn id="170" dur="1000" fill="hold"/>
                                        <p:tgtEl>
                                          <p:spTgt spid="31"/>
                                        </p:tgtEl>
                                        <p:attrNameLst>
                                          <p:attrName>ppt_x</p:attrName>
                                        </p:attrNameLst>
                                      </p:cBhvr>
                                      <p:tavLst>
                                        <p:tav tm="0">
                                          <p:val>
                                            <p:strVal val="#ppt_x"/>
                                          </p:val>
                                        </p:tav>
                                        <p:tav tm="100000">
                                          <p:val>
                                            <p:strVal val="#ppt_x"/>
                                          </p:val>
                                        </p:tav>
                                      </p:tavLst>
                                    </p:anim>
                                    <p:anim calcmode="lin" valueType="num">
                                      <p:cBhvr>
                                        <p:cTn id="171" dur="1000" fill="hold"/>
                                        <p:tgtEl>
                                          <p:spTgt spid="31"/>
                                        </p:tgtEl>
                                        <p:attrNameLst>
                                          <p:attrName>ppt_y</p:attrName>
                                        </p:attrNameLst>
                                      </p:cBhvr>
                                      <p:tavLst>
                                        <p:tav tm="0">
                                          <p:val>
                                            <p:strVal val="#ppt_y+.1"/>
                                          </p:val>
                                        </p:tav>
                                        <p:tav tm="100000">
                                          <p:val>
                                            <p:strVal val="#ppt_y"/>
                                          </p:val>
                                        </p:tav>
                                      </p:tavLst>
                                    </p:anim>
                                  </p:childTnLst>
                                </p:cTn>
                              </p:par>
                              <p:par>
                                <p:cTn id="172" presetID="42" presetClass="entr" presetSubtype="0" fill="hold" grpId="0" nodeType="withEffect">
                                  <p:stCondLst>
                                    <p:cond delay="0"/>
                                  </p:stCondLst>
                                  <p:childTnLst>
                                    <p:set>
                                      <p:cBhvr>
                                        <p:cTn id="173" dur="1" fill="hold">
                                          <p:stCondLst>
                                            <p:cond delay="0"/>
                                          </p:stCondLst>
                                        </p:cTn>
                                        <p:tgtEl>
                                          <p:spTgt spid="32"/>
                                        </p:tgtEl>
                                        <p:attrNameLst>
                                          <p:attrName>style.visibility</p:attrName>
                                        </p:attrNameLst>
                                      </p:cBhvr>
                                      <p:to>
                                        <p:strVal val="visible"/>
                                      </p:to>
                                    </p:set>
                                    <p:animEffect transition="in" filter="fade">
                                      <p:cBhvr>
                                        <p:cTn id="174" dur="1000"/>
                                        <p:tgtEl>
                                          <p:spTgt spid="32"/>
                                        </p:tgtEl>
                                      </p:cBhvr>
                                    </p:animEffect>
                                    <p:anim calcmode="lin" valueType="num">
                                      <p:cBhvr>
                                        <p:cTn id="175" dur="1000" fill="hold"/>
                                        <p:tgtEl>
                                          <p:spTgt spid="32"/>
                                        </p:tgtEl>
                                        <p:attrNameLst>
                                          <p:attrName>ppt_x</p:attrName>
                                        </p:attrNameLst>
                                      </p:cBhvr>
                                      <p:tavLst>
                                        <p:tav tm="0">
                                          <p:val>
                                            <p:strVal val="#ppt_x"/>
                                          </p:val>
                                        </p:tav>
                                        <p:tav tm="100000">
                                          <p:val>
                                            <p:strVal val="#ppt_x"/>
                                          </p:val>
                                        </p:tav>
                                      </p:tavLst>
                                    </p:anim>
                                    <p:anim calcmode="lin" valueType="num">
                                      <p:cBhvr>
                                        <p:cTn id="176" dur="1000" fill="hold"/>
                                        <p:tgtEl>
                                          <p:spTgt spid="32"/>
                                        </p:tgtEl>
                                        <p:attrNameLst>
                                          <p:attrName>ppt_y</p:attrName>
                                        </p:attrNameLst>
                                      </p:cBhvr>
                                      <p:tavLst>
                                        <p:tav tm="0">
                                          <p:val>
                                            <p:strVal val="#ppt_y+.1"/>
                                          </p:val>
                                        </p:tav>
                                        <p:tav tm="100000">
                                          <p:val>
                                            <p:strVal val="#ppt_y"/>
                                          </p:val>
                                        </p:tav>
                                      </p:tavLst>
                                    </p:anim>
                                  </p:childTnLst>
                                </p:cTn>
                              </p:par>
                              <p:par>
                                <p:cTn id="177" presetID="42" presetClass="entr" presetSubtype="0" fill="hold" grpId="0" nodeType="withEffect">
                                  <p:stCondLst>
                                    <p:cond delay="0"/>
                                  </p:stCondLst>
                                  <p:childTnLst>
                                    <p:set>
                                      <p:cBhvr>
                                        <p:cTn id="178" dur="1" fill="hold">
                                          <p:stCondLst>
                                            <p:cond delay="0"/>
                                          </p:stCondLst>
                                        </p:cTn>
                                        <p:tgtEl>
                                          <p:spTgt spid="33"/>
                                        </p:tgtEl>
                                        <p:attrNameLst>
                                          <p:attrName>style.visibility</p:attrName>
                                        </p:attrNameLst>
                                      </p:cBhvr>
                                      <p:to>
                                        <p:strVal val="visible"/>
                                      </p:to>
                                    </p:set>
                                    <p:animEffect transition="in" filter="fade">
                                      <p:cBhvr>
                                        <p:cTn id="179" dur="1000"/>
                                        <p:tgtEl>
                                          <p:spTgt spid="33"/>
                                        </p:tgtEl>
                                      </p:cBhvr>
                                    </p:animEffect>
                                    <p:anim calcmode="lin" valueType="num">
                                      <p:cBhvr>
                                        <p:cTn id="180" dur="1000" fill="hold"/>
                                        <p:tgtEl>
                                          <p:spTgt spid="33"/>
                                        </p:tgtEl>
                                        <p:attrNameLst>
                                          <p:attrName>ppt_x</p:attrName>
                                        </p:attrNameLst>
                                      </p:cBhvr>
                                      <p:tavLst>
                                        <p:tav tm="0">
                                          <p:val>
                                            <p:strVal val="#ppt_x"/>
                                          </p:val>
                                        </p:tav>
                                        <p:tav tm="100000">
                                          <p:val>
                                            <p:strVal val="#ppt_x"/>
                                          </p:val>
                                        </p:tav>
                                      </p:tavLst>
                                    </p:anim>
                                    <p:anim calcmode="lin" valueType="num">
                                      <p:cBhvr>
                                        <p:cTn id="181" dur="1000" fill="hold"/>
                                        <p:tgtEl>
                                          <p:spTgt spid="33"/>
                                        </p:tgtEl>
                                        <p:attrNameLst>
                                          <p:attrName>ppt_y</p:attrName>
                                        </p:attrNameLst>
                                      </p:cBhvr>
                                      <p:tavLst>
                                        <p:tav tm="0">
                                          <p:val>
                                            <p:strVal val="#ppt_y+.1"/>
                                          </p:val>
                                        </p:tav>
                                        <p:tav tm="100000">
                                          <p:val>
                                            <p:strVal val="#ppt_y"/>
                                          </p:val>
                                        </p:tav>
                                      </p:tavLst>
                                    </p:anim>
                                  </p:childTnLst>
                                </p:cTn>
                              </p:par>
                              <p:par>
                                <p:cTn id="182" presetID="42" presetClass="entr" presetSubtype="0" fill="hold" grpId="0" nodeType="withEffect">
                                  <p:stCondLst>
                                    <p:cond delay="0"/>
                                  </p:stCondLst>
                                  <p:childTnLst>
                                    <p:set>
                                      <p:cBhvr>
                                        <p:cTn id="183" dur="1" fill="hold">
                                          <p:stCondLst>
                                            <p:cond delay="0"/>
                                          </p:stCondLst>
                                        </p:cTn>
                                        <p:tgtEl>
                                          <p:spTgt spid="34"/>
                                        </p:tgtEl>
                                        <p:attrNameLst>
                                          <p:attrName>style.visibility</p:attrName>
                                        </p:attrNameLst>
                                      </p:cBhvr>
                                      <p:to>
                                        <p:strVal val="visible"/>
                                      </p:to>
                                    </p:set>
                                    <p:animEffect transition="in" filter="fade">
                                      <p:cBhvr>
                                        <p:cTn id="184" dur="1000"/>
                                        <p:tgtEl>
                                          <p:spTgt spid="34"/>
                                        </p:tgtEl>
                                      </p:cBhvr>
                                    </p:animEffect>
                                    <p:anim calcmode="lin" valueType="num">
                                      <p:cBhvr>
                                        <p:cTn id="185" dur="1000" fill="hold"/>
                                        <p:tgtEl>
                                          <p:spTgt spid="34"/>
                                        </p:tgtEl>
                                        <p:attrNameLst>
                                          <p:attrName>ppt_x</p:attrName>
                                        </p:attrNameLst>
                                      </p:cBhvr>
                                      <p:tavLst>
                                        <p:tav tm="0">
                                          <p:val>
                                            <p:strVal val="#ppt_x"/>
                                          </p:val>
                                        </p:tav>
                                        <p:tav tm="100000">
                                          <p:val>
                                            <p:strVal val="#ppt_x"/>
                                          </p:val>
                                        </p:tav>
                                      </p:tavLst>
                                    </p:anim>
                                    <p:anim calcmode="lin" valueType="num">
                                      <p:cBhvr>
                                        <p:cTn id="186" dur="1000" fill="hold"/>
                                        <p:tgtEl>
                                          <p:spTgt spid="34"/>
                                        </p:tgtEl>
                                        <p:attrNameLst>
                                          <p:attrName>ppt_y</p:attrName>
                                        </p:attrNameLst>
                                      </p:cBhvr>
                                      <p:tavLst>
                                        <p:tav tm="0">
                                          <p:val>
                                            <p:strVal val="#ppt_y+.1"/>
                                          </p:val>
                                        </p:tav>
                                        <p:tav tm="100000">
                                          <p:val>
                                            <p:strVal val="#ppt_y"/>
                                          </p:val>
                                        </p:tav>
                                      </p:tavLst>
                                    </p:anim>
                                  </p:childTnLst>
                                </p:cTn>
                              </p:par>
                              <p:par>
                                <p:cTn id="187" presetID="42" presetClass="entr" presetSubtype="0" fill="hold" grpId="0" nodeType="withEffect">
                                  <p:stCondLst>
                                    <p:cond delay="0"/>
                                  </p:stCondLst>
                                  <p:childTnLst>
                                    <p:set>
                                      <p:cBhvr>
                                        <p:cTn id="188" dur="1" fill="hold">
                                          <p:stCondLst>
                                            <p:cond delay="0"/>
                                          </p:stCondLst>
                                        </p:cTn>
                                        <p:tgtEl>
                                          <p:spTgt spid="35"/>
                                        </p:tgtEl>
                                        <p:attrNameLst>
                                          <p:attrName>style.visibility</p:attrName>
                                        </p:attrNameLst>
                                      </p:cBhvr>
                                      <p:to>
                                        <p:strVal val="visible"/>
                                      </p:to>
                                    </p:set>
                                    <p:animEffect transition="in" filter="fade">
                                      <p:cBhvr>
                                        <p:cTn id="189" dur="1000"/>
                                        <p:tgtEl>
                                          <p:spTgt spid="35"/>
                                        </p:tgtEl>
                                      </p:cBhvr>
                                    </p:animEffect>
                                    <p:anim calcmode="lin" valueType="num">
                                      <p:cBhvr>
                                        <p:cTn id="190" dur="1000" fill="hold"/>
                                        <p:tgtEl>
                                          <p:spTgt spid="35"/>
                                        </p:tgtEl>
                                        <p:attrNameLst>
                                          <p:attrName>ppt_x</p:attrName>
                                        </p:attrNameLst>
                                      </p:cBhvr>
                                      <p:tavLst>
                                        <p:tav tm="0">
                                          <p:val>
                                            <p:strVal val="#ppt_x"/>
                                          </p:val>
                                        </p:tav>
                                        <p:tav tm="100000">
                                          <p:val>
                                            <p:strVal val="#ppt_x"/>
                                          </p:val>
                                        </p:tav>
                                      </p:tavLst>
                                    </p:anim>
                                    <p:anim calcmode="lin" valueType="num">
                                      <p:cBhvr>
                                        <p:cTn id="191" dur="1000" fill="hold"/>
                                        <p:tgtEl>
                                          <p:spTgt spid="35"/>
                                        </p:tgtEl>
                                        <p:attrNameLst>
                                          <p:attrName>ppt_y</p:attrName>
                                        </p:attrNameLst>
                                      </p:cBhvr>
                                      <p:tavLst>
                                        <p:tav tm="0">
                                          <p:val>
                                            <p:strVal val="#ppt_y+.1"/>
                                          </p:val>
                                        </p:tav>
                                        <p:tav tm="100000">
                                          <p:val>
                                            <p:strVal val="#ppt_y"/>
                                          </p:val>
                                        </p:tav>
                                      </p:tavLst>
                                    </p:anim>
                                  </p:childTnLst>
                                </p:cTn>
                              </p:par>
                              <p:par>
                                <p:cTn id="192" presetID="42" presetClass="entr" presetSubtype="0" fill="hold" grpId="0" nodeType="withEffect">
                                  <p:stCondLst>
                                    <p:cond delay="0"/>
                                  </p:stCondLst>
                                  <p:childTnLst>
                                    <p:set>
                                      <p:cBhvr>
                                        <p:cTn id="193" dur="1" fill="hold">
                                          <p:stCondLst>
                                            <p:cond delay="0"/>
                                          </p:stCondLst>
                                        </p:cTn>
                                        <p:tgtEl>
                                          <p:spTgt spid="36"/>
                                        </p:tgtEl>
                                        <p:attrNameLst>
                                          <p:attrName>style.visibility</p:attrName>
                                        </p:attrNameLst>
                                      </p:cBhvr>
                                      <p:to>
                                        <p:strVal val="visible"/>
                                      </p:to>
                                    </p:set>
                                    <p:animEffect transition="in" filter="fade">
                                      <p:cBhvr>
                                        <p:cTn id="194" dur="1000"/>
                                        <p:tgtEl>
                                          <p:spTgt spid="36"/>
                                        </p:tgtEl>
                                      </p:cBhvr>
                                    </p:animEffect>
                                    <p:anim calcmode="lin" valueType="num">
                                      <p:cBhvr>
                                        <p:cTn id="195" dur="1000" fill="hold"/>
                                        <p:tgtEl>
                                          <p:spTgt spid="36"/>
                                        </p:tgtEl>
                                        <p:attrNameLst>
                                          <p:attrName>ppt_x</p:attrName>
                                        </p:attrNameLst>
                                      </p:cBhvr>
                                      <p:tavLst>
                                        <p:tav tm="0">
                                          <p:val>
                                            <p:strVal val="#ppt_x"/>
                                          </p:val>
                                        </p:tav>
                                        <p:tav tm="100000">
                                          <p:val>
                                            <p:strVal val="#ppt_x"/>
                                          </p:val>
                                        </p:tav>
                                      </p:tavLst>
                                    </p:anim>
                                    <p:anim calcmode="lin" valueType="num">
                                      <p:cBhvr>
                                        <p:cTn id="196" dur="1000" fill="hold"/>
                                        <p:tgtEl>
                                          <p:spTgt spid="36"/>
                                        </p:tgtEl>
                                        <p:attrNameLst>
                                          <p:attrName>ppt_y</p:attrName>
                                        </p:attrNameLst>
                                      </p:cBhvr>
                                      <p:tavLst>
                                        <p:tav tm="0">
                                          <p:val>
                                            <p:strVal val="#ppt_y+.1"/>
                                          </p:val>
                                        </p:tav>
                                        <p:tav tm="100000">
                                          <p:val>
                                            <p:strVal val="#ppt_y"/>
                                          </p:val>
                                        </p:tav>
                                      </p:tavLst>
                                    </p:anim>
                                  </p:childTnLst>
                                </p:cTn>
                              </p:par>
                              <p:par>
                                <p:cTn id="197" presetID="42" presetClass="entr" presetSubtype="0" fill="hold" grpId="0" nodeType="withEffect">
                                  <p:stCondLst>
                                    <p:cond delay="0"/>
                                  </p:stCondLst>
                                  <p:childTnLst>
                                    <p:set>
                                      <p:cBhvr>
                                        <p:cTn id="198" dur="1" fill="hold">
                                          <p:stCondLst>
                                            <p:cond delay="0"/>
                                          </p:stCondLst>
                                        </p:cTn>
                                        <p:tgtEl>
                                          <p:spTgt spid="37"/>
                                        </p:tgtEl>
                                        <p:attrNameLst>
                                          <p:attrName>style.visibility</p:attrName>
                                        </p:attrNameLst>
                                      </p:cBhvr>
                                      <p:to>
                                        <p:strVal val="visible"/>
                                      </p:to>
                                    </p:set>
                                    <p:animEffect transition="in" filter="fade">
                                      <p:cBhvr>
                                        <p:cTn id="199" dur="1000"/>
                                        <p:tgtEl>
                                          <p:spTgt spid="37"/>
                                        </p:tgtEl>
                                      </p:cBhvr>
                                    </p:animEffect>
                                    <p:anim calcmode="lin" valueType="num">
                                      <p:cBhvr>
                                        <p:cTn id="200" dur="1000" fill="hold"/>
                                        <p:tgtEl>
                                          <p:spTgt spid="37"/>
                                        </p:tgtEl>
                                        <p:attrNameLst>
                                          <p:attrName>ppt_x</p:attrName>
                                        </p:attrNameLst>
                                      </p:cBhvr>
                                      <p:tavLst>
                                        <p:tav tm="0">
                                          <p:val>
                                            <p:strVal val="#ppt_x"/>
                                          </p:val>
                                        </p:tav>
                                        <p:tav tm="100000">
                                          <p:val>
                                            <p:strVal val="#ppt_x"/>
                                          </p:val>
                                        </p:tav>
                                      </p:tavLst>
                                    </p:anim>
                                    <p:anim calcmode="lin" valueType="num">
                                      <p:cBhvr>
                                        <p:cTn id="201" dur="1000" fill="hold"/>
                                        <p:tgtEl>
                                          <p:spTgt spid="37"/>
                                        </p:tgtEl>
                                        <p:attrNameLst>
                                          <p:attrName>ppt_y</p:attrName>
                                        </p:attrNameLst>
                                      </p:cBhvr>
                                      <p:tavLst>
                                        <p:tav tm="0">
                                          <p:val>
                                            <p:strVal val="#ppt_y+.1"/>
                                          </p:val>
                                        </p:tav>
                                        <p:tav tm="100000">
                                          <p:val>
                                            <p:strVal val="#ppt_y"/>
                                          </p:val>
                                        </p:tav>
                                      </p:tavLst>
                                    </p:anim>
                                  </p:childTnLst>
                                </p:cTn>
                              </p:par>
                              <p:par>
                                <p:cTn id="202" presetID="42" presetClass="entr" presetSubtype="0" fill="hold" grpId="0" nodeType="withEffect">
                                  <p:stCondLst>
                                    <p:cond delay="0"/>
                                  </p:stCondLst>
                                  <p:childTnLst>
                                    <p:set>
                                      <p:cBhvr>
                                        <p:cTn id="203" dur="1" fill="hold">
                                          <p:stCondLst>
                                            <p:cond delay="0"/>
                                          </p:stCondLst>
                                        </p:cTn>
                                        <p:tgtEl>
                                          <p:spTgt spid="38"/>
                                        </p:tgtEl>
                                        <p:attrNameLst>
                                          <p:attrName>style.visibility</p:attrName>
                                        </p:attrNameLst>
                                      </p:cBhvr>
                                      <p:to>
                                        <p:strVal val="visible"/>
                                      </p:to>
                                    </p:set>
                                    <p:animEffect transition="in" filter="fade">
                                      <p:cBhvr>
                                        <p:cTn id="204" dur="1000"/>
                                        <p:tgtEl>
                                          <p:spTgt spid="38"/>
                                        </p:tgtEl>
                                      </p:cBhvr>
                                    </p:animEffect>
                                    <p:anim calcmode="lin" valueType="num">
                                      <p:cBhvr>
                                        <p:cTn id="205" dur="1000" fill="hold"/>
                                        <p:tgtEl>
                                          <p:spTgt spid="38"/>
                                        </p:tgtEl>
                                        <p:attrNameLst>
                                          <p:attrName>ppt_x</p:attrName>
                                        </p:attrNameLst>
                                      </p:cBhvr>
                                      <p:tavLst>
                                        <p:tav tm="0">
                                          <p:val>
                                            <p:strVal val="#ppt_x"/>
                                          </p:val>
                                        </p:tav>
                                        <p:tav tm="100000">
                                          <p:val>
                                            <p:strVal val="#ppt_x"/>
                                          </p:val>
                                        </p:tav>
                                      </p:tavLst>
                                    </p:anim>
                                    <p:anim calcmode="lin" valueType="num">
                                      <p:cBhvr>
                                        <p:cTn id="206" dur="1000" fill="hold"/>
                                        <p:tgtEl>
                                          <p:spTgt spid="38"/>
                                        </p:tgtEl>
                                        <p:attrNameLst>
                                          <p:attrName>ppt_y</p:attrName>
                                        </p:attrNameLst>
                                      </p:cBhvr>
                                      <p:tavLst>
                                        <p:tav tm="0">
                                          <p:val>
                                            <p:strVal val="#ppt_y+.1"/>
                                          </p:val>
                                        </p:tav>
                                        <p:tav tm="100000">
                                          <p:val>
                                            <p:strVal val="#ppt_y"/>
                                          </p:val>
                                        </p:tav>
                                      </p:tavLst>
                                    </p:anim>
                                  </p:childTnLst>
                                </p:cTn>
                              </p:par>
                              <p:par>
                                <p:cTn id="207" presetID="42" presetClass="entr" presetSubtype="0" fill="hold" grpId="0" nodeType="withEffect">
                                  <p:stCondLst>
                                    <p:cond delay="0"/>
                                  </p:stCondLst>
                                  <p:childTnLst>
                                    <p:set>
                                      <p:cBhvr>
                                        <p:cTn id="208" dur="1" fill="hold">
                                          <p:stCondLst>
                                            <p:cond delay="0"/>
                                          </p:stCondLst>
                                        </p:cTn>
                                        <p:tgtEl>
                                          <p:spTgt spid="39"/>
                                        </p:tgtEl>
                                        <p:attrNameLst>
                                          <p:attrName>style.visibility</p:attrName>
                                        </p:attrNameLst>
                                      </p:cBhvr>
                                      <p:to>
                                        <p:strVal val="visible"/>
                                      </p:to>
                                    </p:set>
                                    <p:animEffect transition="in" filter="fade">
                                      <p:cBhvr>
                                        <p:cTn id="209" dur="1000"/>
                                        <p:tgtEl>
                                          <p:spTgt spid="39"/>
                                        </p:tgtEl>
                                      </p:cBhvr>
                                    </p:animEffect>
                                    <p:anim calcmode="lin" valueType="num">
                                      <p:cBhvr>
                                        <p:cTn id="210" dur="1000" fill="hold"/>
                                        <p:tgtEl>
                                          <p:spTgt spid="39"/>
                                        </p:tgtEl>
                                        <p:attrNameLst>
                                          <p:attrName>ppt_x</p:attrName>
                                        </p:attrNameLst>
                                      </p:cBhvr>
                                      <p:tavLst>
                                        <p:tav tm="0">
                                          <p:val>
                                            <p:strVal val="#ppt_x"/>
                                          </p:val>
                                        </p:tav>
                                        <p:tav tm="100000">
                                          <p:val>
                                            <p:strVal val="#ppt_x"/>
                                          </p:val>
                                        </p:tav>
                                      </p:tavLst>
                                    </p:anim>
                                    <p:anim calcmode="lin" valueType="num">
                                      <p:cBhvr>
                                        <p:cTn id="211" dur="1000" fill="hold"/>
                                        <p:tgtEl>
                                          <p:spTgt spid="39"/>
                                        </p:tgtEl>
                                        <p:attrNameLst>
                                          <p:attrName>ppt_y</p:attrName>
                                        </p:attrNameLst>
                                      </p:cBhvr>
                                      <p:tavLst>
                                        <p:tav tm="0">
                                          <p:val>
                                            <p:strVal val="#ppt_y+.1"/>
                                          </p:val>
                                        </p:tav>
                                        <p:tav tm="100000">
                                          <p:val>
                                            <p:strVal val="#ppt_y"/>
                                          </p:val>
                                        </p:tav>
                                      </p:tavLst>
                                    </p:anim>
                                  </p:childTnLst>
                                </p:cTn>
                              </p:par>
                              <p:par>
                                <p:cTn id="212" presetID="42" presetClass="entr" presetSubtype="0" fill="hold" grpId="0" nodeType="withEffect">
                                  <p:stCondLst>
                                    <p:cond delay="0"/>
                                  </p:stCondLst>
                                  <p:childTnLst>
                                    <p:set>
                                      <p:cBhvr>
                                        <p:cTn id="213" dur="1" fill="hold">
                                          <p:stCondLst>
                                            <p:cond delay="0"/>
                                          </p:stCondLst>
                                        </p:cTn>
                                        <p:tgtEl>
                                          <p:spTgt spid="66"/>
                                        </p:tgtEl>
                                        <p:attrNameLst>
                                          <p:attrName>style.visibility</p:attrName>
                                        </p:attrNameLst>
                                      </p:cBhvr>
                                      <p:to>
                                        <p:strVal val="visible"/>
                                      </p:to>
                                    </p:set>
                                    <p:animEffect transition="in" filter="fade">
                                      <p:cBhvr>
                                        <p:cTn id="214" dur="1000"/>
                                        <p:tgtEl>
                                          <p:spTgt spid="66"/>
                                        </p:tgtEl>
                                      </p:cBhvr>
                                    </p:animEffect>
                                    <p:anim calcmode="lin" valueType="num">
                                      <p:cBhvr>
                                        <p:cTn id="215" dur="1000" fill="hold"/>
                                        <p:tgtEl>
                                          <p:spTgt spid="66"/>
                                        </p:tgtEl>
                                        <p:attrNameLst>
                                          <p:attrName>ppt_x</p:attrName>
                                        </p:attrNameLst>
                                      </p:cBhvr>
                                      <p:tavLst>
                                        <p:tav tm="0">
                                          <p:val>
                                            <p:strVal val="#ppt_x"/>
                                          </p:val>
                                        </p:tav>
                                        <p:tav tm="100000">
                                          <p:val>
                                            <p:strVal val="#ppt_x"/>
                                          </p:val>
                                        </p:tav>
                                      </p:tavLst>
                                    </p:anim>
                                    <p:anim calcmode="lin" valueType="num">
                                      <p:cBhvr>
                                        <p:cTn id="216" dur="1000" fill="hold"/>
                                        <p:tgtEl>
                                          <p:spTgt spid="66"/>
                                        </p:tgtEl>
                                        <p:attrNameLst>
                                          <p:attrName>ppt_y</p:attrName>
                                        </p:attrNameLst>
                                      </p:cBhvr>
                                      <p:tavLst>
                                        <p:tav tm="0">
                                          <p:val>
                                            <p:strVal val="#ppt_y+.1"/>
                                          </p:val>
                                        </p:tav>
                                        <p:tav tm="100000">
                                          <p:val>
                                            <p:strVal val="#ppt_y"/>
                                          </p:val>
                                        </p:tav>
                                      </p:tavLst>
                                    </p:anim>
                                  </p:childTnLst>
                                </p:cTn>
                              </p:par>
                              <p:par>
                                <p:cTn id="217" presetID="42" presetClass="entr" presetSubtype="0" fill="hold" grpId="0" nodeType="withEffect">
                                  <p:stCondLst>
                                    <p:cond delay="0"/>
                                  </p:stCondLst>
                                  <p:childTnLst>
                                    <p:set>
                                      <p:cBhvr>
                                        <p:cTn id="218" dur="1" fill="hold">
                                          <p:stCondLst>
                                            <p:cond delay="0"/>
                                          </p:stCondLst>
                                        </p:cTn>
                                        <p:tgtEl>
                                          <p:spTgt spid="74"/>
                                        </p:tgtEl>
                                        <p:attrNameLst>
                                          <p:attrName>style.visibility</p:attrName>
                                        </p:attrNameLst>
                                      </p:cBhvr>
                                      <p:to>
                                        <p:strVal val="visible"/>
                                      </p:to>
                                    </p:set>
                                    <p:animEffect transition="in" filter="fade">
                                      <p:cBhvr>
                                        <p:cTn id="219" dur="1000"/>
                                        <p:tgtEl>
                                          <p:spTgt spid="74"/>
                                        </p:tgtEl>
                                      </p:cBhvr>
                                    </p:animEffect>
                                    <p:anim calcmode="lin" valueType="num">
                                      <p:cBhvr>
                                        <p:cTn id="220" dur="1000" fill="hold"/>
                                        <p:tgtEl>
                                          <p:spTgt spid="74"/>
                                        </p:tgtEl>
                                        <p:attrNameLst>
                                          <p:attrName>ppt_x</p:attrName>
                                        </p:attrNameLst>
                                      </p:cBhvr>
                                      <p:tavLst>
                                        <p:tav tm="0">
                                          <p:val>
                                            <p:strVal val="#ppt_x"/>
                                          </p:val>
                                        </p:tav>
                                        <p:tav tm="100000">
                                          <p:val>
                                            <p:strVal val="#ppt_x"/>
                                          </p:val>
                                        </p:tav>
                                      </p:tavLst>
                                    </p:anim>
                                    <p:anim calcmode="lin" valueType="num">
                                      <p:cBhvr>
                                        <p:cTn id="221" dur="1000" fill="hold"/>
                                        <p:tgtEl>
                                          <p:spTgt spid="74"/>
                                        </p:tgtEl>
                                        <p:attrNameLst>
                                          <p:attrName>ppt_y</p:attrName>
                                        </p:attrNameLst>
                                      </p:cBhvr>
                                      <p:tavLst>
                                        <p:tav tm="0">
                                          <p:val>
                                            <p:strVal val="#ppt_y+.1"/>
                                          </p:val>
                                        </p:tav>
                                        <p:tav tm="100000">
                                          <p:val>
                                            <p:strVal val="#ppt_y"/>
                                          </p:val>
                                        </p:tav>
                                      </p:tavLst>
                                    </p:anim>
                                  </p:childTnLst>
                                </p:cTn>
                              </p:par>
                              <p:par>
                                <p:cTn id="222" presetID="42" presetClass="entr" presetSubtype="0" fill="hold" grpId="0" nodeType="withEffect">
                                  <p:stCondLst>
                                    <p:cond delay="0"/>
                                  </p:stCondLst>
                                  <p:childTnLst>
                                    <p:set>
                                      <p:cBhvr>
                                        <p:cTn id="223" dur="1" fill="hold">
                                          <p:stCondLst>
                                            <p:cond delay="0"/>
                                          </p:stCondLst>
                                        </p:cTn>
                                        <p:tgtEl>
                                          <p:spTgt spid="115"/>
                                        </p:tgtEl>
                                        <p:attrNameLst>
                                          <p:attrName>style.visibility</p:attrName>
                                        </p:attrNameLst>
                                      </p:cBhvr>
                                      <p:to>
                                        <p:strVal val="visible"/>
                                      </p:to>
                                    </p:set>
                                    <p:animEffect transition="in" filter="fade">
                                      <p:cBhvr>
                                        <p:cTn id="224" dur="1000"/>
                                        <p:tgtEl>
                                          <p:spTgt spid="115"/>
                                        </p:tgtEl>
                                      </p:cBhvr>
                                    </p:animEffect>
                                    <p:anim calcmode="lin" valueType="num">
                                      <p:cBhvr>
                                        <p:cTn id="225" dur="1000" fill="hold"/>
                                        <p:tgtEl>
                                          <p:spTgt spid="115"/>
                                        </p:tgtEl>
                                        <p:attrNameLst>
                                          <p:attrName>ppt_x</p:attrName>
                                        </p:attrNameLst>
                                      </p:cBhvr>
                                      <p:tavLst>
                                        <p:tav tm="0">
                                          <p:val>
                                            <p:strVal val="#ppt_x"/>
                                          </p:val>
                                        </p:tav>
                                        <p:tav tm="100000">
                                          <p:val>
                                            <p:strVal val="#ppt_x"/>
                                          </p:val>
                                        </p:tav>
                                      </p:tavLst>
                                    </p:anim>
                                    <p:anim calcmode="lin" valueType="num">
                                      <p:cBhvr>
                                        <p:cTn id="226" dur="1000" fill="hold"/>
                                        <p:tgtEl>
                                          <p:spTgt spid="115"/>
                                        </p:tgtEl>
                                        <p:attrNameLst>
                                          <p:attrName>ppt_y</p:attrName>
                                        </p:attrNameLst>
                                      </p:cBhvr>
                                      <p:tavLst>
                                        <p:tav tm="0">
                                          <p:val>
                                            <p:strVal val="#ppt_y+.1"/>
                                          </p:val>
                                        </p:tav>
                                        <p:tav tm="100000">
                                          <p:val>
                                            <p:strVal val="#ppt_y"/>
                                          </p:val>
                                        </p:tav>
                                      </p:tavLst>
                                    </p:anim>
                                  </p:childTnLst>
                                </p:cTn>
                              </p:par>
                              <p:par>
                                <p:cTn id="227" presetID="42" presetClass="entr" presetSubtype="0" fill="hold" grpId="0" nodeType="withEffect">
                                  <p:stCondLst>
                                    <p:cond delay="0"/>
                                  </p:stCondLst>
                                  <p:childTnLst>
                                    <p:set>
                                      <p:cBhvr>
                                        <p:cTn id="228" dur="1" fill="hold">
                                          <p:stCondLst>
                                            <p:cond delay="0"/>
                                          </p:stCondLst>
                                        </p:cTn>
                                        <p:tgtEl>
                                          <p:spTgt spid="116"/>
                                        </p:tgtEl>
                                        <p:attrNameLst>
                                          <p:attrName>style.visibility</p:attrName>
                                        </p:attrNameLst>
                                      </p:cBhvr>
                                      <p:to>
                                        <p:strVal val="visible"/>
                                      </p:to>
                                    </p:set>
                                    <p:animEffect transition="in" filter="fade">
                                      <p:cBhvr>
                                        <p:cTn id="229" dur="1000"/>
                                        <p:tgtEl>
                                          <p:spTgt spid="116"/>
                                        </p:tgtEl>
                                      </p:cBhvr>
                                    </p:animEffect>
                                    <p:anim calcmode="lin" valueType="num">
                                      <p:cBhvr>
                                        <p:cTn id="230" dur="1000" fill="hold"/>
                                        <p:tgtEl>
                                          <p:spTgt spid="116"/>
                                        </p:tgtEl>
                                        <p:attrNameLst>
                                          <p:attrName>ppt_x</p:attrName>
                                        </p:attrNameLst>
                                      </p:cBhvr>
                                      <p:tavLst>
                                        <p:tav tm="0">
                                          <p:val>
                                            <p:strVal val="#ppt_x"/>
                                          </p:val>
                                        </p:tav>
                                        <p:tav tm="100000">
                                          <p:val>
                                            <p:strVal val="#ppt_x"/>
                                          </p:val>
                                        </p:tav>
                                      </p:tavLst>
                                    </p:anim>
                                    <p:anim calcmode="lin" valueType="num">
                                      <p:cBhvr>
                                        <p:cTn id="231" dur="1000" fill="hold"/>
                                        <p:tgtEl>
                                          <p:spTgt spid="116"/>
                                        </p:tgtEl>
                                        <p:attrNameLst>
                                          <p:attrName>ppt_y</p:attrName>
                                        </p:attrNameLst>
                                      </p:cBhvr>
                                      <p:tavLst>
                                        <p:tav tm="0">
                                          <p:val>
                                            <p:strVal val="#ppt_y+.1"/>
                                          </p:val>
                                        </p:tav>
                                        <p:tav tm="100000">
                                          <p:val>
                                            <p:strVal val="#ppt_y"/>
                                          </p:val>
                                        </p:tav>
                                      </p:tavLst>
                                    </p:anim>
                                  </p:childTnLst>
                                </p:cTn>
                              </p:par>
                              <p:par>
                                <p:cTn id="232" presetID="42" presetClass="entr" presetSubtype="0" fill="hold" grpId="0" nodeType="withEffect">
                                  <p:stCondLst>
                                    <p:cond delay="0"/>
                                  </p:stCondLst>
                                  <p:childTnLst>
                                    <p:set>
                                      <p:cBhvr>
                                        <p:cTn id="233" dur="1" fill="hold">
                                          <p:stCondLst>
                                            <p:cond delay="0"/>
                                          </p:stCondLst>
                                        </p:cTn>
                                        <p:tgtEl>
                                          <p:spTgt spid="117"/>
                                        </p:tgtEl>
                                        <p:attrNameLst>
                                          <p:attrName>style.visibility</p:attrName>
                                        </p:attrNameLst>
                                      </p:cBhvr>
                                      <p:to>
                                        <p:strVal val="visible"/>
                                      </p:to>
                                    </p:set>
                                    <p:animEffect transition="in" filter="fade">
                                      <p:cBhvr>
                                        <p:cTn id="234" dur="1000"/>
                                        <p:tgtEl>
                                          <p:spTgt spid="117"/>
                                        </p:tgtEl>
                                      </p:cBhvr>
                                    </p:animEffect>
                                    <p:anim calcmode="lin" valueType="num">
                                      <p:cBhvr>
                                        <p:cTn id="235" dur="1000" fill="hold"/>
                                        <p:tgtEl>
                                          <p:spTgt spid="117"/>
                                        </p:tgtEl>
                                        <p:attrNameLst>
                                          <p:attrName>ppt_x</p:attrName>
                                        </p:attrNameLst>
                                      </p:cBhvr>
                                      <p:tavLst>
                                        <p:tav tm="0">
                                          <p:val>
                                            <p:strVal val="#ppt_x"/>
                                          </p:val>
                                        </p:tav>
                                        <p:tav tm="100000">
                                          <p:val>
                                            <p:strVal val="#ppt_x"/>
                                          </p:val>
                                        </p:tav>
                                      </p:tavLst>
                                    </p:anim>
                                    <p:anim calcmode="lin" valueType="num">
                                      <p:cBhvr>
                                        <p:cTn id="236" dur="1000" fill="hold"/>
                                        <p:tgtEl>
                                          <p:spTgt spid="117"/>
                                        </p:tgtEl>
                                        <p:attrNameLst>
                                          <p:attrName>ppt_y</p:attrName>
                                        </p:attrNameLst>
                                      </p:cBhvr>
                                      <p:tavLst>
                                        <p:tav tm="0">
                                          <p:val>
                                            <p:strVal val="#ppt_y+.1"/>
                                          </p:val>
                                        </p:tav>
                                        <p:tav tm="100000">
                                          <p:val>
                                            <p:strVal val="#ppt_y"/>
                                          </p:val>
                                        </p:tav>
                                      </p:tavLst>
                                    </p:anim>
                                  </p:childTnLst>
                                </p:cTn>
                              </p:par>
                              <p:par>
                                <p:cTn id="237" presetID="42" presetClass="entr" presetSubtype="0" fill="hold" grpId="0" nodeType="withEffect">
                                  <p:stCondLst>
                                    <p:cond delay="0"/>
                                  </p:stCondLst>
                                  <p:childTnLst>
                                    <p:set>
                                      <p:cBhvr>
                                        <p:cTn id="238" dur="1" fill="hold">
                                          <p:stCondLst>
                                            <p:cond delay="0"/>
                                          </p:stCondLst>
                                        </p:cTn>
                                        <p:tgtEl>
                                          <p:spTgt spid="118"/>
                                        </p:tgtEl>
                                        <p:attrNameLst>
                                          <p:attrName>style.visibility</p:attrName>
                                        </p:attrNameLst>
                                      </p:cBhvr>
                                      <p:to>
                                        <p:strVal val="visible"/>
                                      </p:to>
                                    </p:set>
                                    <p:animEffect transition="in" filter="fade">
                                      <p:cBhvr>
                                        <p:cTn id="239" dur="1000"/>
                                        <p:tgtEl>
                                          <p:spTgt spid="118"/>
                                        </p:tgtEl>
                                      </p:cBhvr>
                                    </p:animEffect>
                                    <p:anim calcmode="lin" valueType="num">
                                      <p:cBhvr>
                                        <p:cTn id="240" dur="1000" fill="hold"/>
                                        <p:tgtEl>
                                          <p:spTgt spid="118"/>
                                        </p:tgtEl>
                                        <p:attrNameLst>
                                          <p:attrName>ppt_x</p:attrName>
                                        </p:attrNameLst>
                                      </p:cBhvr>
                                      <p:tavLst>
                                        <p:tav tm="0">
                                          <p:val>
                                            <p:strVal val="#ppt_x"/>
                                          </p:val>
                                        </p:tav>
                                        <p:tav tm="100000">
                                          <p:val>
                                            <p:strVal val="#ppt_x"/>
                                          </p:val>
                                        </p:tav>
                                      </p:tavLst>
                                    </p:anim>
                                    <p:anim calcmode="lin" valueType="num">
                                      <p:cBhvr>
                                        <p:cTn id="241" dur="1000" fill="hold"/>
                                        <p:tgtEl>
                                          <p:spTgt spid="118"/>
                                        </p:tgtEl>
                                        <p:attrNameLst>
                                          <p:attrName>ppt_y</p:attrName>
                                        </p:attrNameLst>
                                      </p:cBhvr>
                                      <p:tavLst>
                                        <p:tav tm="0">
                                          <p:val>
                                            <p:strVal val="#ppt_y+.1"/>
                                          </p:val>
                                        </p:tav>
                                        <p:tav tm="100000">
                                          <p:val>
                                            <p:strVal val="#ppt_y"/>
                                          </p:val>
                                        </p:tav>
                                      </p:tavLst>
                                    </p:anim>
                                  </p:childTnLst>
                                </p:cTn>
                              </p:par>
                              <p:par>
                                <p:cTn id="242" presetID="42" presetClass="entr" presetSubtype="0" fill="hold" grpId="0" nodeType="withEffect">
                                  <p:stCondLst>
                                    <p:cond delay="0"/>
                                  </p:stCondLst>
                                  <p:childTnLst>
                                    <p:set>
                                      <p:cBhvr>
                                        <p:cTn id="243" dur="1" fill="hold">
                                          <p:stCondLst>
                                            <p:cond delay="0"/>
                                          </p:stCondLst>
                                        </p:cTn>
                                        <p:tgtEl>
                                          <p:spTgt spid="119"/>
                                        </p:tgtEl>
                                        <p:attrNameLst>
                                          <p:attrName>style.visibility</p:attrName>
                                        </p:attrNameLst>
                                      </p:cBhvr>
                                      <p:to>
                                        <p:strVal val="visible"/>
                                      </p:to>
                                    </p:set>
                                    <p:animEffect transition="in" filter="fade">
                                      <p:cBhvr>
                                        <p:cTn id="244" dur="1000"/>
                                        <p:tgtEl>
                                          <p:spTgt spid="119"/>
                                        </p:tgtEl>
                                      </p:cBhvr>
                                    </p:animEffect>
                                    <p:anim calcmode="lin" valueType="num">
                                      <p:cBhvr>
                                        <p:cTn id="245" dur="1000" fill="hold"/>
                                        <p:tgtEl>
                                          <p:spTgt spid="119"/>
                                        </p:tgtEl>
                                        <p:attrNameLst>
                                          <p:attrName>ppt_x</p:attrName>
                                        </p:attrNameLst>
                                      </p:cBhvr>
                                      <p:tavLst>
                                        <p:tav tm="0">
                                          <p:val>
                                            <p:strVal val="#ppt_x"/>
                                          </p:val>
                                        </p:tav>
                                        <p:tav tm="100000">
                                          <p:val>
                                            <p:strVal val="#ppt_x"/>
                                          </p:val>
                                        </p:tav>
                                      </p:tavLst>
                                    </p:anim>
                                    <p:anim calcmode="lin" valueType="num">
                                      <p:cBhvr>
                                        <p:cTn id="246" dur="1000" fill="hold"/>
                                        <p:tgtEl>
                                          <p:spTgt spid="119"/>
                                        </p:tgtEl>
                                        <p:attrNameLst>
                                          <p:attrName>ppt_y</p:attrName>
                                        </p:attrNameLst>
                                      </p:cBhvr>
                                      <p:tavLst>
                                        <p:tav tm="0">
                                          <p:val>
                                            <p:strVal val="#ppt_y+.1"/>
                                          </p:val>
                                        </p:tav>
                                        <p:tav tm="100000">
                                          <p:val>
                                            <p:strVal val="#ppt_y"/>
                                          </p:val>
                                        </p:tav>
                                      </p:tavLst>
                                    </p:anim>
                                  </p:childTnLst>
                                </p:cTn>
                              </p:par>
                              <p:par>
                                <p:cTn id="247" presetID="42" presetClass="entr" presetSubtype="0" fill="hold" grpId="0" nodeType="withEffect">
                                  <p:stCondLst>
                                    <p:cond delay="0"/>
                                  </p:stCondLst>
                                  <p:childTnLst>
                                    <p:set>
                                      <p:cBhvr>
                                        <p:cTn id="248" dur="1" fill="hold">
                                          <p:stCondLst>
                                            <p:cond delay="0"/>
                                          </p:stCondLst>
                                        </p:cTn>
                                        <p:tgtEl>
                                          <p:spTgt spid="120"/>
                                        </p:tgtEl>
                                        <p:attrNameLst>
                                          <p:attrName>style.visibility</p:attrName>
                                        </p:attrNameLst>
                                      </p:cBhvr>
                                      <p:to>
                                        <p:strVal val="visible"/>
                                      </p:to>
                                    </p:set>
                                    <p:animEffect transition="in" filter="fade">
                                      <p:cBhvr>
                                        <p:cTn id="249" dur="1000"/>
                                        <p:tgtEl>
                                          <p:spTgt spid="120"/>
                                        </p:tgtEl>
                                      </p:cBhvr>
                                    </p:animEffect>
                                    <p:anim calcmode="lin" valueType="num">
                                      <p:cBhvr>
                                        <p:cTn id="250" dur="1000" fill="hold"/>
                                        <p:tgtEl>
                                          <p:spTgt spid="120"/>
                                        </p:tgtEl>
                                        <p:attrNameLst>
                                          <p:attrName>ppt_x</p:attrName>
                                        </p:attrNameLst>
                                      </p:cBhvr>
                                      <p:tavLst>
                                        <p:tav tm="0">
                                          <p:val>
                                            <p:strVal val="#ppt_x"/>
                                          </p:val>
                                        </p:tav>
                                        <p:tav tm="100000">
                                          <p:val>
                                            <p:strVal val="#ppt_x"/>
                                          </p:val>
                                        </p:tav>
                                      </p:tavLst>
                                    </p:anim>
                                    <p:anim calcmode="lin" valueType="num">
                                      <p:cBhvr>
                                        <p:cTn id="251" dur="1000" fill="hold"/>
                                        <p:tgtEl>
                                          <p:spTgt spid="120"/>
                                        </p:tgtEl>
                                        <p:attrNameLst>
                                          <p:attrName>ppt_y</p:attrName>
                                        </p:attrNameLst>
                                      </p:cBhvr>
                                      <p:tavLst>
                                        <p:tav tm="0">
                                          <p:val>
                                            <p:strVal val="#ppt_y+.1"/>
                                          </p:val>
                                        </p:tav>
                                        <p:tav tm="100000">
                                          <p:val>
                                            <p:strVal val="#ppt_y"/>
                                          </p:val>
                                        </p:tav>
                                      </p:tavLst>
                                    </p:anim>
                                  </p:childTnLst>
                                </p:cTn>
                              </p:par>
                              <p:par>
                                <p:cTn id="252" presetID="42" presetClass="entr" presetSubtype="0" fill="hold" grpId="0" nodeType="withEffect">
                                  <p:stCondLst>
                                    <p:cond delay="0"/>
                                  </p:stCondLst>
                                  <p:childTnLst>
                                    <p:set>
                                      <p:cBhvr>
                                        <p:cTn id="253" dur="1" fill="hold">
                                          <p:stCondLst>
                                            <p:cond delay="0"/>
                                          </p:stCondLst>
                                        </p:cTn>
                                        <p:tgtEl>
                                          <p:spTgt spid="121"/>
                                        </p:tgtEl>
                                        <p:attrNameLst>
                                          <p:attrName>style.visibility</p:attrName>
                                        </p:attrNameLst>
                                      </p:cBhvr>
                                      <p:to>
                                        <p:strVal val="visible"/>
                                      </p:to>
                                    </p:set>
                                    <p:animEffect transition="in" filter="fade">
                                      <p:cBhvr>
                                        <p:cTn id="254" dur="1000"/>
                                        <p:tgtEl>
                                          <p:spTgt spid="121"/>
                                        </p:tgtEl>
                                      </p:cBhvr>
                                    </p:animEffect>
                                    <p:anim calcmode="lin" valueType="num">
                                      <p:cBhvr>
                                        <p:cTn id="255" dur="1000" fill="hold"/>
                                        <p:tgtEl>
                                          <p:spTgt spid="121"/>
                                        </p:tgtEl>
                                        <p:attrNameLst>
                                          <p:attrName>ppt_x</p:attrName>
                                        </p:attrNameLst>
                                      </p:cBhvr>
                                      <p:tavLst>
                                        <p:tav tm="0">
                                          <p:val>
                                            <p:strVal val="#ppt_x"/>
                                          </p:val>
                                        </p:tav>
                                        <p:tav tm="100000">
                                          <p:val>
                                            <p:strVal val="#ppt_x"/>
                                          </p:val>
                                        </p:tav>
                                      </p:tavLst>
                                    </p:anim>
                                    <p:anim calcmode="lin" valueType="num">
                                      <p:cBhvr>
                                        <p:cTn id="256" dur="1000" fill="hold"/>
                                        <p:tgtEl>
                                          <p:spTgt spid="1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p:bldP spid="23" grpId="0"/>
      <p:bldP spid="24" grpId="0"/>
      <p:bldP spid="25" grpId="0"/>
      <p:bldP spid="26" grpId="0"/>
      <p:bldP spid="27" grpId="0"/>
      <p:bldP spid="28" grpId="0"/>
      <p:bldP spid="29" grpId="0"/>
      <p:bldP spid="30" grpId="0"/>
      <p:bldP spid="31" grpId="0" animBg="1"/>
      <p:bldP spid="32" grpId="0" animBg="1"/>
      <p:bldP spid="33" grpId="0" animBg="1"/>
      <p:bldP spid="34" grpId="0" animBg="1"/>
      <p:bldP spid="35" grpId="0" animBg="1"/>
      <p:bldP spid="36" grpId="0" animBg="1"/>
      <p:bldP spid="37" grpId="0" animBg="1"/>
      <p:bldP spid="38" grpId="0" animBg="1"/>
      <p:bldP spid="39" grpId="0" animBg="1"/>
      <p:bldP spid="66" grpId="0"/>
      <p:bldP spid="74" grpId="0"/>
      <p:bldP spid="115" grpId="0"/>
      <p:bldP spid="116" grpId="0"/>
      <p:bldP spid="117" grpId="0"/>
      <p:bldP spid="118" grpId="0"/>
      <p:bldP spid="119" grpId="0"/>
      <p:bldP spid="120" grpId="0"/>
      <p:bldP spid="1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îśļïḍê">
            <a:extLst>
              <a:ext uri="{FF2B5EF4-FFF2-40B4-BE49-F238E27FC236}">
                <a16:creationId xmlns:a16="http://schemas.microsoft.com/office/drawing/2014/main" xmlns="" id="{6EAA44A9-01DA-4955-983F-1D36AB9488D5}"/>
              </a:ext>
            </a:extLst>
          </p:cNvPr>
          <p:cNvGrpSpPr/>
          <p:nvPr/>
        </p:nvGrpSpPr>
        <p:grpSpPr>
          <a:xfrm>
            <a:off x="1565974" y="2108200"/>
            <a:ext cx="1243807" cy="1243805"/>
            <a:chOff x="3561416" y="2805766"/>
            <a:chExt cx="1246469" cy="1246469"/>
          </a:xfrm>
        </p:grpSpPr>
        <p:sp>
          <p:nvSpPr>
            <p:cNvPr id="59" name="îṡlîḋe">
              <a:extLst>
                <a:ext uri="{FF2B5EF4-FFF2-40B4-BE49-F238E27FC236}">
                  <a16:creationId xmlns:a16="http://schemas.microsoft.com/office/drawing/2014/main" xmlns="" id="{B53B618D-6BEE-4346-8A04-398F9D8BED7E}"/>
                </a:ext>
              </a:extLst>
            </p:cNvPr>
            <p:cNvSpPr/>
            <p:nvPr/>
          </p:nvSpPr>
          <p:spPr>
            <a:xfrm>
              <a:off x="3561416" y="2805766"/>
              <a:ext cx="1246469" cy="1246469"/>
            </a:xfrm>
            <a:prstGeom prst="ellipse">
              <a:avLst/>
            </a:prstGeom>
            <a:solidFill>
              <a:schemeClr val="tx2">
                <a:lumMod val="20000"/>
                <a:lumOff val="8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algn="ctr"/>
              <a:endParaRPr/>
            </a:p>
          </p:txBody>
        </p:sp>
        <p:sp>
          <p:nvSpPr>
            <p:cNvPr id="60" name="iṥ1îḋê">
              <a:extLst>
                <a:ext uri="{FF2B5EF4-FFF2-40B4-BE49-F238E27FC236}">
                  <a16:creationId xmlns:a16="http://schemas.microsoft.com/office/drawing/2014/main" xmlns="" id="{200F03E2-C2BA-417C-983C-3945085AEA4D}"/>
                </a:ext>
              </a:extLst>
            </p:cNvPr>
            <p:cNvSpPr/>
            <p:nvPr/>
          </p:nvSpPr>
          <p:spPr>
            <a:xfrm>
              <a:off x="3686064" y="2930413"/>
              <a:ext cx="997173" cy="997173"/>
            </a:xfrm>
            <a:prstGeom prst="chord">
              <a:avLst>
                <a:gd name="adj1" fmla="val 1168272"/>
                <a:gd name="adj2" fmla="val 9631728"/>
              </a:avLst>
            </a:prstGeom>
            <a:solidFill>
              <a:schemeClr val="accent1">
                <a:lumMod val="100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grpSp>
      <p:grpSp>
        <p:nvGrpSpPr>
          <p:cNvPr id="33" name="íŝľíḋé">
            <a:extLst>
              <a:ext uri="{FF2B5EF4-FFF2-40B4-BE49-F238E27FC236}">
                <a16:creationId xmlns:a16="http://schemas.microsoft.com/office/drawing/2014/main" xmlns="" id="{5BCF1E5E-07D4-4E6B-8614-D95708BEB036}"/>
              </a:ext>
            </a:extLst>
          </p:cNvPr>
          <p:cNvGrpSpPr/>
          <p:nvPr/>
        </p:nvGrpSpPr>
        <p:grpSpPr>
          <a:xfrm>
            <a:off x="5153822" y="2108200"/>
            <a:ext cx="1243807" cy="1243805"/>
            <a:chOff x="5472766" y="2805766"/>
            <a:chExt cx="1246469" cy="1246469"/>
          </a:xfrm>
        </p:grpSpPr>
        <p:sp>
          <p:nvSpPr>
            <p:cNvPr id="57" name="iṣḻïḑé">
              <a:extLst>
                <a:ext uri="{FF2B5EF4-FFF2-40B4-BE49-F238E27FC236}">
                  <a16:creationId xmlns:a16="http://schemas.microsoft.com/office/drawing/2014/main" xmlns="" id="{E51B4D4B-3710-435A-A32F-7061911497B2}"/>
                </a:ext>
              </a:extLst>
            </p:cNvPr>
            <p:cNvSpPr/>
            <p:nvPr/>
          </p:nvSpPr>
          <p:spPr>
            <a:xfrm>
              <a:off x="5472766" y="2805766"/>
              <a:ext cx="1246469" cy="1246469"/>
            </a:xfrm>
            <a:prstGeom prst="ellipse">
              <a:avLst/>
            </a:prstGeom>
            <a:solidFill>
              <a:schemeClr val="tx2">
                <a:lumMod val="20000"/>
                <a:lumOff val="8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algn="ctr"/>
              <a:endParaRPr/>
            </a:p>
          </p:txBody>
        </p:sp>
        <p:sp>
          <p:nvSpPr>
            <p:cNvPr id="58" name="ïṩľïḑe">
              <a:extLst>
                <a:ext uri="{FF2B5EF4-FFF2-40B4-BE49-F238E27FC236}">
                  <a16:creationId xmlns:a16="http://schemas.microsoft.com/office/drawing/2014/main" xmlns="" id="{6207A439-952C-47F7-B6EB-BD903E4D206E}"/>
                </a:ext>
              </a:extLst>
            </p:cNvPr>
            <p:cNvSpPr/>
            <p:nvPr/>
          </p:nvSpPr>
          <p:spPr>
            <a:xfrm>
              <a:off x="5597414" y="2930413"/>
              <a:ext cx="997173" cy="997173"/>
            </a:xfrm>
            <a:prstGeom prst="chord">
              <a:avLst>
                <a:gd name="adj1" fmla="val 20431728"/>
                <a:gd name="adj2" fmla="val 11968272"/>
              </a:avLst>
            </a:prstGeom>
            <a:solidFill>
              <a:srgbClr val="5B9BD5"/>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grpSp>
      <p:grpSp>
        <p:nvGrpSpPr>
          <p:cNvPr id="34" name="îṩḷïḓé">
            <a:extLst>
              <a:ext uri="{FF2B5EF4-FFF2-40B4-BE49-F238E27FC236}">
                <a16:creationId xmlns:a16="http://schemas.microsoft.com/office/drawing/2014/main" xmlns="" id="{43B48DE0-75E9-4848-AFE8-73070280374D}"/>
              </a:ext>
            </a:extLst>
          </p:cNvPr>
          <p:cNvGrpSpPr/>
          <p:nvPr/>
        </p:nvGrpSpPr>
        <p:grpSpPr>
          <a:xfrm>
            <a:off x="8741668" y="2108200"/>
            <a:ext cx="1243807" cy="1243805"/>
            <a:chOff x="7384116" y="2805766"/>
            <a:chExt cx="1246469" cy="1246469"/>
          </a:xfrm>
        </p:grpSpPr>
        <p:sp>
          <p:nvSpPr>
            <p:cNvPr id="55" name="i$ľídê">
              <a:extLst>
                <a:ext uri="{FF2B5EF4-FFF2-40B4-BE49-F238E27FC236}">
                  <a16:creationId xmlns:a16="http://schemas.microsoft.com/office/drawing/2014/main" xmlns="" id="{8E65C428-EF48-4D4E-A6E2-B4B0B6E94C32}"/>
                </a:ext>
              </a:extLst>
            </p:cNvPr>
            <p:cNvSpPr/>
            <p:nvPr/>
          </p:nvSpPr>
          <p:spPr>
            <a:xfrm>
              <a:off x="7384116" y="2805766"/>
              <a:ext cx="1246469" cy="1246469"/>
            </a:xfrm>
            <a:prstGeom prst="ellipse">
              <a:avLst/>
            </a:prstGeom>
            <a:solidFill>
              <a:schemeClr val="tx2">
                <a:lumMod val="20000"/>
                <a:lumOff val="8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algn="ctr"/>
              <a:endParaRPr/>
            </a:p>
          </p:txBody>
        </p:sp>
        <p:sp>
          <p:nvSpPr>
            <p:cNvPr id="56" name="îşľiḍé">
              <a:extLst>
                <a:ext uri="{FF2B5EF4-FFF2-40B4-BE49-F238E27FC236}">
                  <a16:creationId xmlns:a16="http://schemas.microsoft.com/office/drawing/2014/main" xmlns="" id="{8D88A492-DE6D-4478-81DF-0F5388C6F76F}"/>
                </a:ext>
              </a:extLst>
            </p:cNvPr>
            <p:cNvSpPr/>
            <p:nvPr/>
          </p:nvSpPr>
          <p:spPr>
            <a:xfrm>
              <a:off x="7508764" y="2930413"/>
              <a:ext cx="997173" cy="997173"/>
            </a:xfrm>
            <a:prstGeom prst="chord">
              <a:avLst>
                <a:gd name="adj1" fmla="val 16200000"/>
                <a:gd name="adj2" fmla="val 16200000"/>
              </a:avLst>
            </a:prstGeom>
            <a:solidFill>
              <a:srgbClr val="5B9BD5"/>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grpSp>
      <p:cxnSp>
        <p:nvCxnSpPr>
          <p:cNvPr id="52" name="直接连接符 51">
            <a:extLst>
              <a:ext uri="{FF2B5EF4-FFF2-40B4-BE49-F238E27FC236}">
                <a16:creationId xmlns:a16="http://schemas.microsoft.com/office/drawing/2014/main" xmlns="" id="{9768F3E9-8030-4DB5-BA27-98F58729B6F1}"/>
              </a:ext>
            </a:extLst>
          </p:cNvPr>
          <p:cNvCxnSpPr/>
          <p:nvPr/>
        </p:nvCxnSpPr>
        <p:spPr>
          <a:xfrm>
            <a:off x="2915705" y="2792533"/>
            <a:ext cx="594179" cy="737561"/>
          </a:xfrm>
          <a:prstGeom prst="line">
            <a:avLst/>
          </a:prstGeom>
          <a:solidFill>
            <a:srgbClr val="41B7D0"/>
          </a:solidFill>
          <a:ln>
            <a:solidFill>
              <a:schemeClr val="tx2">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xmlns="" id="{D3244259-C455-4D41-9B98-BD9CFA4BBE57}"/>
              </a:ext>
            </a:extLst>
          </p:cNvPr>
          <p:cNvCxnSpPr/>
          <p:nvPr/>
        </p:nvCxnSpPr>
        <p:spPr>
          <a:xfrm flipH="1">
            <a:off x="4392058" y="2730101"/>
            <a:ext cx="655840" cy="815200"/>
          </a:xfrm>
          <a:prstGeom prst="line">
            <a:avLst/>
          </a:prstGeom>
          <a:solidFill>
            <a:srgbClr val="41B7D0"/>
          </a:solidFill>
          <a:ln>
            <a:solidFill>
              <a:schemeClr val="tx2">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4" name="îŝḷïḑé">
            <a:extLst>
              <a:ext uri="{FF2B5EF4-FFF2-40B4-BE49-F238E27FC236}">
                <a16:creationId xmlns:a16="http://schemas.microsoft.com/office/drawing/2014/main" xmlns="" id="{B03DCCC5-30A5-480A-960F-7FDC70C3384E}"/>
              </a:ext>
            </a:extLst>
          </p:cNvPr>
          <p:cNvSpPr/>
          <p:nvPr/>
        </p:nvSpPr>
        <p:spPr>
          <a:xfrm>
            <a:off x="3599923" y="3463546"/>
            <a:ext cx="702095" cy="702096"/>
          </a:xfrm>
          <a:prstGeom prst="ellipse">
            <a:avLst/>
          </a:prstGeom>
          <a:solidFill>
            <a:srgbClr val="41B7D0"/>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algn="ctr"/>
            <a:endParaRPr/>
          </a:p>
        </p:txBody>
      </p:sp>
      <p:cxnSp>
        <p:nvCxnSpPr>
          <p:cNvPr id="49" name="直接连接符 48">
            <a:extLst>
              <a:ext uri="{FF2B5EF4-FFF2-40B4-BE49-F238E27FC236}">
                <a16:creationId xmlns:a16="http://schemas.microsoft.com/office/drawing/2014/main" xmlns="" id="{F4B20087-27AB-40D5-81F8-A1A32AE22886}"/>
              </a:ext>
            </a:extLst>
          </p:cNvPr>
          <p:cNvCxnSpPr/>
          <p:nvPr/>
        </p:nvCxnSpPr>
        <p:spPr>
          <a:xfrm>
            <a:off x="6503553" y="2772988"/>
            <a:ext cx="594179" cy="737562"/>
          </a:xfrm>
          <a:prstGeom prst="line">
            <a:avLst/>
          </a:prstGeom>
          <a:solidFill>
            <a:srgbClr val="41B7D0"/>
          </a:solidFill>
          <a:ln>
            <a:solidFill>
              <a:schemeClr val="tx2">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直接连接符 49">
            <a:extLst>
              <a:ext uri="{FF2B5EF4-FFF2-40B4-BE49-F238E27FC236}">
                <a16:creationId xmlns:a16="http://schemas.microsoft.com/office/drawing/2014/main" xmlns="" id="{4124A0E7-6CFB-4EBD-ACC4-F2A68E2CD984}"/>
              </a:ext>
            </a:extLst>
          </p:cNvPr>
          <p:cNvCxnSpPr/>
          <p:nvPr/>
        </p:nvCxnSpPr>
        <p:spPr>
          <a:xfrm flipH="1">
            <a:off x="7979906" y="2710557"/>
            <a:ext cx="655840" cy="815201"/>
          </a:xfrm>
          <a:prstGeom prst="line">
            <a:avLst/>
          </a:prstGeom>
          <a:solidFill>
            <a:srgbClr val="41B7D0"/>
          </a:solidFill>
          <a:ln>
            <a:solidFill>
              <a:schemeClr val="tx2">
                <a:lumMod val="60000"/>
                <a:lumOff val="4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1" name="ïSļïḓe">
            <a:extLst>
              <a:ext uri="{FF2B5EF4-FFF2-40B4-BE49-F238E27FC236}">
                <a16:creationId xmlns:a16="http://schemas.microsoft.com/office/drawing/2014/main" xmlns="" id="{508F6278-3BE6-4EF0-86B6-2B3E3C8414CB}"/>
              </a:ext>
            </a:extLst>
          </p:cNvPr>
          <p:cNvSpPr/>
          <p:nvPr/>
        </p:nvSpPr>
        <p:spPr>
          <a:xfrm>
            <a:off x="7187771" y="3444004"/>
            <a:ext cx="702096" cy="702095"/>
          </a:xfrm>
          <a:prstGeom prst="ellipse">
            <a:avLst/>
          </a:prstGeom>
          <a:solidFill>
            <a:srgbClr val="41B7D0"/>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algn="ctr"/>
            <a:endParaRPr/>
          </a:p>
        </p:txBody>
      </p:sp>
      <p:sp>
        <p:nvSpPr>
          <p:cNvPr id="37" name="íṩ1ïdé">
            <a:extLst>
              <a:ext uri="{FF2B5EF4-FFF2-40B4-BE49-F238E27FC236}">
                <a16:creationId xmlns:a16="http://schemas.microsoft.com/office/drawing/2014/main" xmlns="" id="{9F09FD35-F091-4E14-8279-B04217952DB6}"/>
              </a:ext>
            </a:extLst>
          </p:cNvPr>
          <p:cNvSpPr/>
          <p:nvPr/>
        </p:nvSpPr>
        <p:spPr>
          <a:xfrm>
            <a:off x="829147" y="3586713"/>
            <a:ext cx="2024892" cy="371614"/>
          </a:xfrm>
          <a:prstGeom prst="rect">
            <a:avLst/>
          </a:prstGeom>
        </p:spPr>
        <p:txBody>
          <a:bodyPr wrap="none">
            <a:normAutofit/>
          </a:bodyPr>
          <a:lstStyle/>
          <a:p>
            <a:pPr algn="r"/>
            <a:r>
              <a:rPr lang="zh-CN" altLang="en-US" sz="1600" b="1" dirty="0">
                <a:solidFill>
                  <a:srgbClr val="3DA1D2"/>
                </a:solidFill>
                <a:latin typeface="黑体" panose="02010609060101010101" pitchFamily="49" charset="-122"/>
                <a:ea typeface="黑体" panose="02010609060101010101" pitchFamily="49" charset="-122"/>
              </a:rPr>
              <a:t>点击此处添加标题</a:t>
            </a:r>
          </a:p>
        </p:txBody>
      </p:sp>
      <p:sp>
        <p:nvSpPr>
          <p:cNvPr id="38" name="îŝḷiḋe">
            <a:extLst>
              <a:ext uri="{FF2B5EF4-FFF2-40B4-BE49-F238E27FC236}">
                <a16:creationId xmlns:a16="http://schemas.microsoft.com/office/drawing/2014/main" xmlns="" id="{513A0919-F3E9-4AB2-8B31-3839606525BA}"/>
              </a:ext>
            </a:extLst>
          </p:cNvPr>
          <p:cNvSpPr/>
          <p:nvPr/>
        </p:nvSpPr>
        <p:spPr>
          <a:xfrm>
            <a:off x="687348" y="3992256"/>
            <a:ext cx="2166695" cy="466207"/>
          </a:xfrm>
          <a:prstGeom prst="rect">
            <a:avLst/>
          </a:prstGeom>
        </p:spPr>
        <p:txBody>
          <a:bodyPr wrap="square">
            <a:normAutofit/>
          </a:bodyPr>
          <a:lstStyle/>
          <a:p>
            <a:pPr algn="r">
              <a:lnSpc>
                <a:spcPct val="120000"/>
              </a:lnSpc>
              <a:buClr>
                <a:srgbClr val="E24848"/>
              </a:buClr>
              <a:defRPr/>
            </a:pPr>
            <a:r>
              <a:rPr lang="zh-CN" altLang="en-US" sz="900" dirty="0">
                <a:solidFill>
                  <a:srgbClr val="3DA1D2"/>
                </a:solidFill>
                <a:latin typeface="黑体" panose="02010609060101010101" pitchFamily="49" charset="-122"/>
                <a:ea typeface="黑体" panose="02010609060101010101" pitchFamily="49" charset="-122"/>
              </a:rPr>
              <a:t>点击此处添加文本点击此处添加文本点击此处添加文本</a:t>
            </a:r>
            <a:endParaRPr lang="zh-CN" altLang="en-US" sz="900" noProof="1">
              <a:solidFill>
                <a:srgbClr val="3DA1D2"/>
              </a:solidFill>
            </a:endParaRPr>
          </a:p>
        </p:txBody>
      </p:sp>
      <p:grpSp>
        <p:nvGrpSpPr>
          <p:cNvPr id="39" name="iṧ1íďê">
            <a:extLst>
              <a:ext uri="{FF2B5EF4-FFF2-40B4-BE49-F238E27FC236}">
                <a16:creationId xmlns:a16="http://schemas.microsoft.com/office/drawing/2014/main" xmlns="" id="{5DA5A215-50E5-43F6-8877-5A56C7C7866A}"/>
              </a:ext>
            </a:extLst>
          </p:cNvPr>
          <p:cNvGrpSpPr/>
          <p:nvPr/>
        </p:nvGrpSpPr>
        <p:grpSpPr>
          <a:xfrm>
            <a:off x="4552643" y="3428327"/>
            <a:ext cx="2471675" cy="912290"/>
            <a:chOff x="5572814" y="4397582"/>
            <a:chExt cx="1844755" cy="831130"/>
          </a:xfrm>
        </p:grpSpPr>
        <p:sp>
          <p:nvSpPr>
            <p:cNvPr id="47" name="ïŝļiḓè">
              <a:extLst>
                <a:ext uri="{FF2B5EF4-FFF2-40B4-BE49-F238E27FC236}">
                  <a16:creationId xmlns:a16="http://schemas.microsoft.com/office/drawing/2014/main" xmlns="" id="{28778144-FC6D-4D63-9AFE-03CFBB33A4C9}"/>
                </a:ext>
              </a:extLst>
            </p:cNvPr>
            <p:cNvSpPr/>
            <p:nvPr/>
          </p:nvSpPr>
          <p:spPr>
            <a:xfrm>
              <a:off x="5572814" y="4397582"/>
              <a:ext cx="1844752" cy="338554"/>
            </a:xfrm>
            <a:prstGeom prst="rect">
              <a:avLst/>
            </a:prstGeom>
          </p:spPr>
          <p:txBody>
            <a:bodyPr wrap="none">
              <a:normAutofit/>
            </a:bodyPr>
            <a:lstStyle/>
            <a:p>
              <a:pPr algn="ctr"/>
              <a:r>
                <a:rPr lang="zh-CN" altLang="en-US" sz="1600" b="1" dirty="0">
                  <a:solidFill>
                    <a:srgbClr val="3B96D3"/>
                  </a:solidFill>
                  <a:latin typeface="黑体" panose="02010609060101010101" pitchFamily="49" charset="-122"/>
                  <a:ea typeface="黑体" panose="02010609060101010101" pitchFamily="49" charset="-122"/>
                </a:rPr>
                <a:t>点击此处添加标题</a:t>
              </a:r>
            </a:p>
          </p:txBody>
        </p:sp>
        <p:sp>
          <p:nvSpPr>
            <p:cNvPr id="48" name="íSliḋê">
              <a:extLst>
                <a:ext uri="{FF2B5EF4-FFF2-40B4-BE49-F238E27FC236}">
                  <a16:creationId xmlns:a16="http://schemas.microsoft.com/office/drawing/2014/main" xmlns="" id="{E450A6AE-BC18-47BF-AB96-0E5FA4FD786A}"/>
                </a:ext>
              </a:extLst>
            </p:cNvPr>
            <p:cNvSpPr/>
            <p:nvPr/>
          </p:nvSpPr>
          <p:spPr>
            <a:xfrm>
              <a:off x="5572814" y="4767047"/>
              <a:ext cx="1844755" cy="461665"/>
            </a:xfrm>
            <a:prstGeom prst="rect">
              <a:avLst/>
            </a:prstGeom>
          </p:spPr>
          <p:txBody>
            <a:bodyPr wrap="square">
              <a:normAutofit/>
            </a:bodyPr>
            <a:lstStyle/>
            <a:p>
              <a:pPr algn="ctr">
                <a:lnSpc>
                  <a:spcPct val="120000"/>
                </a:lnSpc>
                <a:buClr>
                  <a:srgbClr val="E24848"/>
                </a:buClr>
                <a:defRPr/>
              </a:pPr>
              <a:r>
                <a:rPr lang="zh-CN" altLang="en-US" sz="1000" dirty="0">
                  <a:solidFill>
                    <a:srgbClr val="3B96D3"/>
                  </a:solidFill>
                  <a:latin typeface="黑体" panose="02010609060101010101" pitchFamily="49" charset="-122"/>
                  <a:ea typeface="黑体" panose="02010609060101010101" pitchFamily="49" charset="-122"/>
                </a:rPr>
                <a:t>点击此处添加文本点击此处添加文本点击此处添加文本</a:t>
              </a:r>
              <a:endParaRPr lang="zh-CN" altLang="en-US" sz="1000" noProof="1">
                <a:solidFill>
                  <a:srgbClr val="3B96D3"/>
                </a:solidFill>
              </a:endParaRPr>
            </a:p>
          </p:txBody>
        </p:sp>
      </p:grpSp>
      <p:sp>
        <p:nvSpPr>
          <p:cNvPr id="40" name="išḷïdé">
            <a:extLst>
              <a:ext uri="{FF2B5EF4-FFF2-40B4-BE49-F238E27FC236}">
                <a16:creationId xmlns:a16="http://schemas.microsoft.com/office/drawing/2014/main" xmlns="" id="{E9C5FF46-B077-4EEC-8D59-20D7B6E3F873}"/>
              </a:ext>
            </a:extLst>
          </p:cNvPr>
          <p:cNvSpPr/>
          <p:nvPr/>
        </p:nvSpPr>
        <p:spPr>
          <a:xfrm>
            <a:off x="3445690" y="3084044"/>
            <a:ext cx="1072220" cy="304048"/>
          </a:xfrm>
          <a:prstGeom prst="rect">
            <a:avLst/>
          </a:prstGeom>
        </p:spPr>
        <p:txBody>
          <a:bodyPr wrap="none">
            <a:normAutofit/>
          </a:bodyPr>
          <a:lstStyle/>
          <a:p>
            <a:pPr algn="ctr">
              <a:buClr>
                <a:srgbClr val="E24848"/>
              </a:buClr>
              <a:defRPr/>
            </a:pPr>
            <a:r>
              <a:rPr lang="zh-CN" altLang="en-US" sz="1200" noProof="1">
                <a:solidFill>
                  <a:srgbClr val="3780D7"/>
                </a:solidFill>
                <a:latin typeface="黑体" panose="02010609060101010101" pitchFamily="49" charset="-122"/>
                <a:ea typeface="黑体" panose="02010609060101010101" pitchFamily="49" charset="-122"/>
              </a:rPr>
              <a:t>关键词</a:t>
            </a:r>
          </a:p>
        </p:txBody>
      </p:sp>
      <p:sp>
        <p:nvSpPr>
          <p:cNvPr id="41" name="îṡľídé">
            <a:extLst>
              <a:ext uri="{FF2B5EF4-FFF2-40B4-BE49-F238E27FC236}">
                <a16:creationId xmlns:a16="http://schemas.microsoft.com/office/drawing/2014/main" xmlns="" id="{3AC3FBCA-D8E3-43EF-AB97-592CA3ADFDF3}"/>
              </a:ext>
            </a:extLst>
          </p:cNvPr>
          <p:cNvSpPr/>
          <p:nvPr/>
        </p:nvSpPr>
        <p:spPr>
          <a:xfrm>
            <a:off x="8635746" y="3583528"/>
            <a:ext cx="2024892" cy="371614"/>
          </a:xfrm>
          <a:prstGeom prst="rect">
            <a:avLst/>
          </a:prstGeom>
        </p:spPr>
        <p:txBody>
          <a:bodyPr wrap="none">
            <a:normAutofit/>
          </a:bodyPr>
          <a:lstStyle/>
          <a:p>
            <a:r>
              <a:rPr lang="zh-CN" altLang="en-US" sz="1600" b="1" dirty="0">
                <a:solidFill>
                  <a:srgbClr val="398BD5"/>
                </a:solidFill>
                <a:latin typeface="黑体" panose="02010609060101010101" pitchFamily="49" charset="-122"/>
                <a:ea typeface="黑体" panose="02010609060101010101" pitchFamily="49" charset="-122"/>
              </a:rPr>
              <a:t>点击此处添加标题</a:t>
            </a:r>
          </a:p>
        </p:txBody>
      </p:sp>
      <p:sp>
        <p:nvSpPr>
          <p:cNvPr id="42" name="ïşḻîḑé">
            <a:extLst>
              <a:ext uri="{FF2B5EF4-FFF2-40B4-BE49-F238E27FC236}">
                <a16:creationId xmlns:a16="http://schemas.microsoft.com/office/drawing/2014/main" xmlns="" id="{D59501E1-7848-4BF0-B898-B6E282567EFE}"/>
              </a:ext>
            </a:extLst>
          </p:cNvPr>
          <p:cNvSpPr/>
          <p:nvPr/>
        </p:nvSpPr>
        <p:spPr>
          <a:xfrm>
            <a:off x="8635746" y="3989072"/>
            <a:ext cx="2165785" cy="466207"/>
          </a:xfrm>
          <a:prstGeom prst="rect">
            <a:avLst/>
          </a:prstGeom>
        </p:spPr>
        <p:txBody>
          <a:bodyPr wrap="square">
            <a:normAutofit/>
          </a:bodyPr>
          <a:lstStyle/>
          <a:p>
            <a:pPr>
              <a:lnSpc>
                <a:spcPct val="120000"/>
              </a:lnSpc>
              <a:buClr>
                <a:srgbClr val="E24848"/>
              </a:buClr>
              <a:defRPr/>
            </a:pPr>
            <a:r>
              <a:rPr lang="zh-CN" altLang="en-US" sz="900" dirty="0">
                <a:solidFill>
                  <a:srgbClr val="398BD5"/>
                </a:solidFill>
                <a:latin typeface="黑体" panose="02010609060101010101" pitchFamily="49" charset="-122"/>
                <a:ea typeface="黑体" panose="02010609060101010101" pitchFamily="49" charset="-122"/>
              </a:rPr>
              <a:t>点击此处添加文本点击此处添加文本点击此处添加文本</a:t>
            </a:r>
            <a:endParaRPr lang="zh-CN" altLang="en-US" sz="900" noProof="1">
              <a:solidFill>
                <a:srgbClr val="398BD5"/>
              </a:solidFill>
            </a:endParaRPr>
          </a:p>
        </p:txBody>
      </p:sp>
      <p:sp>
        <p:nvSpPr>
          <p:cNvPr id="43" name="ïṥľîḋê">
            <a:extLst>
              <a:ext uri="{FF2B5EF4-FFF2-40B4-BE49-F238E27FC236}">
                <a16:creationId xmlns:a16="http://schemas.microsoft.com/office/drawing/2014/main" xmlns="" id="{89E63A54-653C-4DCE-BDA2-ACE6B702999A}"/>
              </a:ext>
            </a:extLst>
          </p:cNvPr>
          <p:cNvSpPr/>
          <p:nvPr/>
        </p:nvSpPr>
        <p:spPr>
          <a:xfrm>
            <a:off x="7024318" y="3084044"/>
            <a:ext cx="1072220" cy="304048"/>
          </a:xfrm>
          <a:prstGeom prst="rect">
            <a:avLst/>
          </a:prstGeom>
        </p:spPr>
        <p:txBody>
          <a:bodyPr wrap="none">
            <a:normAutofit/>
          </a:bodyPr>
          <a:lstStyle/>
          <a:p>
            <a:pPr algn="ctr">
              <a:buClr>
                <a:srgbClr val="E24848"/>
              </a:buClr>
              <a:defRPr/>
            </a:pPr>
            <a:r>
              <a:rPr lang="zh-CN" altLang="en-US" sz="1200" noProof="1">
                <a:solidFill>
                  <a:srgbClr val="3780D7"/>
                </a:solidFill>
                <a:latin typeface="黑体" panose="02010609060101010101" pitchFamily="49" charset="-122"/>
                <a:ea typeface="黑体" panose="02010609060101010101" pitchFamily="49" charset="-122"/>
              </a:rPr>
              <a:t>关键词</a:t>
            </a:r>
          </a:p>
        </p:txBody>
      </p:sp>
      <p:sp>
        <p:nvSpPr>
          <p:cNvPr id="61" name="矩形 60">
            <a:extLst>
              <a:ext uri="{FF2B5EF4-FFF2-40B4-BE49-F238E27FC236}">
                <a16:creationId xmlns:a16="http://schemas.microsoft.com/office/drawing/2014/main" xmlns="" id="{E9509D8F-3DD4-45D3-B44F-191226A4A2D2}"/>
              </a:ext>
            </a:extLst>
          </p:cNvPr>
          <p:cNvSpPr/>
          <p:nvPr/>
        </p:nvSpPr>
        <p:spPr>
          <a:xfrm>
            <a:off x="1180680" y="384051"/>
            <a:ext cx="2239617" cy="461665"/>
          </a:xfrm>
          <a:prstGeom prst="rect">
            <a:avLst/>
          </a:prstGeom>
        </p:spPr>
        <p:txBody>
          <a:bodyPr wrap="square">
            <a:spAutoFit/>
          </a:bodyPr>
          <a:lstStyle/>
          <a:p>
            <a:pPr marR="0" lvl="0" algn="just">
              <a:spcBef>
                <a:spcPts val="0"/>
              </a:spcBef>
              <a:spcAft>
                <a:spcPts val="0"/>
              </a:spcAft>
            </a:pPr>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实验原理</a:t>
            </a:r>
          </a:p>
        </p:txBody>
      </p:sp>
      <p:grpSp>
        <p:nvGrpSpPr>
          <p:cNvPr id="62" name="组合 61">
            <a:extLst>
              <a:ext uri="{FF2B5EF4-FFF2-40B4-BE49-F238E27FC236}">
                <a16:creationId xmlns:a16="http://schemas.microsoft.com/office/drawing/2014/main" xmlns="" id="{6E1A965A-88E4-4607-B689-4326531F1B54}"/>
              </a:ext>
            </a:extLst>
          </p:cNvPr>
          <p:cNvGrpSpPr/>
          <p:nvPr/>
        </p:nvGrpSpPr>
        <p:grpSpPr>
          <a:xfrm>
            <a:off x="1644" y="461511"/>
            <a:ext cx="1187258" cy="295727"/>
            <a:chOff x="368300" y="461511"/>
            <a:chExt cx="1187258" cy="295727"/>
          </a:xfrm>
        </p:grpSpPr>
        <p:sp>
          <p:nvSpPr>
            <p:cNvPr id="63" name="矩形 3">
              <a:extLst>
                <a:ext uri="{FF2B5EF4-FFF2-40B4-BE49-F238E27FC236}">
                  <a16:creationId xmlns:a16="http://schemas.microsoft.com/office/drawing/2014/main" xmlns="" id="{A678897A-D3BC-40C6-8198-4099C259DA2E}"/>
                </a:ext>
              </a:extLst>
            </p:cNvPr>
            <p:cNvSpPr/>
            <p:nvPr/>
          </p:nvSpPr>
          <p:spPr>
            <a:xfrm>
              <a:off x="368300" y="461511"/>
              <a:ext cx="1060402" cy="295727"/>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368300 w 1428702"/>
                <a:gd name="connsiteY3" fmla="*/ 344939 h 344939"/>
                <a:gd name="connsiteX4" fmla="*/ 0 w 1428702"/>
                <a:gd name="connsiteY4" fmla="*/ 0 h 344939"/>
                <a:gd name="connsiteX0" fmla="*/ 0 w 1060402"/>
                <a:gd name="connsiteY0" fmla="*/ 0 h 352508"/>
                <a:gd name="connsiteX1" fmla="*/ 1060402 w 1060402"/>
                <a:gd name="connsiteY1" fmla="*/ 7569 h 352508"/>
                <a:gd name="connsiteX2" fmla="*/ 817514 w 1060402"/>
                <a:gd name="connsiteY2" fmla="*/ 347745 h 352508"/>
                <a:gd name="connsiteX3" fmla="*/ 0 w 1060402"/>
                <a:gd name="connsiteY3" fmla="*/ 352508 h 352508"/>
                <a:gd name="connsiteX4" fmla="*/ 0 w 1060402"/>
                <a:gd name="connsiteY4" fmla="*/ 0 h 352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402" h="352508">
                  <a:moveTo>
                    <a:pt x="0" y="0"/>
                  </a:moveTo>
                  <a:lnTo>
                    <a:pt x="1060402" y="7569"/>
                  </a:lnTo>
                  <a:lnTo>
                    <a:pt x="817514" y="347745"/>
                  </a:lnTo>
                  <a:lnTo>
                    <a:pt x="0" y="352508"/>
                  </a:lnTo>
                  <a:lnTo>
                    <a:pt x="0" y="0"/>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3">
              <a:extLst>
                <a:ext uri="{FF2B5EF4-FFF2-40B4-BE49-F238E27FC236}">
                  <a16:creationId xmlns:a16="http://schemas.microsoft.com/office/drawing/2014/main" xmlns="" id="{5A29D288-2099-4570-B924-103316C0276A}"/>
                </a:ext>
              </a:extLst>
            </p:cNvPr>
            <p:cNvSpPr/>
            <p:nvPr/>
          </p:nvSpPr>
          <p:spPr>
            <a:xfrm>
              <a:off x="1212802" y="471857"/>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3">
              <a:extLst>
                <a:ext uri="{FF2B5EF4-FFF2-40B4-BE49-F238E27FC236}">
                  <a16:creationId xmlns:a16="http://schemas.microsoft.com/office/drawing/2014/main" xmlns="" id="{D58DE4E5-2DDA-4370-993B-3C708B31004F}"/>
                </a:ext>
              </a:extLst>
            </p:cNvPr>
            <p:cNvSpPr/>
            <p:nvPr/>
          </p:nvSpPr>
          <p:spPr>
            <a:xfrm>
              <a:off x="1279381" y="467861"/>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文本框 67">
            <a:extLst>
              <a:ext uri="{FF2B5EF4-FFF2-40B4-BE49-F238E27FC236}">
                <a16:creationId xmlns:a16="http://schemas.microsoft.com/office/drawing/2014/main" xmlns="" id="{9DCB5DF3-8F62-466F-B2A5-715FFDE83152}"/>
              </a:ext>
            </a:extLst>
          </p:cNvPr>
          <p:cNvSpPr txBox="1"/>
          <p:nvPr/>
        </p:nvSpPr>
        <p:spPr>
          <a:xfrm>
            <a:off x="4302018" y="5073231"/>
            <a:ext cx="3022259" cy="400110"/>
          </a:xfrm>
          <a:prstGeom prst="rect">
            <a:avLst/>
          </a:prstGeom>
          <a:noFill/>
        </p:spPr>
        <p:txBody>
          <a:bodyPr wrap="square" rtlCol="0">
            <a:spAutoFit/>
          </a:bodyPr>
          <a:lstStyle/>
          <a:p>
            <a:pPr algn="ctr"/>
            <a:r>
              <a:rPr lang="zh-CN" altLang="en-US" sz="2000" b="1" dirty="0">
                <a:solidFill>
                  <a:srgbClr val="3780D7"/>
                </a:solidFill>
                <a:latin typeface="黑体" panose="02010609060101010101" pitchFamily="49" charset="-122"/>
                <a:ea typeface="黑体" panose="02010609060101010101" pitchFamily="49" charset="-122"/>
              </a:rPr>
              <a:t>点击此处添加标题</a:t>
            </a:r>
          </a:p>
        </p:txBody>
      </p:sp>
      <p:sp>
        <p:nvSpPr>
          <p:cNvPr id="69" name="文本框 68">
            <a:extLst>
              <a:ext uri="{FF2B5EF4-FFF2-40B4-BE49-F238E27FC236}">
                <a16:creationId xmlns:a16="http://schemas.microsoft.com/office/drawing/2014/main" xmlns="" id="{33DD8FD3-0A1D-4AA2-9A68-540324BCAE63}"/>
              </a:ext>
            </a:extLst>
          </p:cNvPr>
          <p:cNvSpPr txBox="1"/>
          <p:nvPr/>
        </p:nvSpPr>
        <p:spPr>
          <a:xfrm>
            <a:off x="4027487" y="5642266"/>
            <a:ext cx="3862380" cy="738664"/>
          </a:xfrm>
          <a:prstGeom prst="rect">
            <a:avLst/>
          </a:prstGeom>
          <a:noFill/>
        </p:spPr>
        <p:txBody>
          <a:bodyPr wrap="square" rtlCol="0">
            <a:spAutoFit/>
          </a:bodyPr>
          <a:lstStyle/>
          <a:p>
            <a:pPr algn="ctr"/>
            <a:r>
              <a:rPr lang="zh-CN" altLang="en-US" sz="1400" dirty="0">
                <a:solidFill>
                  <a:srgbClr val="3780D7"/>
                </a:solidFill>
                <a:latin typeface="黑体" panose="02010609060101010101" pitchFamily="49" charset="-122"/>
                <a:ea typeface="黑体" panose="02010609060101010101" pitchFamily="49" charset="-122"/>
              </a:rPr>
              <a:t>点击此处添加文本点击此处添加文本点击此处添加文本点击此处添加文本点击此处添加文本</a:t>
            </a:r>
          </a:p>
          <a:p>
            <a:pPr algn="ctr"/>
            <a:endParaRPr lang="zh-CN" altLang="en-US" sz="1400" dirty="0">
              <a:solidFill>
                <a:srgbClr val="3780D7"/>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154326988"/>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cBhvr>
                                        <p:cTn id="14" dur="500" fill="hold"/>
                                        <p:tgtEl>
                                          <p:spTgt spid="52"/>
                                        </p:tgtEl>
                                        <p:attrNameLst>
                                          <p:attrName>ppt_w</p:attrName>
                                        </p:attrNameLst>
                                      </p:cBhvr>
                                      <p:tavLst>
                                        <p:tav tm="0">
                                          <p:val>
                                            <p:fltVal val="0"/>
                                          </p:val>
                                        </p:tav>
                                        <p:tav tm="100000">
                                          <p:val>
                                            <p:strVal val="#ppt_w"/>
                                          </p:val>
                                        </p:tav>
                                      </p:tavLst>
                                    </p:anim>
                                    <p:anim calcmode="lin" valueType="num">
                                      <p:cBhvr>
                                        <p:cTn id="15" dur="500" fill="hold"/>
                                        <p:tgtEl>
                                          <p:spTgt spid="52"/>
                                        </p:tgtEl>
                                        <p:attrNameLst>
                                          <p:attrName>ppt_h</p:attrName>
                                        </p:attrNameLst>
                                      </p:cBhvr>
                                      <p:tavLst>
                                        <p:tav tm="0">
                                          <p:val>
                                            <p:fltVal val="0"/>
                                          </p:val>
                                        </p:tav>
                                        <p:tav tm="100000">
                                          <p:val>
                                            <p:strVal val="#ppt_h"/>
                                          </p:val>
                                        </p:tav>
                                      </p:tavLst>
                                    </p:anim>
                                    <p:animEffect transition="in" filter="fade">
                                      <p:cBhvr>
                                        <p:cTn id="16" dur="500"/>
                                        <p:tgtEl>
                                          <p:spTgt spid="5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4"/>
                                        </p:tgtEl>
                                        <p:attrNameLst>
                                          <p:attrName>style.visibility</p:attrName>
                                        </p:attrNameLst>
                                      </p:cBhvr>
                                      <p:to>
                                        <p:strVal val="visible"/>
                                      </p:to>
                                    </p:set>
                                    <p:anim calcmode="lin" valueType="num">
                                      <p:cBhvr>
                                        <p:cTn id="21" dur="500" fill="hold"/>
                                        <p:tgtEl>
                                          <p:spTgt spid="54"/>
                                        </p:tgtEl>
                                        <p:attrNameLst>
                                          <p:attrName>ppt_w</p:attrName>
                                        </p:attrNameLst>
                                      </p:cBhvr>
                                      <p:tavLst>
                                        <p:tav tm="0">
                                          <p:val>
                                            <p:fltVal val="0"/>
                                          </p:val>
                                        </p:tav>
                                        <p:tav tm="100000">
                                          <p:val>
                                            <p:strVal val="#ppt_w"/>
                                          </p:val>
                                        </p:tav>
                                      </p:tavLst>
                                    </p:anim>
                                    <p:anim calcmode="lin" valueType="num">
                                      <p:cBhvr>
                                        <p:cTn id="22" dur="500" fill="hold"/>
                                        <p:tgtEl>
                                          <p:spTgt spid="54"/>
                                        </p:tgtEl>
                                        <p:attrNameLst>
                                          <p:attrName>ppt_h</p:attrName>
                                        </p:attrNameLst>
                                      </p:cBhvr>
                                      <p:tavLst>
                                        <p:tav tm="0">
                                          <p:val>
                                            <p:fltVal val="0"/>
                                          </p:val>
                                        </p:tav>
                                        <p:tav tm="100000">
                                          <p:val>
                                            <p:strVal val="#ppt_h"/>
                                          </p:val>
                                        </p:tav>
                                      </p:tavLst>
                                    </p:anim>
                                    <p:animEffect transition="in" filter="fade">
                                      <p:cBhvr>
                                        <p:cTn id="23" dur="500"/>
                                        <p:tgtEl>
                                          <p:spTgt spid="5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3"/>
                                        </p:tgtEl>
                                        <p:attrNameLst>
                                          <p:attrName>style.visibility</p:attrName>
                                        </p:attrNameLst>
                                      </p:cBhvr>
                                      <p:to>
                                        <p:strVal val="visible"/>
                                      </p:to>
                                    </p:set>
                                    <p:anim calcmode="lin" valueType="num">
                                      <p:cBhvr>
                                        <p:cTn id="28" dur="500" fill="hold"/>
                                        <p:tgtEl>
                                          <p:spTgt spid="53"/>
                                        </p:tgtEl>
                                        <p:attrNameLst>
                                          <p:attrName>ppt_w</p:attrName>
                                        </p:attrNameLst>
                                      </p:cBhvr>
                                      <p:tavLst>
                                        <p:tav tm="0">
                                          <p:val>
                                            <p:fltVal val="0"/>
                                          </p:val>
                                        </p:tav>
                                        <p:tav tm="100000">
                                          <p:val>
                                            <p:strVal val="#ppt_w"/>
                                          </p:val>
                                        </p:tav>
                                      </p:tavLst>
                                    </p:anim>
                                    <p:anim calcmode="lin" valueType="num">
                                      <p:cBhvr>
                                        <p:cTn id="29" dur="500" fill="hold"/>
                                        <p:tgtEl>
                                          <p:spTgt spid="53"/>
                                        </p:tgtEl>
                                        <p:attrNameLst>
                                          <p:attrName>ppt_h</p:attrName>
                                        </p:attrNameLst>
                                      </p:cBhvr>
                                      <p:tavLst>
                                        <p:tav tm="0">
                                          <p:val>
                                            <p:fltVal val="0"/>
                                          </p:val>
                                        </p:tav>
                                        <p:tav tm="100000">
                                          <p:val>
                                            <p:strVal val="#ppt_h"/>
                                          </p:val>
                                        </p:tav>
                                      </p:tavLst>
                                    </p:anim>
                                    <p:animEffect transition="in" filter="fade">
                                      <p:cBhvr>
                                        <p:cTn id="30" dur="500"/>
                                        <p:tgtEl>
                                          <p:spTgt spid="53"/>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p:cTn id="35" dur="500" fill="hold"/>
                                        <p:tgtEl>
                                          <p:spTgt spid="33"/>
                                        </p:tgtEl>
                                        <p:attrNameLst>
                                          <p:attrName>ppt_w</p:attrName>
                                        </p:attrNameLst>
                                      </p:cBhvr>
                                      <p:tavLst>
                                        <p:tav tm="0">
                                          <p:val>
                                            <p:fltVal val="0"/>
                                          </p:val>
                                        </p:tav>
                                        <p:tav tm="100000">
                                          <p:val>
                                            <p:strVal val="#ppt_w"/>
                                          </p:val>
                                        </p:tav>
                                      </p:tavLst>
                                    </p:anim>
                                    <p:anim calcmode="lin" valueType="num">
                                      <p:cBhvr>
                                        <p:cTn id="36" dur="500" fill="hold"/>
                                        <p:tgtEl>
                                          <p:spTgt spid="33"/>
                                        </p:tgtEl>
                                        <p:attrNameLst>
                                          <p:attrName>ppt_h</p:attrName>
                                        </p:attrNameLst>
                                      </p:cBhvr>
                                      <p:tavLst>
                                        <p:tav tm="0">
                                          <p:val>
                                            <p:fltVal val="0"/>
                                          </p:val>
                                        </p:tav>
                                        <p:tav tm="100000">
                                          <p:val>
                                            <p:strVal val="#ppt_h"/>
                                          </p:val>
                                        </p:tav>
                                      </p:tavLst>
                                    </p:anim>
                                    <p:animEffect transition="in" filter="fade">
                                      <p:cBhvr>
                                        <p:cTn id="37" dur="500"/>
                                        <p:tgtEl>
                                          <p:spTgt spid="33"/>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p:cTn id="42" dur="500" fill="hold"/>
                                        <p:tgtEl>
                                          <p:spTgt spid="49"/>
                                        </p:tgtEl>
                                        <p:attrNameLst>
                                          <p:attrName>ppt_w</p:attrName>
                                        </p:attrNameLst>
                                      </p:cBhvr>
                                      <p:tavLst>
                                        <p:tav tm="0">
                                          <p:val>
                                            <p:fltVal val="0"/>
                                          </p:val>
                                        </p:tav>
                                        <p:tav tm="100000">
                                          <p:val>
                                            <p:strVal val="#ppt_w"/>
                                          </p:val>
                                        </p:tav>
                                      </p:tavLst>
                                    </p:anim>
                                    <p:anim calcmode="lin" valueType="num">
                                      <p:cBhvr>
                                        <p:cTn id="43" dur="500" fill="hold"/>
                                        <p:tgtEl>
                                          <p:spTgt spid="49"/>
                                        </p:tgtEl>
                                        <p:attrNameLst>
                                          <p:attrName>ppt_h</p:attrName>
                                        </p:attrNameLst>
                                      </p:cBhvr>
                                      <p:tavLst>
                                        <p:tav tm="0">
                                          <p:val>
                                            <p:fltVal val="0"/>
                                          </p:val>
                                        </p:tav>
                                        <p:tav tm="100000">
                                          <p:val>
                                            <p:strVal val="#ppt_h"/>
                                          </p:val>
                                        </p:tav>
                                      </p:tavLst>
                                    </p:anim>
                                    <p:animEffect transition="in" filter="fade">
                                      <p:cBhvr>
                                        <p:cTn id="44" dur="500"/>
                                        <p:tgtEl>
                                          <p:spTgt spid="49"/>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51"/>
                                        </p:tgtEl>
                                        <p:attrNameLst>
                                          <p:attrName>style.visibility</p:attrName>
                                        </p:attrNameLst>
                                      </p:cBhvr>
                                      <p:to>
                                        <p:strVal val="visible"/>
                                      </p:to>
                                    </p:set>
                                    <p:anim calcmode="lin" valueType="num">
                                      <p:cBhvr>
                                        <p:cTn id="49" dur="500" fill="hold"/>
                                        <p:tgtEl>
                                          <p:spTgt spid="51"/>
                                        </p:tgtEl>
                                        <p:attrNameLst>
                                          <p:attrName>ppt_w</p:attrName>
                                        </p:attrNameLst>
                                      </p:cBhvr>
                                      <p:tavLst>
                                        <p:tav tm="0">
                                          <p:val>
                                            <p:fltVal val="0"/>
                                          </p:val>
                                        </p:tav>
                                        <p:tav tm="100000">
                                          <p:val>
                                            <p:strVal val="#ppt_w"/>
                                          </p:val>
                                        </p:tav>
                                      </p:tavLst>
                                    </p:anim>
                                    <p:anim calcmode="lin" valueType="num">
                                      <p:cBhvr>
                                        <p:cTn id="50" dur="500" fill="hold"/>
                                        <p:tgtEl>
                                          <p:spTgt spid="51"/>
                                        </p:tgtEl>
                                        <p:attrNameLst>
                                          <p:attrName>ppt_h</p:attrName>
                                        </p:attrNameLst>
                                      </p:cBhvr>
                                      <p:tavLst>
                                        <p:tav tm="0">
                                          <p:val>
                                            <p:fltVal val="0"/>
                                          </p:val>
                                        </p:tav>
                                        <p:tav tm="100000">
                                          <p:val>
                                            <p:strVal val="#ppt_h"/>
                                          </p:val>
                                        </p:tav>
                                      </p:tavLst>
                                    </p:anim>
                                    <p:animEffect transition="in" filter="fade">
                                      <p:cBhvr>
                                        <p:cTn id="51" dur="500"/>
                                        <p:tgtEl>
                                          <p:spTgt spid="51"/>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p:cTn id="56" dur="500" fill="hold"/>
                                        <p:tgtEl>
                                          <p:spTgt spid="34"/>
                                        </p:tgtEl>
                                        <p:attrNameLst>
                                          <p:attrName>ppt_w</p:attrName>
                                        </p:attrNameLst>
                                      </p:cBhvr>
                                      <p:tavLst>
                                        <p:tav tm="0">
                                          <p:val>
                                            <p:fltVal val="0"/>
                                          </p:val>
                                        </p:tav>
                                        <p:tav tm="100000">
                                          <p:val>
                                            <p:strVal val="#ppt_w"/>
                                          </p:val>
                                        </p:tav>
                                      </p:tavLst>
                                    </p:anim>
                                    <p:anim calcmode="lin" valueType="num">
                                      <p:cBhvr>
                                        <p:cTn id="57" dur="500" fill="hold"/>
                                        <p:tgtEl>
                                          <p:spTgt spid="34"/>
                                        </p:tgtEl>
                                        <p:attrNameLst>
                                          <p:attrName>ppt_h</p:attrName>
                                        </p:attrNameLst>
                                      </p:cBhvr>
                                      <p:tavLst>
                                        <p:tav tm="0">
                                          <p:val>
                                            <p:fltVal val="0"/>
                                          </p:val>
                                        </p:tav>
                                        <p:tav tm="100000">
                                          <p:val>
                                            <p:strVal val="#ppt_h"/>
                                          </p:val>
                                        </p:tav>
                                      </p:tavLst>
                                    </p:anim>
                                    <p:animEffect transition="in" filter="fade">
                                      <p:cBhvr>
                                        <p:cTn id="58" dur="500"/>
                                        <p:tgtEl>
                                          <p:spTgt spid="34"/>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fade">
                                      <p:cBhvr>
                                        <p:cTn id="63" dur="1000"/>
                                        <p:tgtEl>
                                          <p:spTgt spid="40"/>
                                        </p:tgtEl>
                                      </p:cBhvr>
                                    </p:animEffect>
                                    <p:anim calcmode="lin" valueType="num">
                                      <p:cBhvr>
                                        <p:cTn id="64" dur="1000" fill="hold"/>
                                        <p:tgtEl>
                                          <p:spTgt spid="40"/>
                                        </p:tgtEl>
                                        <p:attrNameLst>
                                          <p:attrName>ppt_x</p:attrName>
                                        </p:attrNameLst>
                                      </p:cBhvr>
                                      <p:tavLst>
                                        <p:tav tm="0">
                                          <p:val>
                                            <p:strVal val="#ppt_x"/>
                                          </p:val>
                                        </p:tav>
                                        <p:tav tm="100000">
                                          <p:val>
                                            <p:strVal val="#ppt_x"/>
                                          </p:val>
                                        </p:tav>
                                      </p:tavLst>
                                    </p:anim>
                                    <p:anim calcmode="lin" valueType="num">
                                      <p:cBhvr>
                                        <p:cTn id="65" dur="1000" fill="hold"/>
                                        <p:tgtEl>
                                          <p:spTgt spid="40"/>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fade">
                                      <p:cBhvr>
                                        <p:cTn id="68" dur="1000"/>
                                        <p:tgtEl>
                                          <p:spTgt spid="43"/>
                                        </p:tgtEl>
                                      </p:cBhvr>
                                    </p:animEffect>
                                    <p:anim calcmode="lin" valueType="num">
                                      <p:cBhvr>
                                        <p:cTn id="69" dur="1000" fill="hold"/>
                                        <p:tgtEl>
                                          <p:spTgt spid="43"/>
                                        </p:tgtEl>
                                        <p:attrNameLst>
                                          <p:attrName>ppt_x</p:attrName>
                                        </p:attrNameLst>
                                      </p:cBhvr>
                                      <p:tavLst>
                                        <p:tav tm="0">
                                          <p:val>
                                            <p:strVal val="#ppt_x"/>
                                          </p:val>
                                        </p:tav>
                                        <p:tav tm="100000">
                                          <p:val>
                                            <p:strVal val="#ppt_x"/>
                                          </p:val>
                                        </p:tav>
                                      </p:tavLst>
                                    </p:anim>
                                    <p:anim calcmode="lin" valueType="num">
                                      <p:cBhvr>
                                        <p:cTn id="70"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14" presetClass="entr" presetSubtype="10" fill="hold" grpId="0" nodeType="click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randombar(horizontal)">
                                      <p:cBhvr>
                                        <p:cTn id="75" dur="500"/>
                                        <p:tgtEl>
                                          <p:spTgt spid="37"/>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38"/>
                                        </p:tgtEl>
                                        <p:attrNameLst>
                                          <p:attrName>style.visibility</p:attrName>
                                        </p:attrNameLst>
                                      </p:cBhvr>
                                      <p:to>
                                        <p:strVal val="visible"/>
                                      </p:to>
                                    </p:set>
                                    <p:animEffect transition="in" filter="randombar(horizontal)">
                                      <p:cBhvr>
                                        <p:cTn id="78" dur="500"/>
                                        <p:tgtEl>
                                          <p:spTgt spid="38"/>
                                        </p:tgtEl>
                                      </p:cBhvr>
                                    </p:animEffect>
                                  </p:childTnLst>
                                </p:cTn>
                              </p:par>
                            </p:childTnLst>
                          </p:cTn>
                        </p:par>
                      </p:childTnLst>
                    </p:cTn>
                  </p:par>
                  <p:par>
                    <p:cTn id="79" fill="hold">
                      <p:stCondLst>
                        <p:cond delay="indefinite"/>
                      </p:stCondLst>
                      <p:childTnLst>
                        <p:par>
                          <p:cTn id="80" fill="hold">
                            <p:stCondLst>
                              <p:cond delay="0"/>
                            </p:stCondLst>
                            <p:childTnLst>
                              <p:par>
                                <p:cTn id="81" presetID="14" presetClass="entr" presetSubtype="10" fill="hold" nodeType="clickEffect">
                                  <p:stCondLst>
                                    <p:cond delay="0"/>
                                  </p:stCondLst>
                                  <p:childTnLst>
                                    <p:set>
                                      <p:cBhvr>
                                        <p:cTn id="82" dur="1" fill="hold">
                                          <p:stCondLst>
                                            <p:cond delay="0"/>
                                          </p:stCondLst>
                                        </p:cTn>
                                        <p:tgtEl>
                                          <p:spTgt spid="39"/>
                                        </p:tgtEl>
                                        <p:attrNameLst>
                                          <p:attrName>style.visibility</p:attrName>
                                        </p:attrNameLst>
                                      </p:cBhvr>
                                      <p:to>
                                        <p:strVal val="visible"/>
                                      </p:to>
                                    </p:set>
                                    <p:animEffect transition="in" filter="randombar(horizontal)">
                                      <p:cBhvr>
                                        <p:cTn id="83" dur="500"/>
                                        <p:tgtEl>
                                          <p:spTgt spid="39"/>
                                        </p:tgtEl>
                                      </p:cBhvr>
                                    </p:animEffect>
                                  </p:childTnLst>
                                </p:cTn>
                              </p:par>
                            </p:childTnLst>
                          </p:cTn>
                        </p:par>
                      </p:childTnLst>
                    </p:cTn>
                  </p:par>
                  <p:par>
                    <p:cTn id="84" fill="hold">
                      <p:stCondLst>
                        <p:cond delay="indefinite"/>
                      </p:stCondLst>
                      <p:childTnLst>
                        <p:par>
                          <p:cTn id="85" fill="hold">
                            <p:stCondLst>
                              <p:cond delay="0"/>
                            </p:stCondLst>
                            <p:childTnLst>
                              <p:par>
                                <p:cTn id="86" presetID="14" presetClass="entr" presetSubtype="10" fill="hold" grpId="0" nodeType="clickEffect">
                                  <p:stCondLst>
                                    <p:cond delay="0"/>
                                  </p:stCondLst>
                                  <p:childTnLst>
                                    <p:set>
                                      <p:cBhvr>
                                        <p:cTn id="87" dur="1" fill="hold">
                                          <p:stCondLst>
                                            <p:cond delay="0"/>
                                          </p:stCondLst>
                                        </p:cTn>
                                        <p:tgtEl>
                                          <p:spTgt spid="41"/>
                                        </p:tgtEl>
                                        <p:attrNameLst>
                                          <p:attrName>style.visibility</p:attrName>
                                        </p:attrNameLst>
                                      </p:cBhvr>
                                      <p:to>
                                        <p:strVal val="visible"/>
                                      </p:to>
                                    </p:set>
                                    <p:animEffect transition="in" filter="randombar(horizontal)">
                                      <p:cBhvr>
                                        <p:cTn id="88" dur="500"/>
                                        <p:tgtEl>
                                          <p:spTgt spid="41"/>
                                        </p:tgtEl>
                                      </p:cBhvr>
                                    </p:animEffect>
                                  </p:childTnLst>
                                </p:cTn>
                              </p:par>
                              <p:par>
                                <p:cTn id="89" presetID="14" presetClass="entr" presetSubtype="10" fill="hold" grpId="0" nodeType="withEffect">
                                  <p:stCondLst>
                                    <p:cond delay="0"/>
                                  </p:stCondLst>
                                  <p:childTnLst>
                                    <p:set>
                                      <p:cBhvr>
                                        <p:cTn id="90" dur="1" fill="hold">
                                          <p:stCondLst>
                                            <p:cond delay="0"/>
                                          </p:stCondLst>
                                        </p:cTn>
                                        <p:tgtEl>
                                          <p:spTgt spid="42"/>
                                        </p:tgtEl>
                                        <p:attrNameLst>
                                          <p:attrName>style.visibility</p:attrName>
                                        </p:attrNameLst>
                                      </p:cBhvr>
                                      <p:to>
                                        <p:strVal val="visible"/>
                                      </p:to>
                                    </p:set>
                                    <p:animEffect transition="in" filter="randombar(horizontal)">
                                      <p:cBhvr>
                                        <p:cTn id="91" dur="500"/>
                                        <p:tgtEl>
                                          <p:spTgt spid="42"/>
                                        </p:tgtEl>
                                      </p:cBhvr>
                                    </p:animEffect>
                                  </p:childTnLst>
                                </p:cTn>
                              </p:par>
                            </p:childTnLst>
                          </p:cTn>
                        </p:par>
                      </p:childTnLst>
                    </p:cTn>
                  </p:par>
                  <p:par>
                    <p:cTn id="92" fill="hold">
                      <p:stCondLst>
                        <p:cond delay="indefinite"/>
                      </p:stCondLst>
                      <p:childTnLst>
                        <p:par>
                          <p:cTn id="93" fill="hold">
                            <p:stCondLst>
                              <p:cond delay="0"/>
                            </p:stCondLst>
                            <p:childTnLst>
                              <p:par>
                                <p:cTn id="94" presetID="42" presetClass="entr" presetSubtype="0" fill="hold" grpId="0" nodeType="clickEffect">
                                  <p:stCondLst>
                                    <p:cond delay="0"/>
                                  </p:stCondLst>
                                  <p:childTnLst>
                                    <p:set>
                                      <p:cBhvr>
                                        <p:cTn id="95" dur="1" fill="hold">
                                          <p:stCondLst>
                                            <p:cond delay="0"/>
                                          </p:stCondLst>
                                        </p:cTn>
                                        <p:tgtEl>
                                          <p:spTgt spid="68"/>
                                        </p:tgtEl>
                                        <p:attrNameLst>
                                          <p:attrName>style.visibility</p:attrName>
                                        </p:attrNameLst>
                                      </p:cBhvr>
                                      <p:to>
                                        <p:strVal val="visible"/>
                                      </p:to>
                                    </p:set>
                                    <p:animEffect transition="in" filter="fade">
                                      <p:cBhvr>
                                        <p:cTn id="96" dur="1000"/>
                                        <p:tgtEl>
                                          <p:spTgt spid="68"/>
                                        </p:tgtEl>
                                      </p:cBhvr>
                                    </p:animEffect>
                                    <p:anim calcmode="lin" valueType="num">
                                      <p:cBhvr>
                                        <p:cTn id="97" dur="1000" fill="hold"/>
                                        <p:tgtEl>
                                          <p:spTgt spid="68"/>
                                        </p:tgtEl>
                                        <p:attrNameLst>
                                          <p:attrName>ppt_x</p:attrName>
                                        </p:attrNameLst>
                                      </p:cBhvr>
                                      <p:tavLst>
                                        <p:tav tm="0">
                                          <p:val>
                                            <p:strVal val="#ppt_x"/>
                                          </p:val>
                                        </p:tav>
                                        <p:tav tm="100000">
                                          <p:val>
                                            <p:strVal val="#ppt_x"/>
                                          </p:val>
                                        </p:tav>
                                      </p:tavLst>
                                    </p:anim>
                                    <p:anim calcmode="lin" valueType="num">
                                      <p:cBhvr>
                                        <p:cTn id="98" dur="1000" fill="hold"/>
                                        <p:tgtEl>
                                          <p:spTgt spid="68"/>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69"/>
                                        </p:tgtEl>
                                        <p:attrNameLst>
                                          <p:attrName>style.visibility</p:attrName>
                                        </p:attrNameLst>
                                      </p:cBhvr>
                                      <p:to>
                                        <p:strVal val="visible"/>
                                      </p:to>
                                    </p:set>
                                    <p:animEffect transition="in" filter="fade">
                                      <p:cBhvr>
                                        <p:cTn id="101" dur="1000"/>
                                        <p:tgtEl>
                                          <p:spTgt spid="69"/>
                                        </p:tgtEl>
                                      </p:cBhvr>
                                    </p:animEffect>
                                    <p:anim calcmode="lin" valueType="num">
                                      <p:cBhvr>
                                        <p:cTn id="102" dur="1000" fill="hold"/>
                                        <p:tgtEl>
                                          <p:spTgt spid="69"/>
                                        </p:tgtEl>
                                        <p:attrNameLst>
                                          <p:attrName>ppt_x</p:attrName>
                                        </p:attrNameLst>
                                      </p:cBhvr>
                                      <p:tavLst>
                                        <p:tav tm="0">
                                          <p:val>
                                            <p:strVal val="#ppt_x"/>
                                          </p:val>
                                        </p:tav>
                                        <p:tav tm="100000">
                                          <p:val>
                                            <p:strVal val="#ppt_x"/>
                                          </p:val>
                                        </p:tav>
                                      </p:tavLst>
                                    </p:anim>
                                    <p:anim calcmode="lin" valueType="num">
                                      <p:cBhvr>
                                        <p:cTn id="103"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1" grpId="0" animBg="1"/>
      <p:bldP spid="37" grpId="0"/>
      <p:bldP spid="38" grpId="0"/>
      <p:bldP spid="40" grpId="0"/>
      <p:bldP spid="41" grpId="0"/>
      <p:bldP spid="42" grpId="0"/>
      <p:bldP spid="43" grpId="0"/>
      <p:bldP spid="68" grpId="0"/>
      <p:bldP spid="6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89BDA334-99FD-4F4D-AE64-37BB759DFD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矩形 4">
            <a:extLst>
              <a:ext uri="{FF2B5EF4-FFF2-40B4-BE49-F238E27FC236}">
                <a16:creationId xmlns:a16="http://schemas.microsoft.com/office/drawing/2014/main" xmlns="" id="{279D707D-0A2F-4887-84B9-3041E6804477}"/>
              </a:ext>
            </a:extLst>
          </p:cNvPr>
          <p:cNvSpPr/>
          <p:nvPr/>
        </p:nvSpPr>
        <p:spPr>
          <a:xfrm>
            <a:off x="3090451" y="2562101"/>
            <a:ext cx="6011097" cy="1446550"/>
          </a:xfrm>
          <a:prstGeom prst="rect">
            <a:avLst/>
          </a:prstGeom>
        </p:spPr>
        <p:txBody>
          <a:bodyPr wrap="square">
            <a:spAutoFit/>
          </a:bodyPr>
          <a:lstStyle/>
          <a:p>
            <a:pPr algn="ctr"/>
            <a:r>
              <a:rPr lang="zh-CN" altLang="en-US" sz="8800" b="1" kern="100" dirty="0">
                <a:solidFill>
                  <a:srgbClr val="3780D7"/>
                </a:solidFill>
                <a:latin typeface="微软雅黑" panose="020B0503020204020204" pitchFamily="34" charset="-122"/>
                <a:ea typeface="微软雅黑" panose="020B0503020204020204" pitchFamily="34" charset="-122"/>
                <a:cs typeface="Times New Roman" panose="02020603050405020304" pitchFamily="18" charset="0"/>
              </a:rPr>
              <a:t>实验器材</a:t>
            </a:r>
          </a:p>
        </p:txBody>
      </p:sp>
    </p:spTree>
    <p:extLst>
      <p:ext uri="{BB962C8B-B14F-4D97-AF65-F5344CB8AC3E}">
        <p14:creationId xmlns:p14="http://schemas.microsoft.com/office/powerpoint/2010/main" val="1360829804"/>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500" autoRev="1" fill="hold">
                                          <p:stCondLst>
                                            <p:cond delay="0"/>
                                          </p:stCondLst>
                                        </p:cTn>
                                        <p:tgtEl>
                                          <p:spTgt spid="5"/>
                                        </p:tgtEl>
                                        <p:attrNameLst>
                                          <p:attrName>ppt_w</p:attrName>
                                        </p:attrNameLst>
                                      </p:cBhvr>
                                    </p:anim>
                                    <p:anim by="(#ppt_w*0.50)" calcmode="lin" valueType="num">
                                      <p:cBhvr>
                                        <p:cTn id="8" dur="500" decel="50000" autoRev="1" fill="hold">
                                          <p:stCondLst>
                                            <p:cond delay="0"/>
                                          </p:stCondLst>
                                        </p:cTn>
                                        <p:tgtEl>
                                          <p:spTgt spid="5"/>
                                        </p:tgtEl>
                                        <p:attrNameLst>
                                          <p:attrName>ppt_x</p:attrName>
                                        </p:attrNameLst>
                                      </p:cBhvr>
                                    </p:anim>
                                    <p:anim from="(-#ppt_h/2)" to="(#ppt_y)" calcmode="lin" valueType="num">
                                      <p:cBhvr>
                                        <p:cTn id="9" dur="1000" fill="hold">
                                          <p:stCondLst>
                                            <p:cond delay="0"/>
                                          </p:stCondLst>
                                        </p:cTn>
                                        <p:tgtEl>
                                          <p:spTgt spid="5"/>
                                        </p:tgtEl>
                                        <p:attrNameLst>
                                          <p:attrName>ppt_y</p:attrName>
                                        </p:attrNameLst>
                                      </p:cBhvr>
                                    </p:anim>
                                    <p:animRot by="21600000">
                                      <p:cBhvr>
                                        <p:cTn id="10"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矩形 55">
            <a:extLst>
              <a:ext uri="{FF2B5EF4-FFF2-40B4-BE49-F238E27FC236}">
                <a16:creationId xmlns:a16="http://schemas.microsoft.com/office/drawing/2014/main" xmlns="" id="{F9A38EC5-44C6-427B-BB19-23D76C45A2A1}"/>
              </a:ext>
            </a:extLst>
          </p:cNvPr>
          <p:cNvSpPr/>
          <p:nvPr/>
        </p:nvSpPr>
        <p:spPr>
          <a:xfrm>
            <a:off x="1180680" y="384051"/>
            <a:ext cx="2239617" cy="461665"/>
          </a:xfrm>
          <a:prstGeom prst="rect">
            <a:avLst/>
          </a:prstGeom>
        </p:spPr>
        <p:txBody>
          <a:bodyPr wrap="square">
            <a:spAutoFit/>
          </a:bodyPr>
          <a:lstStyle/>
          <a:p>
            <a:pPr marR="0" lvl="0" algn="just">
              <a:spcBef>
                <a:spcPts val="0"/>
              </a:spcBef>
              <a:spcAft>
                <a:spcPts val="0"/>
              </a:spcAft>
            </a:pPr>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实验器材</a:t>
            </a:r>
          </a:p>
        </p:txBody>
      </p:sp>
      <p:grpSp>
        <p:nvGrpSpPr>
          <p:cNvPr id="57" name="组合 56">
            <a:extLst>
              <a:ext uri="{FF2B5EF4-FFF2-40B4-BE49-F238E27FC236}">
                <a16:creationId xmlns:a16="http://schemas.microsoft.com/office/drawing/2014/main" xmlns="" id="{5386BAF1-8142-475F-8A49-A76D0D5174ED}"/>
              </a:ext>
            </a:extLst>
          </p:cNvPr>
          <p:cNvGrpSpPr/>
          <p:nvPr/>
        </p:nvGrpSpPr>
        <p:grpSpPr>
          <a:xfrm>
            <a:off x="1644" y="461511"/>
            <a:ext cx="1187258" cy="295727"/>
            <a:chOff x="368300" y="461511"/>
            <a:chExt cx="1187258" cy="295727"/>
          </a:xfrm>
        </p:grpSpPr>
        <p:sp>
          <p:nvSpPr>
            <p:cNvPr id="58" name="矩形 3">
              <a:extLst>
                <a:ext uri="{FF2B5EF4-FFF2-40B4-BE49-F238E27FC236}">
                  <a16:creationId xmlns:a16="http://schemas.microsoft.com/office/drawing/2014/main" xmlns="" id="{08BE3084-5642-48BF-8FDD-27BFCAB21DEE}"/>
                </a:ext>
              </a:extLst>
            </p:cNvPr>
            <p:cNvSpPr/>
            <p:nvPr/>
          </p:nvSpPr>
          <p:spPr>
            <a:xfrm>
              <a:off x="368300" y="461511"/>
              <a:ext cx="1060402" cy="295727"/>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368300 w 1428702"/>
                <a:gd name="connsiteY3" fmla="*/ 344939 h 344939"/>
                <a:gd name="connsiteX4" fmla="*/ 0 w 1428702"/>
                <a:gd name="connsiteY4" fmla="*/ 0 h 344939"/>
                <a:gd name="connsiteX0" fmla="*/ 0 w 1060402"/>
                <a:gd name="connsiteY0" fmla="*/ 0 h 352508"/>
                <a:gd name="connsiteX1" fmla="*/ 1060402 w 1060402"/>
                <a:gd name="connsiteY1" fmla="*/ 7569 h 352508"/>
                <a:gd name="connsiteX2" fmla="*/ 817514 w 1060402"/>
                <a:gd name="connsiteY2" fmla="*/ 347745 h 352508"/>
                <a:gd name="connsiteX3" fmla="*/ 0 w 1060402"/>
                <a:gd name="connsiteY3" fmla="*/ 352508 h 352508"/>
                <a:gd name="connsiteX4" fmla="*/ 0 w 1060402"/>
                <a:gd name="connsiteY4" fmla="*/ 0 h 352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402" h="352508">
                  <a:moveTo>
                    <a:pt x="0" y="0"/>
                  </a:moveTo>
                  <a:lnTo>
                    <a:pt x="1060402" y="7569"/>
                  </a:lnTo>
                  <a:lnTo>
                    <a:pt x="817514" y="347745"/>
                  </a:lnTo>
                  <a:lnTo>
                    <a:pt x="0" y="352508"/>
                  </a:lnTo>
                  <a:lnTo>
                    <a:pt x="0" y="0"/>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3">
              <a:extLst>
                <a:ext uri="{FF2B5EF4-FFF2-40B4-BE49-F238E27FC236}">
                  <a16:creationId xmlns:a16="http://schemas.microsoft.com/office/drawing/2014/main" xmlns="" id="{F26298D1-364E-4C93-91CB-B5891A898B37}"/>
                </a:ext>
              </a:extLst>
            </p:cNvPr>
            <p:cNvSpPr/>
            <p:nvPr/>
          </p:nvSpPr>
          <p:spPr>
            <a:xfrm>
              <a:off x="1212802" y="471857"/>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3">
              <a:extLst>
                <a:ext uri="{FF2B5EF4-FFF2-40B4-BE49-F238E27FC236}">
                  <a16:creationId xmlns:a16="http://schemas.microsoft.com/office/drawing/2014/main" xmlns="" id="{E24AD14D-7AE3-44A7-8C3E-49C6BAA0D1D5}"/>
                </a:ext>
              </a:extLst>
            </p:cNvPr>
            <p:cNvSpPr/>
            <p:nvPr/>
          </p:nvSpPr>
          <p:spPr>
            <a:xfrm>
              <a:off x="1279381" y="467861"/>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文本框 63">
            <a:extLst>
              <a:ext uri="{FF2B5EF4-FFF2-40B4-BE49-F238E27FC236}">
                <a16:creationId xmlns:a16="http://schemas.microsoft.com/office/drawing/2014/main" xmlns="" id="{47F32EDF-85C2-4676-8512-0F5CF4F64029}"/>
              </a:ext>
            </a:extLst>
          </p:cNvPr>
          <p:cNvSpPr txBox="1"/>
          <p:nvPr/>
        </p:nvSpPr>
        <p:spPr>
          <a:xfrm>
            <a:off x="540091" y="2117538"/>
            <a:ext cx="3022259" cy="400110"/>
          </a:xfrm>
          <a:prstGeom prst="rect">
            <a:avLst/>
          </a:prstGeom>
          <a:noFill/>
        </p:spPr>
        <p:txBody>
          <a:bodyPr wrap="square" rtlCol="0">
            <a:spAutoFit/>
          </a:bodyPr>
          <a:lstStyle/>
          <a:p>
            <a:r>
              <a:rPr lang="zh-CN" altLang="en-US" sz="2000" b="1" dirty="0">
                <a:solidFill>
                  <a:srgbClr val="3780D7"/>
                </a:solidFill>
                <a:latin typeface="黑体" panose="02010609060101010101" pitchFamily="49" charset="-122"/>
                <a:ea typeface="黑体" panose="02010609060101010101" pitchFamily="49" charset="-122"/>
              </a:rPr>
              <a:t>点击此处添加标题</a:t>
            </a:r>
          </a:p>
        </p:txBody>
      </p:sp>
      <p:sp>
        <p:nvSpPr>
          <p:cNvPr id="65" name="文本框 64">
            <a:extLst>
              <a:ext uri="{FF2B5EF4-FFF2-40B4-BE49-F238E27FC236}">
                <a16:creationId xmlns:a16="http://schemas.microsoft.com/office/drawing/2014/main" xmlns="" id="{DFE9D3F0-0220-4E10-9579-45E7A898ABDC}"/>
              </a:ext>
            </a:extLst>
          </p:cNvPr>
          <p:cNvSpPr txBox="1"/>
          <p:nvPr/>
        </p:nvSpPr>
        <p:spPr>
          <a:xfrm>
            <a:off x="540090" y="2634392"/>
            <a:ext cx="2719414" cy="2893100"/>
          </a:xfrm>
          <a:prstGeom prst="rect">
            <a:avLst/>
          </a:prstGeom>
          <a:noFill/>
        </p:spPr>
        <p:txBody>
          <a:bodyPr wrap="square" rtlCol="0">
            <a:spAutoFit/>
          </a:bodyPr>
          <a:lstStyle/>
          <a:p>
            <a:r>
              <a:rPr lang="zh-CN" altLang="en-US" sz="1400" dirty="0">
                <a:solidFill>
                  <a:srgbClr val="3780D7"/>
                </a:solidFill>
                <a:latin typeface="黑体" panose="02010609060101010101" pitchFamily="49" charset="-122"/>
                <a:ea typeface="黑体" panose="02010609060101010101" pitchFamily="49" charset="-122"/>
              </a:rPr>
              <a:t>点击此处添加文本点击此处添加文本点击此处添加文本点击此处添加文本点击此处添加文本点击此处添加文本点击此处添加文本点击此处添加文本点击此处添加文本点击此处添加文本</a:t>
            </a:r>
            <a:endParaRPr lang="en-US" altLang="zh-CN" sz="1400" dirty="0">
              <a:solidFill>
                <a:srgbClr val="3780D7"/>
              </a:solidFill>
              <a:latin typeface="黑体" panose="02010609060101010101" pitchFamily="49" charset="-122"/>
              <a:ea typeface="黑体" panose="02010609060101010101" pitchFamily="49" charset="-122"/>
            </a:endParaRPr>
          </a:p>
          <a:p>
            <a:endParaRPr lang="en-US" altLang="zh-CN" sz="1400" dirty="0">
              <a:solidFill>
                <a:srgbClr val="3780D7"/>
              </a:solidFill>
              <a:latin typeface="黑体" panose="02010609060101010101" pitchFamily="49" charset="-122"/>
              <a:ea typeface="黑体" panose="02010609060101010101" pitchFamily="49" charset="-122"/>
            </a:endParaRPr>
          </a:p>
          <a:p>
            <a:endParaRPr lang="zh-CN" altLang="en-US" sz="1400" dirty="0">
              <a:solidFill>
                <a:srgbClr val="3780D7"/>
              </a:solidFill>
              <a:latin typeface="黑体" panose="02010609060101010101" pitchFamily="49" charset="-122"/>
              <a:ea typeface="黑体" panose="02010609060101010101" pitchFamily="49" charset="-122"/>
            </a:endParaRPr>
          </a:p>
          <a:p>
            <a:r>
              <a:rPr lang="zh-CN" altLang="en-US" sz="1400" dirty="0">
                <a:solidFill>
                  <a:srgbClr val="3780D7"/>
                </a:solidFill>
                <a:latin typeface="黑体" panose="02010609060101010101" pitchFamily="49" charset="-122"/>
                <a:ea typeface="黑体" panose="02010609060101010101" pitchFamily="49" charset="-122"/>
              </a:rPr>
              <a:t>点击此处添加文本点击此处添加文本点击此处添加文本点击此处添加文本点击此处添加文本</a:t>
            </a:r>
          </a:p>
          <a:p>
            <a:endParaRPr lang="zh-CN" altLang="en-US" sz="1400" dirty="0">
              <a:solidFill>
                <a:srgbClr val="3780D7"/>
              </a:solidFill>
              <a:latin typeface="黑体" panose="02010609060101010101" pitchFamily="49" charset="-122"/>
              <a:ea typeface="黑体" panose="02010609060101010101" pitchFamily="49" charset="-122"/>
            </a:endParaRPr>
          </a:p>
          <a:p>
            <a:endParaRPr lang="zh-CN" altLang="en-US" sz="1400" dirty="0">
              <a:solidFill>
                <a:srgbClr val="3780D7"/>
              </a:solidFill>
              <a:latin typeface="黑体" panose="02010609060101010101" pitchFamily="49" charset="-122"/>
              <a:ea typeface="黑体" panose="02010609060101010101" pitchFamily="49" charset="-122"/>
            </a:endParaRPr>
          </a:p>
        </p:txBody>
      </p:sp>
      <p:pic>
        <p:nvPicPr>
          <p:cNvPr id="70" name="图片 69">
            <a:extLst>
              <a:ext uri="{FF2B5EF4-FFF2-40B4-BE49-F238E27FC236}">
                <a16:creationId xmlns:a16="http://schemas.microsoft.com/office/drawing/2014/main" xmlns="" id="{AA9DB413-F2DC-4151-A76D-052E026F7242}"/>
              </a:ext>
            </a:extLst>
          </p:cNvPr>
          <p:cNvPicPr>
            <a:picLocks noChangeAspect="1"/>
          </p:cNvPicPr>
          <p:nvPr/>
        </p:nvPicPr>
        <p:blipFill>
          <a:blip r:embed="rId3"/>
          <a:stretch>
            <a:fillRect/>
          </a:stretch>
        </p:blipFill>
        <p:spPr>
          <a:xfrm>
            <a:off x="3678465" y="1813697"/>
            <a:ext cx="7782025" cy="3552053"/>
          </a:xfrm>
          <a:prstGeom prst="rect">
            <a:avLst/>
          </a:prstGeom>
        </p:spPr>
      </p:pic>
    </p:spTree>
    <p:extLst>
      <p:ext uri="{BB962C8B-B14F-4D97-AF65-F5344CB8AC3E}">
        <p14:creationId xmlns:p14="http://schemas.microsoft.com/office/powerpoint/2010/main" val="3702303651"/>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1000"/>
                                        <p:tgtEl>
                                          <p:spTgt spid="70"/>
                                        </p:tgtEl>
                                      </p:cBhvr>
                                    </p:animEffect>
                                    <p:anim calcmode="lin" valueType="num">
                                      <p:cBhvr>
                                        <p:cTn id="8" dur="1000" fill="hold"/>
                                        <p:tgtEl>
                                          <p:spTgt spid="70"/>
                                        </p:tgtEl>
                                        <p:attrNameLst>
                                          <p:attrName>ppt_x</p:attrName>
                                        </p:attrNameLst>
                                      </p:cBhvr>
                                      <p:tavLst>
                                        <p:tav tm="0">
                                          <p:val>
                                            <p:strVal val="#ppt_x"/>
                                          </p:val>
                                        </p:tav>
                                        <p:tav tm="100000">
                                          <p:val>
                                            <p:strVal val="#ppt_x"/>
                                          </p:val>
                                        </p:tav>
                                      </p:tavLst>
                                    </p:anim>
                                    <p:anim calcmode="lin" valueType="num">
                                      <p:cBhvr>
                                        <p:cTn id="9"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4"/>
                                        </p:tgtEl>
                                        <p:attrNameLst>
                                          <p:attrName>style.visibility</p:attrName>
                                        </p:attrNameLst>
                                      </p:cBhvr>
                                      <p:to>
                                        <p:strVal val="visible"/>
                                      </p:to>
                                    </p:set>
                                    <p:animEffect transition="in" filter="fade">
                                      <p:cBhvr>
                                        <p:cTn id="14" dur="1000"/>
                                        <p:tgtEl>
                                          <p:spTgt spid="64"/>
                                        </p:tgtEl>
                                      </p:cBhvr>
                                    </p:animEffect>
                                    <p:anim calcmode="lin" valueType="num">
                                      <p:cBhvr>
                                        <p:cTn id="15" dur="1000" fill="hold"/>
                                        <p:tgtEl>
                                          <p:spTgt spid="64"/>
                                        </p:tgtEl>
                                        <p:attrNameLst>
                                          <p:attrName>ppt_x</p:attrName>
                                        </p:attrNameLst>
                                      </p:cBhvr>
                                      <p:tavLst>
                                        <p:tav tm="0">
                                          <p:val>
                                            <p:strVal val="#ppt_x"/>
                                          </p:val>
                                        </p:tav>
                                        <p:tav tm="100000">
                                          <p:val>
                                            <p:strVal val="#ppt_x"/>
                                          </p:val>
                                        </p:tav>
                                      </p:tavLst>
                                    </p:anim>
                                    <p:anim calcmode="lin" valueType="num">
                                      <p:cBhvr>
                                        <p:cTn id="16"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65"/>
                                        </p:tgtEl>
                                        <p:attrNameLst>
                                          <p:attrName>style.visibility</p:attrName>
                                        </p:attrNameLst>
                                      </p:cBhvr>
                                      <p:to>
                                        <p:strVal val="visible"/>
                                      </p:to>
                                    </p:set>
                                    <p:animEffect transition="in" filter="randombar(horizontal)">
                                      <p:cBhvr>
                                        <p:cTn id="2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矩形 55">
            <a:extLst>
              <a:ext uri="{FF2B5EF4-FFF2-40B4-BE49-F238E27FC236}">
                <a16:creationId xmlns:a16="http://schemas.microsoft.com/office/drawing/2014/main" xmlns="" id="{F9A38EC5-44C6-427B-BB19-23D76C45A2A1}"/>
              </a:ext>
            </a:extLst>
          </p:cNvPr>
          <p:cNvSpPr/>
          <p:nvPr/>
        </p:nvSpPr>
        <p:spPr>
          <a:xfrm>
            <a:off x="1180680" y="384051"/>
            <a:ext cx="2239617" cy="461665"/>
          </a:xfrm>
          <a:prstGeom prst="rect">
            <a:avLst/>
          </a:prstGeom>
        </p:spPr>
        <p:txBody>
          <a:bodyPr wrap="square">
            <a:spAutoFit/>
          </a:bodyPr>
          <a:lstStyle/>
          <a:p>
            <a:pPr marR="0" lvl="0" algn="just">
              <a:spcBef>
                <a:spcPts val="0"/>
              </a:spcBef>
              <a:spcAft>
                <a:spcPts val="0"/>
              </a:spcAft>
            </a:pPr>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实验器材</a:t>
            </a:r>
          </a:p>
        </p:txBody>
      </p:sp>
      <p:grpSp>
        <p:nvGrpSpPr>
          <p:cNvPr id="57" name="组合 56">
            <a:extLst>
              <a:ext uri="{FF2B5EF4-FFF2-40B4-BE49-F238E27FC236}">
                <a16:creationId xmlns:a16="http://schemas.microsoft.com/office/drawing/2014/main" xmlns="" id="{5386BAF1-8142-475F-8A49-A76D0D5174ED}"/>
              </a:ext>
            </a:extLst>
          </p:cNvPr>
          <p:cNvGrpSpPr/>
          <p:nvPr/>
        </p:nvGrpSpPr>
        <p:grpSpPr>
          <a:xfrm>
            <a:off x="1644" y="461511"/>
            <a:ext cx="1187258" cy="295727"/>
            <a:chOff x="368300" y="461511"/>
            <a:chExt cx="1187258" cy="295727"/>
          </a:xfrm>
        </p:grpSpPr>
        <p:sp>
          <p:nvSpPr>
            <p:cNvPr id="58" name="矩形 3">
              <a:extLst>
                <a:ext uri="{FF2B5EF4-FFF2-40B4-BE49-F238E27FC236}">
                  <a16:creationId xmlns:a16="http://schemas.microsoft.com/office/drawing/2014/main" xmlns="" id="{08BE3084-5642-48BF-8FDD-27BFCAB21DEE}"/>
                </a:ext>
              </a:extLst>
            </p:cNvPr>
            <p:cNvSpPr/>
            <p:nvPr/>
          </p:nvSpPr>
          <p:spPr>
            <a:xfrm>
              <a:off x="368300" y="461511"/>
              <a:ext cx="1060402" cy="295727"/>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368300 w 1428702"/>
                <a:gd name="connsiteY3" fmla="*/ 344939 h 344939"/>
                <a:gd name="connsiteX4" fmla="*/ 0 w 1428702"/>
                <a:gd name="connsiteY4" fmla="*/ 0 h 344939"/>
                <a:gd name="connsiteX0" fmla="*/ 0 w 1060402"/>
                <a:gd name="connsiteY0" fmla="*/ 0 h 352508"/>
                <a:gd name="connsiteX1" fmla="*/ 1060402 w 1060402"/>
                <a:gd name="connsiteY1" fmla="*/ 7569 h 352508"/>
                <a:gd name="connsiteX2" fmla="*/ 817514 w 1060402"/>
                <a:gd name="connsiteY2" fmla="*/ 347745 h 352508"/>
                <a:gd name="connsiteX3" fmla="*/ 0 w 1060402"/>
                <a:gd name="connsiteY3" fmla="*/ 352508 h 352508"/>
                <a:gd name="connsiteX4" fmla="*/ 0 w 1060402"/>
                <a:gd name="connsiteY4" fmla="*/ 0 h 352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402" h="352508">
                  <a:moveTo>
                    <a:pt x="0" y="0"/>
                  </a:moveTo>
                  <a:lnTo>
                    <a:pt x="1060402" y="7569"/>
                  </a:lnTo>
                  <a:lnTo>
                    <a:pt x="817514" y="347745"/>
                  </a:lnTo>
                  <a:lnTo>
                    <a:pt x="0" y="352508"/>
                  </a:lnTo>
                  <a:lnTo>
                    <a:pt x="0" y="0"/>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3">
              <a:extLst>
                <a:ext uri="{FF2B5EF4-FFF2-40B4-BE49-F238E27FC236}">
                  <a16:creationId xmlns:a16="http://schemas.microsoft.com/office/drawing/2014/main" xmlns="" id="{F26298D1-364E-4C93-91CB-B5891A898B37}"/>
                </a:ext>
              </a:extLst>
            </p:cNvPr>
            <p:cNvSpPr/>
            <p:nvPr/>
          </p:nvSpPr>
          <p:spPr>
            <a:xfrm>
              <a:off x="1212802" y="471857"/>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3">
              <a:extLst>
                <a:ext uri="{FF2B5EF4-FFF2-40B4-BE49-F238E27FC236}">
                  <a16:creationId xmlns:a16="http://schemas.microsoft.com/office/drawing/2014/main" xmlns="" id="{E24AD14D-7AE3-44A7-8C3E-49C6BAA0D1D5}"/>
                </a:ext>
              </a:extLst>
            </p:cNvPr>
            <p:cNvSpPr/>
            <p:nvPr/>
          </p:nvSpPr>
          <p:spPr>
            <a:xfrm>
              <a:off x="1279381" y="467861"/>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3" name="直接连接符 22">
            <a:extLst>
              <a:ext uri="{FF2B5EF4-FFF2-40B4-BE49-F238E27FC236}">
                <a16:creationId xmlns:a16="http://schemas.microsoft.com/office/drawing/2014/main" xmlns="" id="{97F6DC08-36D5-4CA3-8382-68D26DD0A026}"/>
              </a:ext>
            </a:extLst>
          </p:cNvPr>
          <p:cNvCxnSpPr>
            <a:cxnSpLocks/>
          </p:cNvCxnSpPr>
          <p:nvPr/>
        </p:nvCxnSpPr>
        <p:spPr>
          <a:xfrm>
            <a:off x="8607212" y="2900762"/>
            <a:ext cx="0" cy="2566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 name="直接连接符 3">
            <a:extLst>
              <a:ext uri="{FF2B5EF4-FFF2-40B4-BE49-F238E27FC236}">
                <a16:creationId xmlns:a16="http://schemas.microsoft.com/office/drawing/2014/main" xmlns="" id="{B419F306-4264-4901-800F-728A4139722F}"/>
              </a:ext>
            </a:extLst>
          </p:cNvPr>
          <p:cNvCxnSpPr/>
          <p:nvPr/>
        </p:nvCxnSpPr>
        <p:spPr>
          <a:xfrm>
            <a:off x="6025937" y="2514901"/>
            <a:ext cx="5162550" cy="0"/>
          </a:xfrm>
          <a:prstGeom prst="line">
            <a:avLst/>
          </a:prstGeom>
        </p:spPr>
        <p:style>
          <a:lnRef idx="1">
            <a:schemeClr val="accent1"/>
          </a:lnRef>
          <a:fillRef idx="0">
            <a:schemeClr val="accent1"/>
          </a:fillRef>
          <a:effectRef idx="0">
            <a:schemeClr val="accent1"/>
          </a:effectRef>
          <a:fontRef idx="minor">
            <a:schemeClr val="tx1"/>
          </a:fontRef>
        </p:style>
      </p:cxnSp>
      <p:sp>
        <p:nvSpPr>
          <p:cNvPr id="28" name="文本框 27">
            <a:extLst>
              <a:ext uri="{FF2B5EF4-FFF2-40B4-BE49-F238E27FC236}">
                <a16:creationId xmlns:a16="http://schemas.microsoft.com/office/drawing/2014/main" xmlns="" id="{C9E95462-D8C9-4E5F-8813-875FE09D027C}"/>
              </a:ext>
            </a:extLst>
          </p:cNvPr>
          <p:cNvSpPr txBox="1"/>
          <p:nvPr/>
        </p:nvSpPr>
        <p:spPr>
          <a:xfrm>
            <a:off x="5584953" y="1943703"/>
            <a:ext cx="3022259" cy="400110"/>
          </a:xfrm>
          <a:prstGeom prst="rect">
            <a:avLst/>
          </a:prstGeom>
          <a:noFill/>
        </p:spPr>
        <p:txBody>
          <a:bodyPr wrap="square" rtlCol="0">
            <a:spAutoFit/>
          </a:bodyPr>
          <a:lstStyle/>
          <a:p>
            <a:pPr algn="ctr"/>
            <a:r>
              <a:rPr lang="zh-CN" altLang="en-US" sz="2000" b="1" dirty="0">
                <a:solidFill>
                  <a:srgbClr val="3780D7"/>
                </a:solidFill>
                <a:latin typeface="黑体" panose="02010609060101010101" pitchFamily="49" charset="-122"/>
                <a:ea typeface="黑体" panose="02010609060101010101" pitchFamily="49" charset="-122"/>
              </a:rPr>
              <a:t>点击此处添加标题</a:t>
            </a:r>
          </a:p>
        </p:txBody>
      </p:sp>
      <p:sp>
        <p:nvSpPr>
          <p:cNvPr id="29" name="文本框 28">
            <a:extLst>
              <a:ext uri="{FF2B5EF4-FFF2-40B4-BE49-F238E27FC236}">
                <a16:creationId xmlns:a16="http://schemas.microsoft.com/office/drawing/2014/main" xmlns="" id="{834E4418-C42B-49CB-BE1F-870BFA556258}"/>
              </a:ext>
            </a:extLst>
          </p:cNvPr>
          <p:cNvSpPr txBox="1"/>
          <p:nvPr/>
        </p:nvSpPr>
        <p:spPr>
          <a:xfrm>
            <a:off x="5884442" y="3280626"/>
            <a:ext cx="2490120" cy="523220"/>
          </a:xfrm>
          <a:prstGeom prst="rect">
            <a:avLst/>
          </a:prstGeom>
          <a:noFill/>
        </p:spPr>
        <p:txBody>
          <a:bodyPr wrap="square" rtlCol="0">
            <a:spAutoFit/>
          </a:bodyPr>
          <a:lstStyle/>
          <a:p>
            <a:pPr algn="ctr"/>
            <a:r>
              <a:rPr lang="zh-CN" altLang="en-US" sz="1400" dirty="0">
                <a:solidFill>
                  <a:srgbClr val="3FACD0"/>
                </a:solidFill>
                <a:latin typeface="黑体" panose="02010609060101010101" pitchFamily="49" charset="-122"/>
                <a:ea typeface="黑体" panose="02010609060101010101" pitchFamily="49" charset="-122"/>
              </a:rPr>
              <a:t>点击此处添加文本点击此处添加文本点击此处添加文本</a:t>
            </a:r>
          </a:p>
        </p:txBody>
      </p:sp>
      <p:sp>
        <p:nvSpPr>
          <p:cNvPr id="30" name="文本框 29">
            <a:extLst>
              <a:ext uri="{FF2B5EF4-FFF2-40B4-BE49-F238E27FC236}">
                <a16:creationId xmlns:a16="http://schemas.microsoft.com/office/drawing/2014/main" xmlns="" id="{15F4F7FA-3AE9-43D1-9443-D65C17EC4082}"/>
              </a:ext>
            </a:extLst>
          </p:cNvPr>
          <p:cNvSpPr txBox="1"/>
          <p:nvPr/>
        </p:nvSpPr>
        <p:spPr>
          <a:xfrm>
            <a:off x="5884442" y="4856387"/>
            <a:ext cx="2490120" cy="523220"/>
          </a:xfrm>
          <a:prstGeom prst="rect">
            <a:avLst/>
          </a:prstGeom>
          <a:noFill/>
        </p:spPr>
        <p:txBody>
          <a:bodyPr wrap="square" rtlCol="0">
            <a:spAutoFit/>
          </a:bodyPr>
          <a:lstStyle/>
          <a:p>
            <a:pPr algn="ctr"/>
            <a:r>
              <a:rPr lang="zh-CN" altLang="en-US" sz="1400" dirty="0">
                <a:solidFill>
                  <a:srgbClr val="3FACD0"/>
                </a:solidFill>
                <a:latin typeface="黑体" panose="02010609060101010101" pitchFamily="49" charset="-122"/>
                <a:ea typeface="黑体" panose="02010609060101010101" pitchFamily="49" charset="-122"/>
              </a:rPr>
              <a:t>点击此处添加文本点击此处添加文本点击此处添加文本</a:t>
            </a:r>
          </a:p>
        </p:txBody>
      </p:sp>
      <p:cxnSp>
        <p:nvCxnSpPr>
          <p:cNvPr id="32" name="直接连接符 31">
            <a:extLst>
              <a:ext uri="{FF2B5EF4-FFF2-40B4-BE49-F238E27FC236}">
                <a16:creationId xmlns:a16="http://schemas.microsoft.com/office/drawing/2014/main" xmlns="" id="{FA687CA0-FA51-488D-9AC9-A6DE263C2C58}"/>
              </a:ext>
            </a:extLst>
          </p:cNvPr>
          <p:cNvCxnSpPr/>
          <p:nvPr/>
        </p:nvCxnSpPr>
        <p:spPr>
          <a:xfrm>
            <a:off x="6025937" y="4184357"/>
            <a:ext cx="5162550" cy="0"/>
          </a:xfrm>
          <a:prstGeom prst="line">
            <a:avLst/>
          </a:prstGeom>
        </p:spPr>
        <p:style>
          <a:lnRef idx="1">
            <a:schemeClr val="accent1"/>
          </a:lnRef>
          <a:fillRef idx="0">
            <a:schemeClr val="accent1"/>
          </a:fillRef>
          <a:effectRef idx="0">
            <a:schemeClr val="accent1"/>
          </a:effectRef>
          <a:fontRef idx="minor">
            <a:schemeClr val="tx1"/>
          </a:fontRef>
        </p:style>
      </p:cxnSp>
      <p:sp>
        <p:nvSpPr>
          <p:cNvPr id="33" name="文本框 32">
            <a:extLst>
              <a:ext uri="{FF2B5EF4-FFF2-40B4-BE49-F238E27FC236}">
                <a16:creationId xmlns:a16="http://schemas.microsoft.com/office/drawing/2014/main" xmlns="" id="{48D3CAE5-2142-4958-9F9E-2D9954EEB481}"/>
              </a:ext>
            </a:extLst>
          </p:cNvPr>
          <p:cNvSpPr txBox="1"/>
          <p:nvPr/>
        </p:nvSpPr>
        <p:spPr>
          <a:xfrm>
            <a:off x="8839253" y="3280626"/>
            <a:ext cx="2490120" cy="523220"/>
          </a:xfrm>
          <a:prstGeom prst="rect">
            <a:avLst/>
          </a:prstGeom>
          <a:noFill/>
        </p:spPr>
        <p:txBody>
          <a:bodyPr wrap="square" rtlCol="0">
            <a:spAutoFit/>
          </a:bodyPr>
          <a:lstStyle/>
          <a:p>
            <a:pPr algn="ctr"/>
            <a:r>
              <a:rPr lang="zh-CN" altLang="en-US" sz="1400" dirty="0">
                <a:solidFill>
                  <a:srgbClr val="3FACD0"/>
                </a:solidFill>
                <a:latin typeface="黑体" panose="02010609060101010101" pitchFamily="49" charset="-122"/>
                <a:ea typeface="黑体" panose="02010609060101010101" pitchFamily="49" charset="-122"/>
              </a:rPr>
              <a:t>点击此处添加文本点击此处添加文本点击此处添加文本</a:t>
            </a:r>
          </a:p>
        </p:txBody>
      </p:sp>
      <p:sp>
        <p:nvSpPr>
          <p:cNvPr id="34" name="文本框 33">
            <a:extLst>
              <a:ext uri="{FF2B5EF4-FFF2-40B4-BE49-F238E27FC236}">
                <a16:creationId xmlns:a16="http://schemas.microsoft.com/office/drawing/2014/main" xmlns="" id="{6BC26D78-C220-429F-8340-AB4302F98AE3}"/>
              </a:ext>
            </a:extLst>
          </p:cNvPr>
          <p:cNvSpPr txBox="1"/>
          <p:nvPr/>
        </p:nvSpPr>
        <p:spPr>
          <a:xfrm>
            <a:off x="8839253" y="4856387"/>
            <a:ext cx="2490120" cy="523220"/>
          </a:xfrm>
          <a:prstGeom prst="rect">
            <a:avLst/>
          </a:prstGeom>
          <a:noFill/>
        </p:spPr>
        <p:txBody>
          <a:bodyPr wrap="square" rtlCol="0">
            <a:spAutoFit/>
          </a:bodyPr>
          <a:lstStyle/>
          <a:p>
            <a:pPr algn="ctr"/>
            <a:r>
              <a:rPr lang="zh-CN" altLang="en-US" sz="1400" dirty="0">
                <a:solidFill>
                  <a:srgbClr val="3FACD0"/>
                </a:solidFill>
                <a:latin typeface="黑体" panose="02010609060101010101" pitchFamily="49" charset="-122"/>
                <a:ea typeface="黑体" panose="02010609060101010101" pitchFamily="49" charset="-122"/>
              </a:rPr>
              <a:t>点击此处添加文本点击此处添加文本点击此处添加文本</a:t>
            </a:r>
          </a:p>
        </p:txBody>
      </p:sp>
      <p:sp>
        <p:nvSpPr>
          <p:cNvPr id="35" name="文本框 34">
            <a:extLst>
              <a:ext uri="{FF2B5EF4-FFF2-40B4-BE49-F238E27FC236}">
                <a16:creationId xmlns:a16="http://schemas.microsoft.com/office/drawing/2014/main" xmlns="" id="{6ACBFFAA-9BB2-4214-A8B3-C3C593BAE7D0}"/>
              </a:ext>
            </a:extLst>
          </p:cNvPr>
          <p:cNvSpPr txBox="1"/>
          <p:nvPr/>
        </p:nvSpPr>
        <p:spPr>
          <a:xfrm>
            <a:off x="5364462" y="2882575"/>
            <a:ext cx="3022259" cy="338554"/>
          </a:xfrm>
          <a:prstGeom prst="rect">
            <a:avLst/>
          </a:prstGeom>
          <a:noFill/>
        </p:spPr>
        <p:txBody>
          <a:bodyPr wrap="square" rtlCol="0">
            <a:spAutoFit/>
          </a:bodyPr>
          <a:lstStyle/>
          <a:p>
            <a:pPr algn="ctr"/>
            <a:r>
              <a:rPr lang="zh-CN" altLang="en-US" sz="1600" b="1" dirty="0">
                <a:solidFill>
                  <a:srgbClr val="3FACD0"/>
                </a:solidFill>
                <a:latin typeface="黑体" panose="02010609060101010101" pitchFamily="49" charset="-122"/>
                <a:ea typeface="黑体" panose="02010609060101010101" pitchFamily="49" charset="-122"/>
              </a:rPr>
              <a:t>点击此处添加标题</a:t>
            </a:r>
          </a:p>
        </p:txBody>
      </p:sp>
      <p:sp>
        <p:nvSpPr>
          <p:cNvPr id="36" name="文本框 35">
            <a:extLst>
              <a:ext uri="{FF2B5EF4-FFF2-40B4-BE49-F238E27FC236}">
                <a16:creationId xmlns:a16="http://schemas.microsoft.com/office/drawing/2014/main" xmlns="" id="{8A21AA6D-D21D-40D6-B3DD-8C20ADCE14E8}"/>
              </a:ext>
            </a:extLst>
          </p:cNvPr>
          <p:cNvSpPr txBox="1"/>
          <p:nvPr/>
        </p:nvSpPr>
        <p:spPr>
          <a:xfrm>
            <a:off x="8307114" y="2882575"/>
            <a:ext cx="3022259" cy="338554"/>
          </a:xfrm>
          <a:prstGeom prst="rect">
            <a:avLst/>
          </a:prstGeom>
          <a:noFill/>
        </p:spPr>
        <p:txBody>
          <a:bodyPr wrap="square" rtlCol="0">
            <a:spAutoFit/>
          </a:bodyPr>
          <a:lstStyle/>
          <a:p>
            <a:pPr algn="ctr"/>
            <a:r>
              <a:rPr lang="zh-CN" altLang="en-US" sz="1600" b="1" dirty="0">
                <a:solidFill>
                  <a:srgbClr val="3FACD0"/>
                </a:solidFill>
                <a:latin typeface="黑体" panose="02010609060101010101" pitchFamily="49" charset="-122"/>
                <a:ea typeface="黑体" panose="02010609060101010101" pitchFamily="49" charset="-122"/>
              </a:rPr>
              <a:t>点击此处添加标题</a:t>
            </a:r>
          </a:p>
        </p:txBody>
      </p:sp>
      <p:sp>
        <p:nvSpPr>
          <p:cNvPr id="37" name="文本框 36">
            <a:extLst>
              <a:ext uri="{FF2B5EF4-FFF2-40B4-BE49-F238E27FC236}">
                <a16:creationId xmlns:a16="http://schemas.microsoft.com/office/drawing/2014/main" xmlns="" id="{F9CCFCB8-48EC-4378-9720-A3356E4702D1}"/>
              </a:ext>
            </a:extLst>
          </p:cNvPr>
          <p:cNvSpPr txBox="1"/>
          <p:nvPr/>
        </p:nvSpPr>
        <p:spPr>
          <a:xfrm>
            <a:off x="5408109" y="4423422"/>
            <a:ext cx="3022259" cy="338554"/>
          </a:xfrm>
          <a:prstGeom prst="rect">
            <a:avLst/>
          </a:prstGeom>
          <a:noFill/>
        </p:spPr>
        <p:txBody>
          <a:bodyPr wrap="square" rtlCol="0">
            <a:spAutoFit/>
          </a:bodyPr>
          <a:lstStyle/>
          <a:p>
            <a:pPr algn="ctr"/>
            <a:r>
              <a:rPr lang="zh-CN" altLang="en-US" sz="1600" b="1" dirty="0">
                <a:solidFill>
                  <a:srgbClr val="3FACD0"/>
                </a:solidFill>
                <a:latin typeface="黑体" panose="02010609060101010101" pitchFamily="49" charset="-122"/>
                <a:ea typeface="黑体" panose="02010609060101010101" pitchFamily="49" charset="-122"/>
              </a:rPr>
              <a:t>点击此处添加标题</a:t>
            </a:r>
          </a:p>
        </p:txBody>
      </p:sp>
      <p:sp>
        <p:nvSpPr>
          <p:cNvPr id="38" name="文本框 37">
            <a:extLst>
              <a:ext uri="{FF2B5EF4-FFF2-40B4-BE49-F238E27FC236}">
                <a16:creationId xmlns:a16="http://schemas.microsoft.com/office/drawing/2014/main" xmlns="" id="{610BD2FD-CBB2-4313-BDEF-4DD013C3CEF1}"/>
              </a:ext>
            </a:extLst>
          </p:cNvPr>
          <p:cNvSpPr txBox="1"/>
          <p:nvPr/>
        </p:nvSpPr>
        <p:spPr>
          <a:xfrm>
            <a:off x="8350761" y="4423422"/>
            <a:ext cx="3022259" cy="338554"/>
          </a:xfrm>
          <a:prstGeom prst="rect">
            <a:avLst/>
          </a:prstGeom>
          <a:noFill/>
        </p:spPr>
        <p:txBody>
          <a:bodyPr wrap="square" rtlCol="0">
            <a:spAutoFit/>
          </a:bodyPr>
          <a:lstStyle/>
          <a:p>
            <a:pPr algn="ctr"/>
            <a:r>
              <a:rPr lang="zh-CN" altLang="en-US" sz="1600" b="1" dirty="0">
                <a:solidFill>
                  <a:srgbClr val="3FACD0"/>
                </a:solidFill>
                <a:latin typeface="黑体" panose="02010609060101010101" pitchFamily="49" charset="-122"/>
                <a:ea typeface="黑体" panose="02010609060101010101" pitchFamily="49" charset="-122"/>
              </a:rPr>
              <a:t>点击此处添加标题</a:t>
            </a:r>
          </a:p>
        </p:txBody>
      </p:sp>
      <p:pic>
        <p:nvPicPr>
          <p:cNvPr id="3" name="图片 2">
            <a:extLst>
              <a:ext uri="{FF2B5EF4-FFF2-40B4-BE49-F238E27FC236}">
                <a16:creationId xmlns:a16="http://schemas.microsoft.com/office/drawing/2014/main" xmlns="" id="{86EAF3DA-B2E9-4CB2-8053-B5B7BB5543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103" y="1727150"/>
            <a:ext cx="4278667" cy="4153391"/>
          </a:xfrm>
          <a:prstGeom prst="rect">
            <a:avLst/>
          </a:prstGeom>
        </p:spPr>
      </p:pic>
    </p:spTree>
    <p:extLst>
      <p:ext uri="{BB962C8B-B14F-4D97-AF65-F5344CB8AC3E}">
        <p14:creationId xmlns:p14="http://schemas.microsoft.com/office/powerpoint/2010/main" val="2064977773"/>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1000"/>
                                        <p:tgtEl>
                                          <p:spTgt spid="28"/>
                                        </p:tgtEl>
                                      </p:cBhvr>
                                    </p:animEffect>
                                    <p:anim calcmode="lin" valueType="num">
                                      <p:cBhvr>
                                        <p:cTn id="15" dur="1000" fill="hold"/>
                                        <p:tgtEl>
                                          <p:spTgt spid="28"/>
                                        </p:tgtEl>
                                        <p:attrNameLst>
                                          <p:attrName>ppt_x</p:attrName>
                                        </p:attrNameLst>
                                      </p:cBhvr>
                                      <p:tavLst>
                                        <p:tav tm="0">
                                          <p:val>
                                            <p:strVal val="#ppt_x"/>
                                          </p:val>
                                        </p:tav>
                                        <p:tav tm="100000">
                                          <p:val>
                                            <p:strVal val="#ppt_x"/>
                                          </p:val>
                                        </p:tav>
                                      </p:tavLst>
                                    </p:anim>
                                    <p:anim calcmode="lin" valueType="num">
                                      <p:cBhvr>
                                        <p:cTn id="16"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p:cTn id="28" dur="500" fill="hold"/>
                                        <p:tgtEl>
                                          <p:spTgt spid="32"/>
                                        </p:tgtEl>
                                        <p:attrNameLst>
                                          <p:attrName>ppt_w</p:attrName>
                                        </p:attrNameLst>
                                      </p:cBhvr>
                                      <p:tavLst>
                                        <p:tav tm="0">
                                          <p:val>
                                            <p:fltVal val="0"/>
                                          </p:val>
                                        </p:tav>
                                        <p:tav tm="100000">
                                          <p:val>
                                            <p:strVal val="#ppt_w"/>
                                          </p:val>
                                        </p:tav>
                                      </p:tavLst>
                                    </p:anim>
                                    <p:anim calcmode="lin" valueType="num">
                                      <p:cBhvr>
                                        <p:cTn id="29" dur="500" fill="hold"/>
                                        <p:tgtEl>
                                          <p:spTgt spid="32"/>
                                        </p:tgtEl>
                                        <p:attrNameLst>
                                          <p:attrName>ppt_h</p:attrName>
                                        </p:attrNameLst>
                                      </p:cBhvr>
                                      <p:tavLst>
                                        <p:tav tm="0">
                                          <p:val>
                                            <p:fltVal val="0"/>
                                          </p:val>
                                        </p:tav>
                                        <p:tav tm="100000">
                                          <p:val>
                                            <p:strVal val="#ppt_h"/>
                                          </p:val>
                                        </p:tav>
                                      </p:tavLst>
                                    </p:anim>
                                    <p:animEffect transition="in" filter="fade">
                                      <p:cBhvr>
                                        <p:cTn id="30" dur="500"/>
                                        <p:tgtEl>
                                          <p:spTgt spid="32"/>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Effect transition="in" filter="fade">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randombar(horizontal)">
                                      <p:cBhvr>
                                        <p:cTn id="42" dur="500"/>
                                        <p:tgtEl>
                                          <p:spTgt spid="35"/>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randombar(horizontal)">
                                      <p:cBhvr>
                                        <p:cTn id="45" dur="500"/>
                                        <p:tgtEl>
                                          <p:spTgt spid="29"/>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10" fill="hold" grpId="0" nodeType="click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randombar(horizontal)">
                                      <p:cBhvr>
                                        <p:cTn id="50" dur="500"/>
                                        <p:tgtEl>
                                          <p:spTgt spid="36"/>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randombar(horizontal)">
                                      <p:cBhvr>
                                        <p:cTn id="53" dur="500"/>
                                        <p:tgtEl>
                                          <p:spTgt spid="33"/>
                                        </p:tgtEl>
                                      </p:cBhvr>
                                    </p:animEffect>
                                  </p:childTnLst>
                                </p:cTn>
                              </p:par>
                            </p:childTnLst>
                          </p:cTn>
                        </p:par>
                      </p:childTnLst>
                    </p:cTn>
                  </p:par>
                  <p:par>
                    <p:cTn id="54" fill="hold">
                      <p:stCondLst>
                        <p:cond delay="indefinite"/>
                      </p:stCondLst>
                      <p:childTnLst>
                        <p:par>
                          <p:cTn id="55" fill="hold">
                            <p:stCondLst>
                              <p:cond delay="0"/>
                            </p:stCondLst>
                            <p:childTnLst>
                              <p:par>
                                <p:cTn id="56" presetID="14" presetClass="entr" presetSubtype="10" fill="hold" grpId="0" nodeType="click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randombar(horizontal)">
                                      <p:cBhvr>
                                        <p:cTn id="58" dur="500"/>
                                        <p:tgtEl>
                                          <p:spTgt spid="37"/>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randombar(horizontal)">
                                      <p:cBhvr>
                                        <p:cTn id="61" dur="500"/>
                                        <p:tgtEl>
                                          <p:spTgt spid="30"/>
                                        </p:tgtEl>
                                      </p:cBhvr>
                                    </p:animEffect>
                                  </p:childTnLst>
                                </p:cTn>
                              </p:par>
                            </p:childTnLst>
                          </p:cTn>
                        </p:par>
                      </p:childTnLst>
                    </p:cTn>
                  </p:par>
                  <p:par>
                    <p:cTn id="62" fill="hold">
                      <p:stCondLst>
                        <p:cond delay="indefinite"/>
                      </p:stCondLst>
                      <p:childTnLst>
                        <p:par>
                          <p:cTn id="63" fill="hold">
                            <p:stCondLst>
                              <p:cond delay="0"/>
                            </p:stCondLst>
                            <p:childTnLst>
                              <p:par>
                                <p:cTn id="64" presetID="14" presetClass="entr" presetSubtype="10" fill="hold" grpId="0" nodeType="click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randombar(horizontal)">
                                      <p:cBhvr>
                                        <p:cTn id="66" dur="500"/>
                                        <p:tgtEl>
                                          <p:spTgt spid="38"/>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randombar(horizontal)">
                                      <p:cBhvr>
                                        <p:cTn id="6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3" grpId="0"/>
      <p:bldP spid="34" grpId="0"/>
      <p:bldP spid="35" grpId="0"/>
      <p:bldP spid="36" grpId="0"/>
      <p:bldP spid="37" grpId="0"/>
      <p:bldP spid="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89BDA334-99FD-4F4D-AE64-37BB759DFD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矩形 4">
            <a:extLst>
              <a:ext uri="{FF2B5EF4-FFF2-40B4-BE49-F238E27FC236}">
                <a16:creationId xmlns:a16="http://schemas.microsoft.com/office/drawing/2014/main" xmlns="" id="{279D707D-0A2F-4887-84B9-3041E6804477}"/>
              </a:ext>
            </a:extLst>
          </p:cNvPr>
          <p:cNvSpPr/>
          <p:nvPr/>
        </p:nvSpPr>
        <p:spPr>
          <a:xfrm>
            <a:off x="3090451" y="2562101"/>
            <a:ext cx="6011097" cy="1446550"/>
          </a:xfrm>
          <a:prstGeom prst="rect">
            <a:avLst/>
          </a:prstGeom>
        </p:spPr>
        <p:txBody>
          <a:bodyPr wrap="square">
            <a:spAutoFit/>
          </a:bodyPr>
          <a:lstStyle/>
          <a:p>
            <a:pPr algn="ctr"/>
            <a:r>
              <a:rPr lang="zh-CN" altLang="en-US" sz="8800" b="1" kern="100" dirty="0">
                <a:solidFill>
                  <a:srgbClr val="3780D7"/>
                </a:solidFill>
                <a:latin typeface="微软雅黑" panose="020B0503020204020204" pitchFamily="34" charset="-122"/>
                <a:ea typeface="微软雅黑" panose="020B0503020204020204" pitchFamily="34" charset="-122"/>
                <a:cs typeface="Times New Roman" panose="02020603050405020304" pitchFamily="18" charset="0"/>
              </a:rPr>
              <a:t>实验步骤</a:t>
            </a:r>
          </a:p>
        </p:txBody>
      </p:sp>
    </p:spTree>
    <p:extLst>
      <p:ext uri="{BB962C8B-B14F-4D97-AF65-F5344CB8AC3E}">
        <p14:creationId xmlns:p14="http://schemas.microsoft.com/office/powerpoint/2010/main" val="1987431309"/>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500" autoRev="1" fill="hold">
                                          <p:stCondLst>
                                            <p:cond delay="0"/>
                                          </p:stCondLst>
                                        </p:cTn>
                                        <p:tgtEl>
                                          <p:spTgt spid="5"/>
                                        </p:tgtEl>
                                        <p:attrNameLst>
                                          <p:attrName>ppt_w</p:attrName>
                                        </p:attrNameLst>
                                      </p:cBhvr>
                                    </p:anim>
                                    <p:anim by="(#ppt_w*0.50)" calcmode="lin" valueType="num">
                                      <p:cBhvr>
                                        <p:cTn id="8" dur="500" decel="50000" autoRev="1" fill="hold">
                                          <p:stCondLst>
                                            <p:cond delay="0"/>
                                          </p:stCondLst>
                                        </p:cTn>
                                        <p:tgtEl>
                                          <p:spTgt spid="5"/>
                                        </p:tgtEl>
                                        <p:attrNameLst>
                                          <p:attrName>ppt_x</p:attrName>
                                        </p:attrNameLst>
                                      </p:cBhvr>
                                    </p:anim>
                                    <p:anim from="(-#ppt_h/2)" to="(#ppt_y)" calcmode="lin" valueType="num">
                                      <p:cBhvr>
                                        <p:cTn id="9" dur="1000" fill="hold">
                                          <p:stCondLst>
                                            <p:cond delay="0"/>
                                          </p:stCondLst>
                                        </p:cTn>
                                        <p:tgtEl>
                                          <p:spTgt spid="5"/>
                                        </p:tgtEl>
                                        <p:attrNameLst>
                                          <p:attrName>ppt_y</p:attrName>
                                        </p:attrNameLst>
                                      </p:cBhvr>
                                    </p:anim>
                                    <p:animRot by="21600000">
                                      <p:cBhvr>
                                        <p:cTn id="10"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ïšļïḑé">
            <a:extLst>
              <a:ext uri="{FF2B5EF4-FFF2-40B4-BE49-F238E27FC236}">
                <a16:creationId xmlns:a16="http://schemas.microsoft.com/office/drawing/2014/main" xmlns="" id="{58615398-7B79-49E3-A3BD-721FBD487343}"/>
              </a:ext>
            </a:extLst>
          </p:cNvPr>
          <p:cNvSpPr/>
          <p:nvPr/>
        </p:nvSpPr>
        <p:spPr>
          <a:xfrm>
            <a:off x="8896593" y="2582635"/>
            <a:ext cx="2428892" cy="1550916"/>
          </a:xfrm>
          <a:prstGeom prst="bentArrow">
            <a:avLst/>
          </a:pr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p>
        </p:txBody>
      </p:sp>
      <p:sp>
        <p:nvSpPr>
          <p:cNvPr id="40" name="ïṡlïḓê">
            <a:extLst>
              <a:ext uri="{FF2B5EF4-FFF2-40B4-BE49-F238E27FC236}">
                <a16:creationId xmlns:a16="http://schemas.microsoft.com/office/drawing/2014/main" xmlns="" id="{849431B6-E482-4175-86B9-F08FFD31A769}"/>
              </a:ext>
            </a:extLst>
          </p:cNvPr>
          <p:cNvSpPr/>
          <p:nvPr/>
        </p:nvSpPr>
        <p:spPr>
          <a:xfrm>
            <a:off x="1071532" y="4133551"/>
            <a:ext cx="2428892" cy="1550916"/>
          </a:xfrm>
          <a:prstGeom prst="bentArrow">
            <a:avLst/>
          </a:prstGeom>
          <a:solidFill>
            <a:srgbClr val="3FACD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p>
        </p:txBody>
      </p:sp>
      <p:sp>
        <p:nvSpPr>
          <p:cNvPr id="41" name="iśļíḓé">
            <a:extLst>
              <a:ext uri="{FF2B5EF4-FFF2-40B4-BE49-F238E27FC236}">
                <a16:creationId xmlns:a16="http://schemas.microsoft.com/office/drawing/2014/main" xmlns="" id="{3F6C8480-3A45-4FE0-9924-DAD8DDF58758}"/>
              </a:ext>
            </a:extLst>
          </p:cNvPr>
          <p:cNvSpPr/>
          <p:nvPr/>
        </p:nvSpPr>
        <p:spPr>
          <a:xfrm>
            <a:off x="6331404" y="3185768"/>
            <a:ext cx="2428892" cy="1550916"/>
          </a:xfrm>
          <a:prstGeom prst="bentArrow">
            <a:avLst/>
          </a:prstGeom>
          <a:solidFill>
            <a:srgbClr val="3B96D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p>
        </p:txBody>
      </p:sp>
      <p:sp>
        <p:nvSpPr>
          <p:cNvPr id="42" name="iṩļíḋe">
            <a:extLst>
              <a:ext uri="{FF2B5EF4-FFF2-40B4-BE49-F238E27FC236}">
                <a16:creationId xmlns:a16="http://schemas.microsoft.com/office/drawing/2014/main" xmlns="" id="{2E24B464-06DC-4F6F-87FA-B01DA7BD8192}"/>
              </a:ext>
            </a:extLst>
          </p:cNvPr>
          <p:cNvSpPr/>
          <p:nvPr/>
        </p:nvSpPr>
        <p:spPr>
          <a:xfrm>
            <a:off x="3693062" y="3616579"/>
            <a:ext cx="2428892" cy="1550916"/>
          </a:xfrm>
          <a:prstGeom prst="bentArrow">
            <a:avLst/>
          </a:prstGeom>
          <a:solidFill>
            <a:srgbClr val="3DA1D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p>
        </p:txBody>
      </p:sp>
      <p:grpSp>
        <p:nvGrpSpPr>
          <p:cNvPr id="47" name="ïṧļíďe">
            <a:extLst>
              <a:ext uri="{FF2B5EF4-FFF2-40B4-BE49-F238E27FC236}">
                <a16:creationId xmlns:a16="http://schemas.microsoft.com/office/drawing/2014/main" xmlns="" id="{6B1F1C83-B342-4951-8365-E5B28A961F90}"/>
              </a:ext>
            </a:extLst>
          </p:cNvPr>
          <p:cNvGrpSpPr/>
          <p:nvPr/>
        </p:nvGrpSpPr>
        <p:grpSpPr>
          <a:xfrm>
            <a:off x="818274" y="3342391"/>
            <a:ext cx="2642096" cy="909500"/>
            <a:chOff x="911424" y="4841267"/>
            <a:chExt cx="2642096" cy="909500"/>
          </a:xfrm>
        </p:grpSpPr>
        <p:sp>
          <p:nvSpPr>
            <p:cNvPr id="57" name="îṣľiḑê">
              <a:extLst>
                <a:ext uri="{FF2B5EF4-FFF2-40B4-BE49-F238E27FC236}">
                  <a16:creationId xmlns:a16="http://schemas.microsoft.com/office/drawing/2014/main" xmlns="" id="{75E75EA1-FDB9-4A38-AF07-45481A05D5C7}"/>
                </a:ext>
              </a:extLst>
            </p:cNvPr>
            <p:cNvSpPr>
              <a:spLocks/>
            </p:cNvSpPr>
            <p:nvPr/>
          </p:nvSpPr>
          <p:spPr bwMode="auto">
            <a:xfrm>
              <a:off x="911424" y="5193368"/>
              <a:ext cx="189952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rmAutofit/>
            </a:bodyPr>
            <a:lstStyle/>
            <a:p>
              <a:pPr>
                <a:lnSpc>
                  <a:spcPct val="120000"/>
                </a:lnSpc>
                <a:spcBef>
                  <a:spcPct val="0"/>
                </a:spcBef>
              </a:pPr>
              <a:r>
                <a:rPr lang="zh-CN" altLang="en-US" sz="900" dirty="0">
                  <a:solidFill>
                    <a:srgbClr val="3FACD0"/>
                  </a:solidFill>
                  <a:latin typeface="黑体" panose="02010609060101010101" pitchFamily="49" charset="-122"/>
                  <a:ea typeface="黑体" panose="02010609060101010101" pitchFamily="49" charset="-122"/>
                </a:rPr>
                <a:t>点击此处添加文本点击此处添加文本点击此处添加文本</a:t>
              </a:r>
              <a:endParaRPr lang="zh-CN" altLang="en-US" sz="900" dirty="0">
                <a:solidFill>
                  <a:srgbClr val="3FACD0"/>
                </a:solidFill>
              </a:endParaRPr>
            </a:p>
          </p:txBody>
        </p:sp>
        <p:sp>
          <p:nvSpPr>
            <p:cNvPr id="58" name="íşḻîdé">
              <a:extLst>
                <a:ext uri="{FF2B5EF4-FFF2-40B4-BE49-F238E27FC236}">
                  <a16:creationId xmlns:a16="http://schemas.microsoft.com/office/drawing/2014/main" xmlns="" id="{340AE567-1D85-432A-B810-2E6FE709719B}"/>
                </a:ext>
              </a:extLst>
            </p:cNvPr>
            <p:cNvSpPr txBox="1">
              <a:spLocks/>
            </p:cNvSpPr>
            <p:nvPr/>
          </p:nvSpPr>
          <p:spPr bwMode="auto">
            <a:xfrm>
              <a:off x="911424" y="4841267"/>
              <a:ext cx="2642096" cy="2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rmAutofit/>
            </a:bodyPr>
            <a:lstStyle/>
            <a:p>
              <a:r>
                <a:rPr lang="zh-CN" altLang="en-US" sz="1600" b="1" dirty="0">
                  <a:solidFill>
                    <a:srgbClr val="3FACD0"/>
                  </a:solidFill>
                  <a:latin typeface="黑体" panose="02010609060101010101" pitchFamily="49" charset="-122"/>
                  <a:ea typeface="黑体" panose="02010609060101010101" pitchFamily="49" charset="-122"/>
                </a:rPr>
                <a:t>点击此处添加标题</a:t>
              </a:r>
            </a:p>
          </p:txBody>
        </p:sp>
      </p:grpSp>
      <p:grpSp>
        <p:nvGrpSpPr>
          <p:cNvPr id="48" name="ïsḷíḓê">
            <a:extLst>
              <a:ext uri="{FF2B5EF4-FFF2-40B4-BE49-F238E27FC236}">
                <a16:creationId xmlns:a16="http://schemas.microsoft.com/office/drawing/2014/main" xmlns="" id="{7AFA32A0-5DC7-471F-B168-B02ED15383AE}"/>
              </a:ext>
            </a:extLst>
          </p:cNvPr>
          <p:cNvGrpSpPr/>
          <p:nvPr/>
        </p:nvGrpSpPr>
        <p:grpSpPr>
          <a:xfrm>
            <a:off x="3359696" y="2748298"/>
            <a:ext cx="2642096" cy="909500"/>
            <a:chOff x="3455023" y="4841267"/>
            <a:chExt cx="2642096" cy="909500"/>
          </a:xfrm>
        </p:grpSpPr>
        <p:sp>
          <p:nvSpPr>
            <p:cNvPr id="55" name="îṣḻídê">
              <a:extLst>
                <a:ext uri="{FF2B5EF4-FFF2-40B4-BE49-F238E27FC236}">
                  <a16:creationId xmlns:a16="http://schemas.microsoft.com/office/drawing/2014/main" xmlns="" id="{46A62223-7FCC-460C-9DAD-972BD5EA15F3}"/>
                </a:ext>
              </a:extLst>
            </p:cNvPr>
            <p:cNvSpPr>
              <a:spLocks/>
            </p:cNvSpPr>
            <p:nvPr/>
          </p:nvSpPr>
          <p:spPr bwMode="auto">
            <a:xfrm>
              <a:off x="3455023" y="5193368"/>
              <a:ext cx="1834604"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rmAutofit/>
            </a:bodyPr>
            <a:lstStyle/>
            <a:p>
              <a:pPr>
                <a:lnSpc>
                  <a:spcPct val="120000"/>
                </a:lnSpc>
                <a:spcBef>
                  <a:spcPct val="0"/>
                </a:spcBef>
              </a:pPr>
              <a:r>
                <a:rPr lang="zh-CN" altLang="en-US" sz="900" dirty="0">
                  <a:solidFill>
                    <a:srgbClr val="3DA1D2"/>
                  </a:solidFill>
                  <a:latin typeface="黑体" panose="02010609060101010101" pitchFamily="49" charset="-122"/>
                  <a:ea typeface="黑体" panose="02010609060101010101" pitchFamily="49" charset="-122"/>
                </a:rPr>
                <a:t>点击此处添加文本点击此处添加文本点击此处添加文本</a:t>
              </a:r>
              <a:endParaRPr lang="zh-CN" altLang="en-US" sz="900" dirty="0">
                <a:solidFill>
                  <a:srgbClr val="3DA1D2"/>
                </a:solidFill>
              </a:endParaRPr>
            </a:p>
          </p:txBody>
        </p:sp>
        <p:sp>
          <p:nvSpPr>
            <p:cNvPr id="56" name="îṧlîdê">
              <a:extLst>
                <a:ext uri="{FF2B5EF4-FFF2-40B4-BE49-F238E27FC236}">
                  <a16:creationId xmlns:a16="http://schemas.microsoft.com/office/drawing/2014/main" xmlns="" id="{25AFC2ED-D154-4C18-A12C-505422753EDE}"/>
                </a:ext>
              </a:extLst>
            </p:cNvPr>
            <p:cNvSpPr txBox="1">
              <a:spLocks/>
            </p:cNvSpPr>
            <p:nvPr/>
          </p:nvSpPr>
          <p:spPr bwMode="auto">
            <a:xfrm>
              <a:off x="3455023" y="4841267"/>
              <a:ext cx="2642096" cy="2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rmAutofit/>
            </a:bodyPr>
            <a:lstStyle/>
            <a:p>
              <a:r>
                <a:rPr lang="zh-CN" altLang="en-US" sz="1600" b="1" dirty="0">
                  <a:solidFill>
                    <a:srgbClr val="3DA1D2"/>
                  </a:solidFill>
                  <a:latin typeface="黑体" panose="02010609060101010101" pitchFamily="49" charset="-122"/>
                  <a:ea typeface="黑体" panose="02010609060101010101" pitchFamily="49" charset="-122"/>
                </a:rPr>
                <a:t>点击此处添加标题</a:t>
              </a:r>
            </a:p>
          </p:txBody>
        </p:sp>
      </p:grpSp>
      <p:grpSp>
        <p:nvGrpSpPr>
          <p:cNvPr id="49" name="îṡļíḋe">
            <a:extLst>
              <a:ext uri="{FF2B5EF4-FFF2-40B4-BE49-F238E27FC236}">
                <a16:creationId xmlns:a16="http://schemas.microsoft.com/office/drawing/2014/main" xmlns="" id="{FBDEEDAD-FD45-443E-902E-8ECA0236A448}"/>
              </a:ext>
            </a:extLst>
          </p:cNvPr>
          <p:cNvGrpSpPr/>
          <p:nvPr/>
        </p:nvGrpSpPr>
        <p:grpSpPr>
          <a:xfrm>
            <a:off x="6083603" y="2503378"/>
            <a:ext cx="2642096" cy="909500"/>
            <a:chOff x="5998622" y="4841267"/>
            <a:chExt cx="2642096" cy="909500"/>
          </a:xfrm>
        </p:grpSpPr>
        <p:sp>
          <p:nvSpPr>
            <p:cNvPr id="53" name="íşļíḓê">
              <a:extLst>
                <a:ext uri="{FF2B5EF4-FFF2-40B4-BE49-F238E27FC236}">
                  <a16:creationId xmlns:a16="http://schemas.microsoft.com/office/drawing/2014/main" xmlns="" id="{19FA0018-15C2-4BDE-8DD9-FF2C164CDEEB}"/>
                </a:ext>
              </a:extLst>
            </p:cNvPr>
            <p:cNvSpPr>
              <a:spLocks/>
            </p:cNvSpPr>
            <p:nvPr/>
          </p:nvSpPr>
          <p:spPr bwMode="auto">
            <a:xfrm>
              <a:off x="5998622" y="5193368"/>
              <a:ext cx="1834604"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rmAutofit/>
            </a:bodyPr>
            <a:lstStyle/>
            <a:p>
              <a:pPr>
                <a:lnSpc>
                  <a:spcPct val="120000"/>
                </a:lnSpc>
                <a:spcBef>
                  <a:spcPct val="0"/>
                </a:spcBef>
              </a:pPr>
              <a:r>
                <a:rPr lang="zh-CN" altLang="en-US" sz="900" dirty="0">
                  <a:solidFill>
                    <a:srgbClr val="3B96D3"/>
                  </a:solidFill>
                  <a:latin typeface="黑体" panose="02010609060101010101" pitchFamily="49" charset="-122"/>
                  <a:ea typeface="黑体" panose="02010609060101010101" pitchFamily="49" charset="-122"/>
                </a:rPr>
                <a:t>点击此处添加文本点击此处添加文本点击此处添加文本</a:t>
              </a:r>
              <a:endParaRPr lang="zh-CN" altLang="en-US" sz="900" dirty="0">
                <a:solidFill>
                  <a:srgbClr val="3B96D3"/>
                </a:solidFill>
              </a:endParaRPr>
            </a:p>
          </p:txBody>
        </p:sp>
        <p:sp>
          <p:nvSpPr>
            <p:cNvPr id="54" name="îśḷídê">
              <a:extLst>
                <a:ext uri="{FF2B5EF4-FFF2-40B4-BE49-F238E27FC236}">
                  <a16:creationId xmlns:a16="http://schemas.microsoft.com/office/drawing/2014/main" xmlns="" id="{869B0DA1-F498-47B6-AB6E-ABEAE492CAFE}"/>
                </a:ext>
              </a:extLst>
            </p:cNvPr>
            <p:cNvSpPr txBox="1">
              <a:spLocks/>
            </p:cNvSpPr>
            <p:nvPr/>
          </p:nvSpPr>
          <p:spPr bwMode="auto">
            <a:xfrm>
              <a:off x="5998622" y="4841267"/>
              <a:ext cx="2642096" cy="2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rmAutofit/>
            </a:bodyPr>
            <a:lstStyle/>
            <a:p>
              <a:r>
                <a:rPr lang="zh-CN" altLang="en-US" sz="1600" b="1" dirty="0">
                  <a:solidFill>
                    <a:srgbClr val="3B96D3"/>
                  </a:solidFill>
                  <a:latin typeface="黑体" panose="02010609060101010101" pitchFamily="49" charset="-122"/>
                  <a:ea typeface="黑体" panose="02010609060101010101" pitchFamily="49" charset="-122"/>
                </a:rPr>
                <a:t>点击此处添加标题</a:t>
              </a:r>
            </a:p>
          </p:txBody>
        </p:sp>
      </p:grpSp>
      <p:grpSp>
        <p:nvGrpSpPr>
          <p:cNvPr id="50" name="iŝlíḑe">
            <a:extLst>
              <a:ext uri="{FF2B5EF4-FFF2-40B4-BE49-F238E27FC236}">
                <a16:creationId xmlns:a16="http://schemas.microsoft.com/office/drawing/2014/main" xmlns="" id="{52BF9044-F090-46FC-946B-77C64F647A7E}"/>
              </a:ext>
            </a:extLst>
          </p:cNvPr>
          <p:cNvGrpSpPr/>
          <p:nvPr/>
        </p:nvGrpSpPr>
        <p:grpSpPr>
          <a:xfrm>
            <a:off x="8611019" y="1862443"/>
            <a:ext cx="2642096" cy="909500"/>
            <a:chOff x="8542221" y="4841267"/>
            <a:chExt cx="2642096" cy="909500"/>
          </a:xfrm>
        </p:grpSpPr>
        <p:sp>
          <p:nvSpPr>
            <p:cNvPr id="51" name="işḻïḋê">
              <a:extLst>
                <a:ext uri="{FF2B5EF4-FFF2-40B4-BE49-F238E27FC236}">
                  <a16:creationId xmlns:a16="http://schemas.microsoft.com/office/drawing/2014/main" xmlns="" id="{01225690-95F9-4678-A327-D1187BFCE40E}"/>
                </a:ext>
              </a:extLst>
            </p:cNvPr>
            <p:cNvSpPr>
              <a:spLocks/>
            </p:cNvSpPr>
            <p:nvPr/>
          </p:nvSpPr>
          <p:spPr bwMode="auto">
            <a:xfrm>
              <a:off x="8542221" y="5193368"/>
              <a:ext cx="1929981"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rmAutofit/>
            </a:bodyPr>
            <a:lstStyle/>
            <a:p>
              <a:pPr>
                <a:lnSpc>
                  <a:spcPct val="120000"/>
                </a:lnSpc>
                <a:spcBef>
                  <a:spcPct val="0"/>
                </a:spcBef>
              </a:pPr>
              <a:r>
                <a:rPr lang="zh-CN" altLang="en-US" sz="900" dirty="0">
                  <a:solidFill>
                    <a:srgbClr val="3780D7"/>
                  </a:solidFill>
                  <a:latin typeface="黑体" panose="02010609060101010101" pitchFamily="49" charset="-122"/>
                  <a:ea typeface="黑体" panose="02010609060101010101" pitchFamily="49" charset="-122"/>
                </a:rPr>
                <a:t>点击此处添加文本点击此处添加文本点击此处添加文本</a:t>
              </a:r>
              <a:endParaRPr lang="zh-CN" altLang="en-US" sz="900" dirty="0"/>
            </a:p>
          </p:txBody>
        </p:sp>
        <p:sp>
          <p:nvSpPr>
            <p:cNvPr id="52" name="îş1íḋe">
              <a:extLst>
                <a:ext uri="{FF2B5EF4-FFF2-40B4-BE49-F238E27FC236}">
                  <a16:creationId xmlns:a16="http://schemas.microsoft.com/office/drawing/2014/main" xmlns="" id="{6AD587D8-EF29-400F-BE5B-7CEB61030894}"/>
                </a:ext>
              </a:extLst>
            </p:cNvPr>
            <p:cNvSpPr txBox="1">
              <a:spLocks/>
            </p:cNvSpPr>
            <p:nvPr/>
          </p:nvSpPr>
          <p:spPr bwMode="auto">
            <a:xfrm>
              <a:off x="8542221" y="4841267"/>
              <a:ext cx="2642096" cy="2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rmAutofit/>
            </a:bodyPr>
            <a:lstStyle/>
            <a:p>
              <a:r>
                <a:rPr lang="zh-CN" altLang="en-US" sz="1600" b="1" dirty="0">
                  <a:solidFill>
                    <a:srgbClr val="3780D7"/>
                  </a:solidFill>
                  <a:latin typeface="黑体" panose="02010609060101010101" pitchFamily="49" charset="-122"/>
                  <a:ea typeface="黑体" panose="02010609060101010101" pitchFamily="49" charset="-122"/>
                </a:rPr>
                <a:t>点击此处添加标题</a:t>
              </a:r>
            </a:p>
          </p:txBody>
        </p:sp>
      </p:grpSp>
      <p:sp>
        <p:nvSpPr>
          <p:cNvPr id="33" name="矩形 32">
            <a:extLst>
              <a:ext uri="{FF2B5EF4-FFF2-40B4-BE49-F238E27FC236}">
                <a16:creationId xmlns:a16="http://schemas.microsoft.com/office/drawing/2014/main" xmlns="" id="{22C348CF-C124-44D3-89D3-EAD6F1FD2EE5}"/>
              </a:ext>
            </a:extLst>
          </p:cNvPr>
          <p:cNvSpPr/>
          <p:nvPr/>
        </p:nvSpPr>
        <p:spPr>
          <a:xfrm>
            <a:off x="1180680" y="384051"/>
            <a:ext cx="2239617" cy="461665"/>
          </a:xfrm>
          <a:prstGeom prst="rect">
            <a:avLst/>
          </a:prstGeom>
        </p:spPr>
        <p:txBody>
          <a:bodyPr wrap="square">
            <a:spAutoFit/>
          </a:bodyPr>
          <a:lstStyle/>
          <a:p>
            <a:pPr marR="0" lvl="0" algn="just">
              <a:spcBef>
                <a:spcPts val="0"/>
              </a:spcBef>
              <a:spcAft>
                <a:spcPts val="0"/>
              </a:spcAft>
            </a:pPr>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实验步骤</a:t>
            </a:r>
          </a:p>
        </p:txBody>
      </p:sp>
      <p:grpSp>
        <p:nvGrpSpPr>
          <p:cNvPr id="34" name="组合 33">
            <a:extLst>
              <a:ext uri="{FF2B5EF4-FFF2-40B4-BE49-F238E27FC236}">
                <a16:creationId xmlns:a16="http://schemas.microsoft.com/office/drawing/2014/main" xmlns="" id="{10BBC101-9ACE-466E-B0BF-2007348E5364}"/>
              </a:ext>
            </a:extLst>
          </p:cNvPr>
          <p:cNvGrpSpPr/>
          <p:nvPr/>
        </p:nvGrpSpPr>
        <p:grpSpPr>
          <a:xfrm>
            <a:off x="1644" y="461511"/>
            <a:ext cx="1187258" cy="295727"/>
            <a:chOff x="368300" y="461511"/>
            <a:chExt cx="1187258" cy="295727"/>
          </a:xfrm>
        </p:grpSpPr>
        <p:sp>
          <p:nvSpPr>
            <p:cNvPr id="35" name="矩形 3">
              <a:extLst>
                <a:ext uri="{FF2B5EF4-FFF2-40B4-BE49-F238E27FC236}">
                  <a16:creationId xmlns:a16="http://schemas.microsoft.com/office/drawing/2014/main" xmlns="" id="{D7010D9D-FF33-4304-8398-2AA6306C294E}"/>
                </a:ext>
              </a:extLst>
            </p:cNvPr>
            <p:cNvSpPr/>
            <p:nvPr/>
          </p:nvSpPr>
          <p:spPr>
            <a:xfrm>
              <a:off x="368300" y="461511"/>
              <a:ext cx="1060402" cy="295727"/>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368300 w 1428702"/>
                <a:gd name="connsiteY3" fmla="*/ 344939 h 344939"/>
                <a:gd name="connsiteX4" fmla="*/ 0 w 1428702"/>
                <a:gd name="connsiteY4" fmla="*/ 0 h 344939"/>
                <a:gd name="connsiteX0" fmla="*/ 0 w 1060402"/>
                <a:gd name="connsiteY0" fmla="*/ 0 h 352508"/>
                <a:gd name="connsiteX1" fmla="*/ 1060402 w 1060402"/>
                <a:gd name="connsiteY1" fmla="*/ 7569 h 352508"/>
                <a:gd name="connsiteX2" fmla="*/ 817514 w 1060402"/>
                <a:gd name="connsiteY2" fmla="*/ 347745 h 352508"/>
                <a:gd name="connsiteX3" fmla="*/ 0 w 1060402"/>
                <a:gd name="connsiteY3" fmla="*/ 352508 h 352508"/>
                <a:gd name="connsiteX4" fmla="*/ 0 w 1060402"/>
                <a:gd name="connsiteY4" fmla="*/ 0 h 352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402" h="352508">
                  <a:moveTo>
                    <a:pt x="0" y="0"/>
                  </a:moveTo>
                  <a:lnTo>
                    <a:pt x="1060402" y="7569"/>
                  </a:lnTo>
                  <a:lnTo>
                    <a:pt x="817514" y="347745"/>
                  </a:lnTo>
                  <a:lnTo>
                    <a:pt x="0" y="352508"/>
                  </a:lnTo>
                  <a:lnTo>
                    <a:pt x="0" y="0"/>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
              <a:extLst>
                <a:ext uri="{FF2B5EF4-FFF2-40B4-BE49-F238E27FC236}">
                  <a16:creationId xmlns:a16="http://schemas.microsoft.com/office/drawing/2014/main" xmlns="" id="{BC94AC2D-08C3-4A27-85B0-876EDFD23368}"/>
                </a:ext>
              </a:extLst>
            </p:cNvPr>
            <p:cNvSpPr/>
            <p:nvPr/>
          </p:nvSpPr>
          <p:spPr>
            <a:xfrm>
              <a:off x="1212802" y="471857"/>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
              <a:extLst>
                <a:ext uri="{FF2B5EF4-FFF2-40B4-BE49-F238E27FC236}">
                  <a16:creationId xmlns:a16="http://schemas.microsoft.com/office/drawing/2014/main" xmlns="" id="{0C7DD357-F289-4794-B114-2A57AFFDB055}"/>
                </a:ext>
              </a:extLst>
            </p:cNvPr>
            <p:cNvSpPr/>
            <p:nvPr/>
          </p:nvSpPr>
          <p:spPr>
            <a:xfrm>
              <a:off x="1279381" y="467861"/>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640137289"/>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2"/>
                                        </p:tgtEl>
                                        <p:attrNameLst>
                                          <p:attrName>style.visibility</p:attrName>
                                        </p:attrNameLst>
                                      </p:cBhvr>
                                      <p:to>
                                        <p:strVal val="visible"/>
                                      </p:to>
                                    </p:set>
                                    <p:anim calcmode="lin" valueType="num">
                                      <p:cBhvr>
                                        <p:cTn id="14" dur="500" fill="hold"/>
                                        <p:tgtEl>
                                          <p:spTgt spid="42"/>
                                        </p:tgtEl>
                                        <p:attrNameLst>
                                          <p:attrName>ppt_w</p:attrName>
                                        </p:attrNameLst>
                                      </p:cBhvr>
                                      <p:tavLst>
                                        <p:tav tm="0">
                                          <p:val>
                                            <p:fltVal val="0"/>
                                          </p:val>
                                        </p:tav>
                                        <p:tav tm="100000">
                                          <p:val>
                                            <p:strVal val="#ppt_w"/>
                                          </p:val>
                                        </p:tav>
                                      </p:tavLst>
                                    </p:anim>
                                    <p:anim calcmode="lin" valueType="num">
                                      <p:cBhvr>
                                        <p:cTn id="15" dur="500" fill="hold"/>
                                        <p:tgtEl>
                                          <p:spTgt spid="42"/>
                                        </p:tgtEl>
                                        <p:attrNameLst>
                                          <p:attrName>ppt_h</p:attrName>
                                        </p:attrNameLst>
                                      </p:cBhvr>
                                      <p:tavLst>
                                        <p:tav tm="0">
                                          <p:val>
                                            <p:fltVal val="0"/>
                                          </p:val>
                                        </p:tav>
                                        <p:tav tm="100000">
                                          <p:val>
                                            <p:strVal val="#ppt_h"/>
                                          </p:val>
                                        </p:tav>
                                      </p:tavLst>
                                    </p:anim>
                                    <p:animEffect transition="in" filter="fade">
                                      <p:cBhvr>
                                        <p:cTn id="16" dur="500"/>
                                        <p:tgtEl>
                                          <p:spTgt spid="4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p:cTn id="21" dur="500" fill="hold"/>
                                        <p:tgtEl>
                                          <p:spTgt spid="41"/>
                                        </p:tgtEl>
                                        <p:attrNameLst>
                                          <p:attrName>ppt_w</p:attrName>
                                        </p:attrNameLst>
                                      </p:cBhvr>
                                      <p:tavLst>
                                        <p:tav tm="0">
                                          <p:val>
                                            <p:fltVal val="0"/>
                                          </p:val>
                                        </p:tav>
                                        <p:tav tm="100000">
                                          <p:val>
                                            <p:strVal val="#ppt_w"/>
                                          </p:val>
                                        </p:tav>
                                      </p:tavLst>
                                    </p:anim>
                                    <p:anim calcmode="lin" valueType="num">
                                      <p:cBhvr>
                                        <p:cTn id="22" dur="500" fill="hold"/>
                                        <p:tgtEl>
                                          <p:spTgt spid="41"/>
                                        </p:tgtEl>
                                        <p:attrNameLst>
                                          <p:attrName>ppt_h</p:attrName>
                                        </p:attrNameLst>
                                      </p:cBhvr>
                                      <p:tavLst>
                                        <p:tav tm="0">
                                          <p:val>
                                            <p:fltVal val="0"/>
                                          </p:val>
                                        </p:tav>
                                        <p:tav tm="100000">
                                          <p:val>
                                            <p:strVal val="#ppt_h"/>
                                          </p:val>
                                        </p:tav>
                                      </p:tavLst>
                                    </p:anim>
                                    <p:animEffect transition="in" filter="fade">
                                      <p:cBhvr>
                                        <p:cTn id="23" dur="500"/>
                                        <p:tgtEl>
                                          <p:spTgt spid="41"/>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cBhvr>
                                        <p:cTn id="28" dur="500" fill="hold"/>
                                        <p:tgtEl>
                                          <p:spTgt spid="39"/>
                                        </p:tgtEl>
                                        <p:attrNameLst>
                                          <p:attrName>ppt_w</p:attrName>
                                        </p:attrNameLst>
                                      </p:cBhvr>
                                      <p:tavLst>
                                        <p:tav tm="0">
                                          <p:val>
                                            <p:fltVal val="0"/>
                                          </p:val>
                                        </p:tav>
                                        <p:tav tm="100000">
                                          <p:val>
                                            <p:strVal val="#ppt_w"/>
                                          </p:val>
                                        </p:tav>
                                      </p:tavLst>
                                    </p:anim>
                                    <p:anim calcmode="lin" valueType="num">
                                      <p:cBhvr>
                                        <p:cTn id="29" dur="500" fill="hold"/>
                                        <p:tgtEl>
                                          <p:spTgt spid="39"/>
                                        </p:tgtEl>
                                        <p:attrNameLst>
                                          <p:attrName>ppt_h</p:attrName>
                                        </p:attrNameLst>
                                      </p:cBhvr>
                                      <p:tavLst>
                                        <p:tav tm="0">
                                          <p:val>
                                            <p:fltVal val="0"/>
                                          </p:val>
                                        </p:tav>
                                        <p:tav tm="100000">
                                          <p:val>
                                            <p:strVal val="#ppt_h"/>
                                          </p:val>
                                        </p:tav>
                                      </p:tavLst>
                                    </p:anim>
                                    <p:animEffect transition="in" filter="fade">
                                      <p:cBhvr>
                                        <p:cTn id="30" dur="500"/>
                                        <p:tgtEl>
                                          <p:spTgt spid="39"/>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randombar(horizontal)">
                                      <p:cBhvr>
                                        <p:cTn id="35" dur="500"/>
                                        <p:tgtEl>
                                          <p:spTgt spid="47"/>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nodeType="click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randombar(horizontal)">
                                      <p:cBhvr>
                                        <p:cTn id="40" dur="500"/>
                                        <p:tgtEl>
                                          <p:spTgt spid="48"/>
                                        </p:tgtEl>
                                      </p:cBhvr>
                                    </p:animEffec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nodeType="click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randombar(horizontal)">
                                      <p:cBhvr>
                                        <p:cTn id="45" dur="500"/>
                                        <p:tgtEl>
                                          <p:spTgt spid="49"/>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10" fill="hold" nodeType="clickEffect">
                                  <p:stCondLst>
                                    <p:cond delay="0"/>
                                  </p:stCondLst>
                                  <p:childTnLst>
                                    <p:set>
                                      <p:cBhvr>
                                        <p:cTn id="49" dur="1" fill="hold">
                                          <p:stCondLst>
                                            <p:cond delay="0"/>
                                          </p:stCondLst>
                                        </p:cTn>
                                        <p:tgtEl>
                                          <p:spTgt spid="50"/>
                                        </p:tgtEl>
                                        <p:attrNameLst>
                                          <p:attrName>style.visibility</p:attrName>
                                        </p:attrNameLst>
                                      </p:cBhvr>
                                      <p:to>
                                        <p:strVal val="visible"/>
                                      </p:to>
                                    </p:set>
                                    <p:animEffect transition="in" filter="randombar(horizontal)">
                                      <p:cBhvr>
                                        <p:cTn id="5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a:extLst>
              <a:ext uri="{FF2B5EF4-FFF2-40B4-BE49-F238E27FC236}">
                <a16:creationId xmlns:a16="http://schemas.microsoft.com/office/drawing/2014/main" xmlns="" id="{B051B3ED-C565-4568-9E63-5A5D4961E0E4}"/>
              </a:ext>
            </a:extLst>
          </p:cNvPr>
          <p:cNvSpPr/>
          <p:nvPr/>
        </p:nvSpPr>
        <p:spPr>
          <a:xfrm>
            <a:off x="1180680" y="384051"/>
            <a:ext cx="2239617" cy="461665"/>
          </a:xfrm>
          <a:prstGeom prst="rect">
            <a:avLst/>
          </a:prstGeom>
        </p:spPr>
        <p:txBody>
          <a:bodyPr wrap="square">
            <a:spAutoFit/>
          </a:bodyPr>
          <a:lstStyle/>
          <a:p>
            <a:pPr marR="0" lvl="0" algn="just">
              <a:spcBef>
                <a:spcPts val="0"/>
              </a:spcBef>
              <a:spcAft>
                <a:spcPts val="0"/>
              </a:spcAft>
            </a:pPr>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实验步骤</a:t>
            </a:r>
          </a:p>
        </p:txBody>
      </p:sp>
      <p:grpSp>
        <p:nvGrpSpPr>
          <p:cNvPr id="42" name="组合 41">
            <a:extLst>
              <a:ext uri="{FF2B5EF4-FFF2-40B4-BE49-F238E27FC236}">
                <a16:creationId xmlns:a16="http://schemas.microsoft.com/office/drawing/2014/main" xmlns="" id="{A064F6CA-0E3D-4C14-BC4F-E1B2D1414C1B}"/>
              </a:ext>
            </a:extLst>
          </p:cNvPr>
          <p:cNvGrpSpPr/>
          <p:nvPr/>
        </p:nvGrpSpPr>
        <p:grpSpPr>
          <a:xfrm>
            <a:off x="1644" y="461511"/>
            <a:ext cx="1187258" cy="295727"/>
            <a:chOff x="368300" y="461511"/>
            <a:chExt cx="1187258" cy="295727"/>
          </a:xfrm>
        </p:grpSpPr>
        <p:sp>
          <p:nvSpPr>
            <p:cNvPr id="43" name="矩形 3">
              <a:extLst>
                <a:ext uri="{FF2B5EF4-FFF2-40B4-BE49-F238E27FC236}">
                  <a16:creationId xmlns:a16="http://schemas.microsoft.com/office/drawing/2014/main" xmlns="" id="{1ECCEFC9-DC72-4A46-8464-BEBE05F2C68B}"/>
                </a:ext>
              </a:extLst>
            </p:cNvPr>
            <p:cNvSpPr/>
            <p:nvPr/>
          </p:nvSpPr>
          <p:spPr>
            <a:xfrm>
              <a:off x="368300" y="461511"/>
              <a:ext cx="1060402" cy="295727"/>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368300 w 1428702"/>
                <a:gd name="connsiteY3" fmla="*/ 344939 h 344939"/>
                <a:gd name="connsiteX4" fmla="*/ 0 w 1428702"/>
                <a:gd name="connsiteY4" fmla="*/ 0 h 344939"/>
                <a:gd name="connsiteX0" fmla="*/ 0 w 1060402"/>
                <a:gd name="connsiteY0" fmla="*/ 0 h 352508"/>
                <a:gd name="connsiteX1" fmla="*/ 1060402 w 1060402"/>
                <a:gd name="connsiteY1" fmla="*/ 7569 h 352508"/>
                <a:gd name="connsiteX2" fmla="*/ 817514 w 1060402"/>
                <a:gd name="connsiteY2" fmla="*/ 347745 h 352508"/>
                <a:gd name="connsiteX3" fmla="*/ 0 w 1060402"/>
                <a:gd name="connsiteY3" fmla="*/ 352508 h 352508"/>
                <a:gd name="connsiteX4" fmla="*/ 0 w 1060402"/>
                <a:gd name="connsiteY4" fmla="*/ 0 h 352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402" h="352508">
                  <a:moveTo>
                    <a:pt x="0" y="0"/>
                  </a:moveTo>
                  <a:lnTo>
                    <a:pt x="1060402" y="7569"/>
                  </a:lnTo>
                  <a:lnTo>
                    <a:pt x="817514" y="347745"/>
                  </a:lnTo>
                  <a:lnTo>
                    <a:pt x="0" y="352508"/>
                  </a:lnTo>
                  <a:lnTo>
                    <a:pt x="0" y="0"/>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3">
              <a:extLst>
                <a:ext uri="{FF2B5EF4-FFF2-40B4-BE49-F238E27FC236}">
                  <a16:creationId xmlns:a16="http://schemas.microsoft.com/office/drawing/2014/main" xmlns="" id="{0346A2FC-A5F9-4240-9F0F-4F1032881466}"/>
                </a:ext>
              </a:extLst>
            </p:cNvPr>
            <p:cNvSpPr/>
            <p:nvPr/>
          </p:nvSpPr>
          <p:spPr>
            <a:xfrm>
              <a:off x="1212802" y="471857"/>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3">
              <a:extLst>
                <a:ext uri="{FF2B5EF4-FFF2-40B4-BE49-F238E27FC236}">
                  <a16:creationId xmlns:a16="http://schemas.microsoft.com/office/drawing/2014/main" xmlns="" id="{BE997E84-CD72-4797-8132-709D94FFF469}"/>
                </a:ext>
              </a:extLst>
            </p:cNvPr>
            <p:cNvSpPr/>
            <p:nvPr/>
          </p:nvSpPr>
          <p:spPr>
            <a:xfrm>
              <a:off x="1279381" y="467861"/>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8" name="Straight Connector 2">
            <a:extLst>
              <a:ext uri="{FF2B5EF4-FFF2-40B4-BE49-F238E27FC236}">
                <a16:creationId xmlns:a16="http://schemas.microsoft.com/office/drawing/2014/main" xmlns="" id="{EF14145B-5871-46C7-8132-8126227F3072}"/>
              </a:ext>
            </a:extLst>
          </p:cNvPr>
          <p:cNvCxnSpPr/>
          <p:nvPr/>
        </p:nvCxnSpPr>
        <p:spPr>
          <a:xfrm>
            <a:off x="2244775" y="5384126"/>
            <a:ext cx="1476000" cy="0"/>
          </a:xfrm>
          <a:prstGeom prst="line">
            <a:avLst/>
          </a:prstGeom>
          <a:ln w="22225">
            <a:solidFill>
              <a:srgbClr val="3780D7"/>
            </a:solidFill>
          </a:ln>
        </p:spPr>
        <p:style>
          <a:lnRef idx="1">
            <a:schemeClr val="accent1"/>
          </a:lnRef>
          <a:fillRef idx="0">
            <a:schemeClr val="accent1"/>
          </a:fillRef>
          <a:effectRef idx="0">
            <a:schemeClr val="accent1"/>
          </a:effectRef>
          <a:fontRef idx="minor">
            <a:schemeClr val="tx1"/>
          </a:fontRef>
        </p:style>
      </p:cxnSp>
      <p:cxnSp>
        <p:nvCxnSpPr>
          <p:cNvPr id="49" name="Straight Connector 3">
            <a:extLst>
              <a:ext uri="{FF2B5EF4-FFF2-40B4-BE49-F238E27FC236}">
                <a16:creationId xmlns:a16="http://schemas.microsoft.com/office/drawing/2014/main" xmlns="" id="{1A3AECA6-125E-42FC-92E5-BC063E685230}"/>
              </a:ext>
            </a:extLst>
          </p:cNvPr>
          <p:cNvCxnSpPr/>
          <p:nvPr/>
        </p:nvCxnSpPr>
        <p:spPr>
          <a:xfrm>
            <a:off x="3808800" y="5384126"/>
            <a:ext cx="1476000" cy="0"/>
          </a:xfrm>
          <a:prstGeom prst="line">
            <a:avLst/>
          </a:prstGeom>
          <a:ln w="22225">
            <a:solidFill>
              <a:srgbClr val="3780D7"/>
            </a:solidFill>
          </a:ln>
        </p:spPr>
        <p:style>
          <a:lnRef idx="1">
            <a:schemeClr val="accent1"/>
          </a:lnRef>
          <a:fillRef idx="0">
            <a:schemeClr val="accent1"/>
          </a:fillRef>
          <a:effectRef idx="0">
            <a:schemeClr val="accent1"/>
          </a:effectRef>
          <a:fontRef idx="minor">
            <a:schemeClr val="tx1"/>
          </a:fontRef>
        </p:style>
      </p:cxnSp>
      <p:cxnSp>
        <p:nvCxnSpPr>
          <p:cNvPr id="50" name="Straight Connector 4">
            <a:extLst>
              <a:ext uri="{FF2B5EF4-FFF2-40B4-BE49-F238E27FC236}">
                <a16:creationId xmlns:a16="http://schemas.microsoft.com/office/drawing/2014/main" xmlns="" id="{EFC6E82E-DF2F-4199-873A-6D7A6C77913D}"/>
              </a:ext>
            </a:extLst>
          </p:cNvPr>
          <p:cNvCxnSpPr/>
          <p:nvPr/>
        </p:nvCxnSpPr>
        <p:spPr>
          <a:xfrm>
            <a:off x="5387481" y="5384126"/>
            <a:ext cx="1476000" cy="0"/>
          </a:xfrm>
          <a:prstGeom prst="line">
            <a:avLst/>
          </a:prstGeom>
          <a:ln w="22225">
            <a:solidFill>
              <a:srgbClr val="3780D7"/>
            </a:solidFill>
          </a:ln>
        </p:spPr>
        <p:style>
          <a:lnRef idx="1">
            <a:schemeClr val="accent1"/>
          </a:lnRef>
          <a:fillRef idx="0">
            <a:schemeClr val="accent1"/>
          </a:fillRef>
          <a:effectRef idx="0">
            <a:schemeClr val="accent1"/>
          </a:effectRef>
          <a:fontRef idx="minor">
            <a:schemeClr val="tx1"/>
          </a:fontRef>
        </p:style>
      </p:cxnSp>
      <p:cxnSp>
        <p:nvCxnSpPr>
          <p:cNvPr id="51" name="Straight Connector 5">
            <a:extLst>
              <a:ext uri="{FF2B5EF4-FFF2-40B4-BE49-F238E27FC236}">
                <a16:creationId xmlns:a16="http://schemas.microsoft.com/office/drawing/2014/main" xmlns="" id="{71A40251-7487-4C74-8651-7622233CBDA5}"/>
              </a:ext>
            </a:extLst>
          </p:cNvPr>
          <p:cNvCxnSpPr/>
          <p:nvPr/>
        </p:nvCxnSpPr>
        <p:spPr>
          <a:xfrm>
            <a:off x="6951506" y="5384126"/>
            <a:ext cx="1476000" cy="0"/>
          </a:xfrm>
          <a:prstGeom prst="line">
            <a:avLst/>
          </a:prstGeom>
          <a:ln w="22225">
            <a:solidFill>
              <a:srgbClr val="3780D7"/>
            </a:solidFill>
          </a:ln>
        </p:spPr>
        <p:style>
          <a:lnRef idx="1">
            <a:schemeClr val="accent1"/>
          </a:lnRef>
          <a:fillRef idx="0">
            <a:schemeClr val="accent1"/>
          </a:fillRef>
          <a:effectRef idx="0">
            <a:schemeClr val="accent1"/>
          </a:effectRef>
          <a:fontRef idx="minor">
            <a:schemeClr val="tx1"/>
          </a:fontRef>
        </p:style>
      </p:cxnSp>
      <p:cxnSp>
        <p:nvCxnSpPr>
          <p:cNvPr id="52" name="Straight Connector 6">
            <a:extLst>
              <a:ext uri="{FF2B5EF4-FFF2-40B4-BE49-F238E27FC236}">
                <a16:creationId xmlns:a16="http://schemas.microsoft.com/office/drawing/2014/main" xmlns="" id="{EC6D3245-DE7F-4A13-8D7E-7ED5E0E7D70C}"/>
              </a:ext>
            </a:extLst>
          </p:cNvPr>
          <p:cNvCxnSpPr/>
          <p:nvPr/>
        </p:nvCxnSpPr>
        <p:spPr>
          <a:xfrm rot="10800000">
            <a:off x="10115286" y="5384127"/>
            <a:ext cx="1188000" cy="0"/>
          </a:xfrm>
          <a:prstGeom prst="line">
            <a:avLst/>
          </a:prstGeom>
          <a:ln w="22225">
            <a:solidFill>
              <a:srgbClr val="3780D7"/>
            </a:solidFill>
          </a:ln>
        </p:spPr>
        <p:style>
          <a:lnRef idx="1">
            <a:schemeClr val="accent1"/>
          </a:lnRef>
          <a:fillRef idx="0">
            <a:schemeClr val="accent1"/>
          </a:fillRef>
          <a:effectRef idx="0">
            <a:schemeClr val="accent1"/>
          </a:effectRef>
          <a:fontRef idx="minor">
            <a:schemeClr val="tx1"/>
          </a:fontRef>
        </p:style>
      </p:cxnSp>
      <p:cxnSp>
        <p:nvCxnSpPr>
          <p:cNvPr id="53" name="Straight Connector 7">
            <a:extLst>
              <a:ext uri="{FF2B5EF4-FFF2-40B4-BE49-F238E27FC236}">
                <a16:creationId xmlns:a16="http://schemas.microsoft.com/office/drawing/2014/main" xmlns="" id="{181E25C2-F622-48F9-88E5-A82134F65248}"/>
              </a:ext>
            </a:extLst>
          </p:cNvPr>
          <p:cNvCxnSpPr/>
          <p:nvPr/>
        </p:nvCxnSpPr>
        <p:spPr>
          <a:xfrm rot="10800000">
            <a:off x="8529961" y="5384126"/>
            <a:ext cx="1476000" cy="0"/>
          </a:xfrm>
          <a:prstGeom prst="line">
            <a:avLst/>
          </a:prstGeom>
          <a:ln w="22225">
            <a:solidFill>
              <a:srgbClr val="3780D7"/>
            </a:solidFill>
          </a:ln>
        </p:spPr>
        <p:style>
          <a:lnRef idx="1">
            <a:schemeClr val="accent1"/>
          </a:lnRef>
          <a:fillRef idx="0">
            <a:schemeClr val="accent1"/>
          </a:fillRef>
          <a:effectRef idx="0">
            <a:schemeClr val="accent1"/>
          </a:effectRef>
          <a:fontRef idx="minor">
            <a:schemeClr val="tx1"/>
          </a:fontRef>
        </p:style>
      </p:cxnSp>
      <p:cxnSp>
        <p:nvCxnSpPr>
          <p:cNvPr id="54" name="Straight Connector 8">
            <a:extLst>
              <a:ext uri="{FF2B5EF4-FFF2-40B4-BE49-F238E27FC236}">
                <a16:creationId xmlns:a16="http://schemas.microsoft.com/office/drawing/2014/main" xmlns="" id="{32E5F521-2E0F-48A4-876E-63392AAD8094}"/>
              </a:ext>
            </a:extLst>
          </p:cNvPr>
          <p:cNvCxnSpPr/>
          <p:nvPr/>
        </p:nvCxnSpPr>
        <p:spPr>
          <a:xfrm rot="10800000">
            <a:off x="966030" y="5384126"/>
            <a:ext cx="1188000" cy="0"/>
          </a:xfrm>
          <a:prstGeom prst="line">
            <a:avLst/>
          </a:prstGeom>
          <a:ln w="22225">
            <a:solidFill>
              <a:srgbClr val="3780D7"/>
            </a:solidFill>
          </a:ln>
        </p:spPr>
        <p:style>
          <a:lnRef idx="1">
            <a:schemeClr val="accent1"/>
          </a:lnRef>
          <a:fillRef idx="0">
            <a:schemeClr val="accent1"/>
          </a:fillRef>
          <a:effectRef idx="0">
            <a:schemeClr val="accent1"/>
          </a:effectRef>
          <a:fontRef idx="minor">
            <a:schemeClr val="tx1"/>
          </a:fontRef>
        </p:style>
      </p:cxnSp>
      <p:sp>
        <p:nvSpPr>
          <p:cNvPr id="55" name="ïSḻîḍè">
            <a:extLst>
              <a:ext uri="{FF2B5EF4-FFF2-40B4-BE49-F238E27FC236}">
                <a16:creationId xmlns:a16="http://schemas.microsoft.com/office/drawing/2014/main" xmlns="" id="{A2551981-2E5A-4ABE-B4AE-5388FCE8879F}"/>
              </a:ext>
            </a:extLst>
          </p:cNvPr>
          <p:cNvSpPr txBox="1"/>
          <p:nvPr/>
        </p:nvSpPr>
        <p:spPr>
          <a:xfrm>
            <a:off x="1579722" y="4046749"/>
            <a:ext cx="1261885" cy="307777"/>
          </a:xfrm>
          <a:prstGeom prst="rect">
            <a:avLst/>
          </a:prstGeom>
          <a:noFill/>
        </p:spPr>
        <p:txBody>
          <a:bodyPr wrap="none">
            <a:normAutofit/>
          </a:bodyPr>
          <a:lstStyle/>
          <a:p>
            <a:pPr algn="ctr"/>
            <a:r>
              <a:rPr lang="zh-CN" altLang="en-US" sz="1200" b="1" dirty="0">
                <a:solidFill>
                  <a:srgbClr val="41B7D0"/>
                </a:solidFill>
                <a:latin typeface="黑体" panose="02010609060101010101" pitchFamily="49" charset="-122"/>
                <a:ea typeface="黑体" panose="02010609060101010101" pitchFamily="49" charset="-122"/>
              </a:rPr>
              <a:t>点击此处添加标题</a:t>
            </a:r>
          </a:p>
        </p:txBody>
      </p:sp>
      <p:sp>
        <p:nvSpPr>
          <p:cNvPr id="56" name="iš1ïḑê">
            <a:extLst>
              <a:ext uri="{FF2B5EF4-FFF2-40B4-BE49-F238E27FC236}">
                <a16:creationId xmlns:a16="http://schemas.microsoft.com/office/drawing/2014/main" xmlns="" id="{457C1C87-2778-4C28-A989-A8EBE1FE1329}"/>
              </a:ext>
            </a:extLst>
          </p:cNvPr>
          <p:cNvSpPr txBox="1"/>
          <p:nvPr/>
        </p:nvSpPr>
        <p:spPr>
          <a:xfrm>
            <a:off x="1291854" y="4272021"/>
            <a:ext cx="1837621" cy="553998"/>
          </a:xfrm>
          <a:prstGeom prst="rect">
            <a:avLst/>
          </a:prstGeom>
          <a:noFill/>
        </p:spPr>
        <p:txBody>
          <a:bodyPr wrap="square">
            <a:normAutofit/>
          </a:bodyPr>
          <a:lstStyle/>
          <a:p>
            <a:pPr algn="ctr">
              <a:lnSpc>
                <a:spcPct val="120000"/>
              </a:lnSpc>
            </a:pPr>
            <a:r>
              <a:rPr lang="zh-CN" altLang="en-US" sz="1000" dirty="0">
                <a:solidFill>
                  <a:srgbClr val="41B7D0"/>
                </a:solidFill>
                <a:latin typeface="黑体" panose="02010609060101010101" pitchFamily="49" charset="-122"/>
                <a:ea typeface="黑体" panose="02010609060101010101" pitchFamily="49" charset="-122"/>
              </a:rPr>
              <a:t>点击此处添加文本点击此处添加文本点击此处添加文本</a:t>
            </a:r>
            <a:endParaRPr lang="zh-CN" altLang="en-US" sz="1000" dirty="0">
              <a:solidFill>
                <a:srgbClr val="41B7D0"/>
              </a:solidFill>
            </a:endParaRPr>
          </a:p>
        </p:txBody>
      </p:sp>
      <p:sp>
        <p:nvSpPr>
          <p:cNvPr id="57" name="iš1îḑé">
            <a:extLst>
              <a:ext uri="{FF2B5EF4-FFF2-40B4-BE49-F238E27FC236}">
                <a16:creationId xmlns:a16="http://schemas.microsoft.com/office/drawing/2014/main" xmlns="" id="{4AFD5DB1-2758-4287-892B-66F238DFE018}"/>
              </a:ext>
            </a:extLst>
          </p:cNvPr>
          <p:cNvSpPr txBox="1"/>
          <p:nvPr/>
        </p:nvSpPr>
        <p:spPr>
          <a:xfrm>
            <a:off x="9800384" y="5482865"/>
            <a:ext cx="524503" cy="276999"/>
          </a:xfrm>
          <a:prstGeom prst="rect">
            <a:avLst/>
          </a:prstGeom>
          <a:noFill/>
        </p:spPr>
        <p:txBody>
          <a:bodyPr wrap="none">
            <a:normAutofit/>
          </a:bodyPr>
          <a:lstStyle/>
          <a:p>
            <a:pPr algn="ctr"/>
            <a:r>
              <a:rPr lang="en-US" sz="1200" b="1" dirty="0">
                <a:solidFill>
                  <a:srgbClr val="3780D7"/>
                </a:solidFill>
              </a:rPr>
              <a:t>06</a:t>
            </a:r>
            <a:endParaRPr lang="id-ID" sz="1200" b="1" dirty="0">
              <a:solidFill>
                <a:srgbClr val="3780D7"/>
              </a:solidFill>
            </a:endParaRPr>
          </a:p>
        </p:txBody>
      </p:sp>
      <p:sp>
        <p:nvSpPr>
          <p:cNvPr id="58" name="ïśļïḋè">
            <a:extLst>
              <a:ext uri="{FF2B5EF4-FFF2-40B4-BE49-F238E27FC236}">
                <a16:creationId xmlns:a16="http://schemas.microsoft.com/office/drawing/2014/main" xmlns="" id="{6E8A2F4D-712C-4A00-83DE-94944DF1A4EC}"/>
              </a:ext>
            </a:extLst>
          </p:cNvPr>
          <p:cNvSpPr txBox="1"/>
          <p:nvPr/>
        </p:nvSpPr>
        <p:spPr>
          <a:xfrm>
            <a:off x="8217734" y="5482865"/>
            <a:ext cx="524503" cy="276999"/>
          </a:xfrm>
          <a:prstGeom prst="rect">
            <a:avLst/>
          </a:prstGeom>
          <a:noFill/>
        </p:spPr>
        <p:txBody>
          <a:bodyPr wrap="none">
            <a:normAutofit/>
          </a:bodyPr>
          <a:lstStyle/>
          <a:p>
            <a:pPr algn="ctr"/>
            <a:r>
              <a:rPr lang="en-US" sz="1200" b="1" dirty="0">
                <a:solidFill>
                  <a:srgbClr val="398BD5"/>
                </a:solidFill>
              </a:rPr>
              <a:t>05</a:t>
            </a:r>
            <a:endParaRPr lang="id-ID" sz="1200" b="1" dirty="0">
              <a:solidFill>
                <a:srgbClr val="398BD5"/>
              </a:solidFill>
            </a:endParaRPr>
          </a:p>
        </p:txBody>
      </p:sp>
      <p:sp>
        <p:nvSpPr>
          <p:cNvPr id="59" name="îš1iďe">
            <a:extLst>
              <a:ext uri="{FF2B5EF4-FFF2-40B4-BE49-F238E27FC236}">
                <a16:creationId xmlns:a16="http://schemas.microsoft.com/office/drawing/2014/main" xmlns="" id="{169BDCE4-D205-4C5F-A827-382F50A77E2D}"/>
              </a:ext>
            </a:extLst>
          </p:cNvPr>
          <p:cNvSpPr txBox="1"/>
          <p:nvPr/>
        </p:nvSpPr>
        <p:spPr>
          <a:xfrm>
            <a:off x="6663757" y="5473340"/>
            <a:ext cx="524503" cy="276999"/>
          </a:xfrm>
          <a:prstGeom prst="rect">
            <a:avLst/>
          </a:prstGeom>
          <a:noFill/>
        </p:spPr>
        <p:txBody>
          <a:bodyPr wrap="none">
            <a:normAutofit/>
          </a:bodyPr>
          <a:lstStyle/>
          <a:p>
            <a:pPr algn="ctr"/>
            <a:r>
              <a:rPr lang="en-US" sz="1200" b="1" dirty="0">
                <a:solidFill>
                  <a:srgbClr val="3B96D3"/>
                </a:solidFill>
              </a:rPr>
              <a:t>04</a:t>
            </a:r>
            <a:endParaRPr lang="id-ID" sz="1200" b="1" dirty="0">
              <a:solidFill>
                <a:srgbClr val="3B96D3"/>
              </a:solidFill>
            </a:endParaRPr>
          </a:p>
        </p:txBody>
      </p:sp>
      <p:sp>
        <p:nvSpPr>
          <p:cNvPr id="60" name="îSļïḑe">
            <a:extLst>
              <a:ext uri="{FF2B5EF4-FFF2-40B4-BE49-F238E27FC236}">
                <a16:creationId xmlns:a16="http://schemas.microsoft.com/office/drawing/2014/main" xmlns="" id="{A4B76858-4F02-4314-BE36-227DE67CB5C3}"/>
              </a:ext>
            </a:extLst>
          </p:cNvPr>
          <p:cNvSpPr txBox="1"/>
          <p:nvPr/>
        </p:nvSpPr>
        <p:spPr>
          <a:xfrm>
            <a:off x="5100157" y="5482865"/>
            <a:ext cx="524503" cy="276999"/>
          </a:xfrm>
          <a:prstGeom prst="rect">
            <a:avLst/>
          </a:prstGeom>
          <a:noFill/>
        </p:spPr>
        <p:txBody>
          <a:bodyPr wrap="none">
            <a:normAutofit/>
          </a:bodyPr>
          <a:lstStyle/>
          <a:p>
            <a:pPr algn="ctr"/>
            <a:r>
              <a:rPr lang="en-US" sz="1200" b="1" dirty="0">
                <a:solidFill>
                  <a:srgbClr val="3DA1D2"/>
                </a:solidFill>
              </a:rPr>
              <a:t>03</a:t>
            </a:r>
            <a:endParaRPr lang="id-ID" sz="1200" b="1" dirty="0">
              <a:solidFill>
                <a:srgbClr val="3DA1D2"/>
              </a:solidFill>
            </a:endParaRPr>
          </a:p>
        </p:txBody>
      </p:sp>
      <p:sp>
        <p:nvSpPr>
          <p:cNvPr id="61" name="iṧľîḓe">
            <a:extLst>
              <a:ext uri="{FF2B5EF4-FFF2-40B4-BE49-F238E27FC236}">
                <a16:creationId xmlns:a16="http://schemas.microsoft.com/office/drawing/2014/main" xmlns="" id="{2BF2800E-AA64-4C5B-B9EC-5C6AE569256F}"/>
              </a:ext>
            </a:extLst>
          </p:cNvPr>
          <p:cNvSpPr txBox="1"/>
          <p:nvPr/>
        </p:nvSpPr>
        <p:spPr>
          <a:xfrm>
            <a:off x="3510276" y="5482865"/>
            <a:ext cx="524503" cy="276999"/>
          </a:xfrm>
          <a:prstGeom prst="rect">
            <a:avLst/>
          </a:prstGeom>
          <a:noFill/>
        </p:spPr>
        <p:txBody>
          <a:bodyPr wrap="none">
            <a:normAutofit/>
          </a:bodyPr>
          <a:lstStyle/>
          <a:p>
            <a:pPr algn="ctr"/>
            <a:r>
              <a:rPr lang="en-US" sz="1200" b="1" dirty="0">
                <a:solidFill>
                  <a:srgbClr val="3FACD0"/>
                </a:solidFill>
              </a:rPr>
              <a:t>02</a:t>
            </a:r>
            <a:endParaRPr lang="id-ID" sz="1200" b="1" dirty="0">
              <a:solidFill>
                <a:srgbClr val="3FACD0"/>
              </a:solidFill>
            </a:endParaRPr>
          </a:p>
        </p:txBody>
      </p:sp>
      <p:sp>
        <p:nvSpPr>
          <p:cNvPr id="62" name="ísḻíḓe">
            <a:extLst>
              <a:ext uri="{FF2B5EF4-FFF2-40B4-BE49-F238E27FC236}">
                <a16:creationId xmlns:a16="http://schemas.microsoft.com/office/drawing/2014/main" xmlns="" id="{9A31B60A-6D50-434F-9505-FABD0238B4ED}"/>
              </a:ext>
            </a:extLst>
          </p:cNvPr>
          <p:cNvSpPr txBox="1"/>
          <p:nvPr/>
        </p:nvSpPr>
        <p:spPr>
          <a:xfrm>
            <a:off x="1937192" y="5482865"/>
            <a:ext cx="524503" cy="276999"/>
          </a:xfrm>
          <a:prstGeom prst="rect">
            <a:avLst/>
          </a:prstGeom>
          <a:noFill/>
        </p:spPr>
        <p:txBody>
          <a:bodyPr wrap="none">
            <a:normAutofit/>
          </a:bodyPr>
          <a:lstStyle/>
          <a:p>
            <a:pPr algn="ctr"/>
            <a:r>
              <a:rPr lang="id-ID" sz="1200" b="1" dirty="0">
                <a:solidFill>
                  <a:srgbClr val="41B7D0"/>
                </a:solidFill>
              </a:rPr>
              <a:t>01</a:t>
            </a:r>
          </a:p>
        </p:txBody>
      </p:sp>
      <p:sp>
        <p:nvSpPr>
          <p:cNvPr id="63" name="íṡľïḑe">
            <a:extLst>
              <a:ext uri="{FF2B5EF4-FFF2-40B4-BE49-F238E27FC236}">
                <a16:creationId xmlns:a16="http://schemas.microsoft.com/office/drawing/2014/main" xmlns="" id="{777A733C-6328-4380-9CA1-F1733413669A}"/>
              </a:ext>
            </a:extLst>
          </p:cNvPr>
          <p:cNvSpPr/>
          <p:nvPr/>
        </p:nvSpPr>
        <p:spPr>
          <a:xfrm>
            <a:off x="2156664" y="5330126"/>
            <a:ext cx="108000" cy="108000"/>
          </a:xfrm>
          <a:prstGeom prst="ellipse">
            <a:avLst/>
          </a:prstGeom>
          <a:solidFill>
            <a:srgbClr val="41B7D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4" name="ísḻîďé">
            <a:extLst>
              <a:ext uri="{FF2B5EF4-FFF2-40B4-BE49-F238E27FC236}">
                <a16:creationId xmlns:a16="http://schemas.microsoft.com/office/drawing/2014/main" xmlns="" id="{88DDB9EA-067A-411C-805E-0F279DE45A56}"/>
              </a:ext>
            </a:extLst>
          </p:cNvPr>
          <p:cNvSpPr/>
          <p:nvPr/>
        </p:nvSpPr>
        <p:spPr>
          <a:xfrm>
            <a:off x="3716924" y="5330126"/>
            <a:ext cx="108000" cy="108000"/>
          </a:xfrm>
          <a:prstGeom prst="ellipse">
            <a:avLst/>
          </a:prstGeom>
          <a:solidFill>
            <a:srgbClr val="3FACD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5" name="íSḻïḋé">
            <a:extLst>
              <a:ext uri="{FF2B5EF4-FFF2-40B4-BE49-F238E27FC236}">
                <a16:creationId xmlns:a16="http://schemas.microsoft.com/office/drawing/2014/main" xmlns="" id="{2EBD7AE0-B681-4944-8F7B-C5215D8AF360}"/>
              </a:ext>
            </a:extLst>
          </p:cNvPr>
          <p:cNvSpPr/>
          <p:nvPr/>
        </p:nvSpPr>
        <p:spPr>
          <a:xfrm>
            <a:off x="5292378" y="5330126"/>
            <a:ext cx="108000" cy="108000"/>
          </a:xfrm>
          <a:prstGeom prst="ellipse">
            <a:avLst/>
          </a:prstGeom>
          <a:solidFill>
            <a:srgbClr val="3DA1D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6" name="ísliḑê">
            <a:extLst>
              <a:ext uri="{FF2B5EF4-FFF2-40B4-BE49-F238E27FC236}">
                <a16:creationId xmlns:a16="http://schemas.microsoft.com/office/drawing/2014/main" xmlns="" id="{3EE73D9E-9BF7-45B9-A42E-00D46329E4BF}"/>
              </a:ext>
            </a:extLst>
          </p:cNvPr>
          <p:cNvSpPr/>
          <p:nvPr/>
        </p:nvSpPr>
        <p:spPr>
          <a:xfrm>
            <a:off x="6863993" y="5330126"/>
            <a:ext cx="108000" cy="108000"/>
          </a:xfrm>
          <a:prstGeom prst="ellipse">
            <a:avLst/>
          </a:prstGeom>
          <a:solidFill>
            <a:srgbClr val="3B96D3"/>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7" name="iśļíḑe">
            <a:extLst>
              <a:ext uri="{FF2B5EF4-FFF2-40B4-BE49-F238E27FC236}">
                <a16:creationId xmlns:a16="http://schemas.microsoft.com/office/drawing/2014/main" xmlns="" id="{0BE26B27-5D01-41D4-A2A0-46651A81291A}"/>
              </a:ext>
            </a:extLst>
          </p:cNvPr>
          <p:cNvSpPr/>
          <p:nvPr/>
        </p:nvSpPr>
        <p:spPr>
          <a:xfrm>
            <a:off x="8412070" y="5330126"/>
            <a:ext cx="108000" cy="108000"/>
          </a:xfrm>
          <a:prstGeom prst="ellipse">
            <a:avLst/>
          </a:prstGeom>
          <a:solidFill>
            <a:srgbClr val="398BD5"/>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8" name="íś1ïḓé">
            <a:extLst>
              <a:ext uri="{FF2B5EF4-FFF2-40B4-BE49-F238E27FC236}">
                <a16:creationId xmlns:a16="http://schemas.microsoft.com/office/drawing/2014/main" xmlns="" id="{A84EC394-B8CC-4FC2-BB49-F8D832098ED7}"/>
              </a:ext>
            </a:extLst>
          </p:cNvPr>
          <p:cNvSpPr/>
          <p:nvPr/>
        </p:nvSpPr>
        <p:spPr>
          <a:xfrm rot="10800000">
            <a:off x="10001422" y="5330127"/>
            <a:ext cx="108000" cy="108000"/>
          </a:xfrm>
          <a:prstGeom prst="ellipse">
            <a:avLst/>
          </a:prstGeom>
          <a:solidFill>
            <a:srgbClr val="3780D7"/>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69" name="Straight Connector 23">
            <a:extLst>
              <a:ext uri="{FF2B5EF4-FFF2-40B4-BE49-F238E27FC236}">
                <a16:creationId xmlns:a16="http://schemas.microsoft.com/office/drawing/2014/main" xmlns="" id="{9B1AA940-29EA-42E2-B02F-0EFC0F91EDC0}"/>
              </a:ext>
            </a:extLst>
          </p:cNvPr>
          <p:cNvCxnSpPr/>
          <p:nvPr/>
        </p:nvCxnSpPr>
        <p:spPr>
          <a:xfrm flipV="1">
            <a:off x="2210664" y="4909452"/>
            <a:ext cx="0" cy="360000"/>
          </a:xfrm>
          <a:prstGeom prst="line">
            <a:avLst/>
          </a:prstGeom>
          <a:ln w="19050" cap="rnd">
            <a:solidFill>
              <a:srgbClr val="41B7D0"/>
            </a:solidFill>
            <a:prstDash val="sysDot"/>
            <a:round/>
          </a:ln>
        </p:spPr>
        <p:style>
          <a:lnRef idx="1">
            <a:schemeClr val="accent1"/>
          </a:lnRef>
          <a:fillRef idx="0">
            <a:schemeClr val="accent1"/>
          </a:fillRef>
          <a:effectRef idx="0">
            <a:schemeClr val="accent1"/>
          </a:effectRef>
          <a:fontRef idx="minor">
            <a:schemeClr val="tx1"/>
          </a:fontRef>
        </p:style>
      </p:cxnSp>
      <p:cxnSp>
        <p:nvCxnSpPr>
          <p:cNvPr id="70" name="Straight Connector 24">
            <a:extLst>
              <a:ext uri="{FF2B5EF4-FFF2-40B4-BE49-F238E27FC236}">
                <a16:creationId xmlns:a16="http://schemas.microsoft.com/office/drawing/2014/main" xmlns="" id="{8F62B628-5CB0-425B-8357-1EDFAB51E619}"/>
              </a:ext>
            </a:extLst>
          </p:cNvPr>
          <p:cNvCxnSpPr/>
          <p:nvPr/>
        </p:nvCxnSpPr>
        <p:spPr>
          <a:xfrm flipV="1">
            <a:off x="2210664" y="3665749"/>
            <a:ext cx="0" cy="396000"/>
          </a:xfrm>
          <a:prstGeom prst="line">
            <a:avLst/>
          </a:prstGeom>
          <a:ln w="19050" cap="rnd">
            <a:solidFill>
              <a:srgbClr val="41B7D0"/>
            </a:solidFill>
            <a:prstDash val="sysDot"/>
            <a:round/>
          </a:ln>
        </p:spPr>
        <p:style>
          <a:lnRef idx="1">
            <a:schemeClr val="accent1"/>
          </a:lnRef>
          <a:fillRef idx="0">
            <a:schemeClr val="accent1"/>
          </a:fillRef>
          <a:effectRef idx="0">
            <a:schemeClr val="accent1"/>
          </a:effectRef>
          <a:fontRef idx="minor">
            <a:schemeClr val="tx1"/>
          </a:fontRef>
        </p:style>
      </p:cxnSp>
      <p:sp>
        <p:nvSpPr>
          <p:cNvPr id="71" name="ïṧľíḑè">
            <a:extLst>
              <a:ext uri="{FF2B5EF4-FFF2-40B4-BE49-F238E27FC236}">
                <a16:creationId xmlns:a16="http://schemas.microsoft.com/office/drawing/2014/main" xmlns="" id="{D5F50318-7977-4512-BC3C-E6BDC8BDD916}"/>
              </a:ext>
            </a:extLst>
          </p:cNvPr>
          <p:cNvSpPr/>
          <p:nvPr/>
        </p:nvSpPr>
        <p:spPr>
          <a:xfrm>
            <a:off x="1946275" y="3080652"/>
            <a:ext cx="540000" cy="540000"/>
          </a:xfrm>
          <a:prstGeom prst="ellipse">
            <a:avLst/>
          </a:prstGeom>
          <a:solidFill>
            <a:srgbClr val="41B7D0"/>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2" name="iṡḻíḓé">
            <a:extLst>
              <a:ext uri="{FF2B5EF4-FFF2-40B4-BE49-F238E27FC236}">
                <a16:creationId xmlns:a16="http://schemas.microsoft.com/office/drawing/2014/main" xmlns="" id="{CFC0DBB1-9B76-482D-9E4D-F6520B778A55}"/>
              </a:ext>
            </a:extLst>
          </p:cNvPr>
          <p:cNvSpPr txBox="1"/>
          <p:nvPr/>
        </p:nvSpPr>
        <p:spPr>
          <a:xfrm>
            <a:off x="3149924" y="2760874"/>
            <a:ext cx="1261884" cy="307777"/>
          </a:xfrm>
          <a:prstGeom prst="rect">
            <a:avLst/>
          </a:prstGeom>
          <a:noFill/>
        </p:spPr>
        <p:txBody>
          <a:bodyPr wrap="none">
            <a:normAutofit/>
          </a:bodyPr>
          <a:lstStyle/>
          <a:p>
            <a:pPr algn="ctr"/>
            <a:r>
              <a:rPr lang="zh-CN" altLang="en-US" sz="1200" b="1" dirty="0">
                <a:solidFill>
                  <a:srgbClr val="3FACD0"/>
                </a:solidFill>
                <a:latin typeface="黑体" panose="02010609060101010101" pitchFamily="49" charset="-122"/>
                <a:ea typeface="黑体" panose="02010609060101010101" pitchFamily="49" charset="-122"/>
              </a:rPr>
              <a:t>点击此处添加标题</a:t>
            </a:r>
          </a:p>
        </p:txBody>
      </p:sp>
      <p:sp>
        <p:nvSpPr>
          <p:cNvPr id="73" name="ïśḷîḓè">
            <a:extLst>
              <a:ext uri="{FF2B5EF4-FFF2-40B4-BE49-F238E27FC236}">
                <a16:creationId xmlns:a16="http://schemas.microsoft.com/office/drawing/2014/main" xmlns="" id="{43AF3A75-1325-4F65-B8C7-C6AB7C715BBD}"/>
              </a:ext>
            </a:extLst>
          </p:cNvPr>
          <p:cNvSpPr txBox="1"/>
          <p:nvPr/>
        </p:nvSpPr>
        <p:spPr>
          <a:xfrm>
            <a:off x="2862053" y="2986146"/>
            <a:ext cx="1837621" cy="553998"/>
          </a:xfrm>
          <a:prstGeom prst="rect">
            <a:avLst/>
          </a:prstGeom>
          <a:noFill/>
        </p:spPr>
        <p:txBody>
          <a:bodyPr wrap="square">
            <a:normAutofit/>
          </a:bodyPr>
          <a:lstStyle/>
          <a:p>
            <a:pPr algn="ctr">
              <a:lnSpc>
                <a:spcPct val="120000"/>
              </a:lnSpc>
            </a:pPr>
            <a:r>
              <a:rPr lang="zh-CN" altLang="en-US" sz="1000" dirty="0">
                <a:solidFill>
                  <a:srgbClr val="3FACD0"/>
                </a:solidFill>
                <a:latin typeface="黑体" panose="02010609060101010101" pitchFamily="49" charset="-122"/>
                <a:ea typeface="黑体" panose="02010609060101010101" pitchFamily="49" charset="-122"/>
              </a:rPr>
              <a:t>点击此处添加文本点击此处添加文本点击此处添加文本</a:t>
            </a:r>
            <a:endParaRPr lang="zh-CN" altLang="en-US" sz="1000" dirty="0">
              <a:solidFill>
                <a:srgbClr val="3FACD0"/>
              </a:solidFill>
            </a:endParaRPr>
          </a:p>
        </p:txBody>
      </p:sp>
      <p:cxnSp>
        <p:nvCxnSpPr>
          <p:cNvPr id="74" name="Straight Connector 28">
            <a:extLst>
              <a:ext uri="{FF2B5EF4-FFF2-40B4-BE49-F238E27FC236}">
                <a16:creationId xmlns:a16="http://schemas.microsoft.com/office/drawing/2014/main" xmlns="" id="{1D1A7A54-C8E6-44DC-88C9-F1C6847F59D1}"/>
              </a:ext>
            </a:extLst>
          </p:cNvPr>
          <p:cNvCxnSpPr/>
          <p:nvPr/>
        </p:nvCxnSpPr>
        <p:spPr>
          <a:xfrm flipV="1">
            <a:off x="3780863" y="3623577"/>
            <a:ext cx="0" cy="1656000"/>
          </a:xfrm>
          <a:prstGeom prst="line">
            <a:avLst/>
          </a:prstGeom>
          <a:ln w="19050" cap="rnd">
            <a:solidFill>
              <a:srgbClr val="3FACD0"/>
            </a:solidFill>
            <a:prstDash val="sysDot"/>
            <a:round/>
          </a:ln>
        </p:spPr>
        <p:style>
          <a:lnRef idx="1">
            <a:schemeClr val="accent1"/>
          </a:lnRef>
          <a:fillRef idx="0">
            <a:schemeClr val="accent1"/>
          </a:fillRef>
          <a:effectRef idx="0">
            <a:schemeClr val="accent1"/>
          </a:effectRef>
          <a:fontRef idx="minor">
            <a:schemeClr val="tx1"/>
          </a:fontRef>
        </p:style>
      </p:cxnSp>
      <p:cxnSp>
        <p:nvCxnSpPr>
          <p:cNvPr id="75" name="Straight Connector 29">
            <a:extLst>
              <a:ext uri="{FF2B5EF4-FFF2-40B4-BE49-F238E27FC236}">
                <a16:creationId xmlns:a16="http://schemas.microsoft.com/office/drawing/2014/main" xmlns="" id="{78EB2D5C-4B8D-459F-AEED-E8EFA85A0B36}"/>
              </a:ext>
            </a:extLst>
          </p:cNvPr>
          <p:cNvCxnSpPr/>
          <p:nvPr/>
        </p:nvCxnSpPr>
        <p:spPr>
          <a:xfrm flipV="1">
            <a:off x="3770924" y="2370349"/>
            <a:ext cx="0" cy="396000"/>
          </a:xfrm>
          <a:prstGeom prst="line">
            <a:avLst/>
          </a:prstGeom>
          <a:ln w="19050" cap="rnd">
            <a:solidFill>
              <a:srgbClr val="3FACD0"/>
            </a:solidFill>
            <a:prstDash val="sysDot"/>
            <a:round/>
          </a:ln>
        </p:spPr>
        <p:style>
          <a:lnRef idx="1">
            <a:schemeClr val="accent1"/>
          </a:lnRef>
          <a:fillRef idx="0">
            <a:schemeClr val="accent1"/>
          </a:fillRef>
          <a:effectRef idx="0">
            <a:schemeClr val="accent1"/>
          </a:effectRef>
          <a:fontRef idx="minor">
            <a:schemeClr val="tx1"/>
          </a:fontRef>
        </p:style>
      </p:cxnSp>
      <p:sp>
        <p:nvSpPr>
          <p:cNvPr id="76" name="îşļïdé">
            <a:extLst>
              <a:ext uri="{FF2B5EF4-FFF2-40B4-BE49-F238E27FC236}">
                <a16:creationId xmlns:a16="http://schemas.microsoft.com/office/drawing/2014/main" xmlns="" id="{A0BF32C5-4BB6-4556-8807-F69DEC090048}"/>
              </a:ext>
            </a:extLst>
          </p:cNvPr>
          <p:cNvSpPr/>
          <p:nvPr/>
        </p:nvSpPr>
        <p:spPr>
          <a:xfrm>
            <a:off x="3510863" y="1781200"/>
            <a:ext cx="540000" cy="540000"/>
          </a:xfrm>
          <a:prstGeom prst="ellipse">
            <a:avLst/>
          </a:prstGeom>
          <a:solidFill>
            <a:srgbClr val="3FACD0"/>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7" name="íṣļíḑe">
            <a:extLst>
              <a:ext uri="{FF2B5EF4-FFF2-40B4-BE49-F238E27FC236}">
                <a16:creationId xmlns:a16="http://schemas.microsoft.com/office/drawing/2014/main" xmlns="" id="{F3A631F2-69B1-487E-9BD8-A03F9410085E}"/>
              </a:ext>
            </a:extLst>
          </p:cNvPr>
          <p:cNvSpPr txBox="1"/>
          <p:nvPr/>
        </p:nvSpPr>
        <p:spPr>
          <a:xfrm>
            <a:off x="4723977" y="4045528"/>
            <a:ext cx="1261885" cy="307777"/>
          </a:xfrm>
          <a:prstGeom prst="rect">
            <a:avLst/>
          </a:prstGeom>
          <a:noFill/>
        </p:spPr>
        <p:txBody>
          <a:bodyPr wrap="none">
            <a:normAutofit/>
          </a:bodyPr>
          <a:lstStyle/>
          <a:p>
            <a:pPr algn="ctr"/>
            <a:r>
              <a:rPr lang="zh-CN" altLang="en-US" sz="1200" b="1" dirty="0">
                <a:solidFill>
                  <a:srgbClr val="3DA1D2"/>
                </a:solidFill>
                <a:latin typeface="黑体" panose="02010609060101010101" pitchFamily="49" charset="-122"/>
                <a:ea typeface="黑体" panose="02010609060101010101" pitchFamily="49" charset="-122"/>
              </a:rPr>
              <a:t>点击此处添加标题</a:t>
            </a:r>
          </a:p>
        </p:txBody>
      </p:sp>
      <p:sp>
        <p:nvSpPr>
          <p:cNvPr id="78" name="islïḓê">
            <a:extLst>
              <a:ext uri="{FF2B5EF4-FFF2-40B4-BE49-F238E27FC236}">
                <a16:creationId xmlns:a16="http://schemas.microsoft.com/office/drawing/2014/main" xmlns="" id="{3B9AB09E-4052-4311-B25E-2E7F0B34B8E0}"/>
              </a:ext>
            </a:extLst>
          </p:cNvPr>
          <p:cNvSpPr txBox="1"/>
          <p:nvPr/>
        </p:nvSpPr>
        <p:spPr>
          <a:xfrm>
            <a:off x="4436108" y="4270800"/>
            <a:ext cx="1837621" cy="553998"/>
          </a:xfrm>
          <a:prstGeom prst="rect">
            <a:avLst/>
          </a:prstGeom>
          <a:noFill/>
        </p:spPr>
        <p:txBody>
          <a:bodyPr wrap="square">
            <a:normAutofit/>
          </a:bodyPr>
          <a:lstStyle/>
          <a:p>
            <a:pPr algn="ctr">
              <a:lnSpc>
                <a:spcPct val="120000"/>
              </a:lnSpc>
            </a:pPr>
            <a:r>
              <a:rPr lang="zh-CN" altLang="en-US" sz="1000" dirty="0">
                <a:solidFill>
                  <a:srgbClr val="3DA1D2"/>
                </a:solidFill>
                <a:latin typeface="黑体" panose="02010609060101010101" pitchFamily="49" charset="-122"/>
                <a:ea typeface="黑体" panose="02010609060101010101" pitchFamily="49" charset="-122"/>
              </a:rPr>
              <a:t>点击此处添加文本点击此处添加文本点击此处添加文本</a:t>
            </a:r>
            <a:endParaRPr lang="zh-CN" altLang="en-US" sz="1000" dirty="0">
              <a:solidFill>
                <a:srgbClr val="3DA1D2"/>
              </a:solidFill>
            </a:endParaRPr>
          </a:p>
        </p:txBody>
      </p:sp>
      <p:cxnSp>
        <p:nvCxnSpPr>
          <p:cNvPr id="79" name="Straight Connector 33">
            <a:extLst>
              <a:ext uri="{FF2B5EF4-FFF2-40B4-BE49-F238E27FC236}">
                <a16:creationId xmlns:a16="http://schemas.microsoft.com/office/drawing/2014/main" xmlns="" id="{FE406DE3-5BF9-4E46-BC7F-57F6938E99B7}"/>
              </a:ext>
            </a:extLst>
          </p:cNvPr>
          <p:cNvCxnSpPr/>
          <p:nvPr/>
        </p:nvCxnSpPr>
        <p:spPr>
          <a:xfrm flipV="1">
            <a:off x="5354918" y="4888353"/>
            <a:ext cx="0" cy="396000"/>
          </a:xfrm>
          <a:prstGeom prst="line">
            <a:avLst/>
          </a:prstGeom>
          <a:ln w="19050" cap="rnd">
            <a:solidFill>
              <a:srgbClr val="3DA1D2"/>
            </a:solidFill>
            <a:prstDash val="sysDot"/>
            <a:round/>
          </a:ln>
        </p:spPr>
        <p:style>
          <a:lnRef idx="1">
            <a:schemeClr val="accent1"/>
          </a:lnRef>
          <a:fillRef idx="0">
            <a:schemeClr val="accent1"/>
          </a:fillRef>
          <a:effectRef idx="0">
            <a:schemeClr val="accent1"/>
          </a:effectRef>
          <a:fontRef idx="minor">
            <a:schemeClr val="tx1"/>
          </a:fontRef>
        </p:style>
      </p:cxnSp>
      <p:cxnSp>
        <p:nvCxnSpPr>
          <p:cNvPr id="80" name="Straight Connector 34">
            <a:extLst>
              <a:ext uri="{FF2B5EF4-FFF2-40B4-BE49-F238E27FC236}">
                <a16:creationId xmlns:a16="http://schemas.microsoft.com/office/drawing/2014/main" xmlns="" id="{49C0D8CE-CB2D-4B48-B0A5-ABAE307B028A}"/>
              </a:ext>
            </a:extLst>
          </p:cNvPr>
          <p:cNvCxnSpPr/>
          <p:nvPr/>
        </p:nvCxnSpPr>
        <p:spPr>
          <a:xfrm flipV="1">
            <a:off x="5354918" y="3704284"/>
            <a:ext cx="0" cy="324000"/>
          </a:xfrm>
          <a:prstGeom prst="line">
            <a:avLst/>
          </a:prstGeom>
          <a:ln w="19050" cap="rnd">
            <a:solidFill>
              <a:srgbClr val="3DA1D2"/>
            </a:solidFill>
            <a:prstDash val="sysDot"/>
            <a:round/>
          </a:ln>
        </p:spPr>
        <p:style>
          <a:lnRef idx="1">
            <a:schemeClr val="accent1"/>
          </a:lnRef>
          <a:fillRef idx="0">
            <a:schemeClr val="accent1"/>
          </a:fillRef>
          <a:effectRef idx="0">
            <a:schemeClr val="accent1"/>
          </a:effectRef>
          <a:fontRef idx="minor">
            <a:schemeClr val="tx1"/>
          </a:fontRef>
        </p:style>
      </p:cxnSp>
      <p:sp>
        <p:nvSpPr>
          <p:cNvPr id="81" name="ísļïḓè">
            <a:extLst>
              <a:ext uri="{FF2B5EF4-FFF2-40B4-BE49-F238E27FC236}">
                <a16:creationId xmlns:a16="http://schemas.microsoft.com/office/drawing/2014/main" xmlns="" id="{338AFCC0-FF02-4412-ABAF-AEB2DC856513}"/>
              </a:ext>
            </a:extLst>
          </p:cNvPr>
          <p:cNvSpPr txBox="1"/>
          <p:nvPr/>
        </p:nvSpPr>
        <p:spPr>
          <a:xfrm>
            <a:off x="6284242" y="2938555"/>
            <a:ext cx="1261885" cy="307777"/>
          </a:xfrm>
          <a:prstGeom prst="rect">
            <a:avLst/>
          </a:prstGeom>
          <a:noFill/>
        </p:spPr>
        <p:txBody>
          <a:bodyPr wrap="none">
            <a:normAutofit/>
          </a:bodyPr>
          <a:lstStyle/>
          <a:p>
            <a:pPr algn="ctr"/>
            <a:r>
              <a:rPr lang="zh-CN" altLang="en-US" sz="1200" b="1" dirty="0">
                <a:solidFill>
                  <a:srgbClr val="3B96D3"/>
                </a:solidFill>
                <a:latin typeface="黑体" panose="02010609060101010101" pitchFamily="49" charset="-122"/>
                <a:ea typeface="黑体" panose="02010609060101010101" pitchFamily="49" charset="-122"/>
              </a:rPr>
              <a:t>点击此处添加标题</a:t>
            </a:r>
          </a:p>
        </p:txBody>
      </p:sp>
      <p:sp>
        <p:nvSpPr>
          <p:cNvPr id="82" name="ïṧḻiḓé">
            <a:extLst>
              <a:ext uri="{FF2B5EF4-FFF2-40B4-BE49-F238E27FC236}">
                <a16:creationId xmlns:a16="http://schemas.microsoft.com/office/drawing/2014/main" xmlns="" id="{EB21B1D0-DBD9-4AF3-A60B-475D1D50A3FC}"/>
              </a:ext>
            </a:extLst>
          </p:cNvPr>
          <p:cNvSpPr txBox="1"/>
          <p:nvPr/>
        </p:nvSpPr>
        <p:spPr>
          <a:xfrm>
            <a:off x="5996368" y="3163827"/>
            <a:ext cx="1837621" cy="553998"/>
          </a:xfrm>
          <a:prstGeom prst="rect">
            <a:avLst/>
          </a:prstGeom>
          <a:noFill/>
        </p:spPr>
        <p:txBody>
          <a:bodyPr wrap="square">
            <a:normAutofit/>
          </a:bodyPr>
          <a:lstStyle/>
          <a:p>
            <a:pPr algn="ctr">
              <a:lnSpc>
                <a:spcPct val="120000"/>
              </a:lnSpc>
            </a:pPr>
            <a:r>
              <a:rPr lang="zh-CN" altLang="en-US" sz="1000" dirty="0">
                <a:solidFill>
                  <a:srgbClr val="3B96D3"/>
                </a:solidFill>
                <a:latin typeface="黑体" panose="02010609060101010101" pitchFamily="49" charset="-122"/>
                <a:ea typeface="黑体" panose="02010609060101010101" pitchFamily="49" charset="-122"/>
              </a:rPr>
              <a:t>点击此处添加文本点击此处添加文本点击此处添加文本</a:t>
            </a:r>
            <a:endParaRPr lang="zh-CN" altLang="en-US" sz="1000" dirty="0">
              <a:solidFill>
                <a:srgbClr val="3B96D3"/>
              </a:solidFill>
            </a:endParaRPr>
          </a:p>
        </p:txBody>
      </p:sp>
      <p:cxnSp>
        <p:nvCxnSpPr>
          <p:cNvPr id="83" name="Straight Connector 37">
            <a:extLst>
              <a:ext uri="{FF2B5EF4-FFF2-40B4-BE49-F238E27FC236}">
                <a16:creationId xmlns:a16="http://schemas.microsoft.com/office/drawing/2014/main" xmlns="" id="{AA0BA6EA-251F-4029-9E5D-3BD088C5AFC9}"/>
              </a:ext>
            </a:extLst>
          </p:cNvPr>
          <p:cNvCxnSpPr/>
          <p:nvPr/>
        </p:nvCxnSpPr>
        <p:spPr>
          <a:xfrm flipV="1">
            <a:off x="6915178" y="3801258"/>
            <a:ext cx="0" cy="1476000"/>
          </a:xfrm>
          <a:prstGeom prst="line">
            <a:avLst/>
          </a:prstGeom>
          <a:ln w="19050" cap="rnd">
            <a:solidFill>
              <a:srgbClr val="3B96D3"/>
            </a:solidFill>
            <a:prstDash val="sysDot"/>
            <a:round/>
          </a:ln>
        </p:spPr>
        <p:style>
          <a:lnRef idx="1">
            <a:schemeClr val="accent1"/>
          </a:lnRef>
          <a:fillRef idx="0">
            <a:schemeClr val="accent1"/>
          </a:fillRef>
          <a:effectRef idx="0">
            <a:schemeClr val="accent1"/>
          </a:effectRef>
          <a:fontRef idx="minor">
            <a:schemeClr val="tx1"/>
          </a:fontRef>
        </p:style>
      </p:cxnSp>
      <p:cxnSp>
        <p:nvCxnSpPr>
          <p:cNvPr id="84" name="Straight Connector 38">
            <a:extLst>
              <a:ext uri="{FF2B5EF4-FFF2-40B4-BE49-F238E27FC236}">
                <a16:creationId xmlns:a16="http://schemas.microsoft.com/office/drawing/2014/main" xmlns="" id="{1A96C7C9-E7BA-49B1-ADCE-93C66F4380E9}"/>
              </a:ext>
            </a:extLst>
          </p:cNvPr>
          <p:cNvCxnSpPr/>
          <p:nvPr/>
        </p:nvCxnSpPr>
        <p:spPr>
          <a:xfrm flipV="1">
            <a:off x="6915178" y="2548030"/>
            <a:ext cx="0" cy="396000"/>
          </a:xfrm>
          <a:prstGeom prst="line">
            <a:avLst/>
          </a:prstGeom>
          <a:ln w="19050" cap="rnd">
            <a:solidFill>
              <a:srgbClr val="3B96D3"/>
            </a:solidFill>
            <a:prstDash val="sysDot"/>
            <a:round/>
          </a:ln>
        </p:spPr>
        <p:style>
          <a:lnRef idx="1">
            <a:schemeClr val="accent1"/>
          </a:lnRef>
          <a:fillRef idx="0">
            <a:schemeClr val="accent1"/>
          </a:fillRef>
          <a:effectRef idx="0">
            <a:schemeClr val="accent1"/>
          </a:effectRef>
          <a:fontRef idx="minor">
            <a:schemeClr val="tx1"/>
          </a:fontRef>
        </p:style>
      </p:cxnSp>
      <p:sp>
        <p:nvSpPr>
          <p:cNvPr id="85" name="ïṧḷïḋe">
            <a:extLst>
              <a:ext uri="{FF2B5EF4-FFF2-40B4-BE49-F238E27FC236}">
                <a16:creationId xmlns:a16="http://schemas.microsoft.com/office/drawing/2014/main" xmlns="" id="{7F6AB934-BD4D-4DCA-BD6B-0DB217D391EE}"/>
              </a:ext>
            </a:extLst>
          </p:cNvPr>
          <p:cNvSpPr/>
          <p:nvPr/>
        </p:nvSpPr>
        <p:spPr>
          <a:xfrm>
            <a:off x="5090529" y="3099309"/>
            <a:ext cx="540000" cy="540000"/>
          </a:xfrm>
          <a:prstGeom prst="ellipse">
            <a:avLst/>
          </a:prstGeom>
          <a:solidFill>
            <a:srgbClr val="3DA1D2"/>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6" name="iṥḷiďè">
            <a:extLst>
              <a:ext uri="{FF2B5EF4-FFF2-40B4-BE49-F238E27FC236}">
                <a16:creationId xmlns:a16="http://schemas.microsoft.com/office/drawing/2014/main" xmlns="" id="{F0CA8342-BF70-4BD7-A45B-FA00F4B0270F}"/>
              </a:ext>
            </a:extLst>
          </p:cNvPr>
          <p:cNvSpPr/>
          <p:nvPr/>
        </p:nvSpPr>
        <p:spPr>
          <a:xfrm>
            <a:off x="6645178" y="1962933"/>
            <a:ext cx="540000" cy="540000"/>
          </a:xfrm>
          <a:prstGeom prst="ellipse">
            <a:avLst/>
          </a:prstGeom>
          <a:solidFill>
            <a:srgbClr val="3B96D3"/>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7" name="îsḻiḍê">
            <a:extLst>
              <a:ext uri="{FF2B5EF4-FFF2-40B4-BE49-F238E27FC236}">
                <a16:creationId xmlns:a16="http://schemas.microsoft.com/office/drawing/2014/main" xmlns="" id="{04CE7BFD-6BBE-4EBB-B5D1-55E65EDC3DEA}"/>
              </a:ext>
            </a:extLst>
          </p:cNvPr>
          <p:cNvSpPr txBox="1"/>
          <p:nvPr/>
        </p:nvSpPr>
        <p:spPr>
          <a:xfrm>
            <a:off x="7842600" y="4022374"/>
            <a:ext cx="1261884" cy="307777"/>
          </a:xfrm>
          <a:prstGeom prst="rect">
            <a:avLst/>
          </a:prstGeom>
          <a:noFill/>
        </p:spPr>
        <p:txBody>
          <a:bodyPr wrap="none">
            <a:normAutofit/>
          </a:bodyPr>
          <a:lstStyle/>
          <a:p>
            <a:pPr algn="ctr"/>
            <a:r>
              <a:rPr lang="zh-CN" altLang="en-US" sz="1200" b="1" dirty="0">
                <a:solidFill>
                  <a:srgbClr val="398BD5"/>
                </a:solidFill>
                <a:latin typeface="黑体" panose="02010609060101010101" pitchFamily="49" charset="-122"/>
                <a:ea typeface="黑体" panose="02010609060101010101" pitchFamily="49" charset="-122"/>
              </a:rPr>
              <a:t>点击此处添加标题</a:t>
            </a:r>
          </a:p>
        </p:txBody>
      </p:sp>
      <p:sp>
        <p:nvSpPr>
          <p:cNvPr id="88" name="íṩḻiḓè">
            <a:extLst>
              <a:ext uri="{FF2B5EF4-FFF2-40B4-BE49-F238E27FC236}">
                <a16:creationId xmlns:a16="http://schemas.microsoft.com/office/drawing/2014/main" xmlns="" id="{99C54616-25C0-4BDB-A68A-3939CF5668D4}"/>
              </a:ext>
            </a:extLst>
          </p:cNvPr>
          <p:cNvSpPr txBox="1"/>
          <p:nvPr/>
        </p:nvSpPr>
        <p:spPr>
          <a:xfrm>
            <a:off x="7554728" y="4247646"/>
            <a:ext cx="1837621" cy="553998"/>
          </a:xfrm>
          <a:prstGeom prst="rect">
            <a:avLst/>
          </a:prstGeom>
          <a:noFill/>
        </p:spPr>
        <p:txBody>
          <a:bodyPr wrap="square">
            <a:normAutofit/>
          </a:bodyPr>
          <a:lstStyle/>
          <a:p>
            <a:pPr algn="ctr">
              <a:lnSpc>
                <a:spcPct val="120000"/>
              </a:lnSpc>
            </a:pPr>
            <a:r>
              <a:rPr lang="zh-CN" altLang="en-US" sz="1000" dirty="0">
                <a:solidFill>
                  <a:srgbClr val="398BD5"/>
                </a:solidFill>
                <a:latin typeface="黑体" panose="02010609060101010101" pitchFamily="49" charset="-122"/>
                <a:ea typeface="黑体" panose="02010609060101010101" pitchFamily="49" charset="-122"/>
              </a:rPr>
              <a:t>点击此处添加文本点击此处添加文本点击此处添加文本</a:t>
            </a:r>
            <a:endParaRPr lang="zh-CN" altLang="en-US" sz="1000" dirty="0">
              <a:solidFill>
                <a:srgbClr val="398BD5"/>
              </a:solidFill>
            </a:endParaRPr>
          </a:p>
        </p:txBody>
      </p:sp>
      <p:cxnSp>
        <p:nvCxnSpPr>
          <p:cNvPr id="89" name="Straight Connector 43">
            <a:extLst>
              <a:ext uri="{FF2B5EF4-FFF2-40B4-BE49-F238E27FC236}">
                <a16:creationId xmlns:a16="http://schemas.microsoft.com/office/drawing/2014/main" xmlns="" id="{96AFA415-7D5E-4138-9121-AF86051F31E1}"/>
              </a:ext>
            </a:extLst>
          </p:cNvPr>
          <p:cNvCxnSpPr/>
          <p:nvPr/>
        </p:nvCxnSpPr>
        <p:spPr>
          <a:xfrm flipV="1">
            <a:off x="8473538" y="4885077"/>
            <a:ext cx="0" cy="396000"/>
          </a:xfrm>
          <a:prstGeom prst="line">
            <a:avLst/>
          </a:prstGeom>
          <a:ln w="19050" cap="rnd">
            <a:solidFill>
              <a:srgbClr val="398BD5"/>
            </a:solidFill>
            <a:prstDash val="sysDot"/>
            <a:round/>
          </a:ln>
        </p:spPr>
        <p:style>
          <a:lnRef idx="1">
            <a:schemeClr val="accent1"/>
          </a:lnRef>
          <a:fillRef idx="0">
            <a:schemeClr val="accent1"/>
          </a:fillRef>
          <a:effectRef idx="0">
            <a:schemeClr val="accent1"/>
          </a:effectRef>
          <a:fontRef idx="minor">
            <a:schemeClr val="tx1"/>
          </a:fontRef>
        </p:style>
      </p:cxnSp>
      <p:cxnSp>
        <p:nvCxnSpPr>
          <p:cNvPr id="90" name="Straight Connector 44">
            <a:extLst>
              <a:ext uri="{FF2B5EF4-FFF2-40B4-BE49-F238E27FC236}">
                <a16:creationId xmlns:a16="http://schemas.microsoft.com/office/drawing/2014/main" xmlns="" id="{F6167297-659B-4D75-8AEB-D12C36C9F41F}"/>
              </a:ext>
            </a:extLst>
          </p:cNvPr>
          <p:cNvCxnSpPr/>
          <p:nvPr/>
        </p:nvCxnSpPr>
        <p:spPr>
          <a:xfrm flipV="1">
            <a:off x="8473538" y="3641374"/>
            <a:ext cx="0" cy="396000"/>
          </a:xfrm>
          <a:prstGeom prst="line">
            <a:avLst/>
          </a:prstGeom>
          <a:ln w="19050" cap="rnd">
            <a:solidFill>
              <a:srgbClr val="398BD5"/>
            </a:solidFill>
            <a:prstDash val="sysDot"/>
            <a:round/>
          </a:ln>
        </p:spPr>
        <p:style>
          <a:lnRef idx="1">
            <a:schemeClr val="accent1"/>
          </a:lnRef>
          <a:fillRef idx="0">
            <a:schemeClr val="accent1"/>
          </a:fillRef>
          <a:effectRef idx="0">
            <a:schemeClr val="accent1"/>
          </a:effectRef>
          <a:fontRef idx="minor">
            <a:schemeClr val="tx1"/>
          </a:fontRef>
        </p:style>
      </p:cxnSp>
      <p:sp>
        <p:nvSpPr>
          <p:cNvPr id="91" name="işľíḓè">
            <a:extLst>
              <a:ext uri="{FF2B5EF4-FFF2-40B4-BE49-F238E27FC236}">
                <a16:creationId xmlns:a16="http://schemas.microsoft.com/office/drawing/2014/main" xmlns="" id="{B22D93CB-CEC3-404D-B64F-98669730E525}"/>
              </a:ext>
            </a:extLst>
          </p:cNvPr>
          <p:cNvSpPr txBox="1"/>
          <p:nvPr/>
        </p:nvSpPr>
        <p:spPr>
          <a:xfrm>
            <a:off x="9422739" y="2746438"/>
            <a:ext cx="1261885" cy="307777"/>
          </a:xfrm>
          <a:prstGeom prst="rect">
            <a:avLst/>
          </a:prstGeom>
          <a:noFill/>
        </p:spPr>
        <p:txBody>
          <a:bodyPr wrap="none">
            <a:normAutofit/>
          </a:bodyPr>
          <a:lstStyle/>
          <a:p>
            <a:pPr algn="ctr"/>
            <a:r>
              <a:rPr lang="zh-CN" altLang="en-US" sz="1200" b="1" dirty="0">
                <a:solidFill>
                  <a:srgbClr val="3780D7"/>
                </a:solidFill>
                <a:latin typeface="黑体" panose="02010609060101010101" pitchFamily="49" charset="-122"/>
                <a:ea typeface="黑体" panose="02010609060101010101" pitchFamily="49" charset="-122"/>
              </a:rPr>
              <a:t>点击此处添加标题</a:t>
            </a:r>
          </a:p>
        </p:txBody>
      </p:sp>
      <p:sp>
        <p:nvSpPr>
          <p:cNvPr id="92" name="îṥḻîḍè">
            <a:extLst>
              <a:ext uri="{FF2B5EF4-FFF2-40B4-BE49-F238E27FC236}">
                <a16:creationId xmlns:a16="http://schemas.microsoft.com/office/drawing/2014/main" xmlns="" id="{577683FA-C13B-405A-9225-CE8A59E43B0D}"/>
              </a:ext>
            </a:extLst>
          </p:cNvPr>
          <p:cNvSpPr txBox="1"/>
          <p:nvPr/>
        </p:nvSpPr>
        <p:spPr>
          <a:xfrm>
            <a:off x="9134866" y="2971710"/>
            <a:ext cx="1837621" cy="553998"/>
          </a:xfrm>
          <a:prstGeom prst="rect">
            <a:avLst/>
          </a:prstGeom>
          <a:noFill/>
        </p:spPr>
        <p:txBody>
          <a:bodyPr wrap="square">
            <a:normAutofit/>
          </a:bodyPr>
          <a:lstStyle/>
          <a:p>
            <a:pPr algn="ctr">
              <a:lnSpc>
                <a:spcPct val="120000"/>
              </a:lnSpc>
            </a:pPr>
            <a:r>
              <a:rPr lang="zh-CN" altLang="en-US" sz="1000" dirty="0">
                <a:solidFill>
                  <a:srgbClr val="3780D7"/>
                </a:solidFill>
                <a:latin typeface="黑体" panose="02010609060101010101" pitchFamily="49" charset="-122"/>
                <a:ea typeface="黑体" panose="02010609060101010101" pitchFamily="49" charset="-122"/>
              </a:rPr>
              <a:t>点击此处添加文本点击此处添加文本点击此处添加文本</a:t>
            </a:r>
            <a:endParaRPr lang="zh-CN" altLang="en-US" sz="1000" dirty="0">
              <a:solidFill>
                <a:srgbClr val="3780D7"/>
              </a:solidFill>
            </a:endParaRPr>
          </a:p>
        </p:txBody>
      </p:sp>
      <p:cxnSp>
        <p:nvCxnSpPr>
          <p:cNvPr id="93" name="Straight Connector 47">
            <a:extLst>
              <a:ext uri="{FF2B5EF4-FFF2-40B4-BE49-F238E27FC236}">
                <a16:creationId xmlns:a16="http://schemas.microsoft.com/office/drawing/2014/main" xmlns="" id="{22160308-E5F3-41AE-B12F-A91EEB7E6ABF}"/>
              </a:ext>
            </a:extLst>
          </p:cNvPr>
          <p:cNvCxnSpPr/>
          <p:nvPr/>
        </p:nvCxnSpPr>
        <p:spPr>
          <a:xfrm flipV="1">
            <a:off x="10053676" y="3609141"/>
            <a:ext cx="0" cy="1656000"/>
          </a:xfrm>
          <a:prstGeom prst="line">
            <a:avLst/>
          </a:prstGeom>
          <a:ln w="19050" cap="rnd">
            <a:solidFill>
              <a:srgbClr val="3780D7"/>
            </a:solidFill>
            <a:prstDash val="sysDot"/>
            <a:round/>
          </a:ln>
        </p:spPr>
        <p:style>
          <a:lnRef idx="1">
            <a:schemeClr val="accent1"/>
          </a:lnRef>
          <a:fillRef idx="0">
            <a:schemeClr val="accent1"/>
          </a:fillRef>
          <a:effectRef idx="0">
            <a:schemeClr val="accent1"/>
          </a:effectRef>
          <a:fontRef idx="minor">
            <a:schemeClr val="tx1"/>
          </a:fontRef>
        </p:style>
      </p:cxnSp>
      <p:cxnSp>
        <p:nvCxnSpPr>
          <p:cNvPr id="94" name="Straight Connector 48">
            <a:extLst>
              <a:ext uri="{FF2B5EF4-FFF2-40B4-BE49-F238E27FC236}">
                <a16:creationId xmlns:a16="http://schemas.microsoft.com/office/drawing/2014/main" xmlns="" id="{E97D453C-36DF-4F60-85B3-0C1B88779B7A}"/>
              </a:ext>
            </a:extLst>
          </p:cNvPr>
          <p:cNvCxnSpPr/>
          <p:nvPr/>
        </p:nvCxnSpPr>
        <p:spPr>
          <a:xfrm flipV="1">
            <a:off x="10053676" y="2355913"/>
            <a:ext cx="0" cy="396000"/>
          </a:xfrm>
          <a:prstGeom prst="line">
            <a:avLst/>
          </a:prstGeom>
          <a:ln w="19050" cap="rnd">
            <a:solidFill>
              <a:srgbClr val="3780D7"/>
            </a:solidFill>
            <a:prstDash val="sysDot"/>
            <a:round/>
          </a:ln>
        </p:spPr>
        <p:style>
          <a:lnRef idx="1">
            <a:schemeClr val="accent1"/>
          </a:lnRef>
          <a:fillRef idx="0">
            <a:schemeClr val="accent1"/>
          </a:fillRef>
          <a:effectRef idx="0">
            <a:schemeClr val="accent1"/>
          </a:effectRef>
          <a:fontRef idx="minor">
            <a:schemeClr val="tx1"/>
          </a:fontRef>
        </p:style>
      </p:cxnSp>
      <p:sp>
        <p:nvSpPr>
          <p:cNvPr id="95" name="îṩḻîḓê">
            <a:extLst>
              <a:ext uri="{FF2B5EF4-FFF2-40B4-BE49-F238E27FC236}">
                <a16:creationId xmlns:a16="http://schemas.microsoft.com/office/drawing/2014/main" xmlns="" id="{B91080B5-BD2F-4428-B09C-CE2072648C95}"/>
              </a:ext>
            </a:extLst>
          </p:cNvPr>
          <p:cNvSpPr/>
          <p:nvPr/>
        </p:nvSpPr>
        <p:spPr>
          <a:xfrm>
            <a:off x="8209149" y="3056277"/>
            <a:ext cx="540000" cy="540000"/>
          </a:xfrm>
          <a:prstGeom prst="ellipse">
            <a:avLst/>
          </a:prstGeom>
          <a:solidFill>
            <a:srgbClr val="398BD5"/>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6" name="íṩļîḋê">
            <a:extLst>
              <a:ext uri="{FF2B5EF4-FFF2-40B4-BE49-F238E27FC236}">
                <a16:creationId xmlns:a16="http://schemas.microsoft.com/office/drawing/2014/main" xmlns="" id="{74681433-D50D-4BEA-BD11-63819AF00D83}"/>
              </a:ext>
            </a:extLst>
          </p:cNvPr>
          <p:cNvSpPr/>
          <p:nvPr/>
        </p:nvSpPr>
        <p:spPr>
          <a:xfrm>
            <a:off x="9783676" y="1810572"/>
            <a:ext cx="540000" cy="540000"/>
          </a:xfrm>
          <a:prstGeom prst="ellipse">
            <a:avLst/>
          </a:prstGeom>
          <a:solidFill>
            <a:srgbClr val="3780D7"/>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pic>
        <p:nvPicPr>
          <p:cNvPr id="2" name="图片 1">
            <a:extLst>
              <a:ext uri="{FF2B5EF4-FFF2-40B4-BE49-F238E27FC236}">
                <a16:creationId xmlns:a16="http://schemas.microsoft.com/office/drawing/2014/main" xmlns="" id="{9B2AA6C9-A8CF-45C8-97C5-645461BEE15A}"/>
              </a:ext>
            </a:extLst>
          </p:cNvPr>
          <p:cNvPicPr>
            <a:picLocks noChangeAspect="1"/>
          </p:cNvPicPr>
          <p:nvPr/>
        </p:nvPicPr>
        <p:blipFill>
          <a:blip r:embed="rId3"/>
          <a:stretch>
            <a:fillRect/>
          </a:stretch>
        </p:blipFill>
        <p:spPr>
          <a:xfrm>
            <a:off x="2154030" y="3161642"/>
            <a:ext cx="124538" cy="433402"/>
          </a:xfrm>
          <a:prstGeom prst="rect">
            <a:avLst/>
          </a:prstGeom>
        </p:spPr>
      </p:pic>
      <p:pic>
        <p:nvPicPr>
          <p:cNvPr id="3" name="图片 2">
            <a:extLst>
              <a:ext uri="{FF2B5EF4-FFF2-40B4-BE49-F238E27FC236}">
                <a16:creationId xmlns:a16="http://schemas.microsoft.com/office/drawing/2014/main" xmlns="" id="{4EF0D0F3-B89D-4129-9056-5DFD78767AFB}"/>
              </a:ext>
            </a:extLst>
          </p:cNvPr>
          <p:cNvPicPr>
            <a:picLocks noChangeAspect="1"/>
          </p:cNvPicPr>
          <p:nvPr/>
        </p:nvPicPr>
        <p:blipFill>
          <a:blip r:embed="rId4"/>
          <a:stretch>
            <a:fillRect/>
          </a:stretch>
        </p:blipFill>
        <p:spPr>
          <a:xfrm>
            <a:off x="3704342" y="1845114"/>
            <a:ext cx="133163" cy="409155"/>
          </a:xfrm>
          <a:prstGeom prst="rect">
            <a:avLst/>
          </a:prstGeom>
        </p:spPr>
      </p:pic>
      <p:pic>
        <p:nvPicPr>
          <p:cNvPr id="4" name="图片 3">
            <a:extLst>
              <a:ext uri="{FF2B5EF4-FFF2-40B4-BE49-F238E27FC236}">
                <a16:creationId xmlns:a16="http://schemas.microsoft.com/office/drawing/2014/main" xmlns="" id="{9EBABBC5-59E2-489E-B7AC-CED2E3C32E5C}"/>
              </a:ext>
            </a:extLst>
          </p:cNvPr>
          <p:cNvPicPr>
            <a:picLocks noChangeAspect="1"/>
          </p:cNvPicPr>
          <p:nvPr/>
        </p:nvPicPr>
        <p:blipFill>
          <a:blip r:embed="rId5"/>
          <a:stretch>
            <a:fillRect/>
          </a:stretch>
        </p:blipFill>
        <p:spPr>
          <a:xfrm>
            <a:off x="5248223" y="3165821"/>
            <a:ext cx="224612" cy="429223"/>
          </a:xfrm>
          <a:prstGeom prst="rect">
            <a:avLst/>
          </a:prstGeom>
        </p:spPr>
      </p:pic>
      <p:pic>
        <p:nvPicPr>
          <p:cNvPr id="5" name="图片 4">
            <a:extLst>
              <a:ext uri="{FF2B5EF4-FFF2-40B4-BE49-F238E27FC236}">
                <a16:creationId xmlns:a16="http://schemas.microsoft.com/office/drawing/2014/main" xmlns="" id="{CD730C56-C419-4D94-A789-2B62E68FAA9F}"/>
              </a:ext>
            </a:extLst>
          </p:cNvPr>
          <p:cNvPicPr>
            <a:picLocks noChangeAspect="1"/>
          </p:cNvPicPr>
          <p:nvPr/>
        </p:nvPicPr>
        <p:blipFill>
          <a:blip r:embed="rId6"/>
          <a:stretch>
            <a:fillRect/>
          </a:stretch>
        </p:blipFill>
        <p:spPr>
          <a:xfrm>
            <a:off x="6706003" y="2051702"/>
            <a:ext cx="383417" cy="357032"/>
          </a:xfrm>
          <a:prstGeom prst="rect">
            <a:avLst/>
          </a:prstGeom>
        </p:spPr>
      </p:pic>
      <p:pic>
        <p:nvPicPr>
          <p:cNvPr id="6" name="图片 5">
            <a:extLst>
              <a:ext uri="{FF2B5EF4-FFF2-40B4-BE49-F238E27FC236}">
                <a16:creationId xmlns:a16="http://schemas.microsoft.com/office/drawing/2014/main" xmlns="" id="{2C5ACB7E-C302-440B-B740-B78E872F1C0E}"/>
              </a:ext>
            </a:extLst>
          </p:cNvPr>
          <p:cNvPicPr>
            <a:picLocks noChangeAspect="1"/>
          </p:cNvPicPr>
          <p:nvPr/>
        </p:nvPicPr>
        <p:blipFill>
          <a:blip r:embed="rId7"/>
          <a:stretch>
            <a:fillRect/>
          </a:stretch>
        </p:blipFill>
        <p:spPr>
          <a:xfrm>
            <a:off x="8351494" y="3134179"/>
            <a:ext cx="256982" cy="432945"/>
          </a:xfrm>
          <a:prstGeom prst="rect">
            <a:avLst/>
          </a:prstGeom>
        </p:spPr>
      </p:pic>
      <p:pic>
        <p:nvPicPr>
          <p:cNvPr id="8" name="图片 7">
            <a:extLst>
              <a:ext uri="{FF2B5EF4-FFF2-40B4-BE49-F238E27FC236}">
                <a16:creationId xmlns:a16="http://schemas.microsoft.com/office/drawing/2014/main" xmlns="" id="{F7070592-8AF9-4951-B51F-F362507A3FD6}"/>
              </a:ext>
            </a:extLst>
          </p:cNvPr>
          <p:cNvPicPr>
            <a:picLocks noChangeAspect="1"/>
          </p:cNvPicPr>
          <p:nvPr/>
        </p:nvPicPr>
        <p:blipFill>
          <a:blip r:embed="rId8"/>
          <a:stretch>
            <a:fillRect/>
          </a:stretch>
        </p:blipFill>
        <p:spPr>
          <a:xfrm>
            <a:off x="9939899" y="1888361"/>
            <a:ext cx="227554" cy="354916"/>
          </a:xfrm>
          <a:prstGeom prst="rect">
            <a:avLst/>
          </a:prstGeom>
        </p:spPr>
      </p:pic>
    </p:spTree>
    <p:extLst>
      <p:ext uri="{BB962C8B-B14F-4D97-AF65-F5344CB8AC3E}">
        <p14:creationId xmlns:p14="http://schemas.microsoft.com/office/powerpoint/2010/main" val="1530330095"/>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par>
                                <p:cTn id="10" presetID="53" presetClass="entr" presetSubtype="16" fill="hold" nodeType="with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p:cTn id="12" dur="500" fill="hold"/>
                                        <p:tgtEl>
                                          <p:spTgt spid="48"/>
                                        </p:tgtEl>
                                        <p:attrNameLst>
                                          <p:attrName>ppt_w</p:attrName>
                                        </p:attrNameLst>
                                      </p:cBhvr>
                                      <p:tavLst>
                                        <p:tav tm="0">
                                          <p:val>
                                            <p:fltVal val="0"/>
                                          </p:val>
                                        </p:tav>
                                        <p:tav tm="100000">
                                          <p:val>
                                            <p:strVal val="#ppt_w"/>
                                          </p:val>
                                        </p:tav>
                                      </p:tavLst>
                                    </p:anim>
                                    <p:anim calcmode="lin" valueType="num">
                                      <p:cBhvr>
                                        <p:cTn id="13" dur="500" fill="hold"/>
                                        <p:tgtEl>
                                          <p:spTgt spid="48"/>
                                        </p:tgtEl>
                                        <p:attrNameLst>
                                          <p:attrName>ppt_h</p:attrName>
                                        </p:attrNameLst>
                                      </p:cBhvr>
                                      <p:tavLst>
                                        <p:tav tm="0">
                                          <p:val>
                                            <p:fltVal val="0"/>
                                          </p:val>
                                        </p:tav>
                                        <p:tav tm="100000">
                                          <p:val>
                                            <p:strVal val="#ppt_h"/>
                                          </p:val>
                                        </p:tav>
                                      </p:tavLst>
                                    </p:anim>
                                    <p:animEffect transition="in" filter="fade">
                                      <p:cBhvr>
                                        <p:cTn id="14" dur="500"/>
                                        <p:tgtEl>
                                          <p:spTgt spid="48"/>
                                        </p:tgtEl>
                                      </p:cBhvr>
                                    </p:animEffect>
                                  </p:childTnLst>
                                </p:cTn>
                              </p:par>
                              <p:par>
                                <p:cTn id="15" presetID="53" presetClass="entr" presetSubtype="16" fill="hold" nodeType="with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p:cTn id="17" dur="500" fill="hold"/>
                                        <p:tgtEl>
                                          <p:spTgt spid="49"/>
                                        </p:tgtEl>
                                        <p:attrNameLst>
                                          <p:attrName>ppt_w</p:attrName>
                                        </p:attrNameLst>
                                      </p:cBhvr>
                                      <p:tavLst>
                                        <p:tav tm="0">
                                          <p:val>
                                            <p:fltVal val="0"/>
                                          </p:val>
                                        </p:tav>
                                        <p:tav tm="100000">
                                          <p:val>
                                            <p:strVal val="#ppt_w"/>
                                          </p:val>
                                        </p:tav>
                                      </p:tavLst>
                                    </p:anim>
                                    <p:anim calcmode="lin" valueType="num">
                                      <p:cBhvr>
                                        <p:cTn id="18" dur="500" fill="hold"/>
                                        <p:tgtEl>
                                          <p:spTgt spid="49"/>
                                        </p:tgtEl>
                                        <p:attrNameLst>
                                          <p:attrName>ppt_h</p:attrName>
                                        </p:attrNameLst>
                                      </p:cBhvr>
                                      <p:tavLst>
                                        <p:tav tm="0">
                                          <p:val>
                                            <p:fltVal val="0"/>
                                          </p:val>
                                        </p:tav>
                                        <p:tav tm="100000">
                                          <p:val>
                                            <p:strVal val="#ppt_h"/>
                                          </p:val>
                                        </p:tav>
                                      </p:tavLst>
                                    </p:anim>
                                    <p:animEffect transition="in" filter="fade">
                                      <p:cBhvr>
                                        <p:cTn id="19" dur="500"/>
                                        <p:tgtEl>
                                          <p:spTgt spid="49"/>
                                        </p:tgtEl>
                                      </p:cBhvr>
                                    </p:animEffect>
                                  </p:childTnLst>
                                </p:cTn>
                              </p:par>
                              <p:par>
                                <p:cTn id="20" presetID="53" presetClass="entr" presetSubtype="16" fill="hold" nodeType="withEffect">
                                  <p:stCondLst>
                                    <p:cond delay="0"/>
                                  </p:stCondLst>
                                  <p:childTnLst>
                                    <p:set>
                                      <p:cBhvr>
                                        <p:cTn id="21" dur="1" fill="hold">
                                          <p:stCondLst>
                                            <p:cond delay="0"/>
                                          </p:stCondLst>
                                        </p:cTn>
                                        <p:tgtEl>
                                          <p:spTgt spid="50"/>
                                        </p:tgtEl>
                                        <p:attrNameLst>
                                          <p:attrName>style.visibility</p:attrName>
                                        </p:attrNameLst>
                                      </p:cBhvr>
                                      <p:to>
                                        <p:strVal val="visible"/>
                                      </p:to>
                                    </p:set>
                                    <p:anim calcmode="lin" valueType="num">
                                      <p:cBhvr>
                                        <p:cTn id="22" dur="500" fill="hold"/>
                                        <p:tgtEl>
                                          <p:spTgt spid="50"/>
                                        </p:tgtEl>
                                        <p:attrNameLst>
                                          <p:attrName>ppt_w</p:attrName>
                                        </p:attrNameLst>
                                      </p:cBhvr>
                                      <p:tavLst>
                                        <p:tav tm="0">
                                          <p:val>
                                            <p:fltVal val="0"/>
                                          </p:val>
                                        </p:tav>
                                        <p:tav tm="100000">
                                          <p:val>
                                            <p:strVal val="#ppt_w"/>
                                          </p:val>
                                        </p:tav>
                                      </p:tavLst>
                                    </p:anim>
                                    <p:anim calcmode="lin" valueType="num">
                                      <p:cBhvr>
                                        <p:cTn id="23" dur="500" fill="hold"/>
                                        <p:tgtEl>
                                          <p:spTgt spid="50"/>
                                        </p:tgtEl>
                                        <p:attrNameLst>
                                          <p:attrName>ppt_h</p:attrName>
                                        </p:attrNameLst>
                                      </p:cBhvr>
                                      <p:tavLst>
                                        <p:tav tm="0">
                                          <p:val>
                                            <p:fltVal val="0"/>
                                          </p:val>
                                        </p:tav>
                                        <p:tav tm="100000">
                                          <p:val>
                                            <p:strVal val="#ppt_h"/>
                                          </p:val>
                                        </p:tav>
                                      </p:tavLst>
                                    </p:anim>
                                    <p:animEffect transition="in" filter="fade">
                                      <p:cBhvr>
                                        <p:cTn id="24" dur="500"/>
                                        <p:tgtEl>
                                          <p:spTgt spid="50"/>
                                        </p:tgtEl>
                                      </p:cBhvr>
                                    </p:animEffect>
                                  </p:childTnLst>
                                </p:cTn>
                              </p:par>
                              <p:par>
                                <p:cTn id="25" presetID="53" presetClass="entr" presetSubtype="16" fill="hold" nodeType="withEffect">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cBhvr>
                                        <p:cTn id="27" dur="500" fill="hold"/>
                                        <p:tgtEl>
                                          <p:spTgt spid="51"/>
                                        </p:tgtEl>
                                        <p:attrNameLst>
                                          <p:attrName>ppt_w</p:attrName>
                                        </p:attrNameLst>
                                      </p:cBhvr>
                                      <p:tavLst>
                                        <p:tav tm="0">
                                          <p:val>
                                            <p:fltVal val="0"/>
                                          </p:val>
                                        </p:tav>
                                        <p:tav tm="100000">
                                          <p:val>
                                            <p:strVal val="#ppt_w"/>
                                          </p:val>
                                        </p:tav>
                                      </p:tavLst>
                                    </p:anim>
                                    <p:anim calcmode="lin" valueType="num">
                                      <p:cBhvr>
                                        <p:cTn id="28" dur="500" fill="hold"/>
                                        <p:tgtEl>
                                          <p:spTgt spid="51"/>
                                        </p:tgtEl>
                                        <p:attrNameLst>
                                          <p:attrName>ppt_h</p:attrName>
                                        </p:attrNameLst>
                                      </p:cBhvr>
                                      <p:tavLst>
                                        <p:tav tm="0">
                                          <p:val>
                                            <p:fltVal val="0"/>
                                          </p:val>
                                        </p:tav>
                                        <p:tav tm="100000">
                                          <p:val>
                                            <p:strVal val="#ppt_h"/>
                                          </p:val>
                                        </p:tav>
                                      </p:tavLst>
                                    </p:anim>
                                    <p:animEffect transition="in" filter="fade">
                                      <p:cBhvr>
                                        <p:cTn id="29" dur="500"/>
                                        <p:tgtEl>
                                          <p:spTgt spid="51"/>
                                        </p:tgtEl>
                                      </p:cBhvr>
                                    </p:animEffect>
                                  </p:childTnLst>
                                </p:cTn>
                              </p:par>
                              <p:par>
                                <p:cTn id="30" presetID="53" presetClass="entr" presetSubtype="16" fill="hold" nodeType="with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p:cTn id="32" dur="500" fill="hold"/>
                                        <p:tgtEl>
                                          <p:spTgt spid="53"/>
                                        </p:tgtEl>
                                        <p:attrNameLst>
                                          <p:attrName>ppt_w</p:attrName>
                                        </p:attrNameLst>
                                      </p:cBhvr>
                                      <p:tavLst>
                                        <p:tav tm="0">
                                          <p:val>
                                            <p:fltVal val="0"/>
                                          </p:val>
                                        </p:tav>
                                        <p:tav tm="100000">
                                          <p:val>
                                            <p:strVal val="#ppt_w"/>
                                          </p:val>
                                        </p:tav>
                                      </p:tavLst>
                                    </p:anim>
                                    <p:anim calcmode="lin" valueType="num">
                                      <p:cBhvr>
                                        <p:cTn id="33" dur="500" fill="hold"/>
                                        <p:tgtEl>
                                          <p:spTgt spid="53"/>
                                        </p:tgtEl>
                                        <p:attrNameLst>
                                          <p:attrName>ppt_h</p:attrName>
                                        </p:attrNameLst>
                                      </p:cBhvr>
                                      <p:tavLst>
                                        <p:tav tm="0">
                                          <p:val>
                                            <p:fltVal val="0"/>
                                          </p:val>
                                        </p:tav>
                                        <p:tav tm="100000">
                                          <p:val>
                                            <p:strVal val="#ppt_h"/>
                                          </p:val>
                                        </p:tav>
                                      </p:tavLst>
                                    </p:anim>
                                    <p:animEffect transition="in" filter="fade">
                                      <p:cBhvr>
                                        <p:cTn id="34" dur="500"/>
                                        <p:tgtEl>
                                          <p:spTgt spid="53"/>
                                        </p:tgtEl>
                                      </p:cBhvr>
                                    </p:animEffect>
                                  </p:childTnLst>
                                </p:cTn>
                              </p:par>
                              <p:par>
                                <p:cTn id="35" presetID="53" presetClass="entr" presetSubtype="16" fill="hold" nodeType="withEffect">
                                  <p:stCondLst>
                                    <p:cond delay="0"/>
                                  </p:stCondLst>
                                  <p:childTnLst>
                                    <p:set>
                                      <p:cBhvr>
                                        <p:cTn id="36" dur="1" fill="hold">
                                          <p:stCondLst>
                                            <p:cond delay="0"/>
                                          </p:stCondLst>
                                        </p:cTn>
                                        <p:tgtEl>
                                          <p:spTgt spid="52"/>
                                        </p:tgtEl>
                                        <p:attrNameLst>
                                          <p:attrName>style.visibility</p:attrName>
                                        </p:attrNameLst>
                                      </p:cBhvr>
                                      <p:to>
                                        <p:strVal val="visible"/>
                                      </p:to>
                                    </p:set>
                                    <p:anim calcmode="lin" valueType="num">
                                      <p:cBhvr>
                                        <p:cTn id="37" dur="500" fill="hold"/>
                                        <p:tgtEl>
                                          <p:spTgt spid="52"/>
                                        </p:tgtEl>
                                        <p:attrNameLst>
                                          <p:attrName>ppt_w</p:attrName>
                                        </p:attrNameLst>
                                      </p:cBhvr>
                                      <p:tavLst>
                                        <p:tav tm="0">
                                          <p:val>
                                            <p:fltVal val="0"/>
                                          </p:val>
                                        </p:tav>
                                        <p:tav tm="100000">
                                          <p:val>
                                            <p:strVal val="#ppt_w"/>
                                          </p:val>
                                        </p:tav>
                                      </p:tavLst>
                                    </p:anim>
                                    <p:anim calcmode="lin" valueType="num">
                                      <p:cBhvr>
                                        <p:cTn id="38" dur="500" fill="hold"/>
                                        <p:tgtEl>
                                          <p:spTgt spid="52"/>
                                        </p:tgtEl>
                                        <p:attrNameLst>
                                          <p:attrName>ppt_h</p:attrName>
                                        </p:attrNameLst>
                                      </p:cBhvr>
                                      <p:tavLst>
                                        <p:tav tm="0">
                                          <p:val>
                                            <p:fltVal val="0"/>
                                          </p:val>
                                        </p:tav>
                                        <p:tav tm="100000">
                                          <p:val>
                                            <p:strVal val="#ppt_h"/>
                                          </p:val>
                                        </p:tav>
                                      </p:tavLst>
                                    </p:anim>
                                    <p:animEffect transition="in" filter="fade">
                                      <p:cBhvr>
                                        <p:cTn id="39" dur="500"/>
                                        <p:tgtEl>
                                          <p:spTgt spid="52"/>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62"/>
                                        </p:tgtEl>
                                        <p:attrNameLst>
                                          <p:attrName>style.visibility</p:attrName>
                                        </p:attrNameLst>
                                      </p:cBhvr>
                                      <p:to>
                                        <p:strVal val="visible"/>
                                      </p:to>
                                    </p:set>
                                    <p:anim calcmode="lin" valueType="num">
                                      <p:cBhvr>
                                        <p:cTn id="44" dur="500" fill="hold"/>
                                        <p:tgtEl>
                                          <p:spTgt spid="62"/>
                                        </p:tgtEl>
                                        <p:attrNameLst>
                                          <p:attrName>ppt_w</p:attrName>
                                        </p:attrNameLst>
                                      </p:cBhvr>
                                      <p:tavLst>
                                        <p:tav tm="0">
                                          <p:val>
                                            <p:fltVal val="0"/>
                                          </p:val>
                                        </p:tav>
                                        <p:tav tm="100000">
                                          <p:val>
                                            <p:strVal val="#ppt_w"/>
                                          </p:val>
                                        </p:tav>
                                      </p:tavLst>
                                    </p:anim>
                                    <p:anim calcmode="lin" valueType="num">
                                      <p:cBhvr>
                                        <p:cTn id="45" dur="500" fill="hold"/>
                                        <p:tgtEl>
                                          <p:spTgt spid="62"/>
                                        </p:tgtEl>
                                        <p:attrNameLst>
                                          <p:attrName>ppt_h</p:attrName>
                                        </p:attrNameLst>
                                      </p:cBhvr>
                                      <p:tavLst>
                                        <p:tav tm="0">
                                          <p:val>
                                            <p:fltVal val="0"/>
                                          </p:val>
                                        </p:tav>
                                        <p:tav tm="100000">
                                          <p:val>
                                            <p:strVal val="#ppt_h"/>
                                          </p:val>
                                        </p:tav>
                                      </p:tavLst>
                                    </p:anim>
                                    <p:animEffect transition="in" filter="fade">
                                      <p:cBhvr>
                                        <p:cTn id="46" dur="500"/>
                                        <p:tgtEl>
                                          <p:spTgt spid="62"/>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63"/>
                                        </p:tgtEl>
                                        <p:attrNameLst>
                                          <p:attrName>style.visibility</p:attrName>
                                        </p:attrNameLst>
                                      </p:cBhvr>
                                      <p:to>
                                        <p:strVal val="visible"/>
                                      </p:to>
                                    </p:set>
                                    <p:anim calcmode="lin" valueType="num">
                                      <p:cBhvr>
                                        <p:cTn id="49" dur="500" fill="hold"/>
                                        <p:tgtEl>
                                          <p:spTgt spid="63"/>
                                        </p:tgtEl>
                                        <p:attrNameLst>
                                          <p:attrName>ppt_w</p:attrName>
                                        </p:attrNameLst>
                                      </p:cBhvr>
                                      <p:tavLst>
                                        <p:tav tm="0">
                                          <p:val>
                                            <p:fltVal val="0"/>
                                          </p:val>
                                        </p:tav>
                                        <p:tav tm="100000">
                                          <p:val>
                                            <p:strVal val="#ppt_w"/>
                                          </p:val>
                                        </p:tav>
                                      </p:tavLst>
                                    </p:anim>
                                    <p:anim calcmode="lin" valueType="num">
                                      <p:cBhvr>
                                        <p:cTn id="50" dur="500" fill="hold"/>
                                        <p:tgtEl>
                                          <p:spTgt spid="63"/>
                                        </p:tgtEl>
                                        <p:attrNameLst>
                                          <p:attrName>ppt_h</p:attrName>
                                        </p:attrNameLst>
                                      </p:cBhvr>
                                      <p:tavLst>
                                        <p:tav tm="0">
                                          <p:val>
                                            <p:fltVal val="0"/>
                                          </p:val>
                                        </p:tav>
                                        <p:tav tm="100000">
                                          <p:val>
                                            <p:strVal val="#ppt_h"/>
                                          </p:val>
                                        </p:tav>
                                      </p:tavLst>
                                    </p:anim>
                                    <p:animEffect transition="in" filter="fade">
                                      <p:cBhvr>
                                        <p:cTn id="51" dur="500"/>
                                        <p:tgtEl>
                                          <p:spTgt spid="63"/>
                                        </p:tgtEl>
                                      </p:cBhvr>
                                    </p:animEffect>
                                  </p:childTnLst>
                                </p:cTn>
                              </p:par>
                              <p:par>
                                <p:cTn id="52" presetID="53" presetClass="entr" presetSubtype="16" fill="hold" nodeType="withEffect">
                                  <p:stCondLst>
                                    <p:cond delay="0"/>
                                  </p:stCondLst>
                                  <p:childTnLst>
                                    <p:set>
                                      <p:cBhvr>
                                        <p:cTn id="53" dur="1" fill="hold">
                                          <p:stCondLst>
                                            <p:cond delay="0"/>
                                          </p:stCondLst>
                                        </p:cTn>
                                        <p:tgtEl>
                                          <p:spTgt spid="69"/>
                                        </p:tgtEl>
                                        <p:attrNameLst>
                                          <p:attrName>style.visibility</p:attrName>
                                        </p:attrNameLst>
                                      </p:cBhvr>
                                      <p:to>
                                        <p:strVal val="visible"/>
                                      </p:to>
                                    </p:set>
                                    <p:anim calcmode="lin" valueType="num">
                                      <p:cBhvr>
                                        <p:cTn id="54" dur="500" fill="hold"/>
                                        <p:tgtEl>
                                          <p:spTgt spid="69"/>
                                        </p:tgtEl>
                                        <p:attrNameLst>
                                          <p:attrName>ppt_w</p:attrName>
                                        </p:attrNameLst>
                                      </p:cBhvr>
                                      <p:tavLst>
                                        <p:tav tm="0">
                                          <p:val>
                                            <p:fltVal val="0"/>
                                          </p:val>
                                        </p:tav>
                                        <p:tav tm="100000">
                                          <p:val>
                                            <p:strVal val="#ppt_w"/>
                                          </p:val>
                                        </p:tav>
                                      </p:tavLst>
                                    </p:anim>
                                    <p:anim calcmode="lin" valueType="num">
                                      <p:cBhvr>
                                        <p:cTn id="55" dur="500" fill="hold"/>
                                        <p:tgtEl>
                                          <p:spTgt spid="69"/>
                                        </p:tgtEl>
                                        <p:attrNameLst>
                                          <p:attrName>ppt_h</p:attrName>
                                        </p:attrNameLst>
                                      </p:cBhvr>
                                      <p:tavLst>
                                        <p:tav tm="0">
                                          <p:val>
                                            <p:fltVal val="0"/>
                                          </p:val>
                                        </p:tav>
                                        <p:tav tm="100000">
                                          <p:val>
                                            <p:strVal val="#ppt_h"/>
                                          </p:val>
                                        </p:tav>
                                      </p:tavLst>
                                    </p:anim>
                                    <p:animEffect transition="in" filter="fade">
                                      <p:cBhvr>
                                        <p:cTn id="56" dur="500"/>
                                        <p:tgtEl>
                                          <p:spTgt spid="69"/>
                                        </p:tgtEl>
                                      </p:cBhvr>
                                    </p:animEffect>
                                  </p:childTnLst>
                                </p:cTn>
                              </p:par>
                              <p:par>
                                <p:cTn id="57" presetID="53" presetClass="entr" presetSubtype="16" fill="hold" nodeType="withEffect">
                                  <p:stCondLst>
                                    <p:cond delay="0"/>
                                  </p:stCondLst>
                                  <p:childTnLst>
                                    <p:set>
                                      <p:cBhvr>
                                        <p:cTn id="58" dur="1" fill="hold">
                                          <p:stCondLst>
                                            <p:cond delay="0"/>
                                          </p:stCondLst>
                                        </p:cTn>
                                        <p:tgtEl>
                                          <p:spTgt spid="70"/>
                                        </p:tgtEl>
                                        <p:attrNameLst>
                                          <p:attrName>style.visibility</p:attrName>
                                        </p:attrNameLst>
                                      </p:cBhvr>
                                      <p:to>
                                        <p:strVal val="visible"/>
                                      </p:to>
                                    </p:set>
                                    <p:anim calcmode="lin" valueType="num">
                                      <p:cBhvr>
                                        <p:cTn id="59" dur="500" fill="hold"/>
                                        <p:tgtEl>
                                          <p:spTgt spid="70"/>
                                        </p:tgtEl>
                                        <p:attrNameLst>
                                          <p:attrName>ppt_w</p:attrName>
                                        </p:attrNameLst>
                                      </p:cBhvr>
                                      <p:tavLst>
                                        <p:tav tm="0">
                                          <p:val>
                                            <p:fltVal val="0"/>
                                          </p:val>
                                        </p:tav>
                                        <p:tav tm="100000">
                                          <p:val>
                                            <p:strVal val="#ppt_w"/>
                                          </p:val>
                                        </p:tav>
                                      </p:tavLst>
                                    </p:anim>
                                    <p:anim calcmode="lin" valueType="num">
                                      <p:cBhvr>
                                        <p:cTn id="60" dur="500" fill="hold"/>
                                        <p:tgtEl>
                                          <p:spTgt spid="70"/>
                                        </p:tgtEl>
                                        <p:attrNameLst>
                                          <p:attrName>ppt_h</p:attrName>
                                        </p:attrNameLst>
                                      </p:cBhvr>
                                      <p:tavLst>
                                        <p:tav tm="0">
                                          <p:val>
                                            <p:fltVal val="0"/>
                                          </p:val>
                                        </p:tav>
                                        <p:tav tm="100000">
                                          <p:val>
                                            <p:strVal val="#ppt_h"/>
                                          </p:val>
                                        </p:tav>
                                      </p:tavLst>
                                    </p:anim>
                                    <p:animEffect transition="in" filter="fade">
                                      <p:cBhvr>
                                        <p:cTn id="61" dur="500"/>
                                        <p:tgtEl>
                                          <p:spTgt spid="70"/>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71"/>
                                        </p:tgtEl>
                                        <p:attrNameLst>
                                          <p:attrName>style.visibility</p:attrName>
                                        </p:attrNameLst>
                                      </p:cBhvr>
                                      <p:to>
                                        <p:strVal val="visible"/>
                                      </p:to>
                                    </p:set>
                                    <p:anim calcmode="lin" valueType="num">
                                      <p:cBhvr>
                                        <p:cTn id="64" dur="500" fill="hold"/>
                                        <p:tgtEl>
                                          <p:spTgt spid="71"/>
                                        </p:tgtEl>
                                        <p:attrNameLst>
                                          <p:attrName>ppt_w</p:attrName>
                                        </p:attrNameLst>
                                      </p:cBhvr>
                                      <p:tavLst>
                                        <p:tav tm="0">
                                          <p:val>
                                            <p:fltVal val="0"/>
                                          </p:val>
                                        </p:tav>
                                        <p:tav tm="100000">
                                          <p:val>
                                            <p:strVal val="#ppt_w"/>
                                          </p:val>
                                        </p:tav>
                                      </p:tavLst>
                                    </p:anim>
                                    <p:anim calcmode="lin" valueType="num">
                                      <p:cBhvr>
                                        <p:cTn id="65" dur="500" fill="hold"/>
                                        <p:tgtEl>
                                          <p:spTgt spid="71"/>
                                        </p:tgtEl>
                                        <p:attrNameLst>
                                          <p:attrName>ppt_h</p:attrName>
                                        </p:attrNameLst>
                                      </p:cBhvr>
                                      <p:tavLst>
                                        <p:tav tm="0">
                                          <p:val>
                                            <p:fltVal val="0"/>
                                          </p:val>
                                        </p:tav>
                                        <p:tav tm="100000">
                                          <p:val>
                                            <p:strVal val="#ppt_h"/>
                                          </p:val>
                                        </p:tav>
                                      </p:tavLst>
                                    </p:anim>
                                    <p:animEffect transition="in" filter="fade">
                                      <p:cBhvr>
                                        <p:cTn id="66" dur="500"/>
                                        <p:tgtEl>
                                          <p:spTgt spid="71"/>
                                        </p:tgtEl>
                                      </p:cBhvr>
                                    </p:animEffect>
                                  </p:childTnLst>
                                </p:cTn>
                              </p:par>
                              <p:par>
                                <p:cTn id="67" presetID="53" presetClass="entr" presetSubtype="16" fill="hold" nodeType="withEffect">
                                  <p:stCondLst>
                                    <p:cond delay="0"/>
                                  </p:stCondLst>
                                  <p:childTnLst>
                                    <p:set>
                                      <p:cBhvr>
                                        <p:cTn id="68" dur="1" fill="hold">
                                          <p:stCondLst>
                                            <p:cond delay="0"/>
                                          </p:stCondLst>
                                        </p:cTn>
                                        <p:tgtEl>
                                          <p:spTgt spid="2"/>
                                        </p:tgtEl>
                                        <p:attrNameLst>
                                          <p:attrName>style.visibility</p:attrName>
                                        </p:attrNameLst>
                                      </p:cBhvr>
                                      <p:to>
                                        <p:strVal val="visible"/>
                                      </p:to>
                                    </p:set>
                                    <p:anim calcmode="lin" valueType="num">
                                      <p:cBhvr>
                                        <p:cTn id="69" dur="500" fill="hold"/>
                                        <p:tgtEl>
                                          <p:spTgt spid="2"/>
                                        </p:tgtEl>
                                        <p:attrNameLst>
                                          <p:attrName>ppt_w</p:attrName>
                                        </p:attrNameLst>
                                      </p:cBhvr>
                                      <p:tavLst>
                                        <p:tav tm="0">
                                          <p:val>
                                            <p:fltVal val="0"/>
                                          </p:val>
                                        </p:tav>
                                        <p:tav tm="100000">
                                          <p:val>
                                            <p:strVal val="#ppt_w"/>
                                          </p:val>
                                        </p:tav>
                                      </p:tavLst>
                                    </p:anim>
                                    <p:anim calcmode="lin" valueType="num">
                                      <p:cBhvr>
                                        <p:cTn id="70" dur="500" fill="hold"/>
                                        <p:tgtEl>
                                          <p:spTgt spid="2"/>
                                        </p:tgtEl>
                                        <p:attrNameLst>
                                          <p:attrName>ppt_h</p:attrName>
                                        </p:attrNameLst>
                                      </p:cBhvr>
                                      <p:tavLst>
                                        <p:tav tm="0">
                                          <p:val>
                                            <p:fltVal val="0"/>
                                          </p:val>
                                        </p:tav>
                                        <p:tav tm="100000">
                                          <p:val>
                                            <p:strVal val="#ppt_h"/>
                                          </p:val>
                                        </p:tav>
                                      </p:tavLst>
                                    </p:anim>
                                    <p:animEffect transition="in" filter="fade">
                                      <p:cBhvr>
                                        <p:cTn id="71" dur="500"/>
                                        <p:tgtEl>
                                          <p:spTgt spid="2"/>
                                        </p:tgtEl>
                                      </p:cBhvr>
                                    </p:animEffect>
                                  </p:childTnLst>
                                </p:cTn>
                              </p:par>
                            </p:childTnLst>
                          </p:cTn>
                        </p:par>
                      </p:childTnLst>
                    </p:cTn>
                  </p:par>
                  <p:par>
                    <p:cTn id="72" fill="hold">
                      <p:stCondLst>
                        <p:cond delay="indefinite"/>
                      </p:stCondLst>
                      <p:childTnLst>
                        <p:par>
                          <p:cTn id="73" fill="hold">
                            <p:stCondLst>
                              <p:cond delay="0"/>
                            </p:stCondLst>
                            <p:childTnLst>
                              <p:par>
                                <p:cTn id="74" presetID="14" presetClass="entr" presetSubtype="10" fill="hold" grpId="0" nodeType="click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randombar(horizontal)">
                                      <p:cBhvr>
                                        <p:cTn id="76" dur="500"/>
                                        <p:tgtEl>
                                          <p:spTgt spid="55"/>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56"/>
                                        </p:tgtEl>
                                        <p:attrNameLst>
                                          <p:attrName>style.visibility</p:attrName>
                                        </p:attrNameLst>
                                      </p:cBhvr>
                                      <p:to>
                                        <p:strVal val="visible"/>
                                      </p:to>
                                    </p:set>
                                    <p:animEffect transition="in" filter="randombar(horizontal)">
                                      <p:cBhvr>
                                        <p:cTn id="79" dur="500"/>
                                        <p:tgtEl>
                                          <p:spTgt spid="56"/>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grpId="0" nodeType="clickEffect">
                                  <p:stCondLst>
                                    <p:cond delay="0"/>
                                  </p:stCondLst>
                                  <p:childTnLst>
                                    <p:set>
                                      <p:cBhvr>
                                        <p:cTn id="83" dur="1" fill="hold">
                                          <p:stCondLst>
                                            <p:cond delay="0"/>
                                          </p:stCondLst>
                                        </p:cTn>
                                        <p:tgtEl>
                                          <p:spTgt spid="61"/>
                                        </p:tgtEl>
                                        <p:attrNameLst>
                                          <p:attrName>style.visibility</p:attrName>
                                        </p:attrNameLst>
                                      </p:cBhvr>
                                      <p:to>
                                        <p:strVal val="visible"/>
                                      </p:to>
                                    </p:set>
                                    <p:anim calcmode="lin" valueType="num">
                                      <p:cBhvr>
                                        <p:cTn id="84" dur="500" fill="hold"/>
                                        <p:tgtEl>
                                          <p:spTgt spid="61"/>
                                        </p:tgtEl>
                                        <p:attrNameLst>
                                          <p:attrName>ppt_w</p:attrName>
                                        </p:attrNameLst>
                                      </p:cBhvr>
                                      <p:tavLst>
                                        <p:tav tm="0">
                                          <p:val>
                                            <p:fltVal val="0"/>
                                          </p:val>
                                        </p:tav>
                                        <p:tav tm="100000">
                                          <p:val>
                                            <p:strVal val="#ppt_w"/>
                                          </p:val>
                                        </p:tav>
                                      </p:tavLst>
                                    </p:anim>
                                    <p:anim calcmode="lin" valueType="num">
                                      <p:cBhvr>
                                        <p:cTn id="85" dur="500" fill="hold"/>
                                        <p:tgtEl>
                                          <p:spTgt spid="61"/>
                                        </p:tgtEl>
                                        <p:attrNameLst>
                                          <p:attrName>ppt_h</p:attrName>
                                        </p:attrNameLst>
                                      </p:cBhvr>
                                      <p:tavLst>
                                        <p:tav tm="0">
                                          <p:val>
                                            <p:fltVal val="0"/>
                                          </p:val>
                                        </p:tav>
                                        <p:tav tm="100000">
                                          <p:val>
                                            <p:strVal val="#ppt_h"/>
                                          </p:val>
                                        </p:tav>
                                      </p:tavLst>
                                    </p:anim>
                                    <p:animEffect transition="in" filter="fade">
                                      <p:cBhvr>
                                        <p:cTn id="86" dur="500"/>
                                        <p:tgtEl>
                                          <p:spTgt spid="61"/>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64"/>
                                        </p:tgtEl>
                                        <p:attrNameLst>
                                          <p:attrName>style.visibility</p:attrName>
                                        </p:attrNameLst>
                                      </p:cBhvr>
                                      <p:to>
                                        <p:strVal val="visible"/>
                                      </p:to>
                                    </p:set>
                                    <p:anim calcmode="lin" valueType="num">
                                      <p:cBhvr>
                                        <p:cTn id="89" dur="500" fill="hold"/>
                                        <p:tgtEl>
                                          <p:spTgt spid="64"/>
                                        </p:tgtEl>
                                        <p:attrNameLst>
                                          <p:attrName>ppt_w</p:attrName>
                                        </p:attrNameLst>
                                      </p:cBhvr>
                                      <p:tavLst>
                                        <p:tav tm="0">
                                          <p:val>
                                            <p:fltVal val="0"/>
                                          </p:val>
                                        </p:tav>
                                        <p:tav tm="100000">
                                          <p:val>
                                            <p:strVal val="#ppt_w"/>
                                          </p:val>
                                        </p:tav>
                                      </p:tavLst>
                                    </p:anim>
                                    <p:anim calcmode="lin" valueType="num">
                                      <p:cBhvr>
                                        <p:cTn id="90" dur="500" fill="hold"/>
                                        <p:tgtEl>
                                          <p:spTgt spid="64"/>
                                        </p:tgtEl>
                                        <p:attrNameLst>
                                          <p:attrName>ppt_h</p:attrName>
                                        </p:attrNameLst>
                                      </p:cBhvr>
                                      <p:tavLst>
                                        <p:tav tm="0">
                                          <p:val>
                                            <p:fltVal val="0"/>
                                          </p:val>
                                        </p:tav>
                                        <p:tav tm="100000">
                                          <p:val>
                                            <p:strVal val="#ppt_h"/>
                                          </p:val>
                                        </p:tav>
                                      </p:tavLst>
                                    </p:anim>
                                    <p:animEffect transition="in" filter="fade">
                                      <p:cBhvr>
                                        <p:cTn id="91" dur="500"/>
                                        <p:tgtEl>
                                          <p:spTgt spid="64"/>
                                        </p:tgtEl>
                                      </p:cBhvr>
                                    </p:animEffect>
                                  </p:childTnLst>
                                </p:cTn>
                              </p:par>
                              <p:par>
                                <p:cTn id="92" presetID="53" presetClass="entr" presetSubtype="16" fill="hold" nodeType="withEffect">
                                  <p:stCondLst>
                                    <p:cond delay="0"/>
                                  </p:stCondLst>
                                  <p:childTnLst>
                                    <p:set>
                                      <p:cBhvr>
                                        <p:cTn id="93" dur="1" fill="hold">
                                          <p:stCondLst>
                                            <p:cond delay="0"/>
                                          </p:stCondLst>
                                        </p:cTn>
                                        <p:tgtEl>
                                          <p:spTgt spid="74"/>
                                        </p:tgtEl>
                                        <p:attrNameLst>
                                          <p:attrName>style.visibility</p:attrName>
                                        </p:attrNameLst>
                                      </p:cBhvr>
                                      <p:to>
                                        <p:strVal val="visible"/>
                                      </p:to>
                                    </p:set>
                                    <p:anim calcmode="lin" valueType="num">
                                      <p:cBhvr>
                                        <p:cTn id="94" dur="500" fill="hold"/>
                                        <p:tgtEl>
                                          <p:spTgt spid="74"/>
                                        </p:tgtEl>
                                        <p:attrNameLst>
                                          <p:attrName>ppt_w</p:attrName>
                                        </p:attrNameLst>
                                      </p:cBhvr>
                                      <p:tavLst>
                                        <p:tav tm="0">
                                          <p:val>
                                            <p:fltVal val="0"/>
                                          </p:val>
                                        </p:tav>
                                        <p:tav tm="100000">
                                          <p:val>
                                            <p:strVal val="#ppt_w"/>
                                          </p:val>
                                        </p:tav>
                                      </p:tavLst>
                                    </p:anim>
                                    <p:anim calcmode="lin" valueType="num">
                                      <p:cBhvr>
                                        <p:cTn id="95" dur="500" fill="hold"/>
                                        <p:tgtEl>
                                          <p:spTgt spid="74"/>
                                        </p:tgtEl>
                                        <p:attrNameLst>
                                          <p:attrName>ppt_h</p:attrName>
                                        </p:attrNameLst>
                                      </p:cBhvr>
                                      <p:tavLst>
                                        <p:tav tm="0">
                                          <p:val>
                                            <p:fltVal val="0"/>
                                          </p:val>
                                        </p:tav>
                                        <p:tav tm="100000">
                                          <p:val>
                                            <p:strVal val="#ppt_h"/>
                                          </p:val>
                                        </p:tav>
                                      </p:tavLst>
                                    </p:anim>
                                    <p:animEffect transition="in" filter="fade">
                                      <p:cBhvr>
                                        <p:cTn id="96" dur="500"/>
                                        <p:tgtEl>
                                          <p:spTgt spid="74"/>
                                        </p:tgtEl>
                                      </p:cBhvr>
                                    </p:animEffect>
                                  </p:childTnLst>
                                </p:cTn>
                              </p:par>
                              <p:par>
                                <p:cTn id="97" presetID="53" presetClass="entr" presetSubtype="16" fill="hold" nodeType="withEffect">
                                  <p:stCondLst>
                                    <p:cond delay="0"/>
                                  </p:stCondLst>
                                  <p:childTnLst>
                                    <p:set>
                                      <p:cBhvr>
                                        <p:cTn id="98" dur="1" fill="hold">
                                          <p:stCondLst>
                                            <p:cond delay="0"/>
                                          </p:stCondLst>
                                        </p:cTn>
                                        <p:tgtEl>
                                          <p:spTgt spid="75"/>
                                        </p:tgtEl>
                                        <p:attrNameLst>
                                          <p:attrName>style.visibility</p:attrName>
                                        </p:attrNameLst>
                                      </p:cBhvr>
                                      <p:to>
                                        <p:strVal val="visible"/>
                                      </p:to>
                                    </p:set>
                                    <p:anim calcmode="lin" valueType="num">
                                      <p:cBhvr>
                                        <p:cTn id="99" dur="500" fill="hold"/>
                                        <p:tgtEl>
                                          <p:spTgt spid="75"/>
                                        </p:tgtEl>
                                        <p:attrNameLst>
                                          <p:attrName>ppt_w</p:attrName>
                                        </p:attrNameLst>
                                      </p:cBhvr>
                                      <p:tavLst>
                                        <p:tav tm="0">
                                          <p:val>
                                            <p:fltVal val="0"/>
                                          </p:val>
                                        </p:tav>
                                        <p:tav tm="100000">
                                          <p:val>
                                            <p:strVal val="#ppt_w"/>
                                          </p:val>
                                        </p:tav>
                                      </p:tavLst>
                                    </p:anim>
                                    <p:anim calcmode="lin" valueType="num">
                                      <p:cBhvr>
                                        <p:cTn id="100" dur="500" fill="hold"/>
                                        <p:tgtEl>
                                          <p:spTgt spid="75"/>
                                        </p:tgtEl>
                                        <p:attrNameLst>
                                          <p:attrName>ppt_h</p:attrName>
                                        </p:attrNameLst>
                                      </p:cBhvr>
                                      <p:tavLst>
                                        <p:tav tm="0">
                                          <p:val>
                                            <p:fltVal val="0"/>
                                          </p:val>
                                        </p:tav>
                                        <p:tav tm="100000">
                                          <p:val>
                                            <p:strVal val="#ppt_h"/>
                                          </p:val>
                                        </p:tav>
                                      </p:tavLst>
                                    </p:anim>
                                    <p:animEffect transition="in" filter="fade">
                                      <p:cBhvr>
                                        <p:cTn id="101" dur="500"/>
                                        <p:tgtEl>
                                          <p:spTgt spid="75"/>
                                        </p:tgtEl>
                                      </p:cBhvr>
                                    </p:animEffect>
                                  </p:childTnLst>
                                </p:cTn>
                              </p:par>
                              <p:par>
                                <p:cTn id="102" presetID="53" presetClass="entr" presetSubtype="16" fill="hold" grpId="0" nodeType="withEffect">
                                  <p:stCondLst>
                                    <p:cond delay="0"/>
                                  </p:stCondLst>
                                  <p:childTnLst>
                                    <p:set>
                                      <p:cBhvr>
                                        <p:cTn id="103" dur="1" fill="hold">
                                          <p:stCondLst>
                                            <p:cond delay="0"/>
                                          </p:stCondLst>
                                        </p:cTn>
                                        <p:tgtEl>
                                          <p:spTgt spid="76"/>
                                        </p:tgtEl>
                                        <p:attrNameLst>
                                          <p:attrName>style.visibility</p:attrName>
                                        </p:attrNameLst>
                                      </p:cBhvr>
                                      <p:to>
                                        <p:strVal val="visible"/>
                                      </p:to>
                                    </p:set>
                                    <p:anim calcmode="lin" valueType="num">
                                      <p:cBhvr>
                                        <p:cTn id="104" dur="500" fill="hold"/>
                                        <p:tgtEl>
                                          <p:spTgt spid="76"/>
                                        </p:tgtEl>
                                        <p:attrNameLst>
                                          <p:attrName>ppt_w</p:attrName>
                                        </p:attrNameLst>
                                      </p:cBhvr>
                                      <p:tavLst>
                                        <p:tav tm="0">
                                          <p:val>
                                            <p:fltVal val="0"/>
                                          </p:val>
                                        </p:tav>
                                        <p:tav tm="100000">
                                          <p:val>
                                            <p:strVal val="#ppt_w"/>
                                          </p:val>
                                        </p:tav>
                                      </p:tavLst>
                                    </p:anim>
                                    <p:anim calcmode="lin" valueType="num">
                                      <p:cBhvr>
                                        <p:cTn id="105" dur="500" fill="hold"/>
                                        <p:tgtEl>
                                          <p:spTgt spid="76"/>
                                        </p:tgtEl>
                                        <p:attrNameLst>
                                          <p:attrName>ppt_h</p:attrName>
                                        </p:attrNameLst>
                                      </p:cBhvr>
                                      <p:tavLst>
                                        <p:tav tm="0">
                                          <p:val>
                                            <p:fltVal val="0"/>
                                          </p:val>
                                        </p:tav>
                                        <p:tav tm="100000">
                                          <p:val>
                                            <p:strVal val="#ppt_h"/>
                                          </p:val>
                                        </p:tav>
                                      </p:tavLst>
                                    </p:anim>
                                    <p:animEffect transition="in" filter="fade">
                                      <p:cBhvr>
                                        <p:cTn id="106" dur="500"/>
                                        <p:tgtEl>
                                          <p:spTgt spid="76"/>
                                        </p:tgtEl>
                                      </p:cBhvr>
                                    </p:animEffect>
                                  </p:childTnLst>
                                </p:cTn>
                              </p:par>
                              <p:par>
                                <p:cTn id="107" presetID="53" presetClass="entr" presetSubtype="16" fill="hold" nodeType="withEffect">
                                  <p:stCondLst>
                                    <p:cond delay="0"/>
                                  </p:stCondLst>
                                  <p:childTnLst>
                                    <p:set>
                                      <p:cBhvr>
                                        <p:cTn id="108" dur="1" fill="hold">
                                          <p:stCondLst>
                                            <p:cond delay="0"/>
                                          </p:stCondLst>
                                        </p:cTn>
                                        <p:tgtEl>
                                          <p:spTgt spid="3"/>
                                        </p:tgtEl>
                                        <p:attrNameLst>
                                          <p:attrName>style.visibility</p:attrName>
                                        </p:attrNameLst>
                                      </p:cBhvr>
                                      <p:to>
                                        <p:strVal val="visible"/>
                                      </p:to>
                                    </p:set>
                                    <p:anim calcmode="lin" valueType="num">
                                      <p:cBhvr>
                                        <p:cTn id="109" dur="500" fill="hold"/>
                                        <p:tgtEl>
                                          <p:spTgt spid="3"/>
                                        </p:tgtEl>
                                        <p:attrNameLst>
                                          <p:attrName>ppt_w</p:attrName>
                                        </p:attrNameLst>
                                      </p:cBhvr>
                                      <p:tavLst>
                                        <p:tav tm="0">
                                          <p:val>
                                            <p:fltVal val="0"/>
                                          </p:val>
                                        </p:tav>
                                        <p:tav tm="100000">
                                          <p:val>
                                            <p:strVal val="#ppt_w"/>
                                          </p:val>
                                        </p:tav>
                                      </p:tavLst>
                                    </p:anim>
                                    <p:anim calcmode="lin" valueType="num">
                                      <p:cBhvr>
                                        <p:cTn id="110" dur="500" fill="hold"/>
                                        <p:tgtEl>
                                          <p:spTgt spid="3"/>
                                        </p:tgtEl>
                                        <p:attrNameLst>
                                          <p:attrName>ppt_h</p:attrName>
                                        </p:attrNameLst>
                                      </p:cBhvr>
                                      <p:tavLst>
                                        <p:tav tm="0">
                                          <p:val>
                                            <p:fltVal val="0"/>
                                          </p:val>
                                        </p:tav>
                                        <p:tav tm="100000">
                                          <p:val>
                                            <p:strVal val="#ppt_h"/>
                                          </p:val>
                                        </p:tav>
                                      </p:tavLst>
                                    </p:anim>
                                    <p:animEffect transition="in" filter="fade">
                                      <p:cBhvr>
                                        <p:cTn id="111" dur="500"/>
                                        <p:tgtEl>
                                          <p:spTgt spid="3"/>
                                        </p:tgtEl>
                                      </p:cBhvr>
                                    </p:animEffect>
                                  </p:childTnLst>
                                </p:cTn>
                              </p:par>
                            </p:childTnLst>
                          </p:cTn>
                        </p:par>
                      </p:childTnLst>
                    </p:cTn>
                  </p:par>
                  <p:par>
                    <p:cTn id="112" fill="hold">
                      <p:stCondLst>
                        <p:cond delay="indefinite"/>
                      </p:stCondLst>
                      <p:childTnLst>
                        <p:par>
                          <p:cTn id="113" fill="hold">
                            <p:stCondLst>
                              <p:cond delay="0"/>
                            </p:stCondLst>
                            <p:childTnLst>
                              <p:par>
                                <p:cTn id="114" presetID="14" presetClass="entr" presetSubtype="10" fill="hold" grpId="0" nodeType="clickEffect">
                                  <p:stCondLst>
                                    <p:cond delay="0"/>
                                  </p:stCondLst>
                                  <p:childTnLst>
                                    <p:set>
                                      <p:cBhvr>
                                        <p:cTn id="115" dur="1" fill="hold">
                                          <p:stCondLst>
                                            <p:cond delay="0"/>
                                          </p:stCondLst>
                                        </p:cTn>
                                        <p:tgtEl>
                                          <p:spTgt spid="72"/>
                                        </p:tgtEl>
                                        <p:attrNameLst>
                                          <p:attrName>style.visibility</p:attrName>
                                        </p:attrNameLst>
                                      </p:cBhvr>
                                      <p:to>
                                        <p:strVal val="visible"/>
                                      </p:to>
                                    </p:set>
                                    <p:animEffect transition="in" filter="randombar(horizontal)">
                                      <p:cBhvr>
                                        <p:cTn id="116" dur="500"/>
                                        <p:tgtEl>
                                          <p:spTgt spid="72"/>
                                        </p:tgtEl>
                                      </p:cBhvr>
                                    </p:animEffect>
                                  </p:childTnLst>
                                </p:cTn>
                              </p:par>
                              <p:par>
                                <p:cTn id="117" presetID="14" presetClass="entr" presetSubtype="10" fill="hold" grpId="0" nodeType="withEffect">
                                  <p:stCondLst>
                                    <p:cond delay="0"/>
                                  </p:stCondLst>
                                  <p:childTnLst>
                                    <p:set>
                                      <p:cBhvr>
                                        <p:cTn id="118" dur="1" fill="hold">
                                          <p:stCondLst>
                                            <p:cond delay="0"/>
                                          </p:stCondLst>
                                        </p:cTn>
                                        <p:tgtEl>
                                          <p:spTgt spid="73"/>
                                        </p:tgtEl>
                                        <p:attrNameLst>
                                          <p:attrName>style.visibility</p:attrName>
                                        </p:attrNameLst>
                                      </p:cBhvr>
                                      <p:to>
                                        <p:strVal val="visible"/>
                                      </p:to>
                                    </p:set>
                                    <p:animEffect transition="in" filter="randombar(horizontal)">
                                      <p:cBhvr>
                                        <p:cTn id="119" dur="500"/>
                                        <p:tgtEl>
                                          <p:spTgt spid="73"/>
                                        </p:tgtEl>
                                      </p:cBhvr>
                                    </p:animEffect>
                                  </p:childTnLst>
                                </p:cTn>
                              </p:par>
                            </p:childTnLst>
                          </p:cTn>
                        </p:par>
                      </p:childTnLst>
                    </p:cTn>
                  </p:par>
                  <p:par>
                    <p:cTn id="120" fill="hold">
                      <p:stCondLst>
                        <p:cond delay="indefinite"/>
                      </p:stCondLst>
                      <p:childTnLst>
                        <p:par>
                          <p:cTn id="121" fill="hold">
                            <p:stCondLst>
                              <p:cond delay="0"/>
                            </p:stCondLst>
                            <p:childTnLst>
                              <p:par>
                                <p:cTn id="122" presetID="53" presetClass="entr" presetSubtype="16" fill="hold" grpId="0" nodeType="clickEffect">
                                  <p:stCondLst>
                                    <p:cond delay="0"/>
                                  </p:stCondLst>
                                  <p:childTnLst>
                                    <p:set>
                                      <p:cBhvr>
                                        <p:cTn id="123" dur="1" fill="hold">
                                          <p:stCondLst>
                                            <p:cond delay="0"/>
                                          </p:stCondLst>
                                        </p:cTn>
                                        <p:tgtEl>
                                          <p:spTgt spid="60"/>
                                        </p:tgtEl>
                                        <p:attrNameLst>
                                          <p:attrName>style.visibility</p:attrName>
                                        </p:attrNameLst>
                                      </p:cBhvr>
                                      <p:to>
                                        <p:strVal val="visible"/>
                                      </p:to>
                                    </p:set>
                                    <p:anim calcmode="lin" valueType="num">
                                      <p:cBhvr>
                                        <p:cTn id="124" dur="500" fill="hold"/>
                                        <p:tgtEl>
                                          <p:spTgt spid="60"/>
                                        </p:tgtEl>
                                        <p:attrNameLst>
                                          <p:attrName>ppt_w</p:attrName>
                                        </p:attrNameLst>
                                      </p:cBhvr>
                                      <p:tavLst>
                                        <p:tav tm="0">
                                          <p:val>
                                            <p:fltVal val="0"/>
                                          </p:val>
                                        </p:tav>
                                        <p:tav tm="100000">
                                          <p:val>
                                            <p:strVal val="#ppt_w"/>
                                          </p:val>
                                        </p:tav>
                                      </p:tavLst>
                                    </p:anim>
                                    <p:anim calcmode="lin" valueType="num">
                                      <p:cBhvr>
                                        <p:cTn id="125" dur="500" fill="hold"/>
                                        <p:tgtEl>
                                          <p:spTgt spid="60"/>
                                        </p:tgtEl>
                                        <p:attrNameLst>
                                          <p:attrName>ppt_h</p:attrName>
                                        </p:attrNameLst>
                                      </p:cBhvr>
                                      <p:tavLst>
                                        <p:tav tm="0">
                                          <p:val>
                                            <p:fltVal val="0"/>
                                          </p:val>
                                        </p:tav>
                                        <p:tav tm="100000">
                                          <p:val>
                                            <p:strVal val="#ppt_h"/>
                                          </p:val>
                                        </p:tav>
                                      </p:tavLst>
                                    </p:anim>
                                    <p:animEffect transition="in" filter="fade">
                                      <p:cBhvr>
                                        <p:cTn id="126" dur="500"/>
                                        <p:tgtEl>
                                          <p:spTgt spid="60"/>
                                        </p:tgtEl>
                                      </p:cBhvr>
                                    </p:animEffect>
                                  </p:childTnLst>
                                </p:cTn>
                              </p:par>
                              <p:par>
                                <p:cTn id="127" presetID="53" presetClass="entr" presetSubtype="16" fill="hold" grpId="0" nodeType="withEffect">
                                  <p:stCondLst>
                                    <p:cond delay="0"/>
                                  </p:stCondLst>
                                  <p:childTnLst>
                                    <p:set>
                                      <p:cBhvr>
                                        <p:cTn id="128" dur="1" fill="hold">
                                          <p:stCondLst>
                                            <p:cond delay="0"/>
                                          </p:stCondLst>
                                        </p:cTn>
                                        <p:tgtEl>
                                          <p:spTgt spid="65"/>
                                        </p:tgtEl>
                                        <p:attrNameLst>
                                          <p:attrName>style.visibility</p:attrName>
                                        </p:attrNameLst>
                                      </p:cBhvr>
                                      <p:to>
                                        <p:strVal val="visible"/>
                                      </p:to>
                                    </p:set>
                                    <p:anim calcmode="lin" valueType="num">
                                      <p:cBhvr>
                                        <p:cTn id="129" dur="500" fill="hold"/>
                                        <p:tgtEl>
                                          <p:spTgt spid="65"/>
                                        </p:tgtEl>
                                        <p:attrNameLst>
                                          <p:attrName>ppt_w</p:attrName>
                                        </p:attrNameLst>
                                      </p:cBhvr>
                                      <p:tavLst>
                                        <p:tav tm="0">
                                          <p:val>
                                            <p:fltVal val="0"/>
                                          </p:val>
                                        </p:tav>
                                        <p:tav tm="100000">
                                          <p:val>
                                            <p:strVal val="#ppt_w"/>
                                          </p:val>
                                        </p:tav>
                                      </p:tavLst>
                                    </p:anim>
                                    <p:anim calcmode="lin" valueType="num">
                                      <p:cBhvr>
                                        <p:cTn id="130" dur="500" fill="hold"/>
                                        <p:tgtEl>
                                          <p:spTgt spid="65"/>
                                        </p:tgtEl>
                                        <p:attrNameLst>
                                          <p:attrName>ppt_h</p:attrName>
                                        </p:attrNameLst>
                                      </p:cBhvr>
                                      <p:tavLst>
                                        <p:tav tm="0">
                                          <p:val>
                                            <p:fltVal val="0"/>
                                          </p:val>
                                        </p:tav>
                                        <p:tav tm="100000">
                                          <p:val>
                                            <p:strVal val="#ppt_h"/>
                                          </p:val>
                                        </p:tav>
                                      </p:tavLst>
                                    </p:anim>
                                    <p:animEffect transition="in" filter="fade">
                                      <p:cBhvr>
                                        <p:cTn id="131" dur="500"/>
                                        <p:tgtEl>
                                          <p:spTgt spid="65"/>
                                        </p:tgtEl>
                                      </p:cBhvr>
                                    </p:animEffect>
                                  </p:childTnLst>
                                </p:cTn>
                              </p:par>
                              <p:par>
                                <p:cTn id="132" presetID="53" presetClass="entr" presetSubtype="16" fill="hold" nodeType="withEffect">
                                  <p:stCondLst>
                                    <p:cond delay="0"/>
                                  </p:stCondLst>
                                  <p:childTnLst>
                                    <p:set>
                                      <p:cBhvr>
                                        <p:cTn id="133" dur="1" fill="hold">
                                          <p:stCondLst>
                                            <p:cond delay="0"/>
                                          </p:stCondLst>
                                        </p:cTn>
                                        <p:tgtEl>
                                          <p:spTgt spid="79"/>
                                        </p:tgtEl>
                                        <p:attrNameLst>
                                          <p:attrName>style.visibility</p:attrName>
                                        </p:attrNameLst>
                                      </p:cBhvr>
                                      <p:to>
                                        <p:strVal val="visible"/>
                                      </p:to>
                                    </p:set>
                                    <p:anim calcmode="lin" valueType="num">
                                      <p:cBhvr>
                                        <p:cTn id="134" dur="500" fill="hold"/>
                                        <p:tgtEl>
                                          <p:spTgt spid="79"/>
                                        </p:tgtEl>
                                        <p:attrNameLst>
                                          <p:attrName>ppt_w</p:attrName>
                                        </p:attrNameLst>
                                      </p:cBhvr>
                                      <p:tavLst>
                                        <p:tav tm="0">
                                          <p:val>
                                            <p:fltVal val="0"/>
                                          </p:val>
                                        </p:tav>
                                        <p:tav tm="100000">
                                          <p:val>
                                            <p:strVal val="#ppt_w"/>
                                          </p:val>
                                        </p:tav>
                                      </p:tavLst>
                                    </p:anim>
                                    <p:anim calcmode="lin" valueType="num">
                                      <p:cBhvr>
                                        <p:cTn id="135" dur="500" fill="hold"/>
                                        <p:tgtEl>
                                          <p:spTgt spid="79"/>
                                        </p:tgtEl>
                                        <p:attrNameLst>
                                          <p:attrName>ppt_h</p:attrName>
                                        </p:attrNameLst>
                                      </p:cBhvr>
                                      <p:tavLst>
                                        <p:tav tm="0">
                                          <p:val>
                                            <p:fltVal val="0"/>
                                          </p:val>
                                        </p:tav>
                                        <p:tav tm="100000">
                                          <p:val>
                                            <p:strVal val="#ppt_h"/>
                                          </p:val>
                                        </p:tav>
                                      </p:tavLst>
                                    </p:anim>
                                    <p:animEffect transition="in" filter="fade">
                                      <p:cBhvr>
                                        <p:cTn id="136" dur="500"/>
                                        <p:tgtEl>
                                          <p:spTgt spid="79"/>
                                        </p:tgtEl>
                                      </p:cBhvr>
                                    </p:animEffect>
                                  </p:childTnLst>
                                </p:cTn>
                              </p:par>
                              <p:par>
                                <p:cTn id="137" presetID="53" presetClass="entr" presetSubtype="16" fill="hold" nodeType="withEffect">
                                  <p:stCondLst>
                                    <p:cond delay="0"/>
                                  </p:stCondLst>
                                  <p:childTnLst>
                                    <p:set>
                                      <p:cBhvr>
                                        <p:cTn id="138" dur="1" fill="hold">
                                          <p:stCondLst>
                                            <p:cond delay="0"/>
                                          </p:stCondLst>
                                        </p:cTn>
                                        <p:tgtEl>
                                          <p:spTgt spid="80"/>
                                        </p:tgtEl>
                                        <p:attrNameLst>
                                          <p:attrName>style.visibility</p:attrName>
                                        </p:attrNameLst>
                                      </p:cBhvr>
                                      <p:to>
                                        <p:strVal val="visible"/>
                                      </p:to>
                                    </p:set>
                                    <p:anim calcmode="lin" valueType="num">
                                      <p:cBhvr>
                                        <p:cTn id="139" dur="500" fill="hold"/>
                                        <p:tgtEl>
                                          <p:spTgt spid="80"/>
                                        </p:tgtEl>
                                        <p:attrNameLst>
                                          <p:attrName>ppt_w</p:attrName>
                                        </p:attrNameLst>
                                      </p:cBhvr>
                                      <p:tavLst>
                                        <p:tav tm="0">
                                          <p:val>
                                            <p:fltVal val="0"/>
                                          </p:val>
                                        </p:tav>
                                        <p:tav tm="100000">
                                          <p:val>
                                            <p:strVal val="#ppt_w"/>
                                          </p:val>
                                        </p:tav>
                                      </p:tavLst>
                                    </p:anim>
                                    <p:anim calcmode="lin" valueType="num">
                                      <p:cBhvr>
                                        <p:cTn id="140" dur="500" fill="hold"/>
                                        <p:tgtEl>
                                          <p:spTgt spid="80"/>
                                        </p:tgtEl>
                                        <p:attrNameLst>
                                          <p:attrName>ppt_h</p:attrName>
                                        </p:attrNameLst>
                                      </p:cBhvr>
                                      <p:tavLst>
                                        <p:tav tm="0">
                                          <p:val>
                                            <p:fltVal val="0"/>
                                          </p:val>
                                        </p:tav>
                                        <p:tav tm="100000">
                                          <p:val>
                                            <p:strVal val="#ppt_h"/>
                                          </p:val>
                                        </p:tav>
                                      </p:tavLst>
                                    </p:anim>
                                    <p:animEffect transition="in" filter="fade">
                                      <p:cBhvr>
                                        <p:cTn id="141" dur="500"/>
                                        <p:tgtEl>
                                          <p:spTgt spid="80"/>
                                        </p:tgtEl>
                                      </p:cBhvr>
                                    </p:animEffect>
                                  </p:childTnLst>
                                </p:cTn>
                              </p:par>
                              <p:par>
                                <p:cTn id="142" presetID="53" presetClass="entr" presetSubtype="16" fill="hold" grpId="0" nodeType="withEffect">
                                  <p:stCondLst>
                                    <p:cond delay="0"/>
                                  </p:stCondLst>
                                  <p:childTnLst>
                                    <p:set>
                                      <p:cBhvr>
                                        <p:cTn id="143" dur="1" fill="hold">
                                          <p:stCondLst>
                                            <p:cond delay="0"/>
                                          </p:stCondLst>
                                        </p:cTn>
                                        <p:tgtEl>
                                          <p:spTgt spid="85"/>
                                        </p:tgtEl>
                                        <p:attrNameLst>
                                          <p:attrName>style.visibility</p:attrName>
                                        </p:attrNameLst>
                                      </p:cBhvr>
                                      <p:to>
                                        <p:strVal val="visible"/>
                                      </p:to>
                                    </p:set>
                                    <p:anim calcmode="lin" valueType="num">
                                      <p:cBhvr>
                                        <p:cTn id="144" dur="500" fill="hold"/>
                                        <p:tgtEl>
                                          <p:spTgt spid="85"/>
                                        </p:tgtEl>
                                        <p:attrNameLst>
                                          <p:attrName>ppt_w</p:attrName>
                                        </p:attrNameLst>
                                      </p:cBhvr>
                                      <p:tavLst>
                                        <p:tav tm="0">
                                          <p:val>
                                            <p:fltVal val="0"/>
                                          </p:val>
                                        </p:tav>
                                        <p:tav tm="100000">
                                          <p:val>
                                            <p:strVal val="#ppt_w"/>
                                          </p:val>
                                        </p:tav>
                                      </p:tavLst>
                                    </p:anim>
                                    <p:anim calcmode="lin" valueType="num">
                                      <p:cBhvr>
                                        <p:cTn id="145" dur="500" fill="hold"/>
                                        <p:tgtEl>
                                          <p:spTgt spid="85"/>
                                        </p:tgtEl>
                                        <p:attrNameLst>
                                          <p:attrName>ppt_h</p:attrName>
                                        </p:attrNameLst>
                                      </p:cBhvr>
                                      <p:tavLst>
                                        <p:tav tm="0">
                                          <p:val>
                                            <p:fltVal val="0"/>
                                          </p:val>
                                        </p:tav>
                                        <p:tav tm="100000">
                                          <p:val>
                                            <p:strVal val="#ppt_h"/>
                                          </p:val>
                                        </p:tav>
                                      </p:tavLst>
                                    </p:anim>
                                    <p:animEffect transition="in" filter="fade">
                                      <p:cBhvr>
                                        <p:cTn id="146" dur="500"/>
                                        <p:tgtEl>
                                          <p:spTgt spid="85"/>
                                        </p:tgtEl>
                                      </p:cBhvr>
                                    </p:animEffect>
                                  </p:childTnLst>
                                </p:cTn>
                              </p:par>
                              <p:par>
                                <p:cTn id="147" presetID="53" presetClass="entr" presetSubtype="16" fill="hold" nodeType="withEffect">
                                  <p:stCondLst>
                                    <p:cond delay="0"/>
                                  </p:stCondLst>
                                  <p:childTnLst>
                                    <p:set>
                                      <p:cBhvr>
                                        <p:cTn id="148" dur="1" fill="hold">
                                          <p:stCondLst>
                                            <p:cond delay="0"/>
                                          </p:stCondLst>
                                        </p:cTn>
                                        <p:tgtEl>
                                          <p:spTgt spid="4"/>
                                        </p:tgtEl>
                                        <p:attrNameLst>
                                          <p:attrName>style.visibility</p:attrName>
                                        </p:attrNameLst>
                                      </p:cBhvr>
                                      <p:to>
                                        <p:strVal val="visible"/>
                                      </p:to>
                                    </p:set>
                                    <p:anim calcmode="lin" valueType="num">
                                      <p:cBhvr>
                                        <p:cTn id="149" dur="500" fill="hold"/>
                                        <p:tgtEl>
                                          <p:spTgt spid="4"/>
                                        </p:tgtEl>
                                        <p:attrNameLst>
                                          <p:attrName>ppt_w</p:attrName>
                                        </p:attrNameLst>
                                      </p:cBhvr>
                                      <p:tavLst>
                                        <p:tav tm="0">
                                          <p:val>
                                            <p:fltVal val="0"/>
                                          </p:val>
                                        </p:tav>
                                        <p:tav tm="100000">
                                          <p:val>
                                            <p:strVal val="#ppt_w"/>
                                          </p:val>
                                        </p:tav>
                                      </p:tavLst>
                                    </p:anim>
                                    <p:anim calcmode="lin" valueType="num">
                                      <p:cBhvr>
                                        <p:cTn id="150" dur="500" fill="hold"/>
                                        <p:tgtEl>
                                          <p:spTgt spid="4"/>
                                        </p:tgtEl>
                                        <p:attrNameLst>
                                          <p:attrName>ppt_h</p:attrName>
                                        </p:attrNameLst>
                                      </p:cBhvr>
                                      <p:tavLst>
                                        <p:tav tm="0">
                                          <p:val>
                                            <p:fltVal val="0"/>
                                          </p:val>
                                        </p:tav>
                                        <p:tav tm="100000">
                                          <p:val>
                                            <p:strVal val="#ppt_h"/>
                                          </p:val>
                                        </p:tav>
                                      </p:tavLst>
                                    </p:anim>
                                    <p:animEffect transition="in" filter="fade">
                                      <p:cBhvr>
                                        <p:cTn id="151" dur="500"/>
                                        <p:tgtEl>
                                          <p:spTgt spid="4"/>
                                        </p:tgtEl>
                                      </p:cBhvr>
                                    </p:animEffect>
                                  </p:childTnLst>
                                </p:cTn>
                              </p:par>
                            </p:childTnLst>
                          </p:cTn>
                        </p:par>
                      </p:childTnLst>
                    </p:cTn>
                  </p:par>
                  <p:par>
                    <p:cTn id="152" fill="hold">
                      <p:stCondLst>
                        <p:cond delay="indefinite"/>
                      </p:stCondLst>
                      <p:childTnLst>
                        <p:par>
                          <p:cTn id="153" fill="hold">
                            <p:stCondLst>
                              <p:cond delay="0"/>
                            </p:stCondLst>
                            <p:childTnLst>
                              <p:par>
                                <p:cTn id="154" presetID="14" presetClass="entr" presetSubtype="10" fill="hold" grpId="0" nodeType="clickEffect">
                                  <p:stCondLst>
                                    <p:cond delay="0"/>
                                  </p:stCondLst>
                                  <p:childTnLst>
                                    <p:set>
                                      <p:cBhvr>
                                        <p:cTn id="155" dur="1" fill="hold">
                                          <p:stCondLst>
                                            <p:cond delay="0"/>
                                          </p:stCondLst>
                                        </p:cTn>
                                        <p:tgtEl>
                                          <p:spTgt spid="77"/>
                                        </p:tgtEl>
                                        <p:attrNameLst>
                                          <p:attrName>style.visibility</p:attrName>
                                        </p:attrNameLst>
                                      </p:cBhvr>
                                      <p:to>
                                        <p:strVal val="visible"/>
                                      </p:to>
                                    </p:set>
                                    <p:animEffect transition="in" filter="randombar(horizontal)">
                                      <p:cBhvr>
                                        <p:cTn id="156" dur="500"/>
                                        <p:tgtEl>
                                          <p:spTgt spid="77"/>
                                        </p:tgtEl>
                                      </p:cBhvr>
                                    </p:animEffect>
                                  </p:childTnLst>
                                </p:cTn>
                              </p:par>
                              <p:par>
                                <p:cTn id="157" presetID="14" presetClass="entr" presetSubtype="10" fill="hold" grpId="0" nodeType="withEffect">
                                  <p:stCondLst>
                                    <p:cond delay="0"/>
                                  </p:stCondLst>
                                  <p:childTnLst>
                                    <p:set>
                                      <p:cBhvr>
                                        <p:cTn id="158" dur="1" fill="hold">
                                          <p:stCondLst>
                                            <p:cond delay="0"/>
                                          </p:stCondLst>
                                        </p:cTn>
                                        <p:tgtEl>
                                          <p:spTgt spid="78"/>
                                        </p:tgtEl>
                                        <p:attrNameLst>
                                          <p:attrName>style.visibility</p:attrName>
                                        </p:attrNameLst>
                                      </p:cBhvr>
                                      <p:to>
                                        <p:strVal val="visible"/>
                                      </p:to>
                                    </p:set>
                                    <p:animEffect transition="in" filter="randombar(horizontal)">
                                      <p:cBhvr>
                                        <p:cTn id="159" dur="500"/>
                                        <p:tgtEl>
                                          <p:spTgt spid="78"/>
                                        </p:tgtEl>
                                      </p:cBhvr>
                                    </p:animEffect>
                                  </p:childTnLst>
                                </p:cTn>
                              </p:par>
                            </p:childTnLst>
                          </p:cTn>
                        </p:par>
                      </p:childTnLst>
                    </p:cTn>
                  </p:par>
                  <p:par>
                    <p:cTn id="160" fill="hold">
                      <p:stCondLst>
                        <p:cond delay="indefinite"/>
                      </p:stCondLst>
                      <p:childTnLst>
                        <p:par>
                          <p:cTn id="161" fill="hold">
                            <p:stCondLst>
                              <p:cond delay="0"/>
                            </p:stCondLst>
                            <p:childTnLst>
                              <p:par>
                                <p:cTn id="162" presetID="53" presetClass="entr" presetSubtype="16" fill="hold" grpId="0" nodeType="clickEffect">
                                  <p:stCondLst>
                                    <p:cond delay="0"/>
                                  </p:stCondLst>
                                  <p:childTnLst>
                                    <p:set>
                                      <p:cBhvr>
                                        <p:cTn id="163" dur="1" fill="hold">
                                          <p:stCondLst>
                                            <p:cond delay="0"/>
                                          </p:stCondLst>
                                        </p:cTn>
                                        <p:tgtEl>
                                          <p:spTgt spid="59"/>
                                        </p:tgtEl>
                                        <p:attrNameLst>
                                          <p:attrName>style.visibility</p:attrName>
                                        </p:attrNameLst>
                                      </p:cBhvr>
                                      <p:to>
                                        <p:strVal val="visible"/>
                                      </p:to>
                                    </p:set>
                                    <p:anim calcmode="lin" valueType="num">
                                      <p:cBhvr>
                                        <p:cTn id="164" dur="500" fill="hold"/>
                                        <p:tgtEl>
                                          <p:spTgt spid="59"/>
                                        </p:tgtEl>
                                        <p:attrNameLst>
                                          <p:attrName>ppt_w</p:attrName>
                                        </p:attrNameLst>
                                      </p:cBhvr>
                                      <p:tavLst>
                                        <p:tav tm="0">
                                          <p:val>
                                            <p:fltVal val="0"/>
                                          </p:val>
                                        </p:tav>
                                        <p:tav tm="100000">
                                          <p:val>
                                            <p:strVal val="#ppt_w"/>
                                          </p:val>
                                        </p:tav>
                                      </p:tavLst>
                                    </p:anim>
                                    <p:anim calcmode="lin" valueType="num">
                                      <p:cBhvr>
                                        <p:cTn id="165" dur="500" fill="hold"/>
                                        <p:tgtEl>
                                          <p:spTgt spid="59"/>
                                        </p:tgtEl>
                                        <p:attrNameLst>
                                          <p:attrName>ppt_h</p:attrName>
                                        </p:attrNameLst>
                                      </p:cBhvr>
                                      <p:tavLst>
                                        <p:tav tm="0">
                                          <p:val>
                                            <p:fltVal val="0"/>
                                          </p:val>
                                        </p:tav>
                                        <p:tav tm="100000">
                                          <p:val>
                                            <p:strVal val="#ppt_h"/>
                                          </p:val>
                                        </p:tav>
                                      </p:tavLst>
                                    </p:anim>
                                    <p:animEffect transition="in" filter="fade">
                                      <p:cBhvr>
                                        <p:cTn id="166" dur="500"/>
                                        <p:tgtEl>
                                          <p:spTgt spid="59"/>
                                        </p:tgtEl>
                                      </p:cBhvr>
                                    </p:animEffect>
                                  </p:childTnLst>
                                </p:cTn>
                              </p:par>
                              <p:par>
                                <p:cTn id="167" presetID="53" presetClass="entr" presetSubtype="16" fill="hold" grpId="0" nodeType="withEffect">
                                  <p:stCondLst>
                                    <p:cond delay="0"/>
                                  </p:stCondLst>
                                  <p:childTnLst>
                                    <p:set>
                                      <p:cBhvr>
                                        <p:cTn id="168" dur="1" fill="hold">
                                          <p:stCondLst>
                                            <p:cond delay="0"/>
                                          </p:stCondLst>
                                        </p:cTn>
                                        <p:tgtEl>
                                          <p:spTgt spid="66"/>
                                        </p:tgtEl>
                                        <p:attrNameLst>
                                          <p:attrName>style.visibility</p:attrName>
                                        </p:attrNameLst>
                                      </p:cBhvr>
                                      <p:to>
                                        <p:strVal val="visible"/>
                                      </p:to>
                                    </p:set>
                                    <p:anim calcmode="lin" valueType="num">
                                      <p:cBhvr>
                                        <p:cTn id="169" dur="500" fill="hold"/>
                                        <p:tgtEl>
                                          <p:spTgt spid="66"/>
                                        </p:tgtEl>
                                        <p:attrNameLst>
                                          <p:attrName>ppt_w</p:attrName>
                                        </p:attrNameLst>
                                      </p:cBhvr>
                                      <p:tavLst>
                                        <p:tav tm="0">
                                          <p:val>
                                            <p:fltVal val="0"/>
                                          </p:val>
                                        </p:tav>
                                        <p:tav tm="100000">
                                          <p:val>
                                            <p:strVal val="#ppt_w"/>
                                          </p:val>
                                        </p:tav>
                                      </p:tavLst>
                                    </p:anim>
                                    <p:anim calcmode="lin" valueType="num">
                                      <p:cBhvr>
                                        <p:cTn id="170" dur="500" fill="hold"/>
                                        <p:tgtEl>
                                          <p:spTgt spid="66"/>
                                        </p:tgtEl>
                                        <p:attrNameLst>
                                          <p:attrName>ppt_h</p:attrName>
                                        </p:attrNameLst>
                                      </p:cBhvr>
                                      <p:tavLst>
                                        <p:tav tm="0">
                                          <p:val>
                                            <p:fltVal val="0"/>
                                          </p:val>
                                        </p:tav>
                                        <p:tav tm="100000">
                                          <p:val>
                                            <p:strVal val="#ppt_h"/>
                                          </p:val>
                                        </p:tav>
                                      </p:tavLst>
                                    </p:anim>
                                    <p:animEffect transition="in" filter="fade">
                                      <p:cBhvr>
                                        <p:cTn id="171" dur="500"/>
                                        <p:tgtEl>
                                          <p:spTgt spid="66"/>
                                        </p:tgtEl>
                                      </p:cBhvr>
                                    </p:animEffect>
                                  </p:childTnLst>
                                </p:cTn>
                              </p:par>
                              <p:par>
                                <p:cTn id="172" presetID="53" presetClass="entr" presetSubtype="16" fill="hold" nodeType="withEffect">
                                  <p:stCondLst>
                                    <p:cond delay="0"/>
                                  </p:stCondLst>
                                  <p:childTnLst>
                                    <p:set>
                                      <p:cBhvr>
                                        <p:cTn id="173" dur="1" fill="hold">
                                          <p:stCondLst>
                                            <p:cond delay="0"/>
                                          </p:stCondLst>
                                        </p:cTn>
                                        <p:tgtEl>
                                          <p:spTgt spid="83"/>
                                        </p:tgtEl>
                                        <p:attrNameLst>
                                          <p:attrName>style.visibility</p:attrName>
                                        </p:attrNameLst>
                                      </p:cBhvr>
                                      <p:to>
                                        <p:strVal val="visible"/>
                                      </p:to>
                                    </p:set>
                                    <p:anim calcmode="lin" valueType="num">
                                      <p:cBhvr>
                                        <p:cTn id="174" dur="500" fill="hold"/>
                                        <p:tgtEl>
                                          <p:spTgt spid="83"/>
                                        </p:tgtEl>
                                        <p:attrNameLst>
                                          <p:attrName>ppt_w</p:attrName>
                                        </p:attrNameLst>
                                      </p:cBhvr>
                                      <p:tavLst>
                                        <p:tav tm="0">
                                          <p:val>
                                            <p:fltVal val="0"/>
                                          </p:val>
                                        </p:tav>
                                        <p:tav tm="100000">
                                          <p:val>
                                            <p:strVal val="#ppt_w"/>
                                          </p:val>
                                        </p:tav>
                                      </p:tavLst>
                                    </p:anim>
                                    <p:anim calcmode="lin" valueType="num">
                                      <p:cBhvr>
                                        <p:cTn id="175" dur="500" fill="hold"/>
                                        <p:tgtEl>
                                          <p:spTgt spid="83"/>
                                        </p:tgtEl>
                                        <p:attrNameLst>
                                          <p:attrName>ppt_h</p:attrName>
                                        </p:attrNameLst>
                                      </p:cBhvr>
                                      <p:tavLst>
                                        <p:tav tm="0">
                                          <p:val>
                                            <p:fltVal val="0"/>
                                          </p:val>
                                        </p:tav>
                                        <p:tav tm="100000">
                                          <p:val>
                                            <p:strVal val="#ppt_h"/>
                                          </p:val>
                                        </p:tav>
                                      </p:tavLst>
                                    </p:anim>
                                    <p:animEffect transition="in" filter="fade">
                                      <p:cBhvr>
                                        <p:cTn id="176" dur="500"/>
                                        <p:tgtEl>
                                          <p:spTgt spid="83"/>
                                        </p:tgtEl>
                                      </p:cBhvr>
                                    </p:animEffect>
                                  </p:childTnLst>
                                </p:cTn>
                              </p:par>
                              <p:par>
                                <p:cTn id="177" presetID="53" presetClass="entr" presetSubtype="16" fill="hold" nodeType="withEffect">
                                  <p:stCondLst>
                                    <p:cond delay="0"/>
                                  </p:stCondLst>
                                  <p:childTnLst>
                                    <p:set>
                                      <p:cBhvr>
                                        <p:cTn id="178" dur="1" fill="hold">
                                          <p:stCondLst>
                                            <p:cond delay="0"/>
                                          </p:stCondLst>
                                        </p:cTn>
                                        <p:tgtEl>
                                          <p:spTgt spid="84"/>
                                        </p:tgtEl>
                                        <p:attrNameLst>
                                          <p:attrName>style.visibility</p:attrName>
                                        </p:attrNameLst>
                                      </p:cBhvr>
                                      <p:to>
                                        <p:strVal val="visible"/>
                                      </p:to>
                                    </p:set>
                                    <p:anim calcmode="lin" valueType="num">
                                      <p:cBhvr>
                                        <p:cTn id="179" dur="500" fill="hold"/>
                                        <p:tgtEl>
                                          <p:spTgt spid="84"/>
                                        </p:tgtEl>
                                        <p:attrNameLst>
                                          <p:attrName>ppt_w</p:attrName>
                                        </p:attrNameLst>
                                      </p:cBhvr>
                                      <p:tavLst>
                                        <p:tav tm="0">
                                          <p:val>
                                            <p:fltVal val="0"/>
                                          </p:val>
                                        </p:tav>
                                        <p:tav tm="100000">
                                          <p:val>
                                            <p:strVal val="#ppt_w"/>
                                          </p:val>
                                        </p:tav>
                                      </p:tavLst>
                                    </p:anim>
                                    <p:anim calcmode="lin" valueType="num">
                                      <p:cBhvr>
                                        <p:cTn id="180" dur="500" fill="hold"/>
                                        <p:tgtEl>
                                          <p:spTgt spid="84"/>
                                        </p:tgtEl>
                                        <p:attrNameLst>
                                          <p:attrName>ppt_h</p:attrName>
                                        </p:attrNameLst>
                                      </p:cBhvr>
                                      <p:tavLst>
                                        <p:tav tm="0">
                                          <p:val>
                                            <p:fltVal val="0"/>
                                          </p:val>
                                        </p:tav>
                                        <p:tav tm="100000">
                                          <p:val>
                                            <p:strVal val="#ppt_h"/>
                                          </p:val>
                                        </p:tav>
                                      </p:tavLst>
                                    </p:anim>
                                    <p:animEffect transition="in" filter="fade">
                                      <p:cBhvr>
                                        <p:cTn id="181" dur="500"/>
                                        <p:tgtEl>
                                          <p:spTgt spid="84"/>
                                        </p:tgtEl>
                                      </p:cBhvr>
                                    </p:animEffect>
                                  </p:childTnLst>
                                </p:cTn>
                              </p:par>
                              <p:par>
                                <p:cTn id="182" presetID="53" presetClass="entr" presetSubtype="16" fill="hold" grpId="0" nodeType="withEffect">
                                  <p:stCondLst>
                                    <p:cond delay="0"/>
                                  </p:stCondLst>
                                  <p:childTnLst>
                                    <p:set>
                                      <p:cBhvr>
                                        <p:cTn id="183" dur="1" fill="hold">
                                          <p:stCondLst>
                                            <p:cond delay="0"/>
                                          </p:stCondLst>
                                        </p:cTn>
                                        <p:tgtEl>
                                          <p:spTgt spid="86"/>
                                        </p:tgtEl>
                                        <p:attrNameLst>
                                          <p:attrName>style.visibility</p:attrName>
                                        </p:attrNameLst>
                                      </p:cBhvr>
                                      <p:to>
                                        <p:strVal val="visible"/>
                                      </p:to>
                                    </p:set>
                                    <p:anim calcmode="lin" valueType="num">
                                      <p:cBhvr>
                                        <p:cTn id="184" dur="500" fill="hold"/>
                                        <p:tgtEl>
                                          <p:spTgt spid="86"/>
                                        </p:tgtEl>
                                        <p:attrNameLst>
                                          <p:attrName>ppt_w</p:attrName>
                                        </p:attrNameLst>
                                      </p:cBhvr>
                                      <p:tavLst>
                                        <p:tav tm="0">
                                          <p:val>
                                            <p:fltVal val="0"/>
                                          </p:val>
                                        </p:tav>
                                        <p:tav tm="100000">
                                          <p:val>
                                            <p:strVal val="#ppt_w"/>
                                          </p:val>
                                        </p:tav>
                                      </p:tavLst>
                                    </p:anim>
                                    <p:anim calcmode="lin" valueType="num">
                                      <p:cBhvr>
                                        <p:cTn id="185" dur="500" fill="hold"/>
                                        <p:tgtEl>
                                          <p:spTgt spid="86"/>
                                        </p:tgtEl>
                                        <p:attrNameLst>
                                          <p:attrName>ppt_h</p:attrName>
                                        </p:attrNameLst>
                                      </p:cBhvr>
                                      <p:tavLst>
                                        <p:tav tm="0">
                                          <p:val>
                                            <p:fltVal val="0"/>
                                          </p:val>
                                        </p:tav>
                                        <p:tav tm="100000">
                                          <p:val>
                                            <p:strVal val="#ppt_h"/>
                                          </p:val>
                                        </p:tav>
                                      </p:tavLst>
                                    </p:anim>
                                    <p:animEffect transition="in" filter="fade">
                                      <p:cBhvr>
                                        <p:cTn id="186" dur="500"/>
                                        <p:tgtEl>
                                          <p:spTgt spid="86"/>
                                        </p:tgtEl>
                                      </p:cBhvr>
                                    </p:animEffect>
                                  </p:childTnLst>
                                </p:cTn>
                              </p:par>
                              <p:par>
                                <p:cTn id="187" presetID="53" presetClass="entr" presetSubtype="16" fill="hold" nodeType="withEffect">
                                  <p:stCondLst>
                                    <p:cond delay="0"/>
                                  </p:stCondLst>
                                  <p:childTnLst>
                                    <p:set>
                                      <p:cBhvr>
                                        <p:cTn id="188" dur="1" fill="hold">
                                          <p:stCondLst>
                                            <p:cond delay="0"/>
                                          </p:stCondLst>
                                        </p:cTn>
                                        <p:tgtEl>
                                          <p:spTgt spid="5"/>
                                        </p:tgtEl>
                                        <p:attrNameLst>
                                          <p:attrName>style.visibility</p:attrName>
                                        </p:attrNameLst>
                                      </p:cBhvr>
                                      <p:to>
                                        <p:strVal val="visible"/>
                                      </p:to>
                                    </p:set>
                                    <p:anim calcmode="lin" valueType="num">
                                      <p:cBhvr>
                                        <p:cTn id="189" dur="500" fill="hold"/>
                                        <p:tgtEl>
                                          <p:spTgt spid="5"/>
                                        </p:tgtEl>
                                        <p:attrNameLst>
                                          <p:attrName>ppt_w</p:attrName>
                                        </p:attrNameLst>
                                      </p:cBhvr>
                                      <p:tavLst>
                                        <p:tav tm="0">
                                          <p:val>
                                            <p:fltVal val="0"/>
                                          </p:val>
                                        </p:tav>
                                        <p:tav tm="100000">
                                          <p:val>
                                            <p:strVal val="#ppt_w"/>
                                          </p:val>
                                        </p:tav>
                                      </p:tavLst>
                                    </p:anim>
                                    <p:anim calcmode="lin" valueType="num">
                                      <p:cBhvr>
                                        <p:cTn id="190" dur="500" fill="hold"/>
                                        <p:tgtEl>
                                          <p:spTgt spid="5"/>
                                        </p:tgtEl>
                                        <p:attrNameLst>
                                          <p:attrName>ppt_h</p:attrName>
                                        </p:attrNameLst>
                                      </p:cBhvr>
                                      <p:tavLst>
                                        <p:tav tm="0">
                                          <p:val>
                                            <p:fltVal val="0"/>
                                          </p:val>
                                        </p:tav>
                                        <p:tav tm="100000">
                                          <p:val>
                                            <p:strVal val="#ppt_h"/>
                                          </p:val>
                                        </p:tav>
                                      </p:tavLst>
                                    </p:anim>
                                    <p:animEffect transition="in" filter="fade">
                                      <p:cBhvr>
                                        <p:cTn id="191" dur="500"/>
                                        <p:tgtEl>
                                          <p:spTgt spid="5"/>
                                        </p:tgtEl>
                                      </p:cBhvr>
                                    </p:animEffect>
                                  </p:childTnLst>
                                </p:cTn>
                              </p:par>
                            </p:childTnLst>
                          </p:cTn>
                        </p:par>
                      </p:childTnLst>
                    </p:cTn>
                  </p:par>
                  <p:par>
                    <p:cTn id="192" fill="hold">
                      <p:stCondLst>
                        <p:cond delay="indefinite"/>
                      </p:stCondLst>
                      <p:childTnLst>
                        <p:par>
                          <p:cTn id="193" fill="hold">
                            <p:stCondLst>
                              <p:cond delay="0"/>
                            </p:stCondLst>
                            <p:childTnLst>
                              <p:par>
                                <p:cTn id="194" presetID="14" presetClass="entr" presetSubtype="10" fill="hold" grpId="0" nodeType="clickEffect">
                                  <p:stCondLst>
                                    <p:cond delay="0"/>
                                  </p:stCondLst>
                                  <p:childTnLst>
                                    <p:set>
                                      <p:cBhvr>
                                        <p:cTn id="195" dur="1" fill="hold">
                                          <p:stCondLst>
                                            <p:cond delay="0"/>
                                          </p:stCondLst>
                                        </p:cTn>
                                        <p:tgtEl>
                                          <p:spTgt spid="81"/>
                                        </p:tgtEl>
                                        <p:attrNameLst>
                                          <p:attrName>style.visibility</p:attrName>
                                        </p:attrNameLst>
                                      </p:cBhvr>
                                      <p:to>
                                        <p:strVal val="visible"/>
                                      </p:to>
                                    </p:set>
                                    <p:animEffect transition="in" filter="randombar(horizontal)">
                                      <p:cBhvr>
                                        <p:cTn id="196" dur="500"/>
                                        <p:tgtEl>
                                          <p:spTgt spid="81"/>
                                        </p:tgtEl>
                                      </p:cBhvr>
                                    </p:animEffect>
                                  </p:childTnLst>
                                </p:cTn>
                              </p:par>
                              <p:par>
                                <p:cTn id="197" presetID="14" presetClass="entr" presetSubtype="10" fill="hold" grpId="0" nodeType="withEffect">
                                  <p:stCondLst>
                                    <p:cond delay="0"/>
                                  </p:stCondLst>
                                  <p:childTnLst>
                                    <p:set>
                                      <p:cBhvr>
                                        <p:cTn id="198" dur="1" fill="hold">
                                          <p:stCondLst>
                                            <p:cond delay="0"/>
                                          </p:stCondLst>
                                        </p:cTn>
                                        <p:tgtEl>
                                          <p:spTgt spid="82"/>
                                        </p:tgtEl>
                                        <p:attrNameLst>
                                          <p:attrName>style.visibility</p:attrName>
                                        </p:attrNameLst>
                                      </p:cBhvr>
                                      <p:to>
                                        <p:strVal val="visible"/>
                                      </p:to>
                                    </p:set>
                                    <p:animEffect transition="in" filter="randombar(horizontal)">
                                      <p:cBhvr>
                                        <p:cTn id="199" dur="500"/>
                                        <p:tgtEl>
                                          <p:spTgt spid="82"/>
                                        </p:tgtEl>
                                      </p:cBhvr>
                                    </p:animEffect>
                                  </p:childTnLst>
                                </p:cTn>
                              </p:par>
                            </p:childTnLst>
                          </p:cTn>
                        </p:par>
                      </p:childTnLst>
                    </p:cTn>
                  </p:par>
                  <p:par>
                    <p:cTn id="200" fill="hold">
                      <p:stCondLst>
                        <p:cond delay="indefinite"/>
                      </p:stCondLst>
                      <p:childTnLst>
                        <p:par>
                          <p:cTn id="201" fill="hold">
                            <p:stCondLst>
                              <p:cond delay="0"/>
                            </p:stCondLst>
                            <p:childTnLst>
                              <p:par>
                                <p:cTn id="202" presetID="53" presetClass="entr" presetSubtype="16" fill="hold" grpId="0" nodeType="clickEffect">
                                  <p:stCondLst>
                                    <p:cond delay="0"/>
                                  </p:stCondLst>
                                  <p:childTnLst>
                                    <p:set>
                                      <p:cBhvr>
                                        <p:cTn id="203" dur="1" fill="hold">
                                          <p:stCondLst>
                                            <p:cond delay="0"/>
                                          </p:stCondLst>
                                        </p:cTn>
                                        <p:tgtEl>
                                          <p:spTgt spid="58"/>
                                        </p:tgtEl>
                                        <p:attrNameLst>
                                          <p:attrName>style.visibility</p:attrName>
                                        </p:attrNameLst>
                                      </p:cBhvr>
                                      <p:to>
                                        <p:strVal val="visible"/>
                                      </p:to>
                                    </p:set>
                                    <p:anim calcmode="lin" valueType="num">
                                      <p:cBhvr>
                                        <p:cTn id="204" dur="500" fill="hold"/>
                                        <p:tgtEl>
                                          <p:spTgt spid="58"/>
                                        </p:tgtEl>
                                        <p:attrNameLst>
                                          <p:attrName>ppt_w</p:attrName>
                                        </p:attrNameLst>
                                      </p:cBhvr>
                                      <p:tavLst>
                                        <p:tav tm="0">
                                          <p:val>
                                            <p:fltVal val="0"/>
                                          </p:val>
                                        </p:tav>
                                        <p:tav tm="100000">
                                          <p:val>
                                            <p:strVal val="#ppt_w"/>
                                          </p:val>
                                        </p:tav>
                                      </p:tavLst>
                                    </p:anim>
                                    <p:anim calcmode="lin" valueType="num">
                                      <p:cBhvr>
                                        <p:cTn id="205" dur="500" fill="hold"/>
                                        <p:tgtEl>
                                          <p:spTgt spid="58"/>
                                        </p:tgtEl>
                                        <p:attrNameLst>
                                          <p:attrName>ppt_h</p:attrName>
                                        </p:attrNameLst>
                                      </p:cBhvr>
                                      <p:tavLst>
                                        <p:tav tm="0">
                                          <p:val>
                                            <p:fltVal val="0"/>
                                          </p:val>
                                        </p:tav>
                                        <p:tav tm="100000">
                                          <p:val>
                                            <p:strVal val="#ppt_h"/>
                                          </p:val>
                                        </p:tav>
                                      </p:tavLst>
                                    </p:anim>
                                    <p:animEffect transition="in" filter="fade">
                                      <p:cBhvr>
                                        <p:cTn id="206" dur="500"/>
                                        <p:tgtEl>
                                          <p:spTgt spid="58"/>
                                        </p:tgtEl>
                                      </p:cBhvr>
                                    </p:animEffect>
                                  </p:childTnLst>
                                </p:cTn>
                              </p:par>
                              <p:par>
                                <p:cTn id="207" presetID="53" presetClass="entr" presetSubtype="16" fill="hold" grpId="0" nodeType="withEffect">
                                  <p:stCondLst>
                                    <p:cond delay="0"/>
                                  </p:stCondLst>
                                  <p:childTnLst>
                                    <p:set>
                                      <p:cBhvr>
                                        <p:cTn id="208" dur="1" fill="hold">
                                          <p:stCondLst>
                                            <p:cond delay="0"/>
                                          </p:stCondLst>
                                        </p:cTn>
                                        <p:tgtEl>
                                          <p:spTgt spid="67"/>
                                        </p:tgtEl>
                                        <p:attrNameLst>
                                          <p:attrName>style.visibility</p:attrName>
                                        </p:attrNameLst>
                                      </p:cBhvr>
                                      <p:to>
                                        <p:strVal val="visible"/>
                                      </p:to>
                                    </p:set>
                                    <p:anim calcmode="lin" valueType="num">
                                      <p:cBhvr>
                                        <p:cTn id="209" dur="500" fill="hold"/>
                                        <p:tgtEl>
                                          <p:spTgt spid="67"/>
                                        </p:tgtEl>
                                        <p:attrNameLst>
                                          <p:attrName>ppt_w</p:attrName>
                                        </p:attrNameLst>
                                      </p:cBhvr>
                                      <p:tavLst>
                                        <p:tav tm="0">
                                          <p:val>
                                            <p:fltVal val="0"/>
                                          </p:val>
                                        </p:tav>
                                        <p:tav tm="100000">
                                          <p:val>
                                            <p:strVal val="#ppt_w"/>
                                          </p:val>
                                        </p:tav>
                                      </p:tavLst>
                                    </p:anim>
                                    <p:anim calcmode="lin" valueType="num">
                                      <p:cBhvr>
                                        <p:cTn id="210" dur="500" fill="hold"/>
                                        <p:tgtEl>
                                          <p:spTgt spid="67"/>
                                        </p:tgtEl>
                                        <p:attrNameLst>
                                          <p:attrName>ppt_h</p:attrName>
                                        </p:attrNameLst>
                                      </p:cBhvr>
                                      <p:tavLst>
                                        <p:tav tm="0">
                                          <p:val>
                                            <p:fltVal val="0"/>
                                          </p:val>
                                        </p:tav>
                                        <p:tav tm="100000">
                                          <p:val>
                                            <p:strVal val="#ppt_h"/>
                                          </p:val>
                                        </p:tav>
                                      </p:tavLst>
                                    </p:anim>
                                    <p:animEffect transition="in" filter="fade">
                                      <p:cBhvr>
                                        <p:cTn id="211" dur="500"/>
                                        <p:tgtEl>
                                          <p:spTgt spid="67"/>
                                        </p:tgtEl>
                                      </p:cBhvr>
                                    </p:animEffect>
                                  </p:childTnLst>
                                </p:cTn>
                              </p:par>
                              <p:par>
                                <p:cTn id="212" presetID="53" presetClass="entr" presetSubtype="16" fill="hold" nodeType="withEffect">
                                  <p:stCondLst>
                                    <p:cond delay="0"/>
                                  </p:stCondLst>
                                  <p:childTnLst>
                                    <p:set>
                                      <p:cBhvr>
                                        <p:cTn id="213" dur="1" fill="hold">
                                          <p:stCondLst>
                                            <p:cond delay="0"/>
                                          </p:stCondLst>
                                        </p:cTn>
                                        <p:tgtEl>
                                          <p:spTgt spid="89"/>
                                        </p:tgtEl>
                                        <p:attrNameLst>
                                          <p:attrName>style.visibility</p:attrName>
                                        </p:attrNameLst>
                                      </p:cBhvr>
                                      <p:to>
                                        <p:strVal val="visible"/>
                                      </p:to>
                                    </p:set>
                                    <p:anim calcmode="lin" valueType="num">
                                      <p:cBhvr>
                                        <p:cTn id="214" dur="500" fill="hold"/>
                                        <p:tgtEl>
                                          <p:spTgt spid="89"/>
                                        </p:tgtEl>
                                        <p:attrNameLst>
                                          <p:attrName>ppt_w</p:attrName>
                                        </p:attrNameLst>
                                      </p:cBhvr>
                                      <p:tavLst>
                                        <p:tav tm="0">
                                          <p:val>
                                            <p:fltVal val="0"/>
                                          </p:val>
                                        </p:tav>
                                        <p:tav tm="100000">
                                          <p:val>
                                            <p:strVal val="#ppt_w"/>
                                          </p:val>
                                        </p:tav>
                                      </p:tavLst>
                                    </p:anim>
                                    <p:anim calcmode="lin" valueType="num">
                                      <p:cBhvr>
                                        <p:cTn id="215" dur="500" fill="hold"/>
                                        <p:tgtEl>
                                          <p:spTgt spid="89"/>
                                        </p:tgtEl>
                                        <p:attrNameLst>
                                          <p:attrName>ppt_h</p:attrName>
                                        </p:attrNameLst>
                                      </p:cBhvr>
                                      <p:tavLst>
                                        <p:tav tm="0">
                                          <p:val>
                                            <p:fltVal val="0"/>
                                          </p:val>
                                        </p:tav>
                                        <p:tav tm="100000">
                                          <p:val>
                                            <p:strVal val="#ppt_h"/>
                                          </p:val>
                                        </p:tav>
                                      </p:tavLst>
                                    </p:anim>
                                    <p:animEffect transition="in" filter="fade">
                                      <p:cBhvr>
                                        <p:cTn id="216" dur="500"/>
                                        <p:tgtEl>
                                          <p:spTgt spid="89"/>
                                        </p:tgtEl>
                                      </p:cBhvr>
                                    </p:animEffect>
                                  </p:childTnLst>
                                </p:cTn>
                              </p:par>
                              <p:par>
                                <p:cTn id="217" presetID="53" presetClass="entr" presetSubtype="16" fill="hold" nodeType="withEffect">
                                  <p:stCondLst>
                                    <p:cond delay="0"/>
                                  </p:stCondLst>
                                  <p:childTnLst>
                                    <p:set>
                                      <p:cBhvr>
                                        <p:cTn id="218" dur="1" fill="hold">
                                          <p:stCondLst>
                                            <p:cond delay="0"/>
                                          </p:stCondLst>
                                        </p:cTn>
                                        <p:tgtEl>
                                          <p:spTgt spid="90"/>
                                        </p:tgtEl>
                                        <p:attrNameLst>
                                          <p:attrName>style.visibility</p:attrName>
                                        </p:attrNameLst>
                                      </p:cBhvr>
                                      <p:to>
                                        <p:strVal val="visible"/>
                                      </p:to>
                                    </p:set>
                                    <p:anim calcmode="lin" valueType="num">
                                      <p:cBhvr>
                                        <p:cTn id="219" dur="500" fill="hold"/>
                                        <p:tgtEl>
                                          <p:spTgt spid="90"/>
                                        </p:tgtEl>
                                        <p:attrNameLst>
                                          <p:attrName>ppt_w</p:attrName>
                                        </p:attrNameLst>
                                      </p:cBhvr>
                                      <p:tavLst>
                                        <p:tav tm="0">
                                          <p:val>
                                            <p:fltVal val="0"/>
                                          </p:val>
                                        </p:tav>
                                        <p:tav tm="100000">
                                          <p:val>
                                            <p:strVal val="#ppt_w"/>
                                          </p:val>
                                        </p:tav>
                                      </p:tavLst>
                                    </p:anim>
                                    <p:anim calcmode="lin" valueType="num">
                                      <p:cBhvr>
                                        <p:cTn id="220" dur="500" fill="hold"/>
                                        <p:tgtEl>
                                          <p:spTgt spid="90"/>
                                        </p:tgtEl>
                                        <p:attrNameLst>
                                          <p:attrName>ppt_h</p:attrName>
                                        </p:attrNameLst>
                                      </p:cBhvr>
                                      <p:tavLst>
                                        <p:tav tm="0">
                                          <p:val>
                                            <p:fltVal val="0"/>
                                          </p:val>
                                        </p:tav>
                                        <p:tav tm="100000">
                                          <p:val>
                                            <p:strVal val="#ppt_h"/>
                                          </p:val>
                                        </p:tav>
                                      </p:tavLst>
                                    </p:anim>
                                    <p:animEffect transition="in" filter="fade">
                                      <p:cBhvr>
                                        <p:cTn id="221" dur="500"/>
                                        <p:tgtEl>
                                          <p:spTgt spid="90"/>
                                        </p:tgtEl>
                                      </p:cBhvr>
                                    </p:animEffect>
                                  </p:childTnLst>
                                </p:cTn>
                              </p:par>
                              <p:par>
                                <p:cTn id="222" presetID="53" presetClass="entr" presetSubtype="16" fill="hold" grpId="0" nodeType="withEffect">
                                  <p:stCondLst>
                                    <p:cond delay="0"/>
                                  </p:stCondLst>
                                  <p:childTnLst>
                                    <p:set>
                                      <p:cBhvr>
                                        <p:cTn id="223" dur="1" fill="hold">
                                          <p:stCondLst>
                                            <p:cond delay="0"/>
                                          </p:stCondLst>
                                        </p:cTn>
                                        <p:tgtEl>
                                          <p:spTgt spid="95"/>
                                        </p:tgtEl>
                                        <p:attrNameLst>
                                          <p:attrName>style.visibility</p:attrName>
                                        </p:attrNameLst>
                                      </p:cBhvr>
                                      <p:to>
                                        <p:strVal val="visible"/>
                                      </p:to>
                                    </p:set>
                                    <p:anim calcmode="lin" valueType="num">
                                      <p:cBhvr>
                                        <p:cTn id="224" dur="500" fill="hold"/>
                                        <p:tgtEl>
                                          <p:spTgt spid="95"/>
                                        </p:tgtEl>
                                        <p:attrNameLst>
                                          <p:attrName>ppt_w</p:attrName>
                                        </p:attrNameLst>
                                      </p:cBhvr>
                                      <p:tavLst>
                                        <p:tav tm="0">
                                          <p:val>
                                            <p:fltVal val="0"/>
                                          </p:val>
                                        </p:tav>
                                        <p:tav tm="100000">
                                          <p:val>
                                            <p:strVal val="#ppt_w"/>
                                          </p:val>
                                        </p:tav>
                                      </p:tavLst>
                                    </p:anim>
                                    <p:anim calcmode="lin" valueType="num">
                                      <p:cBhvr>
                                        <p:cTn id="225" dur="500" fill="hold"/>
                                        <p:tgtEl>
                                          <p:spTgt spid="95"/>
                                        </p:tgtEl>
                                        <p:attrNameLst>
                                          <p:attrName>ppt_h</p:attrName>
                                        </p:attrNameLst>
                                      </p:cBhvr>
                                      <p:tavLst>
                                        <p:tav tm="0">
                                          <p:val>
                                            <p:fltVal val="0"/>
                                          </p:val>
                                        </p:tav>
                                        <p:tav tm="100000">
                                          <p:val>
                                            <p:strVal val="#ppt_h"/>
                                          </p:val>
                                        </p:tav>
                                      </p:tavLst>
                                    </p:anim>
                                    <p:animEffect transition="in" filter="fade">
                                      <p:cBhvr>
                                        <p:cTn id="226" dur="500"/>
                                        <p:tgtEl>
                                          <p:spTgt spid="95"/>
                                        </p:tgtEl>
                                      </p:cBhvr>
                                    </p:animEffect>
                                  </p:childTnLst>
                                </p:cTn>
                              </p:par>
                              <p:par>
                                <p:cTn id="227" presetID="53" presetClass="entr" presetSubtype="16" fill="hold" nodeType="withEffect">
                                  <p:stCondLst>
                                    <p:cond delay="0"/>
                                  </p:stCondLst>
                                  <p:childTnLst>
                                    <p:set>
                                      <p:cBhvr>
                                        <p:cTn id="228" dur="1" fill="hold">
                                          <p:stCondLst>
                                            <p:cond delay="0"/>
                                          </p:stCondLst>
                                        </p:cTn>
                                        <p:tgtEl>
                                          <p:spTgt spid="6"/>
                                        </p:tgtEl>
                                        <p:attrNameLst>
                                          <p:attrName>style.visibility</p:attrName>
                                        </p:attrNameLst>
                                      </p:cBhvr>
                                      <p:to>
                                        <p:strVal val="visible"/>
                                      </p:to>
                                    </p:set>
                                    <p:anim calcmode="lin" valueType="num">
                                      <p:cBhvr>
                                        <p:cTn id="229" dur="500" fill="hold"/>
                                        <p:tgtEl>
                                          <p:spTgt spid="6"/>
                                        </p:tgtEl>
                                        <p:attrNameLst>
                                          <p:attrName>ppt_w</p:attrName>
                                        </p:attrNameLst>
                                      </p:cBhvr>
                                      <p:tavLst>
                                        <p:tav tm="0">
                                          <p:val>
                                            <p:fltVal val="0"/>
                                          </p:val>
                                        </p:tav>
                                        <p:tav tm="100000">
                                          <p:val>
                                            <p:strVal val="#ppt_w"/>
                                          </p:val>
                                        </p:tav>
                                      </p:tavLst>
                                    </p:anim>
                                    <p:anim calcmode="lin" valueType="num">
                                      <p:cBhvr>
                                        <p:cTn id="230" dur="500" fill="hold"/>
                                        <p:tgtEl>
                                          <p:spTgt spid="6"/>
                                        </p:tgtEl>
                                        <p:attrNameLst>
                                          <p:attrName>ppt_h</p:attrName>
                                        </p:attrNameLst>
                                      </p:cBhvr>
                                      <p:tavLst>
                                        <p:tav tm="0">
                                          <p:val>
                                            <p:fltVal val="0"/>
                                          </p:val>
                                        </p:tav>
                                        <p:tav tm="100000">
                                          <p:val>
                                            <p:strVal val="#ppt_h"/>
                                          </p:val>
                                        </p:tav>
                                      </p:tavLst>
                                    </p:anim>
                                    <p:animEffect transition="in" filter="fade">
                                      <p:cBhvr>
                                        <p:cTn id="231" dur="500"/>
                                        <p:tgtEl>
                                          <p:spTgt spid="6"/>
                                        </p:tgtEl>
                                      </p:cBhvr>
                                    </p:animEffect>
                                  </p:childTnLst>
                                </p:cTn>
                              </p:par>
                            </p:childTnLst>
                          </p:cTn>
                        </p:par>
                      </p:childTnLst>
                    </p:cTn>
                  </p:par>
                  <p:par>
                    <p:cTn id="232" fill="hold">
                      <p:stCondLst>
                        <p:cond delay="indefinite"/>
                      </p:stCondLst>
                      <p:childTnLst>
                        <p:par>
                          <p:cTn id="233" fill="hold">
                            <p:stCondLst>
                              <p:cond delay="0"/>
                            </p:stCondLst>
                            <p:childTnLst>
                              <p:par>
                                <p:cTn id="234" presetID="14" presetClass="entr" presetSubtype="10" fill="hold" grpId="0" nodeType="clickEffect">
                                  <p:stCondLst>
                                    <p:cond delay="0"/>
                                  </p:stCondLst>
                                  <p:childTnLst>
                                    <p:set>
                                      <p:cBhvr>
                                        <p:cTn id="235" dur="1" fill="hold">
                                          <p:stCondLst>
                                            <p:cond delay="0"/>
                                          </p:stCondLst>
                                        </p:cTn>
                                        <p:tgtEl>
                                          <p:spTgt spid="87"/>
                                        </p:tgtEl>
                                        <p:attrNameLst>
                                          <p:attrName>style.visibility</p:attrName>
                                        </p:attrNameLst>
                                      </p:cBhvr>
                                      <p:to>
                                        <p:strVal val="visible"/>
                                      </p:to>
                                    </p:set>
                                    <p:animEffect transition="in" filter="randombar(horizontal)">
                                      <p:cBhvr>
                                        <p:cTn id="236" dur="500"/>
                                        <p:tgtEl>
                                          <p:spTgt spid="87"/>
                                        </p:tgtEl>
                                      </p:cBhvr>
                                    </p:animEffect>
                                  </p:childTnLst>
                                </p:cTn>
                              </p:par>
                              <p:par>
                                <p:cTn id="237" presetID="14" presetClass="entr" presetSubtype="10" fill="hold" grpId="0" nodeType="withEffect">
                                  <p:stCondLst>
                                    <p:cond delay="0"/>
                                  </p:stCondLst>
                                  <p:childTnLst>
                                    <p:set>
                                      <p:cBhvr>
                                        <p:cTn id="238" dur="1" fill="hold">
                                          <p:stCondLst>
                                            <p:cond delay="0"/>
                                          </p:stCondLst>
                                        </p:cTn>
                                        <p:tgtEl>
                                          <p:spTgt spid="88"/>
                                        </p:tgtEl>
                                        <p:attrNameLst>
                                          <p:attrName>style.visibility</p:attrName>
                                        </p:attrNameLst>
                                      </p:cBhvr>
                                      <p:to>
                                        <p:strVal val="visible"/>
                                      </p:to>
                                    </p:set>
                                    <p:animEffect transition="in" filter="randombar(horizontal)">
                                      <p:cBhvr>
                                        <p:cTn id="239" dur="500"/>
                                        <p:tgtEl>
                                          <p:spTgt spid="88"/>
                                        </p:tgtEl>
                                      </p:cBhvr>
                                    </p:animEffect>
                                  </p:childTnLst>
                                </p:cTn>
                              </p:par>
                            </p:childTnLst>
                          </p:cTn>
                        </p:par>
                      </p:childTnLst>
                    </p:cTn>
                  </p:par>
                  <p:par>
                    <p:cTn id="240" fill="hold">
                      <p:stCondLst>
                        <p:cond delay="indefinite"/>
                      </p:stCondLst>
                      <p:childTnLst>
                        <p:par>
                          <p:cTn id="241" fill="hold">
                            <p:stCondLst>
                              <p:cond delay="0"/>
                            </p:stCondLst>
                            <p:childTnLst>
                              <p:par>
                                <p:cTn id="242" presetID="53" presetClass="entr" presetSubtype="16" fill="hold" grpId="0" nodeType="clickEffect">
                                  <p:stCondLst>
                                    <p:cond delay="0"/>
                                  </p:stCondLst>
                                  <p:childTnLst>
                                    <p:set>
                                      <p:cBhvr>
                                        <p:cTn id="243" dur="1" fill="hold">
                                          <p:stCondLst>
                                            <p:cond delay="0"/>
                                          </p:stCondLst>
                                        </p:cTn>
                                        <p:tgtEl>
                                          <p:spTgt spid="57"/>
                                        </p:tgtEl>
                                        <p:attrNameLst>
                                          <p:attrName>style.visibility</p:attrName>
                                        </p:attrNameLst>
                                      </p:cBhvr>
                                      <p:to>
                                        <p:strVal val="visible"/>
                                      </p:to>
                                    </p:set>
                                    <p:anim calcmode="lin" valueType="num">
                                      <p:cBhvr>
                                        <p:cTn id="244" dur="500" fill="hold"/>
                                        <p:tgtEl>
                                          <p:spTgt spid="57"/>
                                        </p:tgtEl>
                                        <p:attrNameLst>
                                          <p:attrName>ppt_w</p:attrName>
                                        </p:attrNameLst>
                                      </p:cBhvr>
                                      <p:tavLst>
                                        <p:tav tm="0">
                                          <p:val>
                                            <p:fltVal val="0"/>
                                          </p:val>
                                        </p:tav>
                                        <p:tav tm="100000">
                                          <p:val>
                                            <p:strVal val="#ppt_w"/>
                                          </p:val>
                                        </p:tav>
                                      </p:tavLst>
                                    </p:anim>
                                    <p:anim calcmode="lin" valueType="num">
                                      <p:cBhvr>
                                        <p:cTn id="245" dur="500" fill="hold"/>
                                        <p:tgtEl>
                                          <p:spTgt spid="57"/>
                                        </p:tgtEl>
                                        <p:attrNameLst>
                                          <p:attrName>ppt_h</p:attrName>
                                        </p:attrNameLst>
                                      </p:cBhvr>
                                      <p:tavLst>
                                        <p:tav tm="0">
                                          <p:val>
                                            <p:fltVal val="0"/>
                                          </p:val>
                                        </p:tav>
                                        <p:tav tm="100000">
                                          <p:val>
                                            <p:strVal val="#ppt_h"/>
                                          </p:val>
                                        </p:tav>
                                      </p:tavLst>
                                    </p:anim>
                                    <p:animEffect transition="in" filter="fade">
                                      <p:cBhvr>
                                        <p:cTn id="246" dur="500"/>
                                        <p:tgtEl>
                                          <p:spTgt spid="57"/>
                                        </p:tgtEl>
                                      </p:cBhvr>
                                    </p:animEffect>
                                  </p:childTnLst>
                                </p:cTn>
                              </p:par>
                              <p:par>
                                <p:cTn id="247" presetID="53" presetClass="entr" presetSubtype="16" fill="hold" grpId="0" nodeType="withEffect">
                                  <p:stCondLst>
                                    <p:cond delay="0"/>
                                  </p:stCondLst>
                                  <p:childTnLst>
                                    <p:set>
                                      <p:cBhvr>
                                        <p:cTn id="248" dur="1" fill="hold">
                                          <p:stCondLst>
                                            <p:cond delay="0"/>
                                          </p:stCondLst>
                                        </p:cTn>
                                        <p:tgtEl>
                                          <p:spTgt spid="68"/>
                                        </p:tgtEl>
                                        <p:attrNameLst>
                                          <p:attrName>style.visibility</p:attrName>
                                        </p:attrNameLst>
                                      </p:cBhvr>
                                      <p:to>
                                        <p:strVal val="visible"/>
                                      </p:to>
                                    </p:set>
                                    <p:anim calcmode="lin" valueType="num">
                                      <p:cBhvr>
                                        <p:cTn id="249" dur="500" fill="hold"/>
                                        <p:tgtEl>
                                          <p:spTgt spid="68"/>
                                        </p:tgtEl>
                                        <p:attrNameLst>
                                          <p:attrName>ppt_w</p:attrName>
                                        </p:attrNameLst>
                                      </p:cBhvr>
                                      <p:tavLst>
                                        <p:tav tm="0">
                                          <p:val>
                                            <p:fltVal val="0"/>
                                          </p:val>
                                        </p:tav>
                                        <p:tav tm="100000">
                                          <p:val>
                                            <p:strVal val="#ppt_w"/>
                                          </p:val>
                                        </p:tav>
                                      </p:tavLst>
                                    </p:anim>
                                    <p:anim calcmode="lin" valueType="num">
                                      <p:cBhvr>
                                        <p:cTn id="250" dur="500" fill="hold"/>
                                        <p:tgtEl>
                                          <p:spTgt spid="68"/>
                                        </p:tgtEl>
                                        <p:attrNameLst>
                                          <p:attrName>ppt_h</p:attrName>
                                        </p:attrNameLst>
                                      </p:cBhvr>
                                      <p:tavLst>
                                        <p:tav tm="0">
                                          <p:val>
                                            <p:fltVal val="0"/>
                                          </p:val>
                                        </p:tav>
                                        <p:tav tm="100000">
                                          <p:val>
                                            <p:strVal val="#ppt_h"/>
                                          </p:val>
                                        </p:tav>
                                      </p:tavLst>
                                    </p:anim>
                                    <p:animEffect transition="in" filter="fade">
                                      <p:cBhvr>
                                        <p:cTn id="251" dur="500"/>
                                        <p:tgtEl>
                                          <p:spTgt spid="68"/>
                                        </p:tgtEl>
                                      </p:cBhvr>
                                    </p:animEffect>
                                  </p:childTnLst>
                                </p:cTn>
                              </p:par>
                              <p:par>
                                <p:cTn id="252" presetID="53" presetClass="entr" presetSubtype="16" fill="hold" nodeType="withEffect">
                                  <p:stCondLst>
                                    <p:cond delay="0"/>
                                  </p:stCondLst>
                                  <p:childTnLst>
                                    <p:set>
                                      <p:cBhvr>
                                        <p:cTn id="253" dur="1" fill="hold">
                                          <p:stCondLst>
                                            <p:cond delay="0"/>
                                          </p:stCondLst>
                                        </p:cTn>
                                        <p:tgtEl>
                                          <p:spTgt spid="93"/>
                                        </p:tgtEl>
                                        <p:attrNameLst>
                                          <p:attrName>style.visibility</p:attrName>
                                        </p:attrNameLst>
                                      </p:cBhvr>
                                      <p:to>
                                        <p:strVal val="visible"/>
                                      </p:to>
                                    </p:set>
                                    <p:anim calcmode="lin" valueType="num">
                                      <p:cBhvr>
                                        <p:cTn id="254" dur="500" fill="hold"/>
                                        <p:tgtEl>
                                          <p:spTgt spid="93"/>
                                        </p:tgtEl>
                                        <p:attrNameLst>
                                          <p:attrName>ppt_w</p:attrName>
                                        </p:attrNameLst>
                                      </p:cBhvr>
                                      <p:tavLst>
                                        <p:tav tm="0">
                                          <p:val>
                                            <p:fltVal val="0"/>
                                          </p:val>
                                        </p:tav>
                                        <p:tav tm="100000">
                                          <p:val>
                                            <p:strVal val="#ppt_w"/>
                                          </p:val>
                                        </p:tav>
                                      </p:tavLst>
                                    </p:anim>
                                    <p:anim calcmode="lin" valueType="num">
                                      <p:cBhvr>
                                        <p:cTn id="255" dur="500" fill="hold"/>
                                        <p:tgtEl>
                                          <p:spTgt spid="93"/>
                                        </p:tgtEl>
                                        <p:attrNameLst>
                                          <p:attrName>ppt_h</p:attrName>
                                        </p:attrNameLst>
                                      </p:cBhvr>
                                      <p:tavLst>
                                        <p:tav tm="0">
                                          <p:val>
                                            <p:fltVal val="0"/>
                                          </p:val>
                                        </p:tav>
                                        <p:tav tm="100000">
                                          <p:val>
                                            <p:strVal val="#ppt_h"/>
                                          </p:val>
                                        </p:tav>
                                      </p:tavLst>
                                    </p:anim>
                                    <p:animEffect transition="in" filter="fade">
                                      <p:cBhvr>
                                        <p:cTn id="256" dur="500"/>
                                        <p:tgtEl>
                                          <p:spTgt spid="93"/>
                                        </p:tgtEl>
                                      </p:cBhvr>
                                    </p:animEffect>
                                  </p:childTnLst>
                                </p:cTn>
                              </p:par>
                              <p:par>
                                <p:cTn id="257" presetID="53" presetClass="entr" presetSubtype="16" fill="hold" nodeType="withEffect">
                                  <p:stCondLst>
                                    <p:cond delay="0"/>
                                  </p:stCondLst>
                                  <p:childTnLst>
                                    <p:set>
                                      <p:cBhvr>
                                        <p:cTn id="258" dur="1" fill="hold">
                                          <p:stCondLst>
                                            <p:cond delay="0"/>
                                          </p:stCondLst>
                                        </p:cTn>
                                        <p:tgtEl>
                                          <p:spTgt spid="94"/>
                                        </p:tgtEl>
                                        <p:attrNameLst>
                                          <p:attrName>style.visibility</p:attrName>
                                        </p:attrNameLst>
                                      </p:cBhvr>
                                      <p:to>
                                        <p:strVal val="visible"/>
                                      </p:to>
                                    </p:set>
                                    <p:anim calcmode="lin" valueType="num">
                                      <p:cBhvr>
                                        <p:cTn id="259" dur="500" fill="hold"/>
                                        <p:tgtEl>
                                          <p:spTgt spid="94"/>
                                        </p:tgtEl>
                                        <p:attrNameLst>
                                          <p:attrName>ppt_w</p:attrName>
                                        </p:attrNameLst>
                                      </p:cBhvr>
                                      <p:tavLst>
                                        <p:tav tm="0">
                                          <p:val>
                                            <p:fltVal val="0"/>
                                          </p:val>
                                        </p:tav>
                                        <p:tav tm="100000">
                                          <p:val>
                                            <p:strVal val="#ppt_w"/>
                                          </p:val>
                                        </p:tav>
                                      </p:tavLst>
                                    </p:anim>
                                    <p:anim calcmode="lin" valueType="num">
                                      <p:cBhvr>
                                        <p:cTn id="260" dur="500" fill="hold"/>
                                        <p:tgtEl>
                                          <p:spTgt spid="94"/>
                                        </p:tgtEl>
                                        <p:attrNameLst>
                                          <p:attrName>ppt_h</p:attrName>
                                        </p:attrNameLst>
                                      </p:cBhvr>
                                      <p:tavLst>
                                        <p:tav tm="0">
                                          <p:val>
                                            <p:fltVal val="0"/>
                                          </p:val>
                                        </p:tav>
                                        <p:tav tm="100000">
                                          <p:val>
                                            <p:strVal val="#ppt_h"/>
                                          </p:val>
                                        </p:tav>
                                      </p:tavLst>
                                    </p:anim>
                                    <p:animEffect transition="in" filter="fade">
                                      <p:cBhvr>
                                        <p:cTn id="261" dur="500"/>
                                        <p:tgtEl>
                                          <p:spTgt spid="94"/>
                                        </p:tgtEl>
                                      </p:cBhvr>
                                    </p:animEffect>
                                  </p:childTnLst>
                                </p:cTn>
                              </p:par>
                              <p:par>
                                <p:cTn id="262" presetID="53" presetClass="entr" presetSubtype="16" fill="hold" grpId="0" nodeType="withEffect">
                                  <p:stCondLst>
                                    <p:cond delay="0"/>
                                  </p:stCondLst>
                                  <p:childTnLst>
                                    <p:set>
                                      <p:cBhvr>
                                        <p:cTn id="263" dur="1" fill="hold">
                                          <p:stCondLst>
                                            <p:cond delay="0"/>
                                          </p:stCondLst>
                                        </p:cTn>
                                        <p:tgtEl>
                                          <p:spTgt spid="96"/>
                                        </p:tgtEl>
                                        <p:attrNameLst>
                                          <p:attrName>style.visibility</p:attrName>
                                        </p:attrNameLst>
                                      </p:cBhvr>
                                      <p:to>
                                        <p:strVal val="visible"/>
                                      </p:to>
                                    </p:set>
                                    <p:anim calcmode="lin" valueType="num">
                                      <p:cBhvr>
                                        <p:cTn id="264" dur="500" fill="hold"/>
                                        <p:tgtEl>
                                          <p:spTgt spid="96"/>
                                        </p:tgtEl>
                                        <p:attrNameLst>
                                          <p:attrName>ppt_w</p:attrName>
                                        </p:attrNameLst>
                                      </p:cBhvr>
                                      <p:tavLst>
                                        <p:tav tm="0">
                                          <p:val>
                                            <p:fltVal val="0"/>
                                          </p:val>
                                        </p:tav>
                                        <p:tav tm="100000">
                                          <p:val>
                                            <p:strVal val="#ppt_w"/>
                                          </p:val>
                                        </p:tav>
                                      </p:tavLst>
                                    </p:anim>
                                    <p:anim calcmode="lin" valueType="num">
                                      <p:cBhvr>
                                        <p:cTn id="265" dur="500" fill="hold"/>
                                        <p:tgtEl>
                                          <p:spTgt spid="96"/>
                                        </p:tgtEl>
                                        <p:attrNameLst>
                                          <p:attrName>ppt_h</p:attrName>
                                        </p:attrNameLst>
                                      </p:cBhvr>
                                      <p:tavLst>
                                        <p:tav tm="0">
                                          <p:val>
                                            <p:fltVal val="0"/>
                                          </p:val>
                                        </p:tav>
                                        <p:tav tm="100000">
                                          <p:val>
                                            <p:strVal val="#ppt_h"/>
                                          </p:val>
                                        </p:tav>
                                      </p:tavLst>
                                    </p:anim>
                                    <p:animEffect transition="in" filter="fade">
                                      <p:cBhvr>
                                        <p:cTn id="266" dur="500"/>
                                        <p:tgtEl>
                                          <p:spTgt spid="96"/>
                                        </p:tgtEl>
                                      </p:cBhvr>
                                    </p:animEffect>
                                  </p:childTnLst>
                                </p:cTn>
                              </p:par>
                              <p:par>
                                <p:cTn id="267" presetID="53" presetClass="entr" presetSubtype="16" fill="hold" nodeType="withEffect">
                                  <p:stCondLst>
                                    <p:cond delay="0"/>
                                  </p:stCondLst>
                                  <p:childTnLst>
                                    <p:set>
                                      <p:cBhvr>
                                        <p:cTn id="268" dur="1" fill="hold">
                                          <p:stCondLst>
                                            <p:cond delay="0"/>
                                          </p:stCondLst>
                                        </p:cTn>
                                        <p:tgtEl>
                                          <p:spTgt spid="8"/>
                                        </p:tgtEl>
                                        <p:attrNameLst>
                                          <p:attrName>style.visibility</p:attrName>
                                        </p:attrNameLst>
                                      </p:cBhvr>
                                      <p:to>
                                        <p:strVal val="visible"/>
                                      </p:to>
                                    </p:set>
                                    <p:anim calcmode="lin" valueType="num">
                                      <p:cBhvr>
                                        <p:cTn id="269" dur="500" fill="hold"/>
                                        <p:tgtEl>
                                          <p:spTgt spid="8"/>
                                        </p:tgtEl>
                                        <p:attrNameLst>
                                          <p:attrName>ppt_w</p:attrName>
                                        </p:attrNameLst>
                                      </p:cBhvr>
                                      <p:tavLst>
                                        <p:tav tm="0">
                                          <p:val>
                                            <p:fltVal val="0"/>
                                          </p:val>
                                        </p:tav>
                                        <p:tav tm="100000">
                                          <p:val>
                                            <p:strVal val="#ppt_w"/>
                                          </p:val>
                                        </p:tav>
                                      </p:tavLst>
                                    </p:anim>
                                    <p:anim calcmode="lin" valueType="num">
                                      <p:cBhvr>
                                        <p:cTn id="270" dur="500" fill="hold"/>
                                        <p:tgtEl>
                                          <p:spTgt spid="8"/>
                                        </p:tgtEl>
                                        <p:attrNameLst>
                                          <p:attrName>ppt_h</p:attrName>
                                        </p:attrNameLst>
                                      </p:cBhvr>
                                      <p:tavLst>
                                        <p:tav tm="0">
                                          <p:val>
                                            <p:fltVal val="0"/>
                                          </p:val>
                                        </p:tav>
                                        <p:tav tm="100000">
                                          <p:val>
                                            <p:strVal val="#ppt_h"/>
                                          </p:val>
                                        </p:tav>
                                      </p:tavLst>
                                    </p:anim>
                                    <p:animEffect transition="in" filter="fade">
                                      <p:cBhvr>
                                        <p:cTn id="271" dur="500"/>
                                        <p:tgtEl>
                                          <p:spTgt spid="8"/>
                                        </p:tgtEl>
                                      </p:cBhvr>
                                    </p:animEffect>
                                  </p:childTnLst>
                                </p:cTn>
                              </p:par>
                            </p:childTnLst>
                          </p:cTn>
                        </p:par>
                      </p:childTnLst>
                    </p:cTn>
                  </p:par>
                  <p:par>
                    <p:cTn id="272" fill="hold">
                      <p:stCondLst>
                        <p:cond delay="indefinite"/>
                      </p:stCondLst>
                      <p:childTnLst>
                        <p:par>
                          <p:cTn id="273" fill="hold">
                            <p:stCondLst>
                              <p:cond delay="0"/>
                            </p:stCondLst>
                            <p:childTnLst>
                              <p:par>
                                <p:cTn id="274" presetID="14" presetClass="entr" presetSubtype="10" fill="hold" grpId="0" nodeType="clickEffect">
                                  <p:stCondLst>
                                    <p:cond delay="0"/>
                                  </p:stCondLst>
                                  <p:childTnLst>
                                    <p:set>
                                      <p:cBhvr>
                                        <p:cTn id="275" dur="1" fill="hold">
                                          <p:stCondLst>
                                            <p:cond delay="0"/>
                                          </p:stCondLst>
                                        </p:cTn>
                                        <p:tgtEl>
                                          <p:spTgt spid="91"/>
                                        </p:tgtEl>
                                        <p:attrNameLst>
                                          <p:attrName>style.visibility</p:attrName>
                                        </p:attrNameLst>
                                      </p:cBhvr>
                                      <p:to>
                                        <p:strVal val="visible"/>
                                      </p:to>
                                    </p:set>
                                    <p:animEffect transition="in" filter="randombar(horizontal)">
                                      <p:cBhvr>
                                        <p:cTn id="276" dur="500"/>
                                        <p:tgtEl>
                                          <p:spTgt spid="91"/>
                                        </p:tgtEl>
                                      </p:cBhvr>
                                    </p:animEffect>
                                  </p:childTnLst>
                                </p:cTn>
                              </p:par>
                              <p:par>
                                <p:cTn id="277" presetID="14" presetClass="entr" presetSubtype="10" fill="hold" grpId="0" nodeType="withEffect">
                                  <p:stCondLst>
                                    <p:cond delay="0"/>
                                  </p:stCondLst>
                                  <p:childTnLst>
                                    <p:set>
                                      <p:cBhvr>
                                        <p:cTn id="278" dur="1" fill="hold">
                                          <p:stCondLst>
                                            <p:cond delay="0"/>
                                          </p:stCondLst>
                                        </p:cTn>
                                        <p:tgtEl>
                                          <p:spTgt spid="92"/>
                                        </p:tgtEl>
                                        <p:attrNameLst>
                                          <p:attrName>style.visibility</p:attrName>
                                        </p:attrNameLst>
                                      </p:cBhvr>
                                      <p:to>
                                        <p:strVal val="visible"/>
                                      </p:to>
                                    </p:set>
                                    <p:animEffect transition="in" filter="randombar(horizontal)">
                                      <p:cBhvr>
                                        <p:cTn id="279"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8" grpId="0"/>
      <p:bldP spid="59" grpId="0"/>
      <p:bldP spid="60" grpId="0"/>
      <p:bldP spid="61" grpId="0"/>
      <p:bldP spid="62" grpId="0"/>
      <p:bldP spid="63" grpId="0" animBg="1"/>
      <p:bldP spid="64" grpId="0" animBg="1"/>
      <p:bldP spid="65" grpId="0" animBg="1"/>
      <p:bldP spid="66" grpId="0" animBg="1"/>
      <p:bldP spid="67" grpId="0" animBg="1"/>
      <p:bldP spid="68" grpId="0" animBg="1"/>
      <p:bldP spid="71" grpId="0" animBg="1"/>
      <p:bldP spid="72" grpId="0"/>
      <p:bldP spid="73" grpId="0"/>
      <p:bldP spid="76" grpId="0" animBg="1"/>
      <p:bldP spid="77" grpId="0"/>
      <p:bldP spid="78" grpId="0"/>
      <p:bldP spid="81" grpId="0"/>
      <p:bldP spid="82" grpId="0"/>
      <p:bldP spid="85" grpId="0" animBg="1"/>
      <p:bldP spid="86" grpId="0" animBg="1"/>
      <p:bldP spid="87" grpId="0"/>
      <p:bldP spid="88" grpId="0"/>
      <p:bldP spid="91" grpId="0"/>
      <p:bldP spid="92" grpId="0"/>
      <p:bldP spid="95" grpId="0" animBg="1"/>
      <p:bldP spid="9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íşḷîďê">
            <a:extLst>
              <a:ext uri="{FF2B5EF4-FFF2-40B4-BE49-F238E27FC236}">
                <a16:creationId xmlns:a16="http://schemas.microsoft.com/office/drawing/2014/main" xmlns="" id="{99697FE5-3176-476D-A758-42BD479B0AEB}"/>
              </a:ext>
            </a:extLst>
          </p:cNvPr>
          <p:cNvSpPr>
            <a:spLocks/>
          </p:cNvSpPr>
          <p:nvPr/>
        </p:nvSpPr>
        <p:spPr bwMode="auto">
          <a:xfrm>
            <a:off x="3955257" y="1828541"/>
            <a:ext cx="3854451" cy="3790951"/>
          </a:xfrm>
          <a:custGeom>
            <a:avLst/>
            <a:gdLst>
              <a:gd name="T0" fmla="*/ 0 w 21600"/>
              <a:gd name="T1" fmla="*/ 2147483647 h 21600"/>
              <a:gd name="T2" fmla="*/ 0 w 21600"/>
              <a:gd name="T3" fmla="*/ 2147483647 h 21600"/>
              <a:gd name="T4" fmla="*/ 2147483647 w 21600"/>
              <a:gd name="T5" fmla="*/ 2147483647 h 21600"/>
              <a:gd name="T6" fmla="*/ 2147483647 w 21600"/>
              <a:gd name="T7" fmla="*/ 0 h 21600"/>
              <a:gd name="T8" fmla="*/ 2147483647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20559"/>
                </a:moveTo>
                <a:lnTo>
                  <a:pt x="0" y="21600"/>
                </a:lnTo>
                <a:lnTo>
                  <a:pt x="18150" y="21600"/>
                </a:lnTo>
                <a:lnTo>
                  <a:pt x="18150" y="0"/>
                </a:lnTo>
                <a:lnTo>
                  <a:pt x="21600" y="0"/>
                </a:lnTo>
              </a:path>
            </a:pathLst>
          </a:custGeom>
          <a:noFill/>
          <a:ln w="50800" cap="flat">
            <a:solidFill>
              <a:srgbClr val="3FACD0"/>
            </a:solidFill>
            <a:prstDash val="solid"/>
            <a:miter lim="800000"/>
            <a:headEnd type="none" w="med" len="med"/>
            <a:tailEnd type="oval" w="med" len="med"/>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Lst>
        </p:spPr>
        <p:txBody>
          <a:bodyPr anchor="ctr"/>
          <a:lstStyle/>
          <a:p>
            <a:pPr algn="ctr"/>
            <a:endParaRPr>
              <a:latin typeface="黑体" panose="02010609060101010101" pitchFamily="49" charset="-122"/>
              <a:ea typeface="黑体" panose="02010609060101010101" pitchFamily="49" charset="-122"/>
            </a:endParaRPr>
          </a:p>
        </p:txBody>
      </p:sp>
      <p:sp>
        <p:nvSpPr>
          <p:cNvPr id="4" name="îsḷíḑè">
            <a:extLst>
              <a:ext uri="{FF2B5EF4-FFF2-40B4-BE49-F238E27FC236}">
                <a16:creationId xmlns:a16="http://schemas.microsoft.com/office/drawing/2014/main" xmlns="" id="{566733E0-EC57-40F9-95A1-DA9B92FDC31E}"/>
              </a:ext>
            </a:extLst>
          </p:cNvPr>
          <p:cNvSpPr>
            <a:spLocks/>
          </p:cNvSpPr>
          <p:nvPr/>
        </p:nvSpPr>
        <p:spPr bwMode="auto">
          <a:xfrm>
            <a:off x="3786983" y="3017579"/>
            <a:ext cx="4020344" cy="2593975"/>
          </a:xfrm>
          <a:custGeom>
            <a:avLst/>
            <a:gdLst>
              <a:gd name="T0" fmla="*/ 0 w 21600"/>
              <a:gd name="T1" fmla="*/ 2147483647 h 21600"/>
              <a:gd name="T2" fmla="*/ 0 w 21600"/>
              <a:gd name="T3" fmla="*/ 2147483647 h 21600"/>
              <a:gd name="T4" fmla="*/ 2147483647 w 21600"/>
              <a:gd name="T5" fmla="*/ 2147483647 h 21600"/>
              <a:gd name="T6" fmla="*/ 2147483647 w 21600"/>
              <a:gd name="T7" fmla="*/ 2147483647 h 21600"/>
              <a:gd name="T8" fmla="*/ 2147483647 w 21600"/>
              <a:gd name="T9" fmla="*/ 0 h 21600"/>
              <a:gd name="T10" fmla="*/ 2147483647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0234"/>
                </a:moveTo>
                <a:lnTo>
                  <a:pt x="0" y="21600"/>
                </a:lnTo>
                <a:lnTo>
                  <a:pt x="15244" y="21600"/>
                </a:lnTo>
                <a:lnTo>
                  <a:pt x="19073" y="21600"/>
                </a:lnTo>
                <a:lnTo>
                  <a:pt x="19005" y="0"/>
                </a:lnTo>
                <a:lnTo>
                  <a:pt x="21600" y="0"/>
                </a:lnTo>
              </a:path>
            </a:pathLst>
          </a:custGeom>
          <a:noFill/>
          <a:ln w="50800" cap="flat">
            <a:solidFill>
              <a:srgbClr val="3DA1D2"/>
            </a:solidFill>
            <a:prstDash val="solid"/>
            <a:miter lim="800000"/>
            <a:headEnd type="none" w="med" len="med"/>
            <a:tailEnd type="oval" w="med" len="med"/>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Lst>
        </p:spPr>
        <p:txBody>
          <a:bodyPr anchor="ctr"/>
          <a:lstStyle/>
          <a:p>
            <a:pPr algn="ctr"/>
            <a:endParaRPr>
              <a:latin typeface="黑体" panose="02010609060101010101" pitchFamily="49" charset="-122"/>
              <a:ea typeface="黑体" panose="02010609060101010101" pitchFamily="49" charset="-122"/>
            </a:endParaRPr>
          </a:p>
        </p:txBody>
      </p:sp>
      <p:sp>
        <p:nvSpPr>
          <p:cNvPr id="5" name="iṥlíḋé">
            <a:extLst>
              <a:ext uri="{FF2B5EF4-FFF2-40B4-BE49-F238E27FC236}">
                <a16:creationId xmlns:a16="http://schemas.microsoft.com/office/drawing/2014/main" xmlns="" id="{0E9DC8E3-604F-4462-946A-B1702D696B7C}"/>
              </a:ext>
            </a:extLst>
          </p:cNvPr>
          <p:cNvSpPr>
            <a:spLocks/>
          </p:cNvSpPr>
          <p:nvPr/>
        </p:nvSpPr>
        <p:spPr bwMode="auto">
          <a:xfrm>
            <a:off x="4121151" y="4174916"/>
            <a:ext cx="3670300" cy="1439019"/>
          </a:xfrm>
          <a:custGeom>
            <a:avLst/>
            <a:gdLst>
              <a:gd name="T0" fmla="*/ 0 w 21600"/>
              <a:gd name="T1" fmla="*/ 2147483647 h 21600"/>
              <a:gd name="T2" fmla="*/ 0 w 21600"/>
              <a:gd name="T3" fmla="*/ 2147483647 h 21600"/>
              <a:gd name="T4" fmla="*/ 2147483647 w 21600"/>
              <a:gd name="T5" fmla="*/ 2147483647 h 21600"/>
              <a:gd name="T6" fmla="*/ 2147483647 w 21600"/>
              <a:gd name="T7" fmla="*/ 2147483647 h 21600"/>
              <a:gd name="T8" fmla="*/ 2147483647 w 21600"/>
              <a:gd name="T9" fmla="*/ 0 h 21600"/>
              <a:gd name="T10" fmla="*/ 2147483647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7171"/>
                </a:moveTo>
                <a:lnTo>
                  <a:pt x="0" y="21600"/>
                </a:lnTo>
                <a:lnTo>
                  <a:pt x="19648" y="21600"/>
                </a:lnTo>
                <a:lnTo>
                  <a:pt x="19648" y="4733"/>
                </a:lnTo>
                <a:lnTo>
                  <a:pt x="19648" y="0"/>
                </a:lnTo>
                <a:lnTo>
                  <a:pt x="21600" y="0"/>
                </a:lnTo>
              </a:path>
            </a:pathLst>
          </a:custGeom>
          <a:noFill/>
          <a:ln w="50800" cap="flat">
            <a:solidFill>
              <a:srgbClr val="3B96D3"/>
            </a:solidFill>
            <a:prstDash val="solid"/>
            <a:miter lim="800000"/>
            <a:headEnd type="none" w="med" len="med"/>
            <a:tailEnd type="oval" w="med" len="med"/>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Lst>
        </p:spPr>
        <p:txBody>
          <a:bodyPr anchor="ctr"/>
          <a:lstStyle/>
          <a:p>
            <a:pPr algn="ctr"/>
            <a:endParaRPr>
              <a:latin typeface="黑体" panose="02010609060101010101" pitchFamily="49" charset="-122"/>
              <a:ea typeface="黑体" panose="02010609060101010101" pitchFamily="49" charset="-122"/>
            </a:endParaRPr>
          </a:p>
        </p:txBody>
      </p:sp>
      <p:sp>
        <p:nvSpPr>
          <p:cNvPr id="6" name="îṡ1ïďê">
            <a:extLst>
              <a:ext uri="{FF2B5EF4-FFF2-40B4-BE49-F238E27FC236}">
                <a16:creationId xmlns:a16="http://schemas.microsoft.com/office/drawing/2014/main" xmlns="" id="{76DB496B-0DC7-477B-8E48-6DB9AFCBB683}"/>
              </a:ext>
            </a:extLst>
          </p:cNvPr>
          <p:cNvSpPr>
            <a:spLocks/>
          </p:cNvSpPr>
          <p:nvPr/>
        </p:nvSpPr>
        <p:spPr bwMode="auto">
          <a:xfrm>
            <a:off x="7639051" y="1592796"/>
            <a:ext cx="3365500" cy="381000"/>
          </a:xfrm>
          <a:prstGeom prst="roundRect">
            <a:avLst>
              <a:gd name="adj" fmla="val 15000"/>
            </a:avLst>
          </a:prstGeom>
          <a:solidFill>
            <a:srgbClr val="3FACD0"/>
          </a:solidFill>
          <a:ln w="25400">
            <a:solidFill>
              <a:schemeClr val="tx1">
                <a:alpha val="0"/>
              </a:schemeClr>
            </a:solidFill>
            <a:miter lim="800000"/>
            <a:headEnd/>
            <a:tailEnd/>
          </a:ln>
        </p:spPr>
        <p:txBody>
          <a:bodyPr wrap="none" lIns="0" tIns="0" rIns="0" bIns="0" anchor="ctr" anchorCtr="1">
            <a:normAutofit/>
          </a:bodyPr>
          <a:lstStyle/>
          <a:p>
            <a:pPr algn="ctr"/>
            <a:r>
              <a:rPr lang="zh-CN" altLang="en-US" sz="1600" b="1" dirty="0">
                <a:solidFill>
                  <a:schemeClr val="bg1"/>
                </a:solidFill>
                <a:latin typeface="黑体" panose="02010609060101010101" pitchFamily="49" charset="-122"/>
                <a:ea typeface="黑体" panose="02010609060101010101" pitchFamily="49" charset="-122"/>
              </a:rPr>
              <a:t>点击此处添加标题</a:t>
            </a:r>
          </a:p>
        </p:txBody>
      </p:sp>
      <p:sp>
        <p:nvSpPr>
          <p:cNvPr id="7" name="ïṡḻiḓé">
            <a:extLst>
              <a:ext uri="{FF2B5EF4-FFF2-40B4-BE49-F238E27FC236}">
                <a16:creationId xmlns:a16="http://schemas.microsoft.com/office/drawing/2014/main" xmlns="" id="{2158B6C1-2A6A-4A71-BF96-6C0F299B0CA2}"/>
              </a:ext>
            </a:extLst>
          </p:cNvPr>
          <p:cNvSpPr>
            <a:spLocks/>
          </p:cNvSpPr>
          <p:nvPr/>
        </p:nvSpPr>
        <p:spPr bwMode="auto">
          <a:xfrm>
            <a:off x="7639051" y="2792947"/>
            <a:ext cx="3365500" cy="381000"/>
          </a:xfrm>
          <a:prstGeom prst="roundRect">
            <a:avLst>
              <a:gd name="adj" fmla="val 15000"/>
            </a:avLst>
          </a:prstGeom>
          <a:solidFill>
            <a:srgbClr val="3DA1D2"/>
          </a:solidFill>
          <a:ln w="25400">
            <a:solidFill>
              <a:schemeClr val="tx1">
                <a:alpha val="0"/>
              </a:schemeClr>
            </a:solidFill>
            <a:miter lim="800000"/>
            <a:headEnd/>
            <a:tailEnd/>
          </a:ln>
        </p:spPr>
        <p:txBody>
          <a:bodyPr wrap="none" lIns="0" tIns="0" rIns="0" bIns="0" anchor="ctr" anchorCtr="1">
            <a:normAutofit/>
          </a:bodyPr>
          <a:lstStyle/>
          <a:p>
            <a:pPr algn="ctr"/>
            <a:r>
              <a:rPr lang="zh-CN" altLang="en-US" sz="1600" b="1" dirty="0">
                <a:solidFill>
                  <a:schemeClr val="bg1"/>
                </a:solidFill>
                <a:latin typeface="黑体" panose="02010609060101010101" pitchFamily="49" charset="-122"/>
                <a:ea typeface="黑体" panose="02010609060101010101" pitchFamily="49" charset="-122"/>
              </a:rPr>
              <a:t>点击此处添加标题</a:t>
            </a:r>
          </a:p>
        </p:txBody>
      </p:sp>
      <p:sp>
        <p:nvSpPr>
          <p:cNvPr id="8" name="išļîdé">
            <a:extLst>
              <a:ext uri="{FF2B5EF4-FFF2-40B4-BE49-F238E27FC236}">
                <a16:creationId xmlns:a16="http://schemas.microsoft.com/office/drawing/2014/main" xmlns="" id="{292166E7-9682-4EEF-9A6A-830B6743C11F}"/>
              </a:ext>
            </a:extLst>
          </p:cNvPr>
          <p:cNvSpPr>
            <a:spLocks/>
          </p:cNvSpPr>
          <p:nvPr/>
        </p:nvSpPr>
        <p:spPr bwMode="auto">
          <a:xfrm>
            <a:off x="7639051" y="3985159"/>
            <a:ext cx="3365500" cy="381000"/>
          </a:xfrm>
          <a:prstGeom prst="roundRect">
            <a:avLst>
              <a:gd name="adj" fmla="val 15000"/>
            </a:avLst>
          </a:prstGeom>
          <a:solidFill>
            <a:srgbClr val="3B96D3"/>
          </a:solidFill>
          <a:ln w="25400">
            <a:solidFill>
              <a:schemeClr val="tx1">
                <a:alpha val="0"/>
              </a:schemeClr>
            </a:solidFill>
            <a:miter lim="800000"/>
            <a:headEnd/>
            <a:tailEnd/>
          </a:ln>
        </p:spPr>
        <p:txBody>
          <a:bodyPr wrap="none" lIns="0" tIns="0" rIns="0" bIns="0" anchor="ctr" anchorCtr="1">
            <a:normAutofit/>
          </a:bodyPr>
          <a:lstStyle/>
          <a:p>
            <a:pPr algn="ctr"/>
            <a:r>
              <a:rPr lang="zh-CN" altLang="en-US" sz="1600" b="1" dirty="0">
                <a:solidFill>
                  <a:schemeClr val="bg1"/>
                </a:solidFill>
                <a:latin typeface="黑体" panose="02010609060101010101" pitchFamily="49" charset="-122"/>
                <a:ea typeface="黑体" panose="02010609060101010101" pitchFamily="49" charset="-122"/>
              </a:rPr>
              <a:t>点击此处添加标题</a:t>
            </a:r>
          </a:p>
        </p:txBody>
      </p:sp>
      <p:grpSp>
        <p:nvGrpSpPr>
          <p:cNvPr id="9" name="íślidé">
            <a:extLst>
              <a:ext uri="{FF2B5EF4-FFF2-40B4-BE49-F238E27FC236}">
                <a16:creationId xmlns:a16="http://schemas.microsoft.com/office/drawing/2014/main" xmlns="" id="{161353D2-46B7-477A-8DB1-AF2EA278C1B4}"/>
              </a:ext>
            </a:extLst>
          </p:cNvPr>
          <p:cNvGrpSpPr>
            <a:grpSpLocks/>
          </p:cNvGrpSpPr>
          <p:nvPr/>
        </p:nvGrpSpPr>
        <p:grpSpPr bwMode="auto">
          <a:xfrm>
            <a:off x="1452979" y="3965178"/>
            <a:ext cx="5004557" cy="1753933"/>
            <a:chOff x="0" y="0"/>
            <a:chExt cx="6848" cy="2400"/>
          </a:xfrm>
        </p:grpSpPr>
        <p:sp>
          <p:nvSpPr>
            <p:cNvPr id="25" name="îṣļíḋé">
              <a:extLst>
                <a:ext uri="{FF2B5EF4-FFF2-40B4-BE49-F238E27FC236}">
                  <a16:creationId xmlns:a16="http://schemas.microsoft.com/office/drawing/2014/main" xmlns="" id="{7E1F0435-B3A5-4ADC-A4A9-7C9E308CE921}"/>
                </a:ext>
              </a:extLst>
            </p:cNvPr>
            <p:cNvSpPr>
              <a:spLocks/>
            </p:cNvSpPr>
            <p:nvPr/>
          </p:nvSpPr>
          <p:spPr bwMode="auto">
            <a:xfrm rot="5400000">
              <a:off x="3019" y="1081"/>
              <a:ext cx="812" cy="1826"/>
            </a:xfrm>
            <a:prstGeom prst="rightArrow">
              <a:avLst>
                <a:gd name="adj1" fmla="val 55056"/>
                <a:gd name="adj2" fmla="val 42565"/>
              </a:avLst>
            </a:prstGeom>
            <a:solidFill>
              <a:srgbClr val="3780D7"/>
            </a:solidFill>
            <a:ln w="25400">
              <a:solidFill>
                <a:schemeClr val="tx1">
                  <a:alpha val="0"/>
                </a:schemeClr>
              </a:solidFill>
              <a:miter lim="800000"/>
              <a:headEnd/>
              <a:tailEnd/>
            </a:ln>
          </p:spPr>
          <p:txBody>
            <a:bodyPr anchor="ctr"/>
            <a:lstStyle/>
            <a:p>
              <a:pPr algn="ctr"/>
              <a:endParaRPr>
                <a:latin typeface="黑体" panose="02010609060101010101" pitchFamily="49" charset="-122"/>
                <a:ea typeface="黑体" panose="02010609060101010101" pitchFamily="49" charset="-122"/>
              </a:endParaRPr>
            </a:p>
          </p:txBody>
        </p:sp>
        <p:grpSp>
          <p:nvGrpSpPr>
            <p:cNvPr id="26" name="íṩḷïďè">
              <a:extLst>
                <a:ext uri="{FF2B5EF4-FFF2-40B4-BE49-F238E27FC236}">
                  <a16:creationId xmlns:a16="http://schemas.microsoft.com/office/drawing/2014/main" xmlns="" id="{5D6C33C3-419B-4F42-82E4-B3AF30BC8816}"/>
                </a:ext>
              </a:extLst>
            </p:cNvPr>
            <p:cNvGrpSpPr>
              <a:grpSpLocks/>
            </p:cNvGrpSpPr>
            <p:nvPr/>
          </p:nvGrpSpPr>
          <p:grpSpPr bwMode="auto">
            <a:xfrm>
              <a:off x="0" y="0"/>
              <a:ext cx="6848" cy="1949"/>
              <a:chOff x="0" y="0"/>
              <a:chExt cx="6848" cy="1949"/>
            </a:xfrm>
          </p:grpSpPr>
          <p:grpSp>
            <p:nvGrpSpPr>
              <p:cNvPr id="28" name="ïśļîdê">
                <a:extLst>
                  <a:ext uri="{FF2B5EF4-FFF2-40B4-BE49-F238E27FC236}">
                    <a16:creationId xmlns:a16="http://schemas.microsoft.com/office/drawing/2014/main" xmlns="" id="{BF9D41F1-317D-4CFB-8EC4-228B4F5A33BF}"/>
                  </a:ext>
                </a:extLst>
              </p:cNvPr>
              <p:cNvGrpSpPr>
                <a:grpSpLocks/>
              </p:cNvGrpSpPr>
              <p:nvPr/>
            </p:nvGrpSpPr>
            <p:grpSpPr bwMode="auto">
              <a:xfrm>
                <a:off x="37" y="656"/>
                <a:ext cx="6797" cy="1293"/>
                <a:chOff x="0" y="0"/>
                <a:chExt cx="6797" cy="1292"/>
              </a:xfrm>
            </p:grpSpPr>
            <p:sp>
              <p:nvSpPr>
                <p:cNvPr id="46" name="îS1íḑe">
                  <a:extLst>
                    <a:ext uri="{FF2B5EF4-FFF2-40B4-BE49-F238E27FC236}">
                      <a16:creationId xmlns:a16="http://schemas.microsoft.com/office/drawing/2014/main" xmlns="" id="{C4D61998-346C-484E-8002-25E66974944F}"/>
                    </a:ext>
                  </a:extLst>
                </p:cNvPr>
                <p:cNvSpPr>
                  <a:spLocks/>
                </p:cNvSpPr>
                <p:nvPr/>
              </p:nvSpPr>
              <p:spPr bwMode="auto">
                <a:xfrm>
                  <a:off x="1189" y="162"/>
                  <a:ext cx="4433" cy="1130"/>
                </a:xfrm>
                <a:custGeom>
                  <a:avLst/>
                  <a:gdLst>
                    <a:gd name="T0" fmla="*/ 43 w 19679"/>
                    <a:gd name="T1" fmla="*/ 0 h 19679"/>
                    <a:gd name="T2" fmla="*/ 43 w 19679"/>
                    <a:gd name="T3" fmla="*/ 0 h 19679"/>
                    <a:gd name="T4" fmla="*/ 7 w 19679"/>
                    <a:gd name="T5" fmla="*/ 0 h 19679"/>
                    <a:gd name="T6" fmla="*/ 7 w 19679"/>
                    <a:gd name="T7" fmla="*/ 0 h 19679"/>
                    <a:gd name="T8" fmla="*/ 43 w 19679"/>
                    <a:gd name="T9" fmla="*/ 0 h 19679"/>
                    <a:gd name="T10" fmla="*/ 43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7" y="2882"/>
                      </a:moveTo>
                      <a:cubicBezTo>
                        <a:pt x="20639" y="6724"/>
                        <a:pt x="20639" y="12954"/>
                        <a:pt x="16797" y="16797"/>
                      </a:cubicBezTo>
                      <a:cubicBezTo>
                        <a:pt x="12954" y="20639"/>
                        <a:pt x="6724" y="20639"/>
                        <a:pt x="2882" y="16797"/>
                      </a:cubicBezTo>
                      <a:cubicBezTo>
                        <a:pt x="-961" y="12954"/>
                        <a:pt x="-961" y="6724"/>
                        <a:pt x="2882" y="2882"/>
                      </a:cubicBezTo>
                      <a:cubicBezTo>
                        <a:pt x="6724" y="-961"/>
                        <a:pt x="12954" y="-961"/>
                        <a:pt x="16797" y="2882"/>
                      </a:cubicBezTo>
                      <a:close/>
                      <a:moveTo>
                        <a:pt x="16797" y="2882"/>
                      </a:moveTo>
                    </a:path>
                  </a:pathLst>
                </a:custGeom>
                <a:solidFill>
                  <a:srgbClr val="AFB6BA"/>
                </a:solidFill>
                <a:ln w="25400" cap="flat">
                  <a:solidFill>
                    <a:schemeClr val="tx1">
                      <a:alpha val="0"/>
                    </a:schemeClr>
                  </a:solidFill>
                  <a:prstDash val="solid"/>
                  <a:miter lim="800000"/>
                  <a:headEnd type="none" w="med" len="med"/>
                  <a:tailEnd type="none" w="med" len="med"/>
                </a:ln>
              </p:spPr>
              <p:txBody>
                <a:bodyPr anchor="ctr"/>
                <a:lstStyle/>
                <a:p>
                  <a:pPr algn="ctr"/>
                  <a:endParaRPr>
                    <a:latin typeface="黑体" panose="02010609060101010101" pitchFamily="49" charset="-122"/>
                    <a:ea typeface="黑体" panose="02010609060101010101" pitchFamily="49" charset="-122"/>
                  </a:endParaRPr>
                </a:p>
              </p:txBody>
            </p:sp>
            <p:sp>
              <p:nvSpPr>
                <p:cNvPr id="47" name="ïṡľídè">
                  <a:extLst>
                    <a:ext uri="{FF2B5EF4-FFF2-40B4-BE49-F238E27FC236}">
                      <a16:creationId xmlns:a16="http://schemas.microsoft.com/office/drawing/2014/main" xmlns="" id="{1CEEE313-8B17-4144-BA8C-552920698D4B}"/>
                    </a:ext>
                  </a:extLst>
                </p:cNvPr>
                <p:cNvSpPr>
                  <a:spLocks/>
                </p:cNvSpPr>
                <p:nvPr/>
              </p:nvSpPr>
              <p:spPr bwMode="auto">
                <a:xfrm>
                  <a:off x="0" y="0"/>
                  <a:ext cx="3457" cy="875"/>
                </a:xfrm>
                <a:custGeom>
                  <a:avLst/>
                  <a:gdLst>
                    <a:gd name="T0" fmla="*/ 0 w 21600"/>
                    <a:gd name="T1" fmla="*/ 0 h 21600"/>
                    <a:gd name="T2" fmla="*/ 5 w 21600"/>
                    <a:gd name="T3" fmla="*/ 0 h 21600"/>
                    <a:gd name="T4" fmla="*/ 14 w 21600"/>
                    <a:gd name="T5" fmla="*/ 0 h 21600"/>
                    <a:gd name="T6" fmla="*/ 14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0"/>
                      </a:moveTo>
                      <a:lnTo>
                        <a:pt x="7901" y="21600"/>
                      </a:lnTo>
                      <a:lnTo>
                        <a:pt x="21600" y="21600"/>
                      </a:lnTo>
                      <a:lnTo>
                        <a:pt x="21600" y="620"/>
                      </a:lnTo>
                      <a:lnTo>
                        <a:pt x="0" y="0"/>
                      </a:lnTo>
                      <a:close/>
                      <a:moveTo>
                        <a:pt x="0" y="0"/>
                      </a:moveTo>
                    </a:path>
                  </a:pathLst>
                </a:custGeom>
                <a:solidFill>
                  <a:srgbClr val="AFB6BA"/>
                </a:solidFill>
                <a:ln w="25400" cap="flat">
                  <a:solidFill>
                    <a:schemeClr val="tx1">
                      <a:alpha val="0"/>
                    </a:schemeClr>
                  </a:solidFill>
                  <a:prstDash val="solid"/>
                  <a:miter lim="800000"/>
                  <a:headEnd type="none" w="med" len="med"/>
                  <a:tailEnd type="none" w="med" len="med"/>
                </a:ln>
              </p:spPr>
              <p:txBody>
                <a:bodyPr anchor="ctr"/>
                <a:lstStyle/>
                <a:p>
                  <a:pPr algn="ctr"/>
                  <a:endParaRPr>
                    <a:latin typeface="黑体" panose="02010609060101010101" pitchFamily="49" charset="-122"/>
                    <a:ea typeface="黑体" panose="02010609060101010101" pitchFamily="49" charset="-122"/>
                  </a:endParaRPr>
                </a:p>
              </p:txBody>
            </p:sp>
            <p:sp>
              <p:nvSpPr>
                <p:cNvPr id="48" name="iṥ1ïḓé">
                  <a:extLst>
                    <a:ext uri="{FF2B5EF4-FFF2-40B4-BE49-F238E27FC236}">
                      <a16:creationId xmlns:a16="http://schemas.microsoft.com/office/drawing/2014/main" xmlns="" id="{BCA6992F-8F2A-4E7E-9F10-85D18513006B}"/>
                    </a:ext>
                  </a:extLst>
                </p:cNvPr>
                <p:cNvSpPr>
                  <a:spLocks/>
                </p:cNvSpPr>
                <p:nvPr/>
              </p:nvSpPr>
              <p:spPr bwMode="auto">
                <a:xfrm flipH="1">
                  <a:off x="3340" y="0"/>
                  <a:ext cx="3457" cy="875"/>
                </a:xfrm>
                <a:custGeom>
                  <a:avLst/>
                  <a:gdLst>
                    <a:gd name="T0" fmla="*/ 0 w 21600"/>
                    <a:gd name="T1" fmla="*/ 0 h 21600"/>
                    <a:gd name="T2" fmla="*/ 5 w 21600"/>
                    <a:gd name="T3" fmla="*/ 0 h 21600"/>
                    <a:gd name="T4" fmla="*/ 14 w 21600"/>
                    <a:gd name="T5" fmla="*/ 0 h 21600"/>
                    <a:gd name="T6" fmla="*/ 14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0"/>
                      </a:moveTo>
                      <a:lnTo>
                        <a:pt x="7901" y="21600"/>
                      </a:lnTo>
                      <a:lnTo>
                        <a:pt x="21600" y="21600"/>
                      </a:lnTo>
                      <a:lnTo>
                        <a:pt x="21600" y="620"/>
                      </a:lnTo>
                      <a:lnTo>
                        <a:pt x="0" y="0"/>
                      </a:lnTo>
                      <a:close/>
                      <a:moveTo>
                        <a:pt x="0" y="0"/>
                      </a:moveTo>
                    </a:path>
                  </a:pathLst>
                </a:custGeom>
                <a:solidFill>
                  <a:srgbClr val="AFB6BA"/>
                </a:solidFill>
                <a:ln w="25400" cap="flat">
                  <a:solidFill>
                    <a:schemeClr val="tx1">
                      <a:alpha val="0"/>
                    </a:schemeClr>
                  </a:solidFill>
                  <a:prstDash val="solid"/>
                  <a:miter lim="800000"/>
                  <a:headEnd type="none" w="med" len="med"/>
                  <a:tailEnd type="none" w="med" len="med"/>
                </a:ln>
              </p:spPr>
              <p:txBody>
                <a:bodyPr anchor="ctr"/>
                <a:lstStyle/>
                <a:p>
                  <a:pPr algn="ctr"/>
                  <a:endParaRPr>
                    <a:latin typeface="黑体" panose="02010609060101010101" pitchFamily="49" charset="-122"/>
                    <a:ea typeface="黑体" panose="02010609060101010101" pitchFamily="49" charset="-122"/>
                  </a:endParaRPr>
                </a:p>
              </p:txBody>
            </p:sp>
          </p:grpSp>
          <p:sp>
            <p:nvSpPr>
              <p:cNvPr id="29" name="ïŝľiḋé">
                <a:extLst>
                  <a:ext uri="{FF2B5EF4-FFF2-40B4-BE49-F238E27FC236}">
                    <a16:creationId xmlns:a16="http://schemas.microsoft.com/office/drawing/2014/main" xmlns="" id="{DF82142C-1EFE-4AED-ABD9-2A4AC5071738}"/>
                  </a:ext>
                </a:extLst>
              </p:cNvPr>
              <p:cNvSpPr>
                <a:spLocks/>
              </p:cNvSpPr>
              <p:nvPr/>
            </p:nvSpPr>
            <p:spPr bwMode="auto">
              <a:xfrm>
                <a:off x="0" y="0"/>
                <a:ext cx="6848" cy="1130"/>
              </a:xfrm>
              <a:prstGeom prst="ellipse">
                <a:avLst/>
              </a:prstGeom>
              <a:solidFill>
                <a:srgbClr val="FFFEFE"/>
              </a:solidFill>
              <a:ln w="25400">
                <a:solidFill>
                  <a:srgbClr val="CDCCCC"/>
                </a:solidFill>
                <a:miter lim="800000"/>
                <a:headEnd/>
                <a:tailEnd/>
              </a:ln>
            </p:spPr>
            <p:txBody>
              <a:bodyPr anchor="ctr"/>
              <a:lstStyle/>
              <a:p>
                <a:pPr algn="ctr"/>
                <a:endParaRPr>
                  <a:latin typeface="黑体" panose="02010609060101010101" pitchFamily="49" charset="-122"/>
                  <a:ea typeface="黑体" panose="02010609060101010101" pitchFamily="49" charset="-122"/>
                </a:endParaRPr>
              </a:p>
            </p:txBody>
          </p:sp>
          <p:grpSp>
            <p:nvGrpSpPr>
              <p:cNvPr id="30" name="iṩlíďè">
                <a:extLst>
                  <a:ext uri="{FF2B5EF4-FFF2-40B4-BE49-F238E27FC236}">
                    <a16:creationId xmlns:a16="http://schemas.microsoft.com/office/drawing/2014/main" xmlns="" id="{935F6CD3-CDC2-4791-9438-5851CE9195A9}"/>
                  </a:ext>
                </a:extLst>
              </p:cNvPr>
              <p:cNvGrpSpPr>
                <a:grpSpLocks/>
              </p:cNvGrpSpPr>
              <p:nvPr/>
            </p:nvGrpSpPr>
            <p:grpSpPr bwMode="auto">
              <a:xfrm>
                <a:off x="1096" y="476"/>
                <a:ext cx="4571" cy="648"/>
                <a:chOff x="0" y="0"/>
                <a:chExt cx="4571" cy="647"/>
              </a:xfrm>
            </p:grpSpPr>
            <p:sp>
              <p:nvSpPr>
                <p:cNvPr id="33" name="ïṥľïďé">
                  <a:extLst>
                    <a:ext uri="{FF2B5EF4-FFF2-40B4-BE49-F238E27FC236}">
                      <a16:creationId xmlns:a16="http://schemas.microsoft.com/office/drawing/2014/main" xmlns="" id="{FAE45C42-DF30-4EAE-BD71-6ADBFA7DE140}"/>
                    </a:ext>
                  </a:extLst>
                </p:cNvPr>
                <p:cNvSpPr>
                  <a:spLocks/>
                </p:cNvSpPr>
                <p:nvPr/>
              </p:nvSpPr>
              <p:spPr bwMode="auto">
                <a:xfrm rot="10800000">
                  <a:off x="0" y="55"/>
                  <a:ext cx="897" cy="532"/>
                </a:xfrm>
                <a:prstGeom prst="line">
                  <a:avLst/>
                </a:prstGeom>
                <a:noFill/>
                <a:ln w="25400">
                  <a:solidFill>
                    <a:srgbClr val="E6E5E5"/>
                  </a:solidFill>
                  <a:miter lim="800000"/>
                  <a:headEnd/>
                  <a:tailEnd/>
                </a:ln>
                <a:extLst>
                  <a:ext uri="{909E8E84-426E-40dd-AFC4-6F175D3DCCD1}">
                    <a14:hiddenFill xmlns:a14="http://schemas.microsoft.com/office/drawing/2010/main" xmlns:p14="http://schemas.microsoft.com/office/powerpoint/2010/main" xmlns:lc="http://schemas.openxmlformats.org/drawingml/2006/lockedCanvas" xmlns="">
                      <a:noFill/>
                    </a14:hiddenFill>
                  </a:ext>
                </a:extLst>
              </p:spPr>
              <p:txBody>
                <a:bodyPr anchor="ctr"/>
                <a:lstStyle/>
                <a:p>
                  <a:pPr algn="ctr"/>
                  <a:endParaRPr>
                    <a:latin typeface="黑体" panose="02010609060101010101" pitchFamily="49" charset="-122"/>
                    <a:ea typeface="黑体" panose="02010609060101010101" pitchFamily="49" charset="-122"/>
                  </a:endParaRPr>
                </a:p>
              </p:txBody>
            </p:sp>
            <p:sp>
              <p:nvSpPr>
                <p:cNvPr id="34" name="is1íḋê">
                  <a:extLst>
                    <a:ext uri="{FF2B5EF4-FFF2-40B4-BE49-F238E27FC236}">
                      <a16:creationId xmlns:a16="http://schemas.microsoft.com/office/drawing/2014/main" xmlns="" id="{4DD26DB3-BD7D-4867-89FF-C9D5D42559F0}"/>
                    </a:ext>
                  </a:extLst>
                </p:cNvPr>
                <p:cNvSpPr>
                  <a:spLocks/>
                </p:cNvSpPr>
                <p:nvPr/>
              </p:nvSpPr>
              <p:spPr bwMode="auto">
                <a:xfrm rot="10800000">
                  <a:off x="431" y="34"/>
                  <a:ext cx="713" cy="576"/>
                </a:xfrm>
                <a:prstGeom prst="line">
                  <a:avLst/>
                </a:prstGeom>
                <a:noFill/>
                <a:ln w="25400">
                  <a:solidFill>
                    <a:srgbClr val="E6E5E5"/>
                  </a:solidFill>
                  <a:miter lim="800000"/>
                  <a:headEnd/>
                  <a:tailEnd/>
                </a:ln>
                <a:extLst>
                  <a:ext uri="{909E8E84-426E-40dd-AFC4-6F175D3DCCD1}">
                    <a14:hiddenFill xmlns:a14="http://schemas.microsoft.com/office/drawing/2010/main" xmlns:p14="http://schemas.microsoft.com/office/powerpoint/2010/main" xmlns:lc="http://schemas.openxmlformats.org/drawingml/2006/lockedCanvas" xmlns="">
                      <a:noFill/>
                    </a14:hiddenFill>
                  </a:ext>
                </a:extLst>
              </p:spPr>
              <p:txBody>
                <a:bodyPr anchor="ctr"/>
                <a:lstStyle/>
                <a:p>
                  <a:pPr algn="ctr"/>
                  <a:endParaRPr>
                    <a:latin typeface="黑体" panose="02010609060101010101" pitchFamily="49" charset="-122"/>
                    <a:ea typeface="黑体" panose="02010609060101010101" pitchFamily="49" charset="-122"/>
                  </a:endParaRPr>
                </a:p>
              </p:txBody>
            </p:sp>
            <p:sp>
              <p:nvSpPr>
                <p:cNvPr id="35" name="ïṩḷïdè">
                  <a:extLst>
                    <a:ext uri="{FF2B5EF4-FFF2-40B4-BE49-F238E27FC236}">
                      <a16:creationId xmlns:a16="http://schemas.microsoft.com/office/drawing/2014/main" xmlns="" id="{AF5DA4FE-7931-4224-84E4-43D96CB27E67}"/>
                    </a:ext>
                  </a:extLst>
                </p:cNvPr>
                <p:cNvSpPr>
                  <a:spLocks/>
                </p:cNvSpPr>
                <p:nvPr/>
              </p:nvSpPr>
              <p:spPr bwMode="auto">
                <a:xfrm rot="10800000">
                  <a:off x="1707" y="32"/>
                  <a:ext cx="289" cy="614"/>
                </a:xfrm>
                <a:prstGeom prst="line">
                  <a:avLst/>
                </a:prstGeom>
                <a:noFill/>
                <a:ln w="25400">
                  <a:solidFill>
                    <a:srgbClr val="E6E5E5"/>
                  </a:solidFill>
                  <a:miter lim="800000"/>
                  <a:headEnd/>
                  <a:tailEnd/>
                </a:ln>
                <a:extLst>
                  <a:ext uri="{909E8E84-426E-40dd-AFC4-6F175D3DCCD1}">
                    <a14:hiddenFill xmlns:a14="http://schemas.microsoft.com/office/drawing/2010/main" xmlns:p14="http://schemas.microsoft.com/office/powerpoint/2010/main" xmlns:lc="http://schemas.openxmlformats.org/drawingml/2006/lockedCanvas" xmlns="">
                      <a:noFill/>
                    </a14:hiddenFill>
                  </a:ext>
                </a:extLst>
              </p:spPr>
              <p:txBody>
                <a:bodyPr anchor="ctr"/>
                <a:lstStyle/>
                <a:p>
                  <a:pPr algn="ctr"/>
                  <a:endParaRPr>
                    <a:latin typeface="黑体" panose="02010609060101010101" pitchFamily="49" charset="-122"/>
                    <a:ea typeface="黑体" panose="02010609060101010101" pitchFamily="49" charset="-122"/>
                  </a:endParaRPr>
                </a:p>
              </p:txBody>
            </p:sp>
            <p:sp>
              <p:nvSpPr>
                <p:cNvPr id="36" name="íŝḷiḑé">
                  <a:extLst>
                    <a:ext uri="{FF2B5EF4-FFF2-40B4-BE49-F238E27FC236}">
                      <a16:creationId xmlns:a16="http://schemas.microsoft.com/office/drawing/2014/main" xmlns="" id="{84A8EEF8-1E02-4483-B992-5199D0E575DF}"/>
                    </a:ext>
                  </a:extLst>
                </p:cNvPr>
                <p:cNvSpPr>
                  <a:spLocks/>
                </p:cNvSpPr>
                <p:nvPr/>
              </p:nvSpPr>
              <p:spPr bwMode="auto">
                <a:xfrm rot="10800000">
                  <a:off x="2077" y="12"/>
                  <a:ext cx="146" cy="635"/>
                </a:xfrm>
                <a:prstGeom prst="line">
                  <a:avLst/>
                </a:prstGeom>
                <a:noFill/>
                <a:ln w="25400">
                  <a:solidFill>
                    <a:srgbClr val="E6E5E5"/>
                  </a:solidFill>
                  <a:miter lim="800000"/>
                  <a:headEnd/>
                  <a:tailEnd/>
                </a:ln>
                <a:extLst>
                  <a:ext uri="{909E8E84-426E-40dd-AFC4-6F175D3DCCD1}">
                    <a14:hiddenFill xmlns:a14="http://schemas.microsoft.com/office/drawing/2010/main" xmlns:p14="http://schemas.microsoft.com/office/powerpoint/2010/main" xmlns:lc="http://schemas.openxmlformats.org/drawingml/2006/lockedCanvas" xmlns="">
                      <a:noFill/>
                    </a14:hiddenFill>
                  </a:ext>
                </a:extLst>
              </p:spPr>
              <p:txBody>
                <a:bodyPr anchor="ctr"/>
                <a:lstStyle/>
                <a:p>
                  <a:pPr algn="ctr"/>
                  <a:endParaRPr>
                    <a:latin typeface="黑体" panose="02010609060101010101" pitchFamily="49" charset="-122"/>
                    <a:ea typeface="黑体" panose="02010609060101010101" pitchFamily="49" charset="-122"/>
                  </a:endParaRPr>
                </a:p>
              </p:txBody>
            </p:sp>
            <p:sp>
              <p:nvSpPr>
                <p:cNvPr id="37" name="íṣḻiḑé">
                  <a:extLst>
                    <a:ext uri="{FF2B5EF4-FFF2-40B4-BE49-F238E27FC236}">
                      <a16:creationId xmlns:a16="http://schemas.microsoft.com/office/drawing/2014/main" xmlns="" id="{62655D43-4676-4CE2-9E0E-030BC3229DEB}"/>
                    </a:ext>
                  </a:extLst>
                </p:cNvPr>
                <p:cNvSpPr>
                  <a:spLocks/>
                </p:cNvSpPr>
                <p:nvPr/>
              </p:nvSpPr>
              <p:spPr bwMode="auto">
                <a:xfrm rot="10800000">
                  <a:off x="1276" y="33"/>
                  <a:ext cx="465" cy="611"/>
                </a:xfrm>
                <a:prstGeom prst="line">
                  <a:avLst/>
                </a:prstGeom>
                <a:noFill/>
                <a:ln w="25400">
                  <a:solidFill>
                    <a:srgbClr val="E6E5E5"/>
                  </a:solidFill>
                  <a:miter lim="800000"/>
                  <a:headEnd/>
                  <a:tailEnd/>
                </a:ln>
                <a:extLst>
                  <a:ext uri="{909E8E84-426E-40dd-AFC4-6F175D3DCCD1}">
                    <a14:hiddenFill xmlns:a14="http://schemas.microsoft.com/office/drawing/2010/main" xmlns:p14="http://schemas.microsoft.com/office/powerpoint/2010/main" xmlns:lc="http://schemas.openxmlformats.org/drawingml/2006/lockedCanvas" xmlns="">
                      <a:noFill/>
                    </a14:hiddenFill>
                  </a:ext>
                </a:extLst>
              </p:spPr>
              <p:txBody>
                <a:bodyPr anchor="ctr"/>
                <a:lstStyle/>
                <a:p>
                  <a:pPr algn="ctr"/>
                  <a:endParaRPr>
                    <a:latin typeface="黑体" panose="02010609060101010101" pitchFamily="49" charset="-122"/>
                    <a:ea typeface="黑体" panose="02010609060101010101" pitchFamily="49" charset="-122"/>
                  </a:endParaRPr>
                </a:p>
              </p:txBody>
            </p:sp>
            <p:sp>
              <p:nvSpPr>
                <p:cNvPr id="38" name="íṥḷíḍe">
                  <a:extLst>
                    <a:ext uri="{FF2B5EF4-FFF2-40B4-BE49-F238E27FC236}">
                      <a16:creationId xmlns:a16="http://schemas.microsoft.com/office/drawing/2014/main" xmlns="" id="{CF5E8E50-0CC7-4713-A772-8CE107B1E83A}"/>
                    </a:ext>
                  </a:extLst>
                </p:cNvPr>
                <p:cNvSpPr>
                  <a:spLocks/>
                </p:cNvSpPr>
                <p:nvPr/>
              </p:nvSpPr>
              <p:spPr bwMode="auto">
                <a:xfrm rot="10800000">
                  <a:off x="889" y="33"/>
                  <a:ext cx="536" cy="577"/>
                </a:xfrm>
                <a:prstGeom prst="line">
                  <a:avLst/>
                </a:prstGeom>
                <a:noFill/>
                <a:ln w="25400">
                  <a:solidFill>
                    <a:srgbClr val="E6E5E5"/>
                  </a:solidFill>
                  <a:miter lim="800000"/>
                  <a:headEnd/>
                  <a:tailEnd/>
                </a:ln>
                <a:extLst>
                  <a:ext uri="{909E8E84-426E-40dd-AFC4-6F175D3DCCD1}">
                    <a14:hiddenFill xmlns:a14="http://schemas.microsoft.com/office/drawing/2010/main" xmlns:p14="http://schemas.microsoft.com/office/powerpoint/2010/main" xmlns:lc="http://schemas.openxmlformats.org/drawingml/2006/lockedCanvas" xmlns="">
                      <a:noFill/>
                    </a14:hiddenFill>
                  </a:ext>
                </a:extLst>
              </p:spPr>
              <p:txBody>
                <a:bodyPr anchor="ctr"/>
                <a:lstStyle/>
                <a:p>
                  <a:pPr algn="ctr"/>
                  <a:endParaRPr>
                    <a:latin typeface="黑体" panose="02010609060101010101" pitchFamily="49" charset="-122"/>
                    <a:ea typeface="黑体" panose="02010609060101010101" pitchFamily="49" charset="-122"/>
                  </a:endParaRPr>
                </a:p>
              </p:txBody>
            </p:sp>
            <p:grpSp>
              <p:nvGrpSpPr>
                <p:cNvPr id="39" name="îŝliḍê">
                  <a:extLst>
                    <a:ext uri="{FF2B5EF4-FFF2-40B4-BE49-F238E27FC236}">
                      <a16:creationId xmlns:a16="http://schemas.microsoft.com/office/drawing/2014/main" xmlns="" id="{DE8ACCF2-8BFE-4F50-8517-63D3B3887865}"/>
                    </a:ext>
                  </a:extLst>
                </p:cNvPr>
                <p:cNvGrpSpPr>
                  <a:grpSpLocks/>
                </p:cNvGrpSpPr>
                <p:nvPr/>
              </p:nvGrpSpPr>
              <p:grpSpPr bwMode="auto">
                <a:xfrm flipH="1">
                  <a:off x="2350" y="0"/>
                  <a:ext cx="2221" cy="643"/>
                  <a:chOff x="0" y="0"/>
                  <a:chExt cx="2221" cy="643"/>
                </a:xfrm>
              </p:grpSpPr>
              <p:sp>
                <p:nvSpPr>
                  <p:cNvPr id="40" name="î$ļïḋê">
                    <a:extLst>
                      <a:ext uri="{FF2B5EF4-FFF2-40B4-BE49-F238E27FC236}">
                        <a16:creationId xmlns:a16="http://schemas.microsoft.com/office/drawing/2014/main" xmlns="" id="{6E0B3EC5-8BB8-436C-9932-71F0CB8EFA25}"/>
                      </a:ext>
                    </a:extLst>
                  </p:cNvPr>
                  <p:cNvSpPr>
                    <a:spLocks/>
                  </p:cNvSpPr>
                  <p:nvPr/>
                </p:nvSpPr>
                <p:spPr bwMode="auto">
                  <a:xfrm rot="10800000">
                    <a:off x="0" y="91"/>
                    <a:ext cx="897" cy="531"/>
                  </a:xfrm>
                  <a:prstGeom prst="line">
                    <a:avLst/>
                  </a:prstGeom>
                  <a:noFill/>
                  <a:ln w="25400">
                    <a:solidFill>
                      <a:srgbClr val="E6E5E5"/>
                    </a:solidFill>
                    <a:miter lim="800000"/>
                    <a:headEnd/>
                    <a:tailEnd/>
                  </a:ln>
                  <a:extLst>
                    <a:ext uri="{909E8E84-426E-40dd-AFC4-6F175D3DCCD1}">
                      <a14:hiddenFill xmlns:a14="http://schemas.microsoft.com/office/drawing/2010/main" xmlns:p14="http://schemas.microsoft.com/office/powerpoint/2010/main" xmlns:lc="http://schemas.openxmlformats.org/drawingml/2006/lockedCanvas" xmlns="">
                        <a:noFill/>
                      </a14:hiddenFill>
                    </a:ext>
                  </a:extLst>
                </p:spPr>
                <p:txBody>
                  <a:bodyPr anchor="ctr"/>
                  <a:lstStyle/>
                  <a:p>
                    <a:pPr algn="ctr"/>
                    <a:endParaRPr>
                      <a:latin typeface="黑体" panose="02010609060101010101" pitchFamily="49" charset="-122"/>
                      <a:ea typeface="黑体" panose="02010609060101010101" pitchFamily="49" charset="-122"/>
                    </a:endParaRPr>
                  </a:p>
                </p:txBody>
              </p:sp>
              <p:sp>
                <p:nvSpPr>
                  <p:cNvPr id="41" name="íŝlidè">
                    <a:extLst>
                      <a:ext uri="{FF2B5EF4-FFF2-40B4-BE49-F238E27FC236}">
                        <a16:creationId xmlns:a16="http://schemas.microsoft.com/office/drawing/2014/main" xmlns="" id="{5E70547E-EA6F-472B-943D-9151E3FB10A3}"/>
                      </a:ext>
                    </a:extLst>
                  </p:cNvPr>
                  <p:cNvSpPr>
                    <a:spLocks/>
                  </p:cNvSpPr>
                  <p:nvPr/>
                </p:nvSpPr>
                <p:spPr bwMode="auto">
                  <a:xfrm rot="10800000">
                    <a:off x="430" y="56"/>
                    <a:ext cx="713" cy="577"/>
                  </a:xfrm>
                  <a:prstGeom prst="line">
                    <a:avLst/>
                  </a:prstGeom>
                  <a:noFill/>
                  <a:ln w="25400">
                    <a:solidFill>
                      <a:srgbClr val="E6E5E5"/>
                    </a:solidFill>
                    <a:miter lim="800000"/>
                    <a:headEnd/>
                    <a:tailEnd/>
                  </a:ln>
                  <a:extLst>
                    <a:ext uri="{909E8E84-426E-40dd-AFC4-6F175D3DCCD1}">
                      <a14:hiddenFill xmlns:a14="http://schemas.microsoft.com/office/drawing/2010/main" xmlns:p14="http://schemas.microsoft.com/office/powerpoint/2010/main" xmlns:lc="http://schemas.openxmlformats.org/drawingml/2006/lockedCanvas" xmlns="">
                        <a:noFill/>
                      </a14:hiddenFill>
                    </a:ext>
                  </a:extLst>
                </p:spPr>
                <p:txBody>
                  <a:bodyPr anchor="ctr"/>
                  <a:lstStyle/>
                  <a:p>
                    <a:pPr algn="ctr"/>
                    <a:endParaRPr>
                      <a:latin typeface="黑体" panose="02010609060101010101" pitchFamily="49" charset="-122"/>
                      <a:ea typeface="黑体" panose="02010609060101010101" pitchFamily="49" charset="-122"/>
                    </a:endParaRPr>
                  </a:p>
                </p:txBody>
              </p:sp>
              <p:sp>
                <p:nvSpPr>
                  <p:cNvPr id="42" name="îšļïḓé">
                    <a:extLst>
                      <a:ext uri="{FF2B5EF4-FFF2-40B4-BE49-F238E27FC236}">
                        <a16:creationId xmlns:a16="http://schemas.microsoft.com/office/drawing/2014/main" xmlns="" id="{38B44A5D-CC39-4C43-AC2B-FD006AD51728}"/>
                      </a:ext>
                    </a:extLst>
                  </p:cNvPr>
                  <p:cNvSpPr>
                    <a:spLocks/>
                  </p:cNvSpPr>
                  <p:nvPr/>
                </p:nvSpPr>
                <p:spPr bwMode="auto">
                  <a:xfrm rot="10800000">
                    <a:off x="1705" y="29"/>
                    <a:ext cx="289" cy="614"/>
                  </a:xfrm>
                  <a:prstGeom prst="line">
                    <a:avLst/>
                  </a:prstGeom>
                  <a:noFill/>
                  <a:ln w="25400">
                    <a:solidFill>
                      <a:srgbClr val="E6E5E5"/>
                    </a:solidFill>
                    <a:miter lim="800000"/>
                    <a:headEnd/>
                    <a:tailEnd/>
                  </a:ln>
                  <a:extLst>
                    <a:ext uri="{909E8E84-426E-40dd-AFC4-6F175D3DCCD1}">
                      <a14:hiddenFill xmlns:a14="http://schemas.microsoft.com/office/drawing/2010/main" xmlns:p14="http://schemas.microsoft.com/office/powerpoint/2010/main" xmlns:lc="http://schemas.openxmlformats.org/drawingml/2006/lockedCanvas" xmlns="">
                        <a:noFill/>
                      </a14:hiddenFill>
                    </a:ext>
                  </a:extLst>
                </p:spPr>
                <p:txBody>
                  <a:bodyPr anchor="ctr"/>
                  <a:lstStyle/>
                  <a:p>
                    <a:pPr algn="ctr"/>
                    <a:endParaRPr>
                      <a:latin typeface="黑体" panose="02010609060101010101" pitchFamily="49" charset="-122"/>
                      <a:ea typeface="黑体" panose="02010609060101010101" pitchFamily="49" charset="-122"/>
                    </a:endParaRPr>
                  </a:p>
                </p:txBody>
              </p:sp>
              <p:sp>
                <p:nvSpPr>
                  <p:cNvPr id="43" name="ïṧḻïḋè">
                    <a:extLst>
                      <a:ext uri="{FF2B5EF4-FFF2-40B4-BE49-F238E27FC236}">
                        <a16:creationId xmlns:a16="http://schemas.microsoft.com/office/drawing/2014/main" xmlns="" id="{7CA0C2E2-DE06-42FF-B459-B84CD3F87A69}"/>
                      </a:ext>
                    </a:extLst>
                  </p:cNvPr>
                  <p:cNvSpPr>
                    <a:spLocks/>
                  </p:cNvSpPr>
                  <p:nvPr/>
                </p:nvSpPr>
                <p:spPr bwMode="auto">
                  <a:xfrm rot="10800000">
                    <a:off x="2075" y="0"/>
                    <a:ext cx="146" cy="634"/>
                  </a:xfrm>
                  <a:prstGeom prst="line">
                    <a:avLst/>
                  </a:prstGeom>
                  <a:noFill/>
                  <a:ln w="25400">
                    <a:solidFill>
                      <a:srgbClr val="E6E5E5"/>
                    </a:solidFill>
                    <a:miter lim="800000"/>
                    <a:headEnd/>
                    <a:tailEnd/>
                  </a:ln>
                  <a:extLst>
                    <a:ext uri="{909E8E84-426E-40dd-AFC4-6F175D3DCCD1}">
                      <a14:hiddenFill xmlns:a14="http://schemas.microsoft.com/office/drawing/2010/main" xmlns:p14="http://schemas.microsoft.com/office/powerpoint/2010/main" xmlns:lc="http://schemas.openxmlformats.org/drawingml/2006/lockedCanvas" xmlns="">
                        <a:noFill/>
                      </a14:hiddenFill>
                    </a:ext>
                  </a:extLst>
                </p:spPr>
                <p:txBody>
                  <a:bodyPr anchor="ctr"/>
                  <a:lstStyle/>
                  <a:p>
                    <a:pPr algn="ctr"/>
                    <a:endParaRPr>
                      <a:latin typeface="黑体" panose="02010609060101010101" pitchFamily="49" charset="-122"/>
                      <a:ea typeface="黑体" panose="02010609060101010101" pitchFamily="49" charset="-122"/>
                    </a:endParaRPr>
                  </a:p>
                </p:txBody>
              </p:sp>
              <p:sp>
                <p:nvSpPr>
                  <p:cNvPr id="44" name="îšļídé">
                    <a:extLst>
                      <a:ext uri="{FF2B5EF4-FFF2-40B4-BE49-F238E27FC236}">
                        <a16:creationId xmlns:a16="http://schemas.microsoft.com/office/drawing/2014/main" xmlns="" id="{88EF2AC7-D6F7-44A1-B38A-404215D0E7B9}"/>
                      </a:ext>
                    </a:extLst>
                  </p:cNvPr>
                  <p:cNvSpPr>
                    <a:spLocks/>
                  </p:cNvSpPr>
                  <p:nvPr/>
                </p:nvSpPr>
                <p:spPr bwMode="auto">
                  <a:xfrm rot="10800000">
                    <a:off x="1274" y="18"/>
                    <a:ext cx="466" cy="612"/>
                  </a:xfrm>
                  <a:prstGeom prst="line">
                    <a:avLst/>
                  </a:prstGeom>
                  <a:noFill/>
                  <a:ln w="25400">
                    <a:solidFill>
                      <a:srgbClr val="E6E5E5"/>
                    </a:solidFill>
                    <a:miter lim="800000"/>
                    <a:headEnd/>
                    <a:tailEnd/>
                  </a:ln>
                  <a:extLst>
                    <a:ext uri="{909E8E84-426E-40dd-AFC4-6F175D3DCCD1}">
                      <a14:hiddenFill xmlns:a14="http://schemas.microsoft.com/office/drawing/2010/main" xmlns:p14="http://schemas.microsoft.com/office/powerpoint/2010/main" xmlns:lc="http://schemas.openxmlformats.org/drawingml/2006/lockedCanvas" xmlns="">
                        <a:noFill/>
                      </a14:hiddenFill>
                    </a:ext>
                  </a:extLst>
                </p:spPr>
                <p:txBody>
                  <a:bodyPr anchor="ctr"/>
                  <a:lstStyle/>
                  <a:p>
                    <a:pPr algn="ctr"/>
                    <a:endParaRPr>
                      <a:latin typeface="黑体" panose="02010609060101010101" pitchFamily="49" charset="-122"/>
                      <a:ea typeface="黑体" panose="02010609060101010101" pitchFamily="49" charset="-122"/>
                    </a:endParaRPr>
                  </a:p>
                </p:txBody>
              </p:sp>
              <p:sp>
                <p:nvSpPr>
                  <p:cNvPr id="45" name="iṡḻîḋê">
                    <a:extLst>
                      <a:ext uri="{FF2B5EF4-FFF2-40B4-BE49-F238E27FC236}">
                        <a16:creationId xmlns:a16="http://schemas.microsoft.com/office/drawing/2014/main" xmlns="" id="{238B196D-18B1-4CB8-845F-054C819D8BAB}"/>
                      </a:ext>
                    </a:extLst>
                  </p:cNvPr>
                  <p:cNvSpPr>
                    <a:spLocks/>
                  </p:cNvSpPr>
                  <p:nvPr/>
                </p:nvSpPr>
                <p:spPr bwMode="auto">
                  <a:xfrm rot="10800000">
                    <a:off x="888" y="52"/>
                    <a:ext cx="536" cy="576"/>
                  </a:xfrm>
                  <a:prstGeom prst="line">
                    <a:avLst/>
                  </a:prstGeom>
                  <a:noFill/>
                  <a:ln w="25400">
                    <a:solidFill>
                      <a:srgbClr val="E6E5E5"/>
                    </a:solidFill>
                    <a:miter lim="800000"/>
                    <a:headEnd/>
                    <a:tailEnd/>
                  </a:ln>
                  <a:extLst>
                    <a:ext uri="{909E8E84-426E-40dd-AFC4-6F175D3DCCD1}">
                      <a14:hiddenFill xmlns:a14="http://schemas.microsoft.com/office/drawing/2010/main" xmlns:p14="http://schemas.microsoft.com/office/powerpoint/2010/main" xmlns:lc="http://schemas.openxmlformats.org/drawingml/2006/lockedCanvas" xmlns="">
                        <a:noFill/>
                      </a14:hiddenFill>
                    </a:ext>
                  </a:extLst>
                </p:spPr>
                <p:txBody>
                  <a:bodyPr anchor="ctr"/>
                  <a:lstStyle/>
                  <a:p>
                    <a:pPr algn="ctr"/>
                    <a:endParaRPr>
                      <a:latin typeface="黑体" panose="02010609060101010101" pitchFamily="49" charset="-122"/>
                      <a:ea typeface="黑体" panose="02010609060101010101" pitchFamily="49" charset="-122"/>
                    </a:endParaRPr>
                  </a:p>
                </p:txBody>
              </p:sp>
            </p:grpSp>
          </p:grpSp>
          <p:sp>
            <p:nvSpPr>
              <p:cNvPr id="31" name="ïṥľîḓê">
                <a:extLst>
                  <a:ext uri="{FF2B5EF4-FFF2-40B4-BE49-F238E27FC236}">
                    <a16:creationId xmlns:a16="http://schemas.microsoft.com/office/drawing/2014/main" xmlns="" id="{AE1BD050-CD5B-4F18-8249-D822E0EFE009}"/>
                  </a:ext>
                </a:extLst>
              </p:cNvPr>
              <p:cNvSpPr>
                <a:spLocks/>
              </p:cNvSpPr>
              <p:nvPr/>
            </p:nvSpPr>
            <p:spPr bwMode="auto">
              <a:xfrm rot="10800000">
                <a:off x="851" y="656"/>
                <a:ext cx="779" cy="377"/>
              </a:xfrm>
              <a:prstGeom prst="line">
                <a:avLst/>
              </a:prstGeom>
              <a:noFill/>
              <a:ln w="25400">
                <a:solidFill>
                  <a:srgbClr val="E6E5E5"/>
                </a:solidFill>
                <a:miter lim="800000"/>
                <a:headEnd/>
                <a:tailEnd/>
              </a:ln>
              <a:extLst>
                <a:ext uri="{909E8E84-426E-40dd-AFC4-6F175D3DCCD1}">
                  <a14:hiddenFill xmlns:a14="http://schemas.microsoft.com/office/drawing/2010/main" xmlns:p14="http://schemas.microsoft.com/office/powerpoint/2010/main" xmlns:lc="http://schemas.openxmlformats.org/drawingml/2006/lockedCanvas" xmlns="">
                    <a:noFill/>
                  </a14:hiddenFill>
                </a:ext>
              </a:extLst>
            </p:spPr>
            <p:txBody>
              <a:bodyPr anchor="ctr"/>
              <a:lstStyle/>
              <a:p>
                <a:pPr algn="ctr"/>
                <a:endParaRPr>
                  <a:latin typeface="黑体" panose="02010609060101010101" pitchFamily="49" charset="-122"/>
                  <a:ea typeface="黑体" panose="02010609060101010101" pitchFamily="49" charset="-122"/>
                </a:endParaRPr>
              </a:p>
            </p:txBody>
          </p:sp>
          <p:sp>
            <p:nvSpPr>
              <p:cNvPr id="32" name="íśľîḍê">
                <a:extLst>
                  <a:ext uri="{FF2B5EF4-FFF2-40B4-BE49-F238E27FC236}">
                    <a16:creationId xmlns:a16="http://schemas.microsoft.com/office/drawing/2014/main" xmlns="" id="{BD5AAE56-6DF1-4DEB-BFA6-28DCD82A2095}"/>
                  </a:ext>
                </a:extLst>
              </p:cNvPr>
              <p:cNvSpPr>
                <a:spLocks/>
              </p:cNvSpPr>
              <p:nvPr/>
            </p:nvSpPr>
            <p:spPr bwMode="auto">
              <a:xfrm rot="10800000" flipH="1">
                <a:off x="5121" y="673"/>
                <a:ext cx="869" cy="385"/>
              </a:xfrm>
              <a:prstGeom prst="line">
                <a:avLst/>
              </a:prstGeom>
              <a:noFill/>
              <a:ln w="25400">
                <a:solidFill>
                  <a:srgbClr val="E6E5E5"/>
                </a:solidFill>
                <a:miter lim="800000"/>
                <a:headEnd/>
                <a:tailEnd/>
              </a:ln>
              <a:extLst>
                <a:ext uri="{909E8E84-426E-40dd-AFC4-6F175D3DCCD1}">
                  <a14:hiddenFill xmlns:a14="http://schemas.microsoft.com/office/drawing/2010/main" xmlns:p14="http://schemas.microsoft.com/office/powerpoint/2010/main" xmlns:lc="http://schemas.openxmlformats.org/drawingml/2006/lockedCanvas" xmlns="">
                    <a:noFill/>
                  </a14:hiddenFill>
                </a:ext>
              </a:extLst>
            </p:spPr>
            <p:txBody>
              <a:bodyPr anchor="ctr"/>
              <a:lstStyle/>
              <a:p>
                <a:pPr algn="ctr"/>
                <a:endParaRPr>
                  <a:latin typeface="黑体" panose="02010609060101010101" pitchFamily="49" charset="-122"/>
                  <a:ea typeface="黑体" panose="02010609060101010101" pitchFamily="49" charset="-122"/>
                </a:endParaRPr>
              </a:p>
            </p:txBody>
          </p:sp>
        </p:grpSp>
        <p:sp>
          <p:nvSpPr>
            <p:cNvPr id="27" name="ïṡḻiḍé">
              <a:extLst>
                <a:ext uri="{FF2B5EF4-FFF2-40B4-BE49-F238E27FC236}">
                  <a16:creationId xmlns:a16="http://schemas.microsoft.com/office/drawing/2014/main" xmlns="" id="{E588FC0F-0C63-4A8B-A41F-8B2E671E6827}"/>
                </a:ext>
              </a:extLst>
            </p:cNvPr>
            <p:cNvSpPr>
              <a:spLocks/>
            </p:cNvSpPr>
            <p:nvPr/>
          </p:nvSpPr>
          <p:spPr bwMode="auto">
            <a:xfrm>
              <a:off x="135" y="107"/>
              <a:ext cx="6577" cy="1030"/>
            </a:xfrm>
            <a:prstGeom prst="ellipse">
              <a:avLst/>
            </a:prstGeom>
            <a:noFill/>
            <a:ln w="25400">
              <a:solidFill>
                <a:srgbClr val="E6E5E5"/>
              </a:solidFill>
              <a:miter lim="800000"/>
              <a:headEnd/>
              <a:tailEnd/>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Lst>
          </p:spPr>
          <p:txBody>
            <a:bodyPr anchor="ctr"/>
            <a:lstStyle/>
            <a:p>
              <a:pPr algn="ctr"/>
              <a:endParaRPr>
                <a:latin typeface="黑体" panose="02010609060101010101" pitchFamily="49" charset="-122"/>
                <a:ea typeface="黑体" panose="02010609060101010101" pitchFamily="49" charset="-122"/>
              </a:endParaRPr>
            </a:p>
          </p:txBody>
        </p:sp>
      </p:grpSp>
      <p:sp>
        <p:nvSpPr>
          <p:cNvPr id="10" name="iṧḻiḋè">
            <a:extLst>
              <a:ext uri="{FF2B5EF4-FFF2-40B4-BE49-F238E27FC236}">
                <a16:creationId xmlns:a16="http://schemas.microsoft.com/office/drawing/2014/main" xmlns="" id="{A866852A-0180-4465-9710-2F4575C4DCAD}"/>
              </a:ext>
            </a:extLst>
          </p:cNvPr>
          <p:cNvSpPr>
            <a:spLocks/>
          </p:cNvSpPr>
          <p:nvPr/>
        </p:nvSpPr>
        <p:spPr bwMode="auto">
          <a:xfrm>
            <a:off x="3861714" y="3054594"/>
            <a:ext cx="339095" cy="339095"/>
          </a:xfrm>
          <a:prstGeom prst="ellipse">
            <a:avLst/>
          </a:prstGeom>
          <a:solidFill>
            <a:schemeClr val="bg1">
              <a:lumMod val="50000"/>
              <a:alpha val="29803"/>
            </a:schemeClr>
          </a:solidFill>
          <a:ln w="25400">
            <a:solidFill>
              <a:schemeClr val="tx1">
                <a:alpha val="0"/>
              </a:schemeClr>
            </a:solidFill>
            <a:miter lim="800000"/>
            <a:headEnd/>
            <a:tailEnd/>
          </a:ln>
        </p:spPr>
        <p:txBody>
          <a:bodyPr anchor="ctr"/>
          <a:lstStyle/>
          <a:p>
            <a:pPr algn="ctr"/>
            <a:endParaRPr>
              <a:latin typeface="黑体" panose="02010609060101010101" pitchFamily="49" charset="-122"/>
              <a:ea typeface="黑体" panose="02010609060101010101" pitchFamily="49" charset="-122"/>
            </a:endParaRPr>
          </a:p>
        </p:txBody>
      </p:sp>
      <p:sp>
        <p:nvSpPr>
          <p:cNvPr id="11" name="íšļîdê">
            <a:extLst>
              <a:ext uri="{FF2B5EF4-FFF2-40B4-BE49-F238E27FC236}">
                <a16:creationId xmlns:a16="http://schemas.microsoft.com/office/drawing/2014/main" xmlns="" id="{4D3411B2-92D3-49FE-839E-383D46387252}"/>
              </a:ext>
            </a:extLst>
          </p:cNvPr>
          <p:cNvSpPr>
            <a:spLocks/>
          </p:cNvSpPr>
          <p:nvPr/>
        </p:nvSpPr>
        <p:spPr bwMode="auto">
          <a:xfrm>
            <a:off x="2307292" y="3557388"/>
            <a:ext cx="955163" cy="955163"/>
          </a:xfrm>
          <a:prstGeom prst="ellipse">
            <a:avLst/>
          </a:prstGeom>
          <a:solidFill>
            <a:srgbClr val="3A96D3"/>
          </a:solidFill>
          <a:ln w="25400">
            <a:solidFill>
              <a:schemeClr val="tx1">
                <a:alpha val="0"/>
              </a:schemeClr>
            </a:solidFill>
            <a:miter lim="800000"/>
            <a:headEnd/>
            <a:tailEnd/>
          </a:ln>
        </p:spPr>
        <p:txBody>
          <a:bodyPr wrap="none" lIns="0" tIns="0" rIns="0" bIns="144000" anchor="b" anchorCtr="1">
            <a:normAutofit/>
          </a:bodyPr>
          <a:lstStyle/>
          <a:p>
            <a:pPr marL="21431" algn="ctr"/>
            <a:r>
              <a:rPr lang="zh-CN" altLang="en-US" sz="1200" b="1" dirty="0">
                <a:solidFill>
                  <a:srgbClr val="FEFEFE"/>
                </a:solidFill>
                <a:latin typeface="黑体" panose="02010609060101010101" pitchFamily="49" charset="-122"/>
                <a:ea typeface="黑体" panose="02010609060101010101" pitchFamily="49" charset="-122"/>
              </a:rPr>
              <a:t>文本预设</a:t>
            </a:r>
          </a:p>
        </p:txBody>
      </p:sp>
      <p:sp>
        <p:nvSpPr>
          <p:cNvPr id="12" name="íSļîde">
            <a:extLst>
              <a:ext uri="{FF2B5EF4-FFF2-40B4-BE49-F238E27FC236}">
                <a16:creationId xmlns:a16="http://schemas.microsoft.com/office/drawing/2014/main" xmlns="" id="{6AF0447F-CE77-41CF-B9E0-912980936BCF}"/>
              </a:ext>
            </a:extLst>
          </p:cNvPr>
          <p:cNvSpPr>
            <a:spLocks/>
          </p:cNvSpPr>
          <p:nvPr/>
        </p:nvSpPr>
        <p:spPr bwMode="auto">
          <a:xfrm>
            <a:off x="3247838" y="1831957"/>
            <a:ext cx="1001935" cy="1001935"/>
          </a:xfrm>
          <a:prstGeom prst="ellipse">
            <a:avLst/>
          </a:prstGeom>
          <a:solidFill>
            <a:srgbClr val="41B7D0"/>
          </a:solidFill>
          <a:ln w="25400">
            <a:solidFill>
              <a:schemeClr val="tx1">
                <a:alpha val="0"/>
              </a:schemeClr>
            </a:solidFill>
            <a:miter lim="800000"/>
            <a:headEnd/>
            <a:tailEnd/>
          </a:ln>
        </p:spPr>
        <p:txBody>
          <a:bodyPr wrap="none" lIns="0" tIns="0" rIns="0" bIns="144000" anchor="b" anchorCtr="1">
            <a:normAutofit/>
          </a:bodyPr>
          <a:lstStyle/>
          <a:p>
            <a:pPr marL="21431" algn="ctr"/>
            <a:r>
              <a:rPr lang="zh-CN" altLang="en-US" sz="1200" b="1" dirty="0">
                <a:solidFill>
                  <a:srgbClr val="FEFEFE"/>
                </a:solidFill>
                <a:latin typeface="黑体" panose="02010609060101010101" pitchFamily="49" charset="-122"/>
                <a:ea typeface="黑体" panose="02010609060101010101" pitchFamily="49" charset="-122"/>
              </a:rPr>
              <a:t>文本预设</a:t>
            </a:r>
          </a:p>
        </p:txBody>
      </p:sp>
      <p:sp>
        <p:nvSpPr>
          <p:cNvPr id="13" name="iś1iḑe">
            <a:extLst>
              <a:ext uri="{FF2B5EF4-FFF2-40B4-BE49-F238E27FC236}">
                <a16:creationId xmlns:a16="http://schemas.microsoft.com/office/drawing/2014/main" xmlns="" id="{F24A6BDB-F24C-4E2A-A7C7-189279135623}"/>
              </a:ext>
            </a:extLst>
          </p:cNvPr>
          <p:cNvSpPr>
            <a:spLocks/>
          </p:cNvSpPr>
          <p:nvPr/>
        </p:nvSpPr>
        <p:spPr bwMode="auto">
          <a:xfrm>
            <a:off x="2956977" y="2887240"/>
            <a:ext cx="825811" cy="825811"/>
          </a:xfrm>
          <a:prstGeom prst="ellipse">
            <a:avLst/>
          </a:prstGeom>
          <a:solidFill>
            <a:srgbClr val="3DA1D2"/>
          </a:solidFill>
          <a:ln w="25400">
            <a:solidFill>
              <a:schemeClr val="tx1">
                <a:alpha val="0"/>
              </a:schemeClr>
            </a:solidFill>
            <a:miter lim="800000"/>
            <a:headEnd/>
            <a:tailEnd/>
          </a:ln>
        </p:spPr>
        <p:txBody>
          <a:bodyPr wrap="none" lIns="0" tIns="0" rIns="0" bIns="144000" anchor="b" anchorCtr="1">
            <a:normAutofit/>
          </a:bodyPr>
          <a:lstStyle/>
          <a:p>
            <a:pPr marL="21431" algn="ctr"/>
            <a:r>
              <a:rPr lang="zh-CN" altLang="en-US" sz="1100" b="1" dirty="0">
                <a:solidFill>
                  <a:srgbClr val="FEFEFE"/>
                </a:solidFill>
                <a:latin typeface="黑体" panose="02010609060101010101" pitchFamily="49" charset="-122"/>
                <a:ea typeface="黑体" panose="02010609060101010101" pitchFamily="49" charset="-122"/>
              </a:rPr>
              <a:t>文本预设</a:t>
            </a:r>
          </a:p>
        </p:txBody>
      </p:sp>
      <p:sp>
        <p:nvSpPr>
          <p:cNvPr id="14" name="ïşļîḍé">
            <a:extLst>
              <a:ext uri="{FF2B5EF4-FFF2-40B4-BE49-F238E27FC236}">
                <a16:creationId xmlns:a16="http://schemas.microsoft.com/office/drawing/2014/main" xmlns="" id="{60277DD4-5F9C-440B-82E3-868640AA6BF4}"/>
              </a:ext>
            </a:extLst>
          </p:cNvPr>
          <p:cNvSpPr>
            <a:spLocks/>
          </p:cNvSpPr>
          <p:nvPr/>
        </p:nvSpPr>
        <p:spPr bwMode="auto">
          <a:xfrm>
            <a:off x="3470782" y="5005562"/>
            <a:ext cx="1082774" cy="207877"/>
          </a:xfrm>
          <a:prstGeom prst="rect">
            <a:avLst/>
          </a:prstGeom>
          <a:noFill/>
          <a:ln>
            <a:noFill/>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a:solidFill>
                  <a:schemeClr val="tx1"/>
                </a:solidFill>
                <a:miter lim="800000"/>
                <a:headEnd/>
                <a:tailEnd/>
              </a14:hiddenLine>
            </a:ext>
          </a:extLst>
        </p:spPr>
        <p:txBody>
          <a:bodyPr wrap="none" lIns="0" tIns="0" rIns="22012" bIns="0" anchor="ctr">
            <a:normAutofit/>
          </a:bodyPr>
          <a:lstStyle/>
          <a:p>
            <a:pPr marL="21431"/>
            <a:r>
              <a:rPr lang="zh-CN" altLang="en-US" sz="1351" b="1" dirty="0">
                <a:solidFill>
                  <a:srgbClr val="FFFEFE"/>
                </a:solidFill>
                <a:latin typeface="黑体" panose="02010609060101010101" pitchFamily="49" charset="-122"/>
                <a:ea typeface="黑体" panose="02010609060101010101" pitchFamily="49" charset="-122"/>
              </a:rPr>
              <a:t>文本预设</a:t>
            </a:r>
          </a:p>
        </p:txBody>
      </p:sp>
      <p:sp>
        <p:nvSpPr>
          <p:cNvPr id="15" name="ïṧḻíḑé">
            <a:extLst>
              <a:ext uri="{FF2B5EF4-FFF2-40B4-BE49-F238E27FC236}">
                <a16:creationId xmlns:a16="http://schemas.microsoft.com/office/drawing/2014/main" xmlns="" id="{D24E779D-79D7-4EF3-AEBD-77DBBBF15238}"/>
              </a:ext>
            </a:extLst>
          </p:cNvPr>
          <p:cNvSpPr>
            <a:spLocks/>
          </p:cNvSpPr>
          <p:nvPr/>
        </p:nvSpPr>
        <p:spPr bwMode="auto">
          <a:xfrm>
            <a:off x="2534571" y="3130598"/>
            <a:ext cx="339095" cy="339095"/>
          </a:xfrm>
          <a:prstGeom prst="ellipse">
            <a:avLst/>
          </a:prstGeom>
          <a:solidFill>
            <a:schemeClr val="bg1">
              <a:lumMod val="50000"/>
              <a:alpha val="29803"/>
            </a:schemeClr>
          </a:solidFill>
          <a:ln w="25400">
            <a:solidFill>
              <a:schemeClr val="tx1">
                <a:alpha val="0"/>
              </a:schemeClr>
            </a:solidFill>
            <a:miter lim="800000"/>
            <a:headEnd/>
            <a:tailEnd/>
          </a:ln>
        </p:spPr>
        <p:txBody>
          <a:bodyPr anchor="ctr"/>
          <a:lstStyle/>
          <a:p>
            <a:pPr algn="ctr"/>
            <a:endParaRPr>
              <a:latin typeface="黑体" panose="02010609060101010101" pitchFamily="49" charset="-122"/>
              <a:ea typeface="黑体" panose="02010609060101010101" pitchFamily="49" charset="-122"/>
            </a:endParaRPr>
          </a:p>
        </p:txBody>
      </p:sp>
      <p:sp>
        <p:nvSpPr>
          <p:cNvPr id="16" name="iṣľïḋê">
            <a:extLst>
              <a:ext uri="{FF2B5EF4-FFF2-40B4-BE49-F238E27FC236}">
                <a16:creationId xmlns:a16="http://schemas.microsoft.com/office/drawing/2014/main" xmlns="" id="{F10BFDD4-DB60-4499-AB27-C9746DA39C45}"/>
              </a:ext>
            </a:extLst>
          </p:cNvPr>
          <p:cNvSpPr>
            <a:spLocks/>
          </p:cNvSpPr>
          <p:nvPr/>
        </p:nvSpPr>
        <p:spPr bwMode="auto">
          <a:xfrm>
            <a:off x="4995924" y="3335223"/>
            <a:ext cx="479408" cy="479408"/>
          </a:xfrm>
          <a:prstGeom prst="ellipse">
            <a:avLst/>
          </a:prstGeom>
          <a:solidFill>
            <a:schemeClr val="bg1">
              <a:lumMod val="50000"/>
              <a:alpha val="29803"/>
            </a:schemeClr>
          </a:solidFill>
          <a:ln w="25400">
            <a:solidFill>
              <a:schemeClr val="tx1">
                <a:alpha val="0"/>
              </a:schemeClr>
            </a:solidFill>
            <a:miter lim="800000"/>
            <a:headEnd/>
            <a:tailEnd/>
          </a:ln>
        </p:spPr>
        <p:txBody>
          <a:bodyPr anchor="ctr"/>
          <a:lstStyle/>
          <a:p>
            <a:pPr algn="ctr"/>
            <a:endParaRPr>
              <a:latin typeface="黑体" panose="02010609060101010101" pitchFamily="49" charset="-122"/>
              <a:ea typeface="黑体" panose="02010609060101010101" pitchFamily="49" charset="-122"/>
            </a:endParaRPr>
          </a:p>
        </p:txBody>
      </p:sp>
      <p:sp>
        <p:nvSpPr>
          <p:cNvPr id="17" name="íṣlîḋè">
            <a:extLst>
              <a:ext uri="{FF2B5EF4-FFF2-40B4-BE49-F238E27FC236}">
                <a16:creationId xmlns:a16="http://schemas.microsoft.com/office/drawing/2014/main" xmlns="" id="{BC24B877-44BF-4F20-B339-18130F19C06A}"/>
              </a:ext>
            </a:extLst>
          </p:cNvPr>
          <p:cNvSpPr>
            <a:spLocks/>
          </p:cNvSpPr>
          <p:nvPr/>
        </p:nvSpPr>
        <p:spPr bwMode="auto">
          <a:xfrm>
            <a:off x="4171575" y="2171780"/>
            <a:ext cx="204627" cy="204627"/>
          </a:xfrm>
          <a:prstGeom prst="ellipse">
            <a:avLst/>
          </a:prstGeom>
          <a:solidFill>
            <a:schemeClr val="bg1">
              <a:lumMod val="50000"/>
              <a:alpha val="29803"/>
            </a:schemeClr>
          </a:solidFill>
          <a:ln w="25400">
            <a:solidFill>
              <a:schemeClr val="tx1">
                <a:alpha val="0"/>
              </a:schemeClr>
            </a:solidFill>
            <a:miter lim="800000"/>
            <a:headEnd/>
            <a:tailEnd/>
          </a:ln>
        </p:spPr>
        <p:txBody>
          <a:bodyPr anchor="ctr"/>
          <a:lstStyle/>
          <a:p>
            <a:pPr algn="ctr"/>
            <a:endParaRPr>
              <a:latin typeface="黑体" panose="02010609060101010101" pitchFamily="49" charset="-122"/>
              <a:ea typeface="黑体" panose="02010609060101010101" pitchFamily="49" charset="-122"/>
            </a:endParaRPr>
          </a:p>
        </p:txBody>
      </p:sp>
      <p:sp>
        <p:nvSpPr>
          <p:cNvPr id="18" name="í$lïde">
            <a:extLst>
              <a:ext uri="{FF2B5EF4-FFF2-40B4-BE49-F238E27FC236}">
                <a16:creationId xmlns:a16="http://schemas.microsoft.com/office/drawing/2014/main" xmlns="" id="{B380036F-D25A-4E2E-A227-81D20687167D}"/>
              </a:ext>
            </a:extLst>
          </p:cNvPr>
          <p:cNvSpPr>
            <a:spLocks/>
          </p:cNvSpPr>
          <p:nvPr/>
        </p:nvSpPr>
        <p:spPr bwMode="auto">
          <a:xfrm>
            <a:off x="3282916" y="3843864"/>
            <a:ext cx="403405" cy="403405"/>
          </a:xfrm>
          <a:prstGeom prst="ellipse">
            <a:avLst/>
          </a:prstGeom>
          <a:solidFill>
            <a:schemeClr val="bg1">
              <a:lumMod val="50000"/>
              <a:alpha val="29803"/>
            </a:schemeClr>
          </a:solidFill>
          <a:ln w="25400">
            <a:solidFill>
              <a:schemeClr val="tx1">
                <a:alpha val="0"/>
              </a:schemeClr>
            </a:solidFill>
            <a:miter lim="800000"/>
            <a:headEnd/>
            <a:tailEnd/>
          </a:ln>
        </p:spPr>
        <p:txBody>
          <a:bodyPr anchor="ctr"/>
          <a:lstStyle/>
          <a:p>
            <a:pPr algn="ctr"/>
            <a:endParaRPr>
              <a:latin typeface="黑体" panose="02010609060101010101" pitchFamily="49" charset="-122"/>
              <a:ea typeface="黑体" panose="02010609060101010101" pitchFamily="49" charset="-122"/>
            </a:endParaRPr>
          </a:p>
        </p:txBody>
      </p:sp>
      <p:sp>
        <p:nvSpPr>
          <p:cNvPr id="19" name="îSlïḍe">
            <a:extLst>
              <a:ext uri="{FF2B5EF4-FFF2-40B4-BE49-F238E27FC236}">
                <a16:creationId xmlns:a16="http://schemas.microsoft.com/office/drawing/2014/main" xmlns="" id="{94F8C276-8818-49EE-A228-DD54C917158D}"/>
              </a:ext>
            </a:extLst>
          </p:cNvPr>
          <p:cNvSpPr>
            <a:spLocks/>
          </p:cNvSpPr>
          <p:nvPr/>
        </p:nvSpPr>
        <p:spPr bwMode="auto">
          <a:xfrm>
            <a:off x="3418115" y="3568349"/>
            <a:ext cx="1163443" cy="1163443"/>
          </a:xfrm>
          <a:prstGeom prst="ellipse">
            <a:avLst/>
          </a:prstGeom>
          <a:solidFill>
            <a:srgbClr val="398BD5"/>
          </a:solidFill>
          <a:ln w="25400">
            <a:solidFill>
              <a:schemeClr val="tx1">
                <a:alpha val="0"/>
              </a:schemeClr>
            </a:solidFill>
            <a:miter lim="800000"/>
            <a:headEnd/>
            <a:tailEnd/>
          </a:ln>
        </p:spPr>
        <p:txBody>
          <a:bodyPr wrap="none" lIns="0" tIns="0" rIns="0" bIns="144000" anchor="b" anchorCtr="1">
            <a:normAutofit/>
          </a:bodyPr>
          <a:lstStyle/>
          <a:p>
            <a:pPr marL="21431" algn="ctr"/>
            <a:r>
              <a:rPr lang="zh-CN" altLang="en-US" sz="1400" b="1" dirty="0">
                <a:solidFill>
                  <a:srgbClr val="FEFEFE"/>
                </a:solidFill>
                <a:latin typeface="黑体" panose="02010609060101010101" pitchFamily="49" charset="-122"/>
                <a:ea typeface="黑体" panose="02010609060101010101" pitchFamily="49" charset="-122"/>
              </a:rPr>
              <a:t>文本预设</a:t>
            </a:r>
          </a:p>
        </p:txBody>
      </p:sp>
      <p:sp>
        <p:nvSpPr>
          <p:cNvPr id="20" name="ïŝľïďè">
            <a:extLst>
              <a:ext uri="{FF2B5EF4-FFF2-40B4-BE49-F238E27FC236}">
                <a16:creationId xmlns:a16="http://schemas.microsoft.com/office/drawing/2014/main" xmlns="" id="{CAE193F0-4C80-47A5-81CC-37255D601D55}"/>
              </a:ext>
            </a:extLst>
          </p:cNvPr>
          <p:cNvSpPr>
            <a:spLocks/>
          </p:cNvSpPr>
          <p:nvPr/>
        </p:nvSpPr>
        <p:spPr bwMode="auto">
          <a:xfrm>
            <a:off x="4053186" y="2602958"/>
            <a:ext cx="1001935" cy="1001935"/>
          </a:xfrm>
          <a:prstGeom prst="ellipse">
            <a:avLst/>
          </a:prstGeom>
          <a:solidFill>
            <a:srgbClr val="3FACD0"/>
          </a:solidFill>
          <a:ln w="25400">
            <a:solidFill>
              <a:schemeClr val="tx1">
                <a:alpha val="0"/>
              </a:schemeClr>
            </a:solidFill>
            <a:miter lim="800000"/>
            <a:headEnd/>
            <a:tailEnd/>
          </a:ln>
        </p:spPr>
        <p:txBody>
          <a:bodyPr wrap="none" lIns="0" tIns="0" rIns="0" bIns="144000" anchor="b" anchorCtr="1">
            <a:normAutofit/>
          </a:bodyPr>
          <a:lstStyle/>
          <a:p>
            <a:pPr marL="21431" algn="ctr"/>
            <a:r>
              <a:rPr lang="zh-CN" altLang="en-US" sz="1200" b="1" dirty="0">
                <a:solidFill>
                  <a:srgbClr val="FEFEFE"/>
                </a:solidFill>
                <a:latin typeface="黑体" panose="02010609060101010101" pitchFamily="49" charset="-122"/>
                <a:ea typeface="黑体" panose="02010609060101010101" pitchFamily="49" charset="-122"/>
              </a:rPr>
              <a:t>文本预设</a:t>
            </a:r>
          </a:p>
        </p:txBody>
      </p:sp>
      <p:sp>
        <p:nvSpPr>
          <p:cNvPr id="21" name="ïşľïḓé">
            <a:extLst>
              <a:ext uri="{FF2B5EF4-FFF2-40B4-BE49-F238E27FC236}">
                <a16:creationId xmlns:a16="http://schemas.microsoft.com/office/drawing/2014/main" xmlns="" id="{E0B9421A-8FF1-4A6A-A2DD-71C05E331A7E}"/>
              </a:ext>
            </a:extLst>
          </p:cNvPr>
          <p:cNvSpPr>
            <a:spLocks/>
          </p:cNvSpPr>
          <p:nvPr/>
        </p:nvSpPr>
        <p:spPr bwMode="auto">
          <a:xfrm>
            <a:off x="4739413" y="3510618"/>
            <a:ext cx="1001935" cy="1001935"/>
          </a:xfrm>
          <a:prstGeom prst="ellipse">
            <a:avLst/>
          </a:prstGeom>
          <a:solidFill>
            <a:srgbClr val="3780D7"/>
          </a:solidFill>
          <a:ln w="25400">
            <a:solidFill>
              <a:schemeClr val="tx1">
                <a:alpha val="0"/>
              </a:schemeClr>
            </a:solidFill>
            <a:miter lim="800000"/>
            <a:headEnd/>
            <a:tailEnd/>
          </a:ln>
        </p:spPr>
        <p:txBody>
          <a:bodyPr wrap="none" lIns="0" tIns="0" rIns="0" bIns="144000" anchor="b" anchorCtr="1">
            <a:normAutofit/>
          </a:bodyPr>
          <a:lstStyle/>
          <a:p>
            <a:pPr marL="21431" algn="ctr"/>
            <a:r>
              <a:rPr lang="zh-CN" altLang="en-US" sz="1200" b="1" dirty="0">
                <a:solidFill>
                  <a:srgbClr val="FEFEFE"/>
                </a:solidFill>
                <a:latin typeface="黑体" panose="02010609060101010101" pitchFamily="49" charset="-122"/>
                <a:ea typeface="黑体" panose="02010609060101010101" pitchFamily="49" charset="-122"/>
              </a:rPr>
              <a:t>文本预设</a:t>
            </a:r>
          </a:p>
        </p:txBody>
      </p:sp>
      <p:sp>
        <p:nvSpPr>
          <p:cNvPr id="22" name="î$1iḓê">
            <a:extLst>
              <a:ext uri="{FF2B5EF4-FFF2-40B4-BE49-F238E27FC236}">
                <a16:creationId xmlns:a16="http://schemas.microsoft.com/office/drawing/2014/main" xmlns="" id="{70C02C26-EAF3-49D8-AAF6-438EC13906CD}"/>
              </a:ext>
            </a:extLst>
          </p:cNvPr>
          <p:cNvSpPr txBox="1">
            <a:spLocks/>
          </p:cNvSpPr>
          <p:nvPr/>
        </p:nvSpPr>
        <p:spPr bwMode="auto">
          <a:xfrm>
            <a:off x="7639051" y="1973796"/>
            <a:ext cx="3365500" cy="811213"/>
          </a:xfrm>
          <a:prstGeom prst="rect">
            <a:avLst/>
          </a:prstGeom>
          <a:noFill/>
          <a:extLst/>
        </p:spPr>
        <p:txBody>
          <a:bodyPr wrap="square" lIns="360000" tIns="0" rIns="0" bIns="0" anchor="ctr" anchorCtr="1">
            <a:normAutofit/>
          </a:bodyPr>
          <a:lstStyle/>
          <a:p>
            <a:pPr>
              <a:lnSpc>
                <a:spcPct val="120000"/>
              </a:lnSpc>
            </a:pPr>
            <a:r>
              <a:rPr lang="zh-CN" altLang="en-US" sz="1100" dirty="0">
                <a:solidFill>
                  <a:srgbClr val="3FACD0"/>
                </a:solidFill>
                <a:latin typeface="黑体" panose="02010609060101010101" pitchFamily="49" charset="-122"/>
                <a:ea typeface="黑体" panose="02010609060101010101" pitchFamily="49" charset="-122"/>
              </a:rPr>
              <a:t>点击此处添加文本点击此处添加文本点击此处添加文本点击此处添加文本</a:t>
            </a:r>
          </a:p>
          <a:p>
            <a:pPr>
              <a:lnSpc>
                <a:spcPct val="120000"/>
              </a:lnSpc>
            </a:pPr>
            <a:endParaRPr lang="zh-CN" altLang="en-US" sz="1100" dirty="0">
              <a:solidFill>
                <a:srgbClr val="3FACD0"/>
              </a:solidFill>
              <a:latin typeface="黑体" panose="02010609060101010101" pitchFamily="49" charset="-122"/>
              <a:ea typeface="黑体" panose="02010609060101010101" pitchFamily="49" charset="-122"/>
            </a:endParaRPr>
          </a:p>
        </p:txBody>
      </p:sp>
      <p:sp>
        <p:nvSpPr>
          <p:cNvPr id="23" name="ïsļiḍe">
            <a:extLst>
              <a:ext uri="{FF2B5EF4-FFF2-40B4-BE49-F238E27FC236}">
                <a16:creationId xmlns:a16="http://schemas.microsoft.com/office/drawing/2014/main" xmlns="" id="{AEB8FBA0-F794-408F-A262-A579FD4E0EB2}"/>
              </a:ext>
            </a:extLst>
          </p:cNvPr>
          <p:cNvSpPr txBox="1">
            <a:spLocks/>
          </p:cNvSpPr>
          <p:nvPr/>
        </p:nvSpPr>
        <p:spPr bwMode="auto">
          <a:xfrm>
            <a:off x="7639051" y="3173947"/>
            <a:ext cx="3365500" cy="811213"/>
          </a:xfrm>
          <a:prstGeom prst="rect">
            <a:avLst/>
          </a:prstGeom>
          <a:noFill/>
          <a:extLst/>
        </p:spPr>
        <p:txBody>
          <a:bodyPr wrap="square" lIns="360000" tIns="0" rIns="0" bIns="0" anchor="ctr" anchorCtr="1">
            <a:normAutofit/>
          </a:bodyPr>
          <a:lstStyle/>
          <a:p>
            <a:pPr>
              <a:lnSpc>
                <a:spcPct val="120000"/>
              </a:lnSpc>
            </a:pPr>
            <a:r>
              <a:rPr lang="zh-CN" altLang="en-US" sz="1100" dirty="0">
                <a:solidFill>
                  <a:srgbClr val="3DA1D2"/>
                </a:solidFill>
                <a:latin typeface="黑体" panose="02010609060101010101" pitchFamily="49" charset="-122"/>
                <a:ea typeface="黑体" panose="02010609060101010101" pitchFamily="49" charset="-122"/>
              </a:rPr>
              <a:t>点击此处添加文本点击此处添加文本点击此处添加文本点击此处添加文本</a:t>
            </a:r>
          </a:p>
        </p:txBody>
      </p:sp>
      <p:sp>
        <p:nvSpPr>
          <p:cNvPr id="24" name="îSḷïḑè">
            <a:extLst>
              <a:ext uri="{FF2B5EF4-FFF2-40B4-BE49-F238E27FC236}">
                <a16:creationId xmlns:a16="http://schemas.microsoft.com/office/drawing/2014/main" xmlns="" id="{4545A429-1672-4B38-93AD-8BBD7E3D9B2A}"/>
              </a:ext>
            </a:extLst>
          </p:cNvPr>
          <p:cNvSpPr txBox="1">
            <a:spLocks/>
          </p:cNvSpPr>
          <p:nvPr/>
        </p:nvSpPr>
        <p:spPr bwMode="auto">
          <a:xfrm>
            <a:off x="7639051" y="4366160"/>
            <a:ext cx="3365500" cy="811213"/>
          </a:xfrm>
          <a:prstGeom prst="rect">
            <a:avLst/>
          </a:prstGeom>
          <a:noFill/>
          <a:extLst/>
        </p:spPr>
        <p:txBody>
          <a:bodyPr wrap="square" lIns="360000" tIns="0" rIns="0" bIns="0" anchor="ctr" anchorCtr="1">
            <a:normAutofit/>
          </a:bodyPr>
          <a:lstStyle/>
          <a:p>
            <a:pPr>
              <a:lnSpc>
                <a:spcPct val="120000"/>
              </a:lnSpc>
            </a:pPr>
            <a:r>
              <a:rPr lang="zh-CN" altLang="en-US" sz="1100" dirty="0">
                <a:solidFill>
                  <a:srgbClr val="3B96D3"/>
                </a:solidFill>
                <a:latin typeface="黑体" panose="02010609060101010101" pitchFamily="49" charset="-122"/>
                <a:ea typeface="黑体" panose="02010609060101010101" pitchFamily="49" charset="-122"/>
              </a:rPr>
              <a:t>点击此处添加文本点击此处添加文本点击此处添加文本点击此处添加文本</a:t>
            </a:r>
          </a:p>
        </p:txBody>
      </p:sp>
      <p:sp>
        <p:nvSpPr>
          <p:cNvPr id="49" name="矩形 48">
            <a:extLst>
              <a:ext uri="{FF2B5EF4-FFF2-40B4-BE49-F238E27FC236}">
                <a16:creationId xmlns:a16="http://schemas.microsoft.com/office/drawing/2014/main" xmlns="" id="{BDC13F50-7845-48B0-8FD4-0CAB58B31C5D}"/>
              </a:ext>
            </a:extLst>
          </p:cNvPr>
          <p:cNvSpPr/>
          <p:nvPr/>
        </p:nvSpPr>
        <p:spPr>
          <a:xfrm>
            <a:off x="1180680" y="384051"/>
            <a:ext cx="2239617" cy="461665"/>
          </a:xfrm>
          <a:prstGeom prst="rect">
            <a:avLst/>
          </a:prstGeom>
        </p:spPr>
        <p:txBody>
          <a:bodyPr wrap="square">
            <a:spAutoFit/>
          </a:bodyPr>
          <a:lstStyle/>
          <a:p>
            <a:pPr marR="0" lvl="0" algn="just">
              <a:spcBef>
                <a:spcPts val="0"/>
              </a:spcBef>
              <a:spcAft>
                <a:spcPts val="0"/>
              </a:spcAft>
            </a:pPr>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实验步骤</a:t>
            </a:r>
          </a:p>
        </p:txBody>
      </p:sp>
      <p:grpSp>
        <p:nvGrpSpPr>
          <p:cNvPr id="50" name="组合 49">
            <a:extLst>
              <a:ext uri="{FF2B5EF4-FFF2-40B4-BE49-F238E27FC236}">
                <a16:creationId xmlns:a16="http://schemas.microsoft.com/office/drawing/2014/main" xmlns="" id="{1489077A-16F8-42EF-A2D2-2FAB64B1B6B4}"/>
              </a:ext>
            </a:extLst>
          </p:cNvPr>
          <p:cNvGrpSpPr/>
          <p:nvPr/>
        </p:nvGrpSpPr>
        <p:grpSpPr>
          <a:xfrm>
            <a:off x="1644" y="461511"/>
            <a:ext cx="1187258" cy="295727"/>
            <a:chOff x="368300" y="461511"/>
            <a:chExt cx="1187258" cy="295727"/>
          </a:xfrm>
        </p:grpSpPr>
        <p:sp>
          <p:nvSpPr>
            <p:cNvPr id="51" name="矩形 3">
              <a:extLst>
                <a:ext uri="{FF2B5EF4-FFF2-40B4-BE49-F238E27FC236}">
                  <a16:creationId xmlns:a16="http://schemas.microsoft.com/office/drawing/2014/main" xmlns="" id="{09635EB3-D076-47F0-BEFE-22F3907095BB}"/>
                </a:ext>
              </a:extLst>
            </p:cNvPr>
            <p:cNvSpPr/>
            <p:nvPr/>
          </p:nvSpPr>
          <p:spPr>
            <a:xfrm>
              <a:off x="368300" y="461511"/>
              <a:ext cx="1060402" cy="295727"/>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368300 w 1428702"/>
                <a:gd name="connsiteY3" fmla="*/ 344939 h 344939"/>
                <a:gd name="connsiteX4" fmla="*/ 0 w 1428702"/>
                <a:gd name="connsiteY4" fmla="*/ 0 h 344939"/>
                <a:gd name="connsiteX0" fmla="*/ 0 w 1060402"/>
                <a:gd name="connsiteY0" fmla="*/ 0 h 352508"/>
                <a:gd name="connsiteX1" fmla="*/ 1060402 w 1060402"/>
                <a:gd name="connsiteY1" fmla="*/ 7569 h 352508"/>
                <a:gd name="connsiteX2" fmla="*/ 817514 w 1060402"/>
                <a:gd name="connsiteY2" fmla="*/ 347745 h 352508"/>
                <a:gd name="connsiteX3" fmla="*/ 0 w 1060402"/>
                <a:gd name="connsiteY3" fmla="*/ 352508 h 352508"/>
                <a:gd name="connsiteX4" fmla="*/ 0 w 1060402"/>
                <a:gd name="connsiteY4" fmla="*/ 0 h 352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402" h="352508">
                  <a:moveTo>
                    <a:pt x="0" y="0"/>
                  </a:moveTo>
                  <a:lnTo>
                    <a:pt x="1060402" y="7569"/>
                  </a:lnTo>
                  <a:lnTo>
                    <a:pt x="817514" y="347745"/>
                  </a:lnTo>
                  <a:lnTo>
                    <a:pt x="0" y="352508"/>
                  </a:lnTo>
                  <a:lnTo>
                    <a:pt x="0" y="0"/>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52" name="矩形 3">
              <a:extLst>
                <a:ext uri="{FF2B5EF4-FFF2-40B4-BE49-F238E27FC236}">
                  <a16:creationId xmlns:a16="http://schemas.microsoft.com/office/drawing/2014/main" xmlns="" id="{1173B760-BBDE-469C-8E00-EACD758F1239}"/>
                </a:ext>
              </a:extLst>
            </p:cNvPr>
            <p:cNvSpPr/>
            <p:nvPr/>
          </p:nvSpPr>
          <p:spPr>
            <a:xfrm>
              <a:off x="1212802" y="471857"/>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sp>
          <p:nvSpPr>
            <p:cNvPr id="53" name="矩形 3">
              <a:extLst>
                <a:ext uri="{FF2B5EF4-FFF2-40B4-BE49-F238E27FC236}">
                  <a16:creationId xmlns:a16="http://schemas.microsoft.com/office/drawing/2014/main" xmlns="" id="{98942E99-B2E7-4191-A57D-599D8560C764}"/>
                </a:ext>
              </a:extLst>
            </p:cNvPr>
            <p:cNvSpPr/>
            <p:nvPr/>
          </p:nvSpPr>
          <p:spPr>
            <a:xfrm>
              <a:off x="1279381" y="467861"/>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pitchFamily="49" charset="-122"/>
                <a:ea typeface="黑体" panose="02010609060101010101" pitchFamily="49" charset="-122"/>
              </a:endParaRPr>
            </a:p>
          </p:txBody>
        </p:sp>
      </p:grpSp>
    </p:spTree>
    <p:extLst>
      <p:ext uri="{BB962C8B-B14F-4D97-AF65-F5344CB8AC3E}">
        <p14:creationId xmlns:p14="http://schemas.microsoft.com/office/powerpoint/2010/main" val="2842760478"/>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1000"/>
                                        <p:tgtEl>
                                          <p:spTgt spid="17"/>
                                        </p:tgtEl>
                                      </p:cBhvr>
                                    </p:animEffect>
                                    <p:anim calcmode="lin" valueType="num">
                                      <p:cBhvr>
                                        <p:cTn id="45" dur="1000" fill="hold"/>
                                        <p:tgtEl>
                                          <p:spTgt spid="17"/>
                                        </p:tgtEl>
                                        <p:attrNameLst>
                                          <p:attrName>ppt_x</p:attrName>
                                        </p:attrNameLst>
                                      </p:cBhvr>
                                      <p:tavLst>
                                        <p:tav tm="0">
                                          <p:val>
                                            <p:strVal val="#ppt_x"/>
                                          </p:val>
                                        </p:tav>
                                        <p:tav tm="100000">
                                          <p:val>
                                            <p:strVal val="#ppt_x"/>
                                          </p:val>
                                        </p:tav>
                                      </p:tavLst>
                                    </p:anim>
                                    <p:anim calcmode="lin" valueType="num">
                                      <p:cBhvr>
                                        <p:cTn id="46" dur="1000" fill="hold"/>
                                        <p:tgtEl>
                                          <p:spTgt spid="17"/>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1000"/>
                                        <p:tgtEl>
                                          <p:spTgt spid="18"/>
                                        </p:tgtEl>
                                      </p:cBhvr>
                                    </p:animEffect>
                                    <p:anim calcmode="lin" valueType="num">
                                      <p:cBhvr>
                                        <p:cTn id="50" dur="1000" fill="hold"/>
                                        <p:tgtEl>
                                          <p:spTgt spid="18"/>
                                        </p:tgtEl>
                                        <p:attrNameLst>
                                          <p:attrName>ppt_x</p:attrName>
                                        </p:attrNameLst>
                                      </p:cBhvr>
                                      <p:tavLst>
                                        <p:tav tm="0">
                                          <p:val>
                                            <p:strVal val="#ppt_x"/>
                                          </p:val>
                                        </p:tav>
                                        <p:tav tm="100000">
                                          <p:val>
                                            <p:strVal val="#ppt_x"/>
                                          </p:val>
                                        </p:tav>
                                      </p:tavLst>
                                    </p:anim>
                                    <p:anim calcmode="lin" valueType="num">
                                      <p:cBhvr>
                                        <p:cTn id="51" dur="1000" fill="hold"/>
                                        <p:tgtEl>
                                          <p:spTgt spid="18"/>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1000"/>
                                        <p:tgtEl>
                                          <p:spTgt spid="19"/>
                                        </p:tgtEl>
                                      </p:cBhvr>
                                    </p:animEffect>
                                    <p:anim calcmode="lin" valueType="num">
                                      <p:cBhvr>
                                        <p:cTn id="55" dur="1000" fill="hold"/>
                                        <p:tgtEl>
                                          <p:spTgt spid="19"/>
                                        </p:tgtEl>
                                        <p:attrNameLst>
                                          <p:attrName>ppt_x</p:attrName>
                                        </p:attrNameLst>
                                      </p:cBhvr>
                                      <p:tavLst>
                                        <p:tav tm="0">
                                          <p:val>
                                            <p:strVal val="#ppt_x"/>
                                          </p:val>
                                        </p:tav>
                                        <p:tav tm="100000">
                                          <p:val>
                                            <p:strVal val="#ppt_x"/>
                                          </p:val>
                                        </p:tav>
                                      </p:tavLst>
                                    </p:anim>
                                    <p:anim calcmode="lin" valueType="num">
                                      <p:cBhvr>
                                        <p:cTn id="56" dur="1000" fill="hold"/>
                                        <p:tgtEl>
                                          <p:spTgt spid="19"/>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1000"/>
                                        <p:tgtEl>
                                          <p:spTgt spid="20"/>
                                        </p:tgtEl>
                                      </p:cBhvr>
                                    </p:animEffect>
                                    <p:anim calcmode="lin" valueType="num">
                                      <p:cBhvr>
                                        <p:cTn id="60" dur="1000" fill="hold"/>
                                        <p:tgtEl>
                                          <p:spTgt spid="20"/>
                                        </p:tgtEl>
                                        <p:attrNameLst>
                                          <p:attrName>ppt_x</p:attrName>
                                        </p:attrNameLst>
                                      </p:cBhvr>
                                      <p:tavLst>
                                        <p:tav tm="0">
                                          <p:val>
                                            <p:strVal val="#ppt_x"/>
                                          </p:val>
                                        </p:tav>
                                        <p:tav tm="100000">
                                          <p:val>
                                            <p:strVal val="#ppt_x"/>
                                          </p:val>
                                        </p:tav>
                                      </p:tavLst>
                                    </p:anim>
                                    <p:anim calcmode="lin" valueType="num">
                                      <p:cBhvr>
                                        <p:cTn id="61" dur="1000" fill="hold"/>
                                        <p:tgtEl>
                                          <p:spTgt spid="20"/>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1000"/>
                                        <p:tgtEl>
                                          <p:spTgt spid="21"/>
                                        </p:tgtEl>
                                      </p:cBhvr>
                                    </p:animEffect>
                                    <p:anim calcmode="lin" valueType="num">
                                      <p:cBhvr>
                                        <p:cTn id="65" dur="1000" fill="hold"/>
                                        <p:tgtEl>
                                          <p:spTgt spid="21"/>
                                        </p:tgtEl>
                                        <p:attrNameLst>
                                          <p:attrName>ppt_x</p:attrName>
                                        </p:attrNameLst>
                                      </p:cBhvr>
                                      <p:tavLst>
                                        <p:tav tm="0">
                                          <p:val>
                                            <p:strVal val="#ppt_x"/>
                                          </p:val>
                                        </p:tav>
                                        <p:tav tm="100000">
                                          <p:val>
                                            <p:strVal val="#ppt_x"/>
                                          </p:val>
                                        </p:tav>
                                      </p:tavLst>
                                    </p:anim>
                                    <p:anim calcmode="lin" valueType="num">
                                      <p:cBhvr>
                                        <p:cTn id="6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grpId="0" nodeType="clickEffect">
                                  <p:stCondLst>
                                    <p:cond delay="0"/>
                                  </p:stCondLst>
                                  <p:childTnLst>
                                    <p:set>
                                      <p:cBhvr>
                                        <p:cTn id="70" dur="1" fill="hold">
                                          <p:stCondLst>
                                            <p:cond delay="0"/>
                                          </p:stCondLst>
                                        </p:cTn>
                                        <p:tgtEl>
                                          <p:spTgt spid="3"/>
                                        </p:tgtEl>
                                        <p:attrNameLst>
                                          <p:attrName>style.visibility</p:attrName>
                                        </p:attrNameLst>
                                      </p:cBhvr>
                                      <p:to>
                                        <p:strVal val="visible"/>
                                      </p:to>
                                    </p:set>
                                    <p:anim calcmode="lin" valueType="num">
                                      <p:cBhvr>
                                        <p:cTn id="71" dur="500" fill="hold"/>
                                        <p:tgtEl>
                                          <p:spTgt spid="3"/>
                                        </p:tgtEl>
                                        <p:attrNameLst>
                                          <p:attrName>ppt_w</p:attrName>
                                        </p:attrNameLst>
                                      </p:cBhvr>
                                      <p:tavLst>
                                        <p:tav tm="0">
                                          <p:val>
                                            <p:fltVal val="0"/>
                                          </p:val>
                                        </p:tav>
                                        <p:tav tm="100000">
                                          <p:val>
                                            <p:strVal val="#ppt_w"/>
                                          </p:val>
                                        </p:tav>
                                      </p:tavLst>
                                    </p:anim>
                                    <p:anim calcmode="lin" valueType="num">
                                      <p:cBhvr>
                                        <p:cTn id="72" dur="500" fill="hold"/>
                                        <p:tgtEl>
                                          <p:spTgt spid="3"/>
                                        </p:tgtEl>
                                        <p:attrNameLst>
                                          <p:attrName>ppt_h</p:attrName>
                                        </p:attrNameLst>
                                      </p:cBhvr>
                                      <p:tavLst>
                                        <p:tav tm="0">
                                          <p:val>
                                            <p:fltVal val="0"/>
                                          </p:val>
                                        </p:tav>
                                        <p:tav tm="100000">
                                          <p:val>
                                            <p:strVal val="#ppt_h"/>
                                          </p:val>
                                        </p:tav>
                                      </p:tavLst>
                                    </p:anim>
                                    <p:animEffect transition="in" filter="fade">
                                      <p:cBhvr>
                                        <p:cTn id="73" dur="500"/>
                                        <p:tgtEl>
                                          <p:spTgt spid="3"/>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6"/>
                                        </p:tgtEl>
                                        <p:attrNameLst>
                                          <p:attrName>style.visibility</p:attrName>
                                        </p:attrNameLst>
                                      </p:cBhvr>
                                      <p:to>
                                        <p:strVal val="visible"/>
                                      </p:to>
                                    </p:set>
                                    <p:anim calcmode="lin" valueType="num">
                                      <p:cBhvr>
                                        <p:cTn id="78" dur="500" fill="hold"/>
                                        <p:tgtEl>
                                          <p:spTgt spid="6"/>
                                        </p:tgtEl>
                                        <p:attrNameLst>
                                          <p:attrName>ppt_w</p:attrName>
                                        </p:attrNameLst>
                                      </p:cBhvr>
                                      <p:tavLst>
                                        <p:tav tm="0">
                                          <p:val>
                                            <p:fltVal val="0"/>
                                          </p:val>
                                        </p:tav>
                                        <p:tav tm="100000">
                                          <p:val>
                                            <p:strVal val="#ppt_w"/>
                                          </p:val>
                                        </p:tav>
                                      </p:tavLst>
                                    </p:anim>
                                    <p:anim calcmode="lin" valueType="num">
                                      <p:cBhvr>
                                        <p:cTn id="79" dur="500" fill="hold"/>
                                        <p:tgtEl>
                                          <p:spTgt spid="6"/>
                                        </p:tgtEl>
                                        <p:attrNameLst>
                                          <p:attrName>ppt_h</p:attrName>
                                        </p:attrNameLst>
                                      </p:cBhvr>
                                      <p:tavLst>
                                        <p:tav tm="0">
                                          <p:val>
                                            <p:fltVal val="0"/>
                                          </p:val>
                                        </p:tav>
                                        <p:tav tm="100000">
                                          <p:val>
                                            <p:strVal val="#ppt_h"/>
                                          </p:val>
                                        </p:tav>
                                      </p:tavLst>
                                    </p:anim>
                                    <p:animEffect transition="in" filter="fade">
                                      <p:cBhvr>
                                        <p:cTn id="80" dur="500"/>
                                        <p:tgtEl>
                                          <p:spTgt spid="6"/>
                                        </p:tgtEl>
                                      </p:cBhvr>
                                    </p:animEffect>
                                  </p:childTnLst>
                                </p:cTn>
                              </p:par>
                            </p:childTnLst>
                          </p:cTn>
                        </p:par>
                      </p:childTnLst>
                    </p:cTn>
                  </p:par>
                  <p:par>
                    <p:cTn id="81" fill="hold">
                      <p:stCondLst>
                        <p:cond delay="indefinite"/>
                      </p:stCondLst>
                      <p:childTnLst>
                        <p:par>
                          <p:cTn id="82" fill="hold">
                            <p:stCondLst>
                              <p:cond delay="0"/>
                            </p:stCondLst>
                            <p:childTnLst>
                              <p:par>
                                <p:cTn id="83" presetID="14" presetClass="entr" presetSubtype="10" fill="hold" grpId="0" nodeType="click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randombar(horizontal)">
                                      <p:cBhvr>
                                        <p:cTn id="85" dur="500"/>
                                        <p:tgtEl>
                                          <p:spTgt spid="22"/>
                                        </p:tgtEl>
                                      </p:cBhvr>
                                    </p:animEffect>
                                  </p:childTnLst>
                                </p:cTn>
                              </p:par>
                            </p:childTnLst>
                          </p:cTn>
                        </p:par>
                      </p:childTnLst>
                    </p:cTn>
                  </p:par>
                  <p:par>
                    <p:cTn id="86" fill="hold">
                      <p:stCondLst>
                        <p:cond delay="indefinite"/>
                      </p:stCondLst>
                      <p:childTnLst>
                        <p:par>
                          <p:cTn id="87" fill="hold">
                            <p:stCondLst>
                              <p:cond delay="0"/>
                            </p:stCondLst>
                            <p:childTnLst>
                              <p:par>
                                <p:cTn id="88" presetID="53" presetClass="entr" presetSubtype="16" fill="hold" grpId="0" nodeType="clickEffect">
                                  <p:stCondLst>
                                    <p:cond delay="0"/>
                                  </p:stCondLst>
                                  <p:childTnLst>
                                    <p:set>
                                      <p:cBhvr>
                                        <p:cTn id="89" dur="1" fill="hold">
                                          <p:stCondLst>
                                            <p:cond delay="0"/>
                                          </p:stCondLst>
                                        </p:cTn>
                                        <p:tgtEl>
                                          <p:spTgt spid="4"/>
                                        </p:tgtEl>
                                        <p:attrNameLst>
                                          <p:attrName>style.visibility</p:attrName>
                                        </p:attrNameLst>
                                      </p:cBhvr>
                                      <p:to>
                                        <p:strVal val="visible"/>
                                      </p:to>
                                    </p:set>
                                    <p:anim calcmode="lin" valueType="num">
                                      <p:cBhvr>
                                        <p:cTn id="90" dur="500" fill="hold"/>
                                        <p:tgtEl>
                                          <p:spTgt spid="4"/>
                                        </p:tgtEl>
                                        <p:attrNameLst>
                                          <p:attrName>ppt_w</p:attrName>
                                        </p:attrNameLst>
                                      </p:cBhvr>
                                      <p:tavLst>
                                        <p:tav tm="0">
                                          <p:val>
                                            <p:fltVal val="0"/>
                                          </p:val>
                                        </p:tav>
                                        <p:tav tm="100000">
                                          <p:val>
                                            <p:strVal val="#ppt_w"/>
                                          </p:val>
                                        </p:tav>
                                      </p:tavLst>
                                    </p:anim>
                                    <p:anim calcmode="lin" valueType="num">
                                      <p:cBhvr>
                                        <p:cTn id="91" dur="500" fill="hold"/>
                                        <p:tgtEl>
                                          <p:spTgt spid="4"/>
                                        </p:tgtEl>
                                        <p:attrNameLst>
                                          <p:attrName>ppt_h</p:attrName>
                                        </p:attrNameLst>
                                      </p:cBhvr>
                                      <p:tavLst>
                                        <p:tav tm="0">
                                          <p:val>
                                            <p:fltVal val="0"/>
                                          </p:val>
                                        </p:tav>
                                        <p:tav tm="100000">
                                          <p:val>
                                            <p:strVal val="#ppt_h"/>
                                          </p:val>
                                        </p:tav>
                                      </p:tavLst>
                                    </p:anim>
                                    <p:animEffect transition="in" filter="fade">
                                      <p:cBhvr>
                                        <p:cTn id="92" dur="500"/>
                                        <p:tgtEl>
                                          <p:spTgt spid="4"/>
                                        </p:tgtEl>
                                      </p:cBhvr>
                                    </p:animEffect>
                                  </p:childTnLst>
                                </p:cTn>
                              </p:par>
                            </p:childTnLst>
                          </p:cTn>
                        </p:par>
                      </p:childTnLst>
                    </p:cTn>
                  </p:par>
                  <p:par>
                    <p:cTn id="93" fill="hold">
                      <p:stCondLst>
                        <p:cond delay="indefinite"/>
                      </p:stCondLst>
                      <p:childTnLst>
                        <p:par>
                          <p:cTn id="94" fill="hold">
                            <p:stCondLst>
                              <p:cond delay="0"/>
                            </p:stCondLst>
                            <p:childTnLst>
                              <p:par>
                                <p:cTn id="95" presetID="53" presetClass="entr" presetSubtype="16" fill="hold" grpId="0" nodeType="clickEffect">
                                  <p:stCondLst>
                                    <p:cond delay="0"/>
                                  </p:stCondLst>
                                  <p:childTnLst>
                                    <p:set>
                                      <p:cBhvr>
                                        <p:cTn id="96" dur="1" fill="hold">
                                          <p:stCondLst>
                                            <p:cond delay="0"/>
                                          </p:stCondLst>
                                        </p:cTn>
                                        <p:tgtEl>
                                          <p:spTgt spid="7"/>
                                        </p:tgtEl>
                                        <p:attrNameLst>
                                          <p:attrName>style.visibility</p:attrName>
                                        </p:attrNameLst>
                                      </p:cBhvr>
                                      <p:to>
                                        <p:strVal val="visible"/>
                                      </p:to>
                                    </p:set>
                                    <p:anim calcmode="lin" valueType="num">
                                      <p:cBhvr>
                                        <p:cTn id="97" dur="500" fill="hold"/>
                                        <p:tgtEl>
                                          <p:spTgt spid="7"/>
                                        </p:tgtEl>
                                        <p:attrNameLst>
                                          <p:attrName>ppt_w</p:attrName>
                                        </p:attrNameLst>
                                      </p:cBhvr>
                                      <p:tavLst>
                                        <p:tav tm="0">
                                          <p:val>
                                            <p:fltVal val="0"/>
                                          </p:val>
                                        </p:tav>
                                        <p:tav tm="100000">
                                          <p:val>
                                            <p:strVal val="#ppt_w"/>
                                          </p:val>
                                        </p:tav>
                                      </p:tavLst>
                                    </p:anim>
                                    <p:anim calcmode="lin" valueType="num">
                                      <p:cBhvr>
                                        <p:cTn id="98" dur="500" fill="hold"/>
                                        <p:tgtEl>
                                          <p:spTgt spid="7"/>
                                        </p:tgtEl>
                                        <p:attrNameLst>
                                          <p:attrName>ppt_h</p:attrName>
                                        </p:attrNameLst>
                                      </p:cBhvr>
                                      <p:tavLst>
                                        <p:tav tm="0">
                                          <p:val>
                                            <p:fltVal val="0"/>
                                          </p:val>
                                        </p:tav>
                                        <p:tav tm="100000">
                                          <p:val>
                                            <p:strVal val="#ppt_h"/>
                                          </p:val>
                                        </p:tav>
                                      </p:tavLst>
                                    </p:anim>
                                    <p:animEffect transition="in" filter="fade">
                                      <p:cBhvr>
                                        <p:cTn id="99" dur="500"/>
                                        <p:tgtEl>
                                          <p:spTgt spid="7"/>
                                        </p:tgtEl>
                                      </p:cBhvr>
                                    </p:animEffect>
                                  </p:childTnLst>
                                </p:cTn>
                              </p:par>
                            </p:childTnLst>
                          </p:cTn>
                        </p:par>
                      </p:childTnLst>
                    </p:cTn>
                  </p:par>
                  <p:par>
                    <p:cTn id="100" fill="hold">
                      <p:stCondLst>
                        <p:cond delay="indefinite"/>
                      </p:stCondLst>
                      <p:childTnLst>
                        <p:par>
                          <p:cTn id="101" fill="hold">
                            <p:stCondLst>
                              <p:cond delay="0"/>
                            </p:stCondLst>
                            <p:childTnLst>
                              <p:par>
                                <p:cTn id="102" presetID="14" presetClass="entr" presetSubtype="10" fill="hold" grpId="0" nodeType="clickEffect">
                                  <p:stCondLst>
                                    <p:cond delay="0"/>
                                  </p:stCondLst>
                                  <p:childTnLst>
                                    <p:set>
                                      <p:cBhvr>
                                        <p:cTn id="103" dur="1" fill="hold">
                                          <p:stCondLst>
                                            <p:cond delay="0"/>
                                          </p:stCondLst>
                                        </p:cTn>
                                        <p:tgtEl>
                                          <p:spTgt spid="23"/>
                                        </p:tgtEl>
                                        <p:attrNameLst>
                                          <p:attrName>style.visibility</p:attrName>
                                        </p:attrNameLst>
                                      </p:cBhvr>
                                      <p:to>
                                        <p:strVal val="visible"/>
                                      </p:to>
                                    </p:set>
                                    <p:animEffect transition="in" filter="randombar(horizontal)">
                                      <p:cBhvr>
                                        <p:cTn id="104" dur="500"/>
                                        <p:tgtEl>
                                          <p:spTgt spid="23"/>
                                        </p:tgtEl>
                                      </p:cBhvr>
                                    </p:animEffect>
                                  </p:childTnLst>
                                </p:cTn>
                              </p:par>
                            </p:childTnLst>
                          </p:cTn>
                        </p:par>
                      </p:childTnLst>
                    </p:cTn>
                  </p:par>
                  <p:par>
                    <p:cTn id="105" fill="hold">
                      <p:stCondLst>
                        <p:cond delay="indefinite"/>
                      </p:stCondLst>
                      <p:childTnLst>
                        <p:par>
                          <p:cTn id="106" fill="hold">
                            <p:stCondLst>
                              <p:cond delay="0"/>
                            </p:stCondLst>
                            <p:childTnLst>
                              <p:par>
                                <p:cTn id="107" presetID="53" presetClass="entr" presetSubtype="16" fill="hold" grpId="0" nodeType="clickEffect">
                                  <p:stCondLst>
                                    <p:cond delay="0"/>
                                  </p:stCondLst>
                                  <p:childTnLst>
                                    <p:set>
                                      <p:cBhvr>
                                        <p:cTn id="108" dur="1" fill="hold">
                                          <p:stCondLst>
                                            <p:cond delay="0"/>
                                          </p:stCondLst>
                                        </p:cTn>
                                        <p:tgtEl>
                                          <p:spTgt spid="5"/>
                                        </p:tgtEl>
                                        <p:attrNameLst>
                                          <p:attrName>style.visibility</p:attrName>
                                        </p:attrNameLst>
                                      </p:cBhvr>
                                      <p:to>
                                        <p:strVal val="visible"/>
                                      </p:to>
                                    </p:set>
                                    <p:anim calcmode="lin" valueType="num">
                                      <p:cBhvr>
                                        <p:cTn id="109" dur="500" fill="hold"/>
                                        <p:tgtEl>
                                          <p:spTgt spid="5"/>
                                        </p:tgtEl>
                                        <p:attrNameLst>
                                          <p:attrName>ppt_w</p:attrName>
                                        </p:attrNameLst>
                                      </p:cBhvr>
                                      <p:tavLst>
                                        <p:tav tm="0">
                                          <p:val>
                                            <p:fltVal val="0"/>
                                          </p:val>
                                        </p:tav>
                                        <p:tav tm="100000">
                                          <p:val>
                                            <p:strVal val="#ppt_w"/>
                                          </p:val>
                                        </p:tav>
                                      </p:tavLst>
                                    </p:anim>
                                    <p:anim calcmode="lin" valueType="num">
                                      <p:cBhvr>
                                        <p:cTn id="110" dur="500" fill="hold"/>
                                        <p:tgtEl>
                                          <p:spTgt spid="5"/>
                                        </p:tgtEl>
                                        <p:attrNameLst>
                                          <p:attrName>ppt_h</p:attrName>
                                        </p:attrNameLst>
                                      </p:cBhvr>
                                      <p:tavLst>
                                        <p:tav tm="0">
                                          <p:val>
                                            <p:fltVal val="0"/>
                                          </p:val>
                                        </p:tav>
                                        <p:tav tm="100000">
                                          <p:val>
                                            <p:strVal val="#ppt_h"/>
                                          </p:val>
                                        </p:tav>
                                      </p:tavLst>
                                    </p:anim>
                                    <p:animEffect transition="in" filter="fade">
                                      <p:cBhvr>
                                        <p:cTn id="111" dur="500"/>
                                        <p:tgtEl>
                                          <p:spTgt spid="5"/>
                                        </p:tgtEl>
                                      </p:cBhvr>
                                    </p:animEffect>
                                  </p:childTnLst>
                                </p:cTn>
                              </p:par>
                            </p:childTnLst>
                          </p:cTn>
                        </p:par>
                      </p:childTnLst>
                    </p:cTn>
                  </p:par>
                  <p:par>
                    <p:cTn id="112" fill="hold">
                      <p:stCondLst>
                        <p:cond delay="indefinite"/>
                      </p:stCondLst>
                      <p:childTnLst>
                        <p:par>
                          <p:cTn id="113" fill="hold">
                            <p:stCondLst>
                              <p:cond delay="0"/>
                            </p:stCondLst>
                            <p:childTnLst>
                              <p:par>
                                <p:cTn id="114" presetID="53" presetClass="entr" presetSubtype="16" fill="hold" grpId="0" nodeType="clickEffect">
                                  <p:stCondLst>
                                    <p:cond delay="0"/>
                                  </p:stCondLst>
                                  <p:childTnLst>
                                    <p:set>
                                      <p:cBhvr>
                                        <p:cTn id="115" dur="1" fill="hold">
                                          <p:stCondLst>
                                            <p:cond delay="0"/>
                                          </p:stCondLst>
                                        </p:cTn>
                                        <p:tgtEl>
                                          <p:spTgt spid="8"/>
                                        </p:tgtEl>
                                        <p:attrNameLst>
                                          <p:attrName>style.visibility</p:attrName>
                                        </p:attrNameLst>
                                      </p:cBhvr>
                                      <p:to>
                                        <p:strVal val="visible"/>
                                      </p:to>
                                    </p:set>
                                    <p:anim calcmode="lin" valueType="num">
                                      <p:cBhvr>
                                        <p:cTn id="116" dur="500" fill="hold"/>
                                        <p:tgtEl>
                                          <p:spTgt spid="8"/>
                                        </p:tgtEl>
                                        <p:attrNameLst>
                                          <p:attrName>ppt_w</p:attrName>
                                        </p:attrNameLst>
                                      </p:cBhvr>
                                      <p:tavLst>
                                        <p:tav tm="0">
                                          <p:val>
                                            <p:fltVal val="0"/>
                                          </p:val>
                                        </p:tav>
                                        <p:tav tm="100000">
                                          <p:val>
                                            <p:strVal val="#ppt_w"/>
                                          </p:val>
                                        </p:tav>
                                      </p:tavLst>
                                    </p:anim>
                                    <p:anim calcmode="lin" valueType="num">
                                      <p:cBhvr>
                                        <p:cTn id="117" dur="500" fill="hold"/>
                                        <p:tgtEl>
                                          <p:spTgt spid="8"/>
                                        </p:tgtEl>
                                        <p:attrNameLst>
                                          <p:attrName>ppt_h</p:attrName>
                                        </p:attrNameLst>
                                      </p:cBhvr>
                                      <p:tavLst>
                                        <p:tav tm="0">
                                          <p:val>
                                            <p:fltVal val="0"/>
                                          </p:val>
                                        </p:tav>
                                        <p:tav tm="100000">
                                          <p:val>
                                            <p:strVal val="#ppt_h"/>
                                          </p:val>
                                        </p:tav>
                                      </p:tavLst>
                                    </p:anim>
                                    <p:animEffect transition="in" filter="fade">
                                      <p:cBhvr>
                                        <p:cTn id="118" dur="500"/>
                                        <p:tgtEl>
                                          <p:spTgt spid="8"/>
                                        </p:tgtEl>
                                      </p:cBhvr>
                                    </p:animEffect>
                                  </p:childTnLst>
                                </p:cTn>
                              </p:par>
                            </p:childTnLst>
                          </p:cTn>
                        </p:par>
                      </p:childTnLst>
                    </p:cTn>
                  </p:par>
                  <p:par>
                    <p:cTn id="119" fill="hold">
                      <p:stCondLst>
                        <p:cond delay="indefinite"/>
                      </p:stCondLst>
                      <p:childTnLst>
                        <p:par>
                          <p:cTn id="120" fill="hold">
                            <p:stCondLst>
                              <p:cond delay="0"/>
                            </p:stCondLst>
                            <p:childTnLst>
                              <p:par>
                                <p:cTn id="121" presetID="14" presetClass="entr" presetSubtype="10" fill="hold" grpId="0" nodeType="clickEffect">
                                  <p:stCondLst>
                                    <p:cond delay="0"/>
                                  </p:stCondLst>
                                  <p:childTnLst>
                                    <p:set>
                                      <p:cBhvr>
                                        <p:cTn id="122" dur="1" fill="hold">
                                          <p:stCondLst>
                                            <p:cond delay="0"/>
                                          </p:stCondLst>
                                        </p:cTn>
                                        <p:tgtEl>
                                          <p:spTgt spid="24"/>
                                        </p:tgtEl>
                                        <p:attrNameLst>
                                          <p:attrName>style.visibility</p:attrName>
                                        </p:attrNameLst>
                                      </p:cBhvr>
                                      <p:to>
                                        <p:strVal val="visible"/>
                                      </p:to>
                                    </p:set>
                                    <p:animEffect transition="in" filter="randombar(horizontal)">
                                      <p:cBhvr>
                                        <p:cTn id="12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2" grpId="0"/>
      <p:bldP spid="23"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ṧľïde">
            <a:extLst>
              <a:ext uri="{FF2B5EF4-FFF2-40B4-BE49-F238E27FC236}">
                <a16:creationId xmlns:a16="http://schemas.microsoft.com/office/drawing/2014/main" xmlns="" id="{62998455-2920-4DC1-B8E2-2A703DF6B1FF}"/>
              </a:ext>
            </a:extLst>
          </p:cNvPr>
          <p:cNvSpPr/>
          <p:nvPr/>
        </p:nvSpPr>
        <p:spPr>
          <a:xfrm>
            <a:off x="1295466" y="2960948"/>
            <a:ext cx="1920214" cy="2880321"/>
          </a:xfrm>
          <a:custGeom>
            <a:avLst/>
            <a:gdLst>
              <a:gd name="connsiteX0" fmla="*/ 528059 w 1920214"/>
              <a:gd name="connsiteY0" fmla="*/ 0 h 2880321"/>
              <a:gd name="connsiteX1" fmla="*/ 672075 w 1920214"/>
              <a:gd name="connsiteY1" fmla="*/ 0 h 2880321"/>
              <a:gd name="connsiteX2" fmla="*/ 1248139 w 1920214"/>
              <a:gd name="connsiteY2" fmla="*/ 0 h 2880321"/>
              <a:gd name="connsiteX3" fmla="*/ 1392154 w 1920214"/>
              <a:gd name="connsiteY3" fmla="*/ 0 h 2880321"/>
              <a:gd name="connsiteX4" fmla="*/ 1440160 w 1920214"/>
              <a:gd name="connsiteY4" fmla="*/ 48006 h 2880321"/>
              <a:gd name="connsiteX5" fmla="*/ 1440160 w 1920214"/>
              <a:gd name="connsiteY5" fmla="*/ 240026 h 2880321"/>
              <a:gd name="connsiteX6" fmla="*/ 1392154 w 1920214"/>
              <a:gd name="connsiteY6" fmla="*/ 288032 h 2880321"/>
              <a:gd name="connsiteX7" fmla="*/ 1248139 w 1920214"/>
              <a:gd name="connsiteY7" fmla="*/ 288032 h 2880321"/>
              <a:gd name="connsiteX8" fmla="*/ 1248139 w 1920214"/>
              <a:gd name="connsiteY8" fmla="*/ 1102527 h 2880321"/>
              <a:gd name="connsiteX9" fmla="*/ 1333824 w 1920214"/>
              <a:gd name="connsiteY9" fmla="*/ 1127795 h 2880321"/>
              <a:gd name="connsiteX10" fmla="*/ 1920214 w 1920214"/>
              <a:gd name="connsiteY10" fmla="*/ 1968219 h 2880321"/>
              <a:gd name="connsiteX11" fmla="*/ 960107 w 1920214"/>
              <a:gd name="connsiteY11" fmla="*/ 2880321 h 2880321"/>
              <a:gd name="connsiteX12" fmla="*/ 0 w 1920214"/>
              <a:gd name="connsiteY12" fmla="*/ 1968219 h 2880321"/>
              <a:gd name="connsiteX13" fmla="*/ 586390 w 1920214"/>
              <a:gd name="connsiteY13" fmla="*/ 1127795 h 2880321"/>
              <a:gd name="connsiteX14" fmla="*/ 672075 w 1920214"/>
              <a:gd name="connsiteY14" fmla="*/ 1102527 h 2880321"/>
              <a:gd name="connsiteX15" fmla="*/ 672075 w 1920214"/>
              <a:gd name="connsiteY15" fmla="*/ 288032 h 2880321"/>
              <a:gd name="connsiteX16" fmla="*/ 528059 w 1920214"/>
              <a:gd name="connsiteY16" fmla="*/ 288032 h 2880321"/>
              <a:gd name="connsiteX17" fmla="*/ 480053 w 1920214"/>
              <a:gd name="connsiteY17" fmla="*/ 240026 h 2880321"/>
              <a:gd name="connsiteX18" fmla="*/ 480053 w 1920214"/>
              <a:gd name="connsiteY18" fmla="*/ 48006 h 2880321"/>
              <a:gd name="connsiteX19" fmla="*/ 528059 w 1920214"/>
              <a:gd name="connsiteY19" fmla="*/ 0 h 2880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20214" h="2880321">
                <a:moveTo>
                  <a:pt x="528059" y="0"/>
                </a:moveTo>
                <a:lnTo>
                  <a:pt x="672075" y="0"/>
                </a:lnTo>
                <a:lnTo>
                  <a:pt x="1248139" y="0"/>
                </a:lnTo>
                <a:lnTo>
                  <a:pt x="1392154" y="0"/>
                </a:lnTo>
                <a:cubicBezTo>
                  <a:pt x="1418667" y="0"/>
                  <a:pt x="1440160" y="21493"/>
                  <a:pt x="1440160" y="48006"/>
                </a:cubicBezTo>
                <a:lnTo>
                  <a:pt x="1440160" y="240026"/>
                </a:lnTo>
                <a:cubicBezTo>
                  <a:pt x="1440160" y="266539"/>
                  <a:pt x="1418667" y="288032"/>
                  <a:pt x="1392154" y="288032"/>
                </a:cubicBezTo>
                <a:lnTo>
                  <a:pt x="1248139" y="288032"/>
                </a:lnTo>
                <a:lnTo>
                  <a:pt x="1248139" y="1102527"/>
                </a:lnTo>
                <a:lnTo>
                  <a:pt x="1333824" y="1127795"/>
                </a:lnTo>
                <a:cubicBezTo>
                  <a:pt x="1678421" y="1266259"/>
                  <a:pt x="1920214" y="1590414"/>
                  <a:pt x="1920214" y="1968219"/>
                </a:cubicBezTo>
                <a:cubicBezTo>
                  <a:pt x="1920214" y="2471959"/>
                  <a:pt x="1490359" y="2880321"/>
                  <a:pt x="960107" y="2880321"/>
                </a:cubicBezTo>
                <a:cubicBezTo>
                  <a:pt x="429855" y="2880321"/>
                  <a:pt x="0" y="2471959"/>
                  <a:pt x="0" y="1968219"/>
                </a:cubicBezTo>
                <a:cubicBezTo>
                  <a:pt x="0" y="1590414"/>
                  <a:pt x="241793" y="1266259"/>
                  <a:pt x="586390" y="1127795"/>
                </a:cubicBezTo>
                <a:lnTo>
                  <a:pt x="672075" y="1102527"/>
                </a:lnTo>
                <a:lnTo>
                  <a:pt x="672075" y="288032"/>
                </a:lnTo>
                <a:lnTo>
                  <a:pt x="528059" y="288032"/>
                </a:lnTo>
                <a:cubicBezTo>
                  <a:pt x="501546" y="288032"/>
                  <a:pt x="480053" y="266539"/>
                  <a:pt x="480053" y="240026"/>
                </a:cubicBezTo>
                <a:lnTo>
                  <a:pt x="480053" y="48006"/>
                </a:lnTo>
                <a:cubicBezTo>
                  <a:pt x="480053" y="21493"/>
                  <a:pt x="501546" y="0"/>
                  <a:pt x="528059" y="0"/>
                </a:cubicBez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 name="îŝ1îḋé">
            <a:extLst>
              <a:ext uri="{FF2B5EF4-FFF2-40B4-BE49-F238E27FC236}">
                <a16:creationId xmlns:a16="http://schemas.microsoft.com/office/drawing/2014/main" xmlns="" id="{58D67594-11C7-4822-A973-45B62E708A11}"/>
              </a:ext>
            </a:extLst>
          </p:cNvPr>
          <p:cNvSpPr/>
          <p:nvPr/>
        </p:nvSpPr>
        <p:spPr>
          <a:xfrm>
            <a:off x="8976319" y="2960948"/>
            <a:ext cx="1920214" cy="2880321"/>
          </a:xfrm>
          <a:custGeom>
            <a:avLst/>
            <a:gdLst>
              <a:gd name="connsiteX0" fmla="*/ 528059 w 1920214"/>
              <a:gd name="connsiteY0" fmla="*/ 0 h 2880321"/>
              <a:gd name="connsiteX1" fmla="*/ 672075 w 1920214"/>
              <a:gd name="connsiteY1" fmla="*/ 0 h 2880321"/>
              <a:gd name="connsiteX2" fmla="*/ 1248139 w 1920214"/>
              <a:gd name="connsiteY2" fmla="*/ 0 h 2880321"/>
              <a:gd name="connsiteX3" fmla="*/ 1392154 w 1920214"/>
              <a:gd name="connsiteY3" fmla="*/ 0 h 2880321"/>
              <a:gd name="connsiteX4" fmla="*/ 1440160 w 1920214"/>
              <a:gd name="connsiteY4" fmla="*/ 48006 h 2880321"/>
              <a:gd name="connsiteX5" fmla="*/ 1440160 w 1920214"/>
              <a:gd name="connsiteY5" fmla="*/ 240026 h 2880321"/>
              <a:gd name="connsiteX6" fmla="*/ 1392154 w 1920214"/>
              <a:gd name="connsiteY6" fmla="*/ 288032 h 2880321"/>
              <a:gd name="connsiteX7" fmla="*/ 1248139 w 1920214"/>
              <a:gd name="connsiteY7" fmla="*/ 288032 h 2880321"/>
              <a:gd name="connsiteX8" fmla="*/ 1248139 w 1920214"/>
              <a:gd name="connsiteY8" fmla="*/ 1102527 h 2880321"/>
              <a:gd name="connsiteX9" fmla="*/ 1333824 w 1920214"/>
              <a:gd name="connsiteY9" fmla="*/ 1127795 h 2880321"/>
              <a:gd name="connsiteX10" fmla="*/ 1920214 w 1920214"/>
              <a:gd name="connsiteY10" fmla="*/ 1968219 h 2880321"/>
              <a:gd name="connsiteX11" fmla="*/ 960107 w 1920214"/>
              <a:gd name="connsiteY11" fmla="*/ 2880321 h 2880321"/>
              <a:gd name="connsiteX12" fmla="*/ 0 w 1920214"/>
              <a:gd name="connsiteY12" fmla="*/ 1968219 h 2880321"/>
              <a:gd name="connsiteX13" fmla="*/ 586390 w 1920214"/>
              <a:gd name="connsiteY13" fmla="*/ 1127795 h 2880321"/>
              <a:gd name="connsiteX14" fmla="*/ 672075 w 1920214"/>
              <a:gd name="connsiteY14" fmla="*/ 1102527 h 2880321"/>
              <a:gd name="connsiteX15" fmla="*/ 672075 w 1920214"/>
              <a:gd name="connsiteY15" fmla="*/ 288032 h 2880321"/>
              <a:gd name="connsiteX16" fmla="*/ 528059 w 1920214"/>
              <a:gd name="connsiteY16" fmla="*/ 288032 h 2880321"/>
              <a:gd name="connsiteX17" fmla="*/ 480053 w 1920214"/>
              <a:gd name="connsiteY17" fmla="*/ 240026 h 2880321"/>
              <a:gd name="connsiteX18" fmla="*/ 480053 w 1920214"/>
              <a:gd name="connsiteY18" fmla="*/ 48006 h 2880321"/>
              <a:gd name="connsiteX19" fmla="*/ 528059 w 1920214"/>
              <a:gd name="connsiteY19" fmla="*/ 0 h 2880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20214" h="2880321">
                <a:moveTo>
                  <a:pt x="528059" y="0"/>
                </a:moveTo>
                <a:lnTo>
                  <a:pt x="672075" y="0"/>
                </a:lnTo>
                <a:lnTo>
                  <a:pt x="1248139" y="0"/>
                </a:lnTo>
                <a:lnTo>
                  <a:pt x="1392154" y="0"/>
                </a:lnTo>
                <a:cubicBezTo>
                  <a:pt x="1418667" y="0"/>
                  <a:pt x="1440160" y="21493"/>
                  <a:pt x="1440160" y="48006"/>
                </a:cubicBezTo>
                <a:lnTo>
                  <a:pt x="1440160" y="240026"/>
                </a:lnTo>
                <a:cubicBezTo>
                  <a:pt x="1440160" y="266539"/>
                  <a:pt x="1418667" y="288032"/>
                  <a:pt x="1392154" y="288032"/>
                </a:cubicBezTo>
                <a:lnTo>
                  <a:pt x="1248139" y="288032"/>
                </a:lnTo>
                <a:lnTo>
                  <a:pt x="1248139" y="1102527"/>
                </a:lnTo>
                <a:lnTo>
                  <a:pt x="1333824" y="1127795"/>
                </a:lnTo>
                <a:cubicBezTo>
                  <a:pt x="1678421" y="1266259"/>
                  <a:pt x="1920214" y="1590414"/>
                  <a:pt x="1920214" y="1968219"/>
                </a:cubicBezTo>
                <a:cubicBezTo>
                  <a:pt x="1920214" y="2471959"/>
                  <a:pt x="1490359" y="2880321"/>
                  <a:pt x="960107" y="2880321"/>
                </a:cubicBezTo>
                <a:cubicBezTo>
                  <a:pt x="429855" y="2880321"/>
                  <a:pt x="0" y="2471959"/>
                  <a:pt x="0" y="1968219"/>
                </a:cubicBezTo>
                <a:cubicBezTo>
                  <a:pt x="0" y="1590414"/>
                  <a:pt x="241793" y="1266259"/>
                  <a:pt x="586390" y="1127795"/>
                </a:cubicBezTo>
                <a:lnTo>
                  <a:pt x="672075" y="1102527"/>
                </a:lnTo>
                <a:lnTo>
                  <a:pt x="672075" y="288032"/>
                </a:lnTo>
                <a:lnTo>
                  <a:pt x="528059" y="288032"/>
                </a:lnTo>
                <a:cubicBezTo>
                  <a:pt x="501546" y="288032"/>
                  <a:pt x="480053" y="266539"/>
                  <a:pt x="480053" y="240026"/>
                </a:cubicBezTo>
                <a:lnTo>
                  <a:pt x="480053" y="48006"/>
                </a:lnTo>
                <a:cubicBezTo>
                  <a:pt x="480053" y="21493"/>
                  <a:pt x="501546" y="0"/>
                  <a:pt x="528059" y="0"/>
                </a:cubicBez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ï$ľîdê">
            <a:extLst>
              <a:ext uri="{FF2B5EF4-FFF2-40B4-BE49-F238E27FC236}">
                <a16:creationId xmlns:a16="http://schemas.microsoft.com/office/drawing/2014/main" xmlns="" id="{B05C64AD-8268-4A63-A5E2-1E232CAB58FA}"/>
              </a:ext>
            </a:extLst>
          </p:cNvPr>
          <p:cNvSpPr/>
          <p:nvPr/>
        </p:nvSpPr>
        <p:spPr>
          <a:xfrm>
            <a:off x="5135894" y="2960948"/>
            <a:ext cx="1920214" cy="2880321"/>
          </a:xfrm>
          <a:custGeom>
            <a:avLst/>
            <a:gdLst>
              <a:gd name="connsiteX0" fmla="*/ 528059 w 1920214"/>
              <a:gd name="connsiteY0" fmla="*/ 0 h 2880321"/>
              <a:gd name="connsiteX1" fmla="*/ 672075 w 1920214"/>
              <a:gd name="connsiteY1" fmla="*/ 0 h 2880321"/>
              <a:gd name="connsiteX2" fmla="*/ 1248139 w 1920214"/>
              <a:gd name="connsiteY2" fmla="*/ 0 h 2880321"/>
              <a:gd name="connsiteX3" fmla="*/ 1392154 w 1920214"/>
              <a:gd name="connsiteY3" fmla="*/ 0 h 2880321"/>
              <a:gd name="connsiteX4" fmla="*/ 1440160 w 1920214"/>
              <a:gd name="connsiteY4" fmla="*/ 48006 h 2880321"/>
              <a:gd name="connsiteX5" fmla="*/ 1440160 w 1920214"/>
              <a:gd name="connsiteY5" fmla="*/ 240026 h 2880321"/>
              <a:gd name="connsiteX6" fmla="*/ 1392154 w 1920214"/>
              <a:gd name="connsiteY6" fmla="*/ 288032 h 2880321"/>
              <a:gd name="connsiteX7" fmla="*/ 1248139 w 1920214"/>
              <a:gd name="connsiteY7" fmla="*/ 288032 h 2880321"/>
              <a:gd name="connsiteX8" fmla="*/ 1248139 w 1920214"/>
              <a:gd name="connsiteY8" fmla="*/ 1102527 h 2880321"/>
              <a:gd name="connsiteX9" fmla="*/ 1333824 w 1920214"/>
              <a:gd name="connsiteY9" fmla="*/ 1127795 h 2880321"/>
              <a:gd name="connsiteX10" fmla="*/ 1920214 w 1920214"/>
              <a:gd name="connsiteY10" fmla="*/ 1968219 h 2880321"/>
              <a:gd name="connsiteX11" fmla="*/ 960107 w 1920214"/>
              <a:gd name="connsiteY11" fmla="*/ 2880321 h 2880321"/>
              <a:gd name="connsiteX12" fmla="*/ 0 w 1920214"/>
              <a:gd name="connsiteY12" fmla="*/ 1968219 h 2880321"/>
              <a:gd name="connsiteX13" fmla="*/ 586390 w 1920214"/>
              <a:gd name="connsiteY13" fmla="*/ 1127795 h 2880321"/>
              <a:gd name="connsiteX14" fmla="*/ 672075 w 1920214"/>
              <a:gd name="connsiteY14" fmla="*/ 1102527 h 2880321"/>
              <a:gd name="connsiteX15" fmla="*/ 672075 w 1920214"/>
              <a:gd name="connsiteY15" fmla="*/ 288032 h 2880321"/>
              <a:gd name="connsiteX16" fmla="*/ 528059 w 1920214"/>
              <a:gd name="connsiteY16" fmla="*/ 288032 h 2880321"/>
              <a:gd name="connsiteX17" fmla="*/ 480053 w 1920214"/>
              <a:gd name="connsiteY17" fmla="*/ 240026 h 2880321"/>
              <a:gd name="connsiteX18" fmla="*/ 480053 w 1920214"/>
              <a:gd name="connsiteY18" fmla="*/ 48006 h 2880321"/>
              <a:gd name="connsiteX19" fmla="*/ 528059 w 1920214"/>
              <a:gd name="connsiteY19" fmla="*/ 0 h 2880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20214" h="2880321">
                <a:moveTo>
                  <a:pt x="528059" y="0"/>
                </a:moveTo>
                <a:lnTo>
                  <a:pt x="672075" y="0"/>
                </a:lnTo>
                <a:lnTo>
                  <a:pt x="1248139" y="0"/>
                </a:lnTo>
                <a:lnTo>
                  <a:pt x="1392154" y="0"/>
                </a:lnTo>
                <a:cubicBezTo>
                  <a:pt x="1418667" y="0"/>
                  <a:pt x="1440160" y="21493"/>
                  <a:pt x="1440160" y="48006"/>
                </a:cubicBezTo>
                <a:lnTo>
                  <a:pt x="1440160" y="240026"/>
                </a:lnTo>
                <a:cubicBezTo>
                  <a:pt x="1440160" y="266539"/>
                  <a:pt x="1418667" y="288032"/>
                  <a:pt x="1392154" y="288032"/>
                </a:cubicBezTo>
                <a:lnTo>
                  <a:pt x="1248139" y="288032"/>
                </a:lnTo>
                <a:lnTo>
                  <a:pt x="1248139" y="1102527"/>
                </a:lnTo>
                <a:lnTo>
                  <a:pt x="1333824" y="1127795"/>
                </a:lnTo>
                <a:cubicBezTo>
                  <a:pt x="1678421" y="1266259"/>
                  <a:pt x="1920214" y="1590414"/>
                  <a:pt x="1920214" y="1968219"/>
                </a:cubicBezTo>
                <a:cubicBezTo>
                  <a:pt x="1920214" y="2471959"/>
                  <a:pt x="1490359" y="2880321"/>
                  <a:pt x="960107" y="2880321"/>
                </a:cubicBezTo>
                <a:cubicBezTo>
                  <a:pt x="429855" y="2880321"/>
                  <a:pt x="0" y="2471959"/>
                  <a:pt x="0" y="1968219"/>
                </a:cubicBezTo>
                <a:cubicBezTo>
                  <a:pt x="0" y="1590414"/>
                  <a:pt x="241793" y="1266259"/>
                  <a:pt x="586390" y="1127795"/>
                </a:cubicBezTo>
                <a:lnTo>
                  <a:pt x="672075" y="1102527"/>
                </a:lnTo>
                <a:lnTo>
                  <a:pt x="672075" y="288032"/>
                </a:lnTo>
                <a:lnTo>
                  <a:pt x="528059" y="288032"/>
                </a:lnTo>
                <a:cubicBezTo>
                  <a:pt x="501546" y="288032"/>
                  <a:pt x="480053" y="266539"/>
                  <a:pt x="480053" y="240026"/>
                </a:cubicBezTo>
                <a:lnTo>
                  <a:pt x="480053" y="48006"/>
                </a:lnTo>
                <a:cubicBezTo>
                  <a:pt x="480053" y="21493"/>
                  <a:pt x="501546" y="0"/>
                  <a:pt x="528059" y="0"/>
                </a:cubicBez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îS1íḑe">
            <a:extLst>
              <a:ext uri="{FF2B5EF4-FFF2-40B4-BE49-F238E27FC236}">
                <a16:creationId xmlns:a16="http://schemas.microsoft.com/office/drawing/2014/main" xmlns="" id="{A006D3DB-36B1-436B-A32C-82DE0202A87A}"/>
              </a:ext>
            </a:extLst>
          </p:cNvPr>
          <p:cNvSpPr/>
          <p:nvPr/>
        </p:nvSpPr>
        <p:spPr>
          <a:xfrm rot="17384753">
            <a:off x="1506505" y="4196110"/>
            <a:ext cx="1429440" cy="1717508"/>
          </a:xfrm>
          <a:custGeom>
            <a:avLst/>
            <a:gdLst>
              <a:gd name="connsiteX0" fmla="*/ 1072041 w 1230349"/>
              <a:gd name="connsiteY0" fmla="*/ 1139095 h 1364458"/>
              <a:gd name="connsiteX1" fmla="*/ 283459 w 1230349"/>
              <a:gd name="connsiteY1" fmla="*/ 1256777 h 1364458"/>
              <a:gd name="connsiteX2" fmla="*/ 17206 w 1230349"/>
              <a:gd name="connsiteY2" fmla="*/ 522003 h 1364458"/>
              <a:gd name="connsiteX3" fmla="*/ 615175 w 1230349"/>
              <a:gd name="connsiteY3" fmla="*/ -1 h 1364458"/>
              <a:gd name="connsiteX4" fmla="*/ 1072041 w 1230349"/>
              <a:gd name="connsiteY4" fmla="*/ 1139095 h 1364458"/>
              <a:gd name="connsiteX0" fmla="*/ 1072080 w 1072080"/>
              <a:gd name="connsiteY0" fmla="*/ 1139096 h 1364480"/>
              <a:gd name="connsiteX1" fmla="*/ 283498 w 1072080"/>
              <a:gd name="connsiteY1" fmla="*/ 1256778 h 1364480"/>
              <a:gd name="connsiteX2" fmla="*/ 17245 w 1072080"/>
              <a:gd name="connsiteY2" fmla="*/ 522004 h 1364480"/>
              <a:gd name="connsiteX3" fmla="*/ 615214 w 1072080"/>
              <a:gd name="connsiteY3" fmla="*/ 0 h 1364480"/>
              <a:gd name="connsiteX4" fmla="*/ 1072080 w 1072080"/>
              <a:gd name="connsiteY4" fmla="*/ 1139096 h 1364480"/>
              <a:gd name="connsiteX0" fmla="*/ 1072080 w 1072080"/>
              <a:gd name="connsiteY0" fmla="*/ 1139096 h 1364480"/>
              <a:gd name="connsiteX1" fmla="*/ 283498 w 1072080"/>
              <a:gd name="connsiteY1" fmla="*/ 1256778 h 1364480"/>
              <a:gd name="connsiteX2" fmla="*/ 17245 w 1072080"/>
              <a:gd name="connsiteY2" fmla="*/ 522004 h 1364480"/>
              <a:gd name="connsiteX3" fmla="*/ 615214 w 1072080"/>
              <a:gd name="connsiteY3" fmla="*/ 0 h 1364480"/>
              <a:gd name="connsiteX4" fmla="*/ 1072080 w 1072080"/>
              <a:gd name="connsiteY4" fmla="*/ 1139096 h 1364480"/>
              <a:gd name="connsiteX0" fmla="*/ 1072080 w 1072080"/>
              <a:gd name="connsiteY0" fmla="*/ 1139096 h 1364480"/>
              <a:gd name="connsiteX1" fmla="*/ 283498 w 1072080"/>
              <a:gd name="connsiteY1" fmla="*/ 1256778 h 1364480"/>
              <a:gd name="connsiteX2" fmla="*/ 17245 w 1072080"/>
              <a:gd name="connsiteY2" fmla="*/ 522004 h 1364480"/>
              <a:gd name="connsiteX3" fmla="*/ 615214 w 1072080"/>
              <a:gd name="connsiteY3" fmla="*/ 0 h 1364480"/>
              <a:gd name="connsiteX4" fmla="*/ 1072080 w 1072080"/>
              <a:gd name="connsiteY4" fmla="*/ 1139096 h 1364480"/>
              <a:gd name="connsiteX0" fmla="*/ 1072080 w 1072080"/>
              <a:gd name="connsiteY0" fmla="*/ 1139096 h 1364480"/>
              <a:gd name="connsiteX1" fmla="*/ 283498 w 1072080"/>
              <a:gd name="connsiteY1" fmla="*/ 1256778 h 1364480"/>
              <a:gd name="connsiteX2" fmla="*/ 17245 w 1072080"/>
              <a:gd name="connsiteY2" fmla="*/ 522004 h 1364480"/>
              <a:gd name="connsiteX3" fmla="*/ 615214 w 1072080"/>
              <a:gd name="connsiteY3" fmla="*/ 0 h 1364480"/>
              <a:gd name="connsiteX4" fmla="*/ 1072080 w 1072080"/>
              <a:gd name="connsiteY4" fmla="*/ 1139096 h 1364480"/>
              <a:gd name="connsiteX0" fmla="*/ 1072080 w 1072080"/>
              <a:gd name="connsiteY0" fmla="*/ 1097514 h 1322898"/>
              <a:gd name="connsiteX1" fmla="*/ 283498 w 1072080"/>
              <a:gd name="connsiteY1" fmla="*/ 1215196 h 1322898"/>
              <a:gd name="connsiteX2" fmla="*/ 17245 w 1072080"/>
              <a:gd name="connsiteY2" fmla="*/ 480422 h 1322898"/>
              <a:gd name="connsiteX3" fmla="*/ 512972 w 1072080"/>
              <a:gd name="connsiteY3" fmla="*/ 0 h 1322898"/>
              <a:gd name="connsiteX4" fmla="*/ 1072080 w 1072080"/>
              <a:gd name="connsiteY4" fmla="*/ 1097514 h 132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080" h="1322898">
                <a:moveTo>
                  <a:pt x="1072080" y="1097514"/>
                </a:moveTo>
                <a:cubicBezTo>
                  <a:pt x="870556" y="1345364"/>
                  <a:pt x="536931" y="1395152"/>
                  <a:pt x="283498" y="1215196"/>
                </a:cubicBezTo>
                <a:cubicBezTo>
                  <a:pt x="62539" y="1058299"/>
                  <a:pt x="-44374" y="763253"/>
                  <a:pt x="17245" y="480422"/>
                </a:cubicBezTo>
                <a:cubicBezTo>
                  <a:pt x="83967" y="174169"/>
                  <a:pt x="228873" y="0"/>
                  <a:pt x="512972" y="0"/>
                </a:cubicBezTo>
                <a:cubicBezTo>
                  <a:pt x="666152" y="164569"/>
                  <a:pt x="708983" y="905772"/>
                  <a:pt x="1072080" y="1097514"/>
                </a:cubicBezTo>
                <a:close/>
              </a:path>
            </a:pathLst>
          </a:custGeom>
          <a:solidFill>
            <a:srgbClr val="3FAC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îṡḷïďé">
            <a:extLst>
              <a:ext uri="{FF2B5EF4-FFF2-40B4-BE49-F238E27FC236}">
                <a16:creationId xmlns:a16="http://schemas.microsoft.com/office/drawing/2014/main" xmlns="" id="{D7B661CF-0351-438E-A481-8BCD0A0592DF}"/>
              </a:ext>
            </a:extLst>
          </p:cNvPr>
          <p:cNvSpPr/>
          <p:nvPr/>
        </p:nvSpPr>
        <p:spPr>
          <a:xfrm rot="17481949">
            <a:off x="9444284" y="4632014"/>
            <a:ext cx="900901" cy="1439273"/>
          </a:xfrm>
          <a:custGeom>
            <a:avLst/>
            <a:gdLst>
              <a:gd name="connsiteX0" fmla="*/ 675667 w 1191804"/>
              <a:gd name="connsiteY0" fmla="*/ 1295968 h 1301826"/>
              <a:gd name="connsiteX1" fmla="*/ 54536 w 1191804"/>
              <a:gd name="connsiteY1" fmla="*/ 922944 h 1301826"/>
              <a:gd name="connsiteX2" fmla="*/ 147348 w 1191804"/>
              <a:gd name="connsiteY2" fmla="*/ 222399 h 1301826"/>
              <a:gd name="connsiteX3" fmla="*/ 675667 w 1191804"/>
              <a:gd name="connsiteY3" fmla="*/ 1295968 h 1301826"/>
              <a:gd name="connsiteX0" fmla="*/ 675676 w 675676"/>
              <a:gd name="connsiteY0" fmla="*/ 1073569 h 1079455"/>
              <a:gd name="connsiteX1" fmla="*/ 54545 w 675676"/>
              <a:gd name="connsiteY1" fmla="*/ 700545 h 1079455"/>
              <a:gd name="connsiteX2" fmla="*/ 147357 w 675676"/>
              <a:gd name="connsiteY2" fmla="*/ 0 h 1079455"/>
              <a:gd name="connsiteX3" fmla="*/ 675676 w 675676"/>
              <a:gd name="connsiteY3" fmla="*/ 1073569 h 1079455"/>
              <a:gd name="connsiteX0" fmla="*/ 675676 w 675676"/>
              <a:gd name="connsiteY0" fmla="*/ 1073569 h 1079455"/>
              <a:gd name="connsiteX1" fmla="*/ 54545 w 675676"/>
              <a:gd name="connsiteY1" fmla="*/ 700545 h 1079455"/>
              <a:gd name="connsiteX2" fmla="*/ 147357 w 675676"/>
              <a:gd name="connsiteY2" fmla="*/ 0 h 1079455"/>
              <a:gd name="connsiteX3" fmla="*/ 675676 w 675676"/>
              <a:gd name="connsiteY3" fmla="*/ 1073569 h 1079455"/>
            </a:gdLst>
            <a:ahLst/>
            <a:cxnLst>
              <a:cxn ang="0">
                <a:pos x="connsiteX0" y="connsiteY0"/>
              </a:cxn>
              <a:cxn ang="0">
                <a:pos x="connsiteX1" y="connsiteY1"/>
              </a:cxn>
              <a:cxn ang="0">
                <a:pos x="connsiteX2" y="connsiteY2"/>
              </a:cxn>
              <a:cxn ang="0">
                <a:pos x="connsiteX3" y="connsiteY3"/>
              </a:cxn>
            </a:cxnLst>
            <a:rect l="l" t="t" r="r" b="b"/>
            <a:pathLst>
              <a:path w="675676" h="1079455">
                <a:moveTo>
                  <a:pt x="675676" y="1073569"/>
                </a:moveTo>
                <a:cubicBezTo>
                  <a:pt x="416077" y="1111870"/>
                  <a:pt x="164022" y="960497"/>
                  <a:pt x="54545" y="700545"/>
                </a:cubicBezTo>
                <a:cubicBezTo>
                  <a:pt x="-43619" y="467458"/>
                  <a:pt x="-7274" y="193127"/>
                  <a:pt x="147357" y="0"/>
                </a:cubicBezTo>
                <a:cubicBezTo>
                  <a:pt x="296367" y="435512"/>
                  <a:pt x="505724" y="560036"/>
                  <a:pt x="675676" y="1073569"/>
                </a:cubicBezTo>
                <a:close/>
              </a:path>
            </a:pathLst>
          </a:custGeom>
          <a:solidFill>
            <a:srgbClr val="3B96D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ï$ḻiḓe">
            <a:extLst>
              <a:ext uri="{FF2B5EF4-FFF2-40B4-BE49-F238E27FC236}">
                <a16:creationId xmlns:a16="http://schemas.microsoft.com/office/drawing/2014/main" xmlns="" id="{B1B7336E-3836-4131-9C66-28527F693AD3}"/>
              </a:ext>
            </a:extLst>
          </p:cNvPr>
          <p:cNvSpPr/>
          <p:nvPr/>
        </p:nvSpPr>
        <p:spPr>
          <a:xfrm rot="17360487">
            <a:off x="5494826" y="4399634"/>
            <a:ext cx="1049705" cy="1725607"/>
          </a:xfrm>
          <a:custGeom>
            <a:avLst/>
            <a:gdLst>
              <a:gd name="connsiteX0" fmla="*/ 784880 w 1308604"/>
              <a:gd name="connsiteY0" fmla="*/ 1275518 h 1288478"/>
              <a:gd name="connsiteX1" fmla="*/ 27967 w 1308604"/>
              <a:gd name="connsiteY1" fmla="*/ 830578 h 1288478"/>
              <a:gd name="connsiteX2" fmla="*/ 418231 w 1308604"/>
              <a:gd name="connsiteY2" fmla="*/ 43393 h 1288478"/>
              <a:gd name="connsiteX3" fmla="*/ 784880 w 1308604"/>
              <a:gd name="connsiteY3" fmla="*/ 1275518 h 1288478"/>
              <a:gd name="connsiteX0" fmla="*/ 787279 w 787279"/>
              <a:gd name="connsiteY0" fmla="*/ 1281152 h 1294205"/>
              <a:gd name="connsiteX1" fmla="*/ 30366 w 787279"/>
              <a:gd name="connsiteY1" fmla="*/ 836212 h 1294205"/>
              <a:gd name="connsiteX2" fmla="*/ 398693 w 787279"/>
              <a:gd name="connsiteY2" fmla="*/ 0 h 1294205"/>
              <a:gd name="connsiteX3" fmla="*/ 787279 w 787279"/>
              <a:gd name="connsiteY3" fmla="*/ 1281152 h 1294205"/>
              <a:gd name="connsiteX0" fmla="*/ 787279 w 787279"/>
              <a:gd name="connsiteY0" fmla="*/ 1281152 h 1294205"/>
              <a:gd name="connsiteX1" fmla="*/ 30366 w 787279"/>
              <a:gd name="connsiteY1" fmla="*/ 836212 h 1294205"/>
              <a:gd name="connsiteX2" fmla="*/ 398693 w 787279"/>
              <a:gd name="connsiteY2" fmla="*/ 0 h 1294205"/>
              <a:gd name="connsiteX3" fmla="*/ 787279 w 787279"/>
              <a:gd name="connsiteY3" fmla="*/ 1281152 h 1294205"/>
              <a:gd name="connsiteX0" fmla="*/ 787279 w 787279"/>
              <a:gd name="connsiteY0" fmla="*/ 1281152 h 1294205"/>
              <a:gd name="connsiteX1" fmla="*/ 30366 w 787279"/>
              <a:gd name="connsiteY1" fmla="*/ 836212 h 1294205"/>
              <a:gd name="connsiteX2" fmla="*/ 398693 w 787279"/>
              <a:gd name="connsiteY2" fmla="*/ 0 h 1294205"/>
              <a:gd name="connsiteX3" fmla="*/ 787279 w 787279"/>
              <a:gd name="connsiteY3" fmla="*/ 1281152 h 1294205"/>
            </a:gdLst>
            <a:ahLst/>
            <a:cxnLst>
              <a:cxn ang="0">
                <a:pos x="connsiteX0" y="connsiteY0"/>
              </a:cxn>
              <a:cxn ang="0">
                <a:pos x="connsiteX1" y="connsiteY1"/>
              </a:cxn>
              <a:cxn ang="0">
                <a:pos x="connsiteX2" y="connsiteY2"/>
              </a:cxn>
              <a:cxn ang="0">
                <a:pos x="connsiteX3" y="connsiteY3"/>
              </a:cxn>
            </a:cxnLst>
            <a:rect l="l" t="t" r="r" b="b"/>
            <a:pathLst>
              <a:path w="787279" h="1294205">
                <a:moveTo>
                  <a:pt x="787279" y="1281152"/>
                </a:moveTo>
                <a:cubicBezTo>
                  <a:pt x="456136" y="1347557"/>
                  <a:pt x="128113" y="1154734"/>
                  <a:pt x="30366" y="836212"/>
                </a:cubicBezTo>
                <a:cubicBezTo>
                  <a:pt x="-68603" y="513706"/>
                  <a:pt x="79571" y="121555"/>
                  <a:pt x="398693" y="0"/>
                </a:cubicBezTo>
                <a:cubicBezTo>
                  <a:pt x="590757" y="367281"/>
                  <a:pt x="584119" y="747583"/>
                  <a:pt x="787279" y="1281152"/>
                </a:cubicBezTo>
                <a:close/>
              </a:path>
            </a:pathLst>
          </a:custGeom>
          <a:solidFill>
            <a:srgbClr val="3DA1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isľiḍê">
            <a:extLst>
              <a:ext uri="{FF2B5EF4-FFF2-40B4-BE49-F238E27FC236}">
                <a16:creationId xmlns:a16="http://schemas.microsoft.com/office/drawing/2014/main" xmlns="" id="{F7F289C8-033E-4740-8A9D-8E49F4686150}"/>
              </a:ext>
            </a:extLst>
          </p:cNvPr>
          <p:cNvSpPr/>
          <p:nvPr/>
        </p:nvSpPr>
        <p:spPr>
          <a:xfrm rot="18900000">
            <a:off x="2123205" y="2636559"/>
            <a:ext cx="288032" cy="288032"/>
          </a:xfrm>
          <a:prstGeom prst="teardrop">
            <a:avLst/>
          </a:prstGeom>
          <a:solidFill>
            <a:srgbClr val="3FAC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íṩḷïdè">
            <a:extLst>
              <a:ext uri="{FF2B5EF4-FFF2-40B4-BE49-F238E27FC236}">
                <a16:creationId xmlns:a16="http://schemas.microsoft.com/office/drawing/2014/main" xmlns="" id="{53ADA86A-B175-4D8F-855B-801305CF6416}"/>
              </a:ext>
            </a:extLst>
          </p:cNvPr>
          <p:cNvSpPr/>
          <p:nvPr/>
        </p:nvSpPr>
        <p:spPr>
          <a:xfrm rot="18900000">
            <a:off x="5963632" y="2636559"/>
            <a:ext cx="288032" cy="288032"/>
          </a:xfrm>
          <a:prstGeom prst="teardrop">
            <a:avLst/>
          </a:prstGeom>
          <a:solidFill>
            <a:srgbClr val="3DA1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ï$ļïḍé">
            <a:extLst>
              <a:ext uri="{FF2B5EF4-FFF2-40B4-BE49-F238E27FC236}">
                <a16:creationId xmlns:a16="http://schemas.microsoft.com/office/drawing/2014/main" xmlns="" id="{B4F6EABA-67A1-41D7-94EA-6C490CDC7963}"/>
              </a:ext>
            </a:extLst>
          </p:cNvPr>
          <p:cNvSpPr/>
          <p:nvPr/>
        </p:nvSpPr>
        <p:spPr>
          <a:xfrm rot="18900000">
            <a:off x="9804059" y="2636559"/>
            <a:ext cx="288032" cy="288032"/>
          </a:xfrm>
          <a:prstGeom prst="teardrop">
            <a:avLst/>
          </a:prstGeom>
          <a:solidFill>
            <a:srgbClr val="3B96D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2" name="ïşḻïḓé">
            <a:extLst>
              <a:ext uri="{FF2B5EF4-FFF2-40B4-BE49-F238E27FC236}">
                <a16:creationId xmlns:a16="http://schemas.microsoft.com/office/drawing/2014/main" xmlns="" id="{0F68DB37-39ED-4AA3-986A-07AAAB320911}"/>
              </a:ext>
            </a:extLst>
          </p:cNvPr>
          <p:cNvGrpSpPr/>
          <p:nvPr/>
        </p:nvGrpSpPr>
        <p:grpSpPr>
          <a:xfrm>
            <a:off x="1091444" y="1529274"/>
            <a:ext cx="2347508" cy="1107285"/>
            <a:chOff x="5157230" y="1101621"/>
            <a:chExt cx="2699991" cy="1107285"/>
          </a:xfrm>
        </p:grpSpPr>
        <p:sp>
          <p:nvSpPr>
            <p:cNvPr id="19" name="îṣlíḋé">
              <a:extLst>
                <a:ext uri="{FF2B5EF4-FFF2-40B4-BE49-F238E27FC236}">
                  <a16:creationId xmlns:a16="http://schemas.microsoft.com/office/drawing/2014/main" xmlns="" id="{1BF7B38C-1407-44DD-857A-7E171B2F0B1C}"/>
                </a:ext>
              </a:extLst>
            </p:cNvPr>
            <p:cNvSpPr txBox="1"/>
            <p:nvPr/>
          </p:nvSpPr>
          <p:spPr>
            <a:xfrm>
              <a:off x="5157230" y="1101621"/>
              <a:ext cx="2699991" cy="398468"/>
            </a:xfrm>
            <a:prstGeom prst="rect">
              <a:avLst/>
            </a:prstGeom>
            <a:noFill/>
          </p:spPr>
          <p:txBody>
            <a:bodyPr wrap="none" lIns="216000" tIns="0" rIns="216000" bIns="0" anchor="ctr" anchorCtr="1">
              <a:normAutofit/>
            </a:bodyPr>
            <a:lstStyle/>
            <a:p>
              <a:pPr algn="ctr"/>
              <a:r>
                <a:rPr lang="zh-CN" altLang="en-US" sz="1400" b="1" dirty="0">
                  <a:solidFill>
                    <a:srgbClr val="3FACD0"/>
                  </a:solidFill>
                  <a:latin typeface="黑体" panose="02010609060101010101" pitchFamily="49" charset="-122"/>
                  <a:ea typeface="黑体" panose="02010609060101010101" pitchFamily="49" charset="-122"/>
                </a:rPr>
                <a:t>点击此处添加标题</a:t>
              </a:r>
            </a:p>
          </p:txBody>
        </p:sp>
        <p:sp>
          <p:nvSpPr>
            <p:cNvPr id="20" name="íšḷîḓe">
              <a:extLst>
                <a:ext uri="{FF2B5EF4-FFF2-40B4-BE49-F238E27FC236}">
                  <a16:creationId xmlns:a16="http://schemas.microsoft.com/office/drawing/2014/main" xmlns="" id="{9C381203-5287-4A18-A7C5-291A881458F3}"/>
                </a:ext>
              </a:extLst>
            </p:cNvPr>
            <p:cNvSpPr txBox="1">
              <a:spLocks/>
            </p:cNvSpPr>
            <p:nvPr/>
          </p:nvSpPr>
          <p:spPr>
            <a:xfrm>
              <a:off x="5157231" y="1500087"/>
              <a:ext cx="2699990" cy="708819"/>
            </a:xfrm>
            <a:prstGeom prst="rect">
              <a:avLst/>
            </a:prstGeom>
          </p:spPr>
          <p:txBody>
            <a:bodyPr vert="horz" wrap="square" lIns="216000" tIns="0" rIns="216000" bIns="0" anchor="t" anchorCtr="1">
              <a:normAutofit/>
            </a:bodyPr>
            <a:lstStyle/>
            <a:p>
              <a:pPr>
                <a:lnSpc>
                  <a:spcPct val="120000"/>
                </a:lnSpc>
                <a:spcBef>
                  <a:spcPct val="0"/>
                </a:spcBef>
              </a:pPr>
              <a:r>
                <a:rPr lang="zh-CN" altLang="en-US" sz="1000" dirty="0">
                  <a:solidFill>
                    <a:srgbClr val="3FACD0"/>
                  </a:solidFill>
                  <a:latin typeface="黑体" panose="02010609060101010101" pitchFamily="49" charset="-122"/>
                  <a:ea typeface="黑体" panose="02010609060101010101" pitchFamily="49" charset="-122"/>
                </a:rPr>
                <a:t>点击此处添加文本点击此处添加文本点击此处添加文本</a:t>
              </a:r>
              <a:endParaRPr lang="zh-CN" altLang="en-US" sz="1000" dirty="0">
                <a:solidFill>
                  <a:srgbClr val="3FACD0"/>
                </a:solidFill>
              </a:endParaRPr>
            </a:p>
          </p:txBody>
        </p:sp>
      </p:grpSp>
      <p:sp>
        <p:nvSpPr>
          <p:cNvPr id="21" name="矩形 20">
            <a:extLst>
              <a:ext uri="{FF2B5EF4-FFF2-40B4-BE49-F238E27FC236}">
                <a16:creationId xmlns:a16="http://schemas.microsoft.com/office/drawing/2014/main" xmlns="" id="{1C089310-4360-4777-923E-982238746826}"/>
              </a:ext>
            </a:extLst>
          </p:cNvPr>
          <p:cNvSpPr/>
          <p:nvPr/>
        </p:nvSpPr>
        <p:spPr>
          <a:xfrm>
            <a:off x="1180680" y="384051"/>
            <a:ext cx="2239617" cy="461665"/>
          </a:xfrm>
          <a:prstGeom prst="rect">
            <a:avLst/>
          </a:prstGeom>
        </p:spPr>
        <p:txBody>
          <a:bodyPr wrap="square">
            <a:spAutoFit/>
          </a:bodyPr>
          <a:lstStyle/>
          <a:p>
            <a:pPr marR="0" lvl="0" algn="just">
              <a:spcBef>
                <a:spcPts val="0"/>
              </a:spcBef>
              <a:spcAft>
                <a:spcPts val="0"/>
              </a:spcAft>
            </a:pPr>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实验步骤</a:t>
            </a:r>
          </a:p>
        </p:txBody>
      </p:sp>
      <p:grpSp>
        <p:nvGrpSpPr>
          <p:cNvPr id="22" name="组合 21">
            <a:extLst>
              <a:ext uri="{FF2B5EF4-FFF2-40B4-BE49-F238E27FC236}">
                <a16:creationId xmlns:a16="http://schemas.microsoft.com/office/drawing/2014/main" xmlns="" id="{9DFB50BF-C476-4EA9-B6D9-970B53695584}"/>
              </a:ext>
            </a:extLst>
          </p:cNvPr>
          <p:cNvGrpSpPr/>
          <p:nvPr/>
        </p:nvGrpSpPr>
        <p:grpSpPr>
          <a:xfrm>
            <a:off x="1644" y="461511"/>
            <a:ext cx="1187258" cy="295727"/>
            <a:chOff x="368300" y="461511"/>
            <a:chExt cx="1187258" cy="295727"/>
          </a:xfrm>
        </p:grpSpPr>
        <p:sp>
          <p:nvSpPr>
            <p:cNvPr id="23" name="矩形 3">
              <a:extLst>
                <a:ext uri="{FF2B5EF4-FFF2-40B4-BE49-F238E27FC236}">
                  <a16:creationId xmlns:a16="http://schemas.microsoft.com/office/drawing/2014/main" xmlns="" id="{31D69236-DE04-4661-B1E0-3E628D45BD0C}"/>
                </a:ext>
              </a:extLst>
            </p:cNvPr>
            <p:cNvSpPr/>
            <p:nvPr/>
          </p:nvSpPr>
          <p:spPr>
            <a:xfrm>
              <a:off x="368300" y="461511"/>
              <a:ext cx="1060402" cy="295727"/>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368300 w 1428702"/>
                <a:gd name="connsiteY3" fmla="*/ 344939 h 344939"/>
                <a:gd name="connsiteX4" fmla="*/ 0 w 1428702"/>
                <a:gd name="connsiteY4" fmla="*/ 0 h 344939"/>
                <a:gd name="connsiteX0" fmla="*/ 0 w 1060402"/>
                <a:gd name="connsiteY0" fmla="*/ 0 h 352508"/>
                <a:gd name="connsiteX1" fmla="*/ 1060402 w 1060402"/>
                <a:gd name="connsiteY1" fmla="*/ 7569 h 352508"/>
                <a:gd name="connsiteX2" fmla="*/ 817514 w 1060402"/>
                <a:gd name="connsiteY2" fmla="*/ 347745 h 352508"/>
                <a:gd name="connsiteX3" fmla="*/ 0 w 1060402"/>
                <a:gd name="connsiteY3" fmla="*/ 352508 h 352508"/>
                <a:gd name="connsiteX4" fmla="*/ 0 w 1060402"/>
                <a:gd name="connsiteY4" fmla="*/ 0 h 352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402" h="352508">
                  <a:moveTo>
                    <a:pt x="0" y="0"/>
                  </a:moveTo>
                  <a:lnTo>
                    <a:pt x="1060402" y="7569"/>
                  </a:lnTo>
                  <a:lnTo>
                    <a:pt x="817514" y="347745"/>
                  </a:lnTo>
                  <a:lnTo>
                    <a:pt x="0" y="352508"/>
                  </a:lnTo>
                  <a:lnTo>
                    <a:pt x="0" y="0"/>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3">
              <a:extLst>
                <a:ext uri="{FF2B5EF4-FFF2-40B4-BE49-F238E27FC236}">
                  <a16:creationId xmlns:a16="http://schemas.microsoft.com/office/drawing/2014/main" xmlns="" id="{2A482ED7-5E4B-4463-AF3E-AA3D1FCCB4C3}"/>
                </a:ext>
              </a:extLst>
            </p:cNvPr>
            <p:cNvSpPr/>
            <p:nvPr/>
          </p:nvSpPr>
          <p:spPr>
            <a:xfrm>
              <a:off x="1212802" y="471857"/>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3">
              <a:extLst>
                <a:ext uri="{FF2B5EF4-FFF2-40B4-BE49-F238E27FC236}">
                  <a16:creationId xmlns:a16="http://schemas.microsoft.com/office/drawing/2014/main" xmlns="" id="{DF83509A-1A36-42BF-B2CF-1C84061E6220}"/>
                </a:ext>
              </a:extLst>
            </p:cNvPr>
            <p:cNvSpPr/>
            <p:nvPr/>
          </p:nvSpPr>
          <p:spPr>
            <a:xfrm>
              <a:off x="1279381" y="467861"/>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îṣlíḋé">
            <a:extLst>
              <a:ext uri="{FF2B5EF4-FFF2-40B4-BE49-F238E27FC236}">
                <a16:creationId xmlns:a16="http://schemas.microsoft.com/office/drawing/2014/main" xmlns="" id="{2CC280C6-30ED-4BC7-87E4-EEB38BBBDF52}"/>
              </a:ext>
            </a:extLst>
          </p:cNvPr>
          <p:cNvSpPr txBox="1"/>
          <p:nvPr/>
        </p:nvSpPr>
        <p:spPr>
          <a:xfrm>
            <a:off x="4826177" y="1529272"/>
            <a:ext cx="2347508" cy="398468"/>
          </a:xfrm>
          <a:prstGeom prst="rect">
            <a:avLst/>
          </a:prstGeom>
          <a:noFill/>
        </p:spPr>
        <p:txBody>
          <a:bodyPr wrap="none" lIns="216000" tIns="0" rIns="216000" bIns="0" anchor="ctr" anchorCtr="1">
            <a:normAutofit/>
          </a:bodyPr>
          <a:lstStyle/>
          <a:p>
            <a:pPr algn="ctr"/>
            <a:r>
              <a:rPr lang="zh-CN" altLang="en-US" sz="1400" b="1" dirty="0">
                <a:solidFill>
                  <a:srgbClr val="3DA1D2"/>
                </a:solidFill>
                <a:latin typeface="黑体" panose="02010609060101010101" pitchFamily="49" charset="-122"/>
                <a:ea typeface="黑体" panose="02010609060101010101" pitchFamily="49" charset="-122"/>
              </a:rPr>
              <a:t>点击此处添加标题</a:t>
            </a:r>
          </a:p>
        </p:txBody>
      </p:sp>
      <p:sp>
        <p:nvSpPr>
          <p:cNvPr id="29" name="íšḷîḓe">
            <a:extLst>
              <a:ext uri="{FF2B5EF4-FFF2-40B4-BE49-F238E27FC236}">
                <a16:creationId xmlns:a16="http://schemas.microsoft.com/office/drawing/2014/main" xmlns="" id="{9E2757C5-03D8-4324-BE55-6662FBDC2AEC}"/>
              </a:ext>
            </a:extLst>
          </p:cNvPr>
          <p:cNvSpPr txBox="1">
            <a:spLocks/>
          </p:cNvSpPr>
          <p:nvPr/>
        </p:nvSpPr>
        <p:spPr>
          <a:xfrm>
            <a:off x="4826178" y="1927738"/>
            <a:ext cx="2347507" cy="708819"/>
          </a:xfrm>
          <a:prstGeom prst="rect">
            <a:avLst/>
          </a:prstGeom>
        </p:spPr>
        <p:txBody>
          <a:bodyPr vert="horz" wrap="square" lIns="216000" tIns="0" rIns="216000" bIns="0" anchor="t" anchorCtr="1">
            <a:normAutofit/>
          </a:bodyPr>
          <a:lstStyle/>
          <a:p>
            <a:pPr>
              <a:lnSpc>
                <a:spcPct val="120000"/>
              </a:lnSpc>
              <a:spcBef>
                <a:spcPct val="0"/>
              </a:spcBef>
            </a:pPr>
            <a:r>
              <a:rPr lang="zh-CN" altLang="en-US" sz="1000" dirty="0">
                <a:solidFill>
                  <a:srgbClr val="3DA1D2"/>
                </a:solidFill>
                <a:latin typeface="黑体" panose="02010609060101010101" pitchFamily="49" charset="-122"/>
                <a:ea typeface="黑体" panose="02010609060101010101" pitchFamily="49" charset="-122"/>
              </a:rPr>
              <a:t>点击此处添加文本点击此处添加文本点击此处添加文本</a:t>
            </a:r>
            <a:endParaRPr lang="zh-CN" altLang="en-US" sz="1000" dirty="0">
              <a:solidFill>
                <a:srgbClr val="3DA1D2"/>
              </a:solidFill>
            </a:endParaRPr>
          </a:p>
        </p:txBody>
      </p:sp>
      <p:sp>
        <p:nvSpPr>
          <p:cNvPr id="30" name="îṣlíḋé">
            <a:extLst>
              <a:ext uri="{FF2B5EF4-FFF2-40B4-BE49-F238E27FC236}">
                <a16:creationId xmlns:a16="http://schemas.microsoft.com/office/drawing/2014/main" xmlns="" id="{4B5D5C46-AB03-4476-9079-34899FFF1797}"/>
              </a:ext>
            </a:extLst>
          </p:cNvPr>
          <p:cNvSpPr txBox="1"/>
          <p:nvPr/>
        </p:nvSpPr>
        <p:spPr>
          <a:xfrm>
            <a:off x="8776344" y="1484643"/>
            <a:ext cx="2347508" cy="398468"/>
          </a:xfrm>
          <a:prstGeom prst="rect">
            <a:avLst/>
          </a:prstGeom>
          <a:noFill/>
        </p:spPr>
        <p:txBody>
          <a:bodyPr wrap="none" lIns="216000" tIns="0" rIns="216000" bIns="0" anchor="ctr" anchorCtr="1">
            <a:normAutofit/>
          </a:bodyPr>
          <a:lstStyle/>
          <a:p>
            <a:pPr algn="ctr"/>
            <a:r>
              <a:rPr lang="zh-CN" altLang="en-US" sz="1400" b="1" dirty="0">
                <a:solidFill>
                  <a:srgbClr val="3B96D3"/>
                </a:solidFill>
                <a:latin typeface="黑体" panose="02010609060101010101" pitchFamily="49" charset="-122"/>
                <a:ea typeface="黑体" panose="02010609060101010101" pitchFamily="49" charset="-122"/>
              </a:rPr>
              <a:t>点击此处添加标题</a:t>
            </a:r>
          </a:p>
        </p:txBody>
      </p:sp>
      <p:sp>
        <p:nvSpPr>
          <p:cNvPr id="31" name="íšḷîḓe">
            <a:extLst>
              <a:ext uri="{FF2B5EF4-FFF2-40B4-BE49-F238E27FC236}">
                <a16:creationId xmlns:a16="http://schemas.microsoft.com/office/drawing/2014/main" xmlns="" id="{65ABA5D7-C3B6-414A-A24A-2C35E899D691}"/>
              </a:ext>
            </a:extLst>
          </p:cNvPr>
          <p:cNvSpPr txBox="1">
            <a:spLocks/>
          </p:cNvSpPr>
          <p:nvPr/>
        </p:nvSpPr>
        <p:spPr>
          <a:xfrm>
            <a:off x="8776345" y="1883109"/>
            <a:ext cx="2347507" cy="708819"/>
          </a:xfrm>
          <a:prstGeom prst="rect">
            <a:avLst/>
          </a:prstGeom>
        </p:spPr>
        <p:txBody>
          <a:bodyPr vert="horz" wrap="square" lIns="216000" tIns="0" rIns="216000" bIns="0" anchor="t" anchorCtr="1">
            <a:normAutofit/>
          </a:bodyPr>
          <a:lstStyle/>
          <a:p>
            <a:pPr>
              <a:lnSpc>
                <a:spcPct val="120000"/>
              </a:lnSpc>
              <a:spcBef>
                <a:spcPct val="0"/>
              </a:spcBef>
            </a:pPr>
            <a:r>
              <a:rPr lang="zh-CN" altLang="en-US" sz="1000" dirty="0">
                <a:solidFill>
                  <a:srgbClr val="3B96D3"/>
                </a:solidFill>
                <a:latin typeface="黑体" panose="02010609060101010101" pitchFamily="49" charset="-122"/>
                <a:ea typeface="黑体" panose="02010609060101010101" pitchFamily="49" charset="-122"/>
              </a:rPr>
              <a:t>点击此处添加文本点击此处添加文本点击此处添加文本</a:t>
            </a:r>
            <a:endParaRPr lang="zh-CN" altLang="en-US" sz="1000" dirty="0">
              <a:solidFill>
                <a:srgbClr val="3B96D3"/>
              </a:solidFill>
            </a:endParaRPr>
          </a:p>
        </p:txBody>
      </p:sp>
    </p:spTree>
    <p:extLst>
      <p:ext uri="{BB962C8B-B14F-4D97-AF65-F5344CB8AC3E}">
        <p14:creationId xmlns:p14="http://schemas.microsoft.com/office/powerpoint/2010/main" val="404694676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000"/>
                                        <p:tgtEl>
                                          <p:spTgt spid="4"/>
                                        </p:tgtEl>
                                      </p:cBhvr>
                                    </p:animEffect>
                                    <p:anim calcmode="lin" valueType="num">
                                      <p:cBhvr>
                                        <p:cTn id="42" dur="1000" fill="hold"/>
                                        <p:tgtEl>
                                          <p:spTgt spid="4"/>
                                        </p:tgtEl>
                                        <p:attrNameLst>
                                          <p:attrName>ppt_x</p:attrName>
                                        </p:attrNameLst>
                                      </p:cBhvr>
                                      <p:tavLst>
                                        <p:tav tm="0">
                                          <p:val>
                                            <p:strVal val="#ppt_x"/>
                                          </p:val>
                                        </p:tav>
                                        <p:tav tm="100000">
                                          <p:val>
                                            <p:strVal val="#ppt_x"/>
                                          </p:val>
                                        </p:tav>
                                      </p:tavLst>
                                    </p:anim>
                                    <p:anim calcmode="lin" valueType="num">
                                      <p:cBhvr>
                                        <p:cTn id="43" dur="1000" fill="hold"/>
                                        <p:tgtEl>
                                          <p:spTgt spid="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1000"/>
                                        <p:tgtEl>
                                          <p:spTgt spid="7"/>
                                        </p:tgtEl>
                                      </p:cBhvr>
                                    </p:animEffect>
                                    <p:anim calcmode="lin" valueType="num">
                                      <p:cBhvr>
                                        <p:cTn id="47" dur="1000" fill="hold"/>
                                        <p:tgtEl>
                                          <p:spTgt spid="7"/>
                                        </p:tgtEl>
                                        <p:attrNameLst>
                                          <p:attrName>ppt_x</p:attrName>
                                        </p:attrNameLst>
                                      </p:cBhvr>
                                      <p:tavLst>
                                        <p:tav tm="0">
                                          <p:val>
                                            <p:strVal val="#ppt_x"/>
                                          </p:val>
                                        </p:tav>
                                        <p:tav tm="100000">
                                          <p:val>
                                            <p:strVal val="#ppt_x"/>
                                          </p:val>
                                        </p:tav>
                                      </p:tavLst>
                                    </p:anim>
                                    <p:anim calcmode="lin" valueType="num">
                                      <p:cBhvr>
                                        <p:cTn id="48" dur="1000" fill="hold"/>
                                        <p:tgtEl>
                                          <p:spTgt spid="7"/>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1000"/>
                                        <p:tgtEl>
                                          <p:spTgt spid="11"/>
                                        </p:tgtEl>
                                      </p:cBhvr>
                                    </p:animEffect>
                                    <p:anim calcmode="lin" valueType="num">
                                      <p:cBhvr>
                                        <p:cTn id="52" dur="1000" fill="hold"/>
                                        <p:tgtEl>
                                          <p:spTgt spid="11"/>
                                        </p:tgtEl>
                                        <p:attrNameLst>
                                          <p:attrName>ppt_x</p:attrName>
                                        </p:attrNameLst>
                                      </p:cBhvr>
                                      <p:tavLst>
                                        <p:tav tm="0">
                                          <p:val>
                                            <p:strVal val="#ppt_x"/>
                                          </p:val>
                                        </p:tav>
                                        <p:tav tm="100000">
                                          <p:val>
                                            <p:strVal val="#ppt_x"/>
                                          </p:val>
                                        </p:tav>
                                      </p:tavLst>
                                    </p:anim>
                                    <p:anim calcmode="lin" valueType="num">
                                      <p:cBhvr>
                                        <p:cTn id="5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4" presetClass="entr" presetSubtype="10" fill="hold" nodeType="click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randombar(horizontal)">
                                      <p:cBhvr>
                                        <p:cTn id="58" dur="500"/>
                                        <p:tgtEl>
                                          <p:spTgt spid="12"/>
                                        </p:tgtEl>
                                      </p:cBhvr>
                                    </p:animEffect>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grpId="0" nodeType="click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randombar(horizontal)">
                                      <p:cBhvr>
                                        <p:cTn id="63" dur="500"/>
                                        <p:tgtEl>
                                          <p:spTgt spid="28"/>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randombar(horizontal)">
                                      <p:cBhvr>
                                        <p:cTn id="66" dur="500"/>
                                        <p:tgtEl>
                                          <p:spTgt spid="29"/>
                                        </p:tgtEl>
                                      </p:cBhvr>
                                    </p:animEffect>
                                  </p:childTnLst>
                                </p:cTn>
                              </p:par>
                            </p:childTnLst>
                          </p:cTn>
                        </p:par>
                      </p:childTnLst>
                    </p:cTn>
                  </p:par>
                  <p:par>
                    <p:cTn id="67" fill="hold">
                      <p:stCondLst>
                        <p:cond delay="indefinite"/>
                      </p:stCondLst>
                      <p:childTnLst>
                        <p:par>
                          <p:cTn id="68" fill="hold">
                            <p:stCondLst>
                              <p:cond delay="0"/>
                            </p:stCondLst>
                            <p:childTnLst>
                              <p:par>
                                <p:cTn id="69" presetID="14" presetClass="entr" presetSubtype="10" fill="hold" grpId="0" nodeType="click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randombar(horizontal)">
                                      <p:cBhvr>
                                        <p:cTn id="71" dur="500"/>
                                        <p:tgtEl>
                                          <p:spTgt spid="30"/>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randombar(horizontal)">
                                      <p:cBhvr>
                                        <p:cTn id="7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28" grpId="0"/>
      <p:bldP spid="29" grpId="0"/>
      <p:bldP spid="30" grpId="0"/>
      <p:bldP spid="3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89BDA334-99FD-4F4D-AE64-37BB759DFD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矩形 4">
            <a:extLst>
              <a:ext uri="{FF2B5EF4-FFF2-40B4-BE49-F238E27FC236}">
                <a16:creationId xmlns:a16="http://schemas.microsoft.com/office/drawing/2014/main" xmlns="" id="{279D707D-0A2F-4887-84B9-3041E6804477}"/>
              </a:ext>
            </a:extLst>
          </p:cNvPr>
          <p:cNvSpPr/>
          <p:nvPr/>
        </p:nvSpPr>
        <p:spPr>
          <a:xfrm>
            <a:off x="3090451" y="2562101"/>
            <a:ext cx="6011097" cy="1446550"/>
          </a:xfrm>
          <a:prstGeom prst="rect">
            <a:avLst/>
          </a:prstGeom>
        </p:spPr>
        <p:txBody>
          <a:bodyPr wrap="square">
            <a:spAutoFit/>
          </a:bodyPr>
          <a:lstStyle/>
          <a:p>
            <a:pPr algn="ctr"/>
            <a:r>
              <a:rPr lang="zh-CN" altLang="en-US" sz="8800" b="1" kern="100" dirty="0">
                <a:solidFill>
                  <a:srgbClr val="3780D7"/>
                </a:solidFill>
                <a:latin typeface="微软雅黑" panose="020B0503020204020204" pitchFamily="34" charset="-122"/>
                <a:ea typeface="微软雅黑" panose="020B0503020204020204" pitchFamily="34" charset="-122"/>
                <a:cs typeface="Times New Roman" panose="02020603050405020304" pitchFamily="18" charset="0"/>
              </a:rPr>
              <a:t>实验结果</a:t>
            </a:r>
          </a:p>
        </p:txBody>
      </p:sp>
    </p:spTree>
    <p:extLst>
      <p:ext uri="{BB962C8B-B14F-4D97-AF65-F5344CB8AC3E}">
        <p14:creationId xmlns:p14="http://schemas.microsoft.com/office/powerpoint/2010/main" val="117854014"/>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500" autoRev="1" fill="hold">
                                          <p:stCondLst>
                                            <p:cond delay="0"/>
                                          </p:stCondLst>
                                        </p:cTn>
                                        <p:tgtEl>
                                          <p:spTgt spid="5"/>
                                        </p:tgtEl>
                                        <p:attrNameLst>
                                          <p:attrName>ppt_w</p:attrName>
                                        </p:attrNameLst>
                                      </p:cBhvr>
                                    </p:anim>
                                    <p:anim by="(#ppt_w*0.50)" calcmode="lin" valueType="num">
                                      <p:cBhvr>
                                        <p:cTn id="8" dur="500" decel="50000" autoRev="1" fill="hold">
                                          <p:stCondLst>
                                            <p:cond delay="0"/>
                                          </p:stCondLst>
                                        </p:cTn>
                                        <p:tgtEl>
                                          <p:spTgt spid="5"/>
                                        </p:tgtEl>
                                        <p:attrNameLst>
                                          <p:attrName>ppt_x</p:attrName>
                                        </p:attrNameLst>
                                      </p:cBhvr>
                                    </p:anim>
                                    <p:anim from="(-#ppt_h/2)" to="(#ppt_y)" calcmode="lin" valueType="num">
                                      <p:cBhvr>
                                        <p:cTn id="9" dur="1000" fill="hold">
                                          <p:stCondLst>
                                            <p:cond delay="0"/>
                                          </p:stCondLst>
                                        </p:cTn>
                                        <p:tgtEl>
                                          <p:spTgt spid="5"/>
                                        </p:tgtEl>
                                        <p:attrNameLst>
                                          <p:attrName>ppt_y</p:attrName>
                                        </p:attrNameLst>
                                      </p:cBhvr>
                                    </p:anim>
                                    <p:animRot by="21600000">
                                      <p:cBhvr>
                                        <p:cTn id="10"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î$ḻïḑé">
            <a:extLst>
              <a:ext uri="{FF2B5EF4-FFF2-40B4-BE49-F238E27FC236}">
                <a16:creationId xmlns:a16="http://schemas.microsoft.com/office/drawing/2014/main" xmlns="" id="{59130E1C-8FDD-4D3C-9A38-5731E9D60D09}"/>
              </a:ext>
            </a:extLst>
          </p:cNvPr>
          <p:cNvGrpSpPr/>
          <p:nvPr/>
        </p:nvGrpSpPr>
        <p:grpSpPr>
          <a:xfrm>
            <a:off x="4101941" y="4993778"/>
            <a:ext cx="3988113" cy="947021"/>
            <a:chOff x="4101941" y="4993778"/>
            <a:chExt cx="3988113" cy="947021"/>
          </a:xfrm>
        </p:grpSpPr>
        <p:sp>
          <p:nvSpPr>
            <p:cNvPr id="43" name="ïṧḷïḓé">
              <a:extLst>
                <a:ext uri="{FF2B5EF4-FFF2-40B4-BE49-F238E27FC236}">
                  <a16:creationId xmlns:a16="http://schemas.microsoft.com/office/drawing/2014/main" xmlns="" id="{909469E3-C506-4A41-AFFA-D38827D73B30}"/>
                </a:ext>
              </a:extLst>
            </p:cNvPr>
            <p:cNvSpPr/>
            <p:nvPr/>
          </p:nvSpPr>
          <p:spPr>
            <a:xfrm>
              <a:off x="4101941" y="4993778"/>
              <a:ext cx="3988113" cy="947021"/>
            </a:xfrm>
            <a:prstGeom prst="ellipse">
              <a:avLst/>
            </a:prstGeom>
            <a:solidFill>
              <a:schemeClr val="tx2">
                <a:lumMod val="20000"/>
                <a:lumOff val="80000"/>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ïṥ1ïḋè">
              <a:extLst>
                <a:ext uri="{FF2B5EF4-FFF2-40B4-BE49-F238E27FC236}">
                  <a16:creationId xmlns:a16="http://schemas.microsoft.com/office/drawing/2014/main" xmlns="" id="{1ACEEAB6-5DFC-42AE-8AE9-59D5572934B8}"/>
                </a:ext>
              </a:extLst>
            </p:cNvPr>
            <p:cNvSpPr/>
            <p:nvPr/>
          </p:nvSpPr>
          <p:spPr>
            <a:xfrm>
              <a:off x="4396961" y="5061991"/>
              <a:ext cx="3398074" cy="806908"/>
            </a:xfrm>
            <a:prstGeom prst="ellipse">
              <a:avLst/>
            </a:prstGeom>
            <a:solidFill>
              <a:schemeClr val="tx2">
                <a:lumMod val="40000"/>
                <a:lumOff val="6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32" name="îšlîḓé">
            <a:extLst>
              <a:ext uri="{FF2B5EF4-FFF2-40B4-BE49-F238E27FC236}">
                <a16:creationId xmlns:a16="http://schemas.microsoft.com/office/drawing/2014/main" xmlns="" id="{13F6B1D1-29F0-4BCE-BBC2-198BD48BBDC0}"/>
              </a:ext>
            </a:extLst>
          </p:cNvPr>
          <p:cNvSpPr/>
          <p:nvPr/>
        </p:nvSpPr>
        <p:spPr>
          <a:xfrm>
            <a:off x="6096001" y="3951032"/>
            <a:ext cx="1583976" cy="1750878"/>
          </a:xfrm>
          <a:custGeom>
            <a:avLst/>
            <a:gdLst>
              <a:gd name="connsiteX0" fmla="*/ 1457425 w 2198689"/>
              <a:gd name="connsiteY0" fmla="*/ 0 h 2430362"/>
              <a:gd name="connsiteX1" fmla="*/ 2198689 w 2198689"/>
              <a:gd name="connsiteY1" fmla="*/ 0 h 2430362"/>
              <a:gd name="connsiteX2" fmla="*/ 2198689 w 2198689"/>
              <a:gd name="connsiteY2" fmla="*/ 1448073 h 2430362"/>
              <a:gd name="connsiteX3" fmla="*/ 2198640 w 2198689"/>
              <a:gd name="connsiteY3" fmla="*/ 1448073 h 2430362"/>
              <a:gd name="connsiteX4" fmla="*/ 2198688 w 2198689"/>
              <a:gd name="connsiteY4" fmla="*/ 1448641 h 2430362"/>
              <a:gd name="connsiteX5" fmla="*/ 1554707 w 2198689"/>
              <a:gd name="connsiteY5" fmla="*/ 2377536 h 2430362"/>
              <a:gd name="connsiteX6" fmla="*/ 1457427 w 2198689"/>
              <a:gd name="connsiteY6" fmla="*/ 2430362 h 2430362"/>
              <a:gd name="connsiteX7" fmla="*/ 1457426 w 2198689"/>
              <a:gd name="connsiteY7" fmla="*/ 2430362 h 2430362"/>
              <a:gd name="connsiteX8" fmla="*/ 1457427 w 2198689"/>
              <a:gd name="connsiteY8" fmla="*/ 2430361 h 2430362"/>
              <a:gd name="connsiteX9" fmla="*/ 0 w 2198689"/>
              <a:gd name="connsiteY9" fmla="*/ 1447753 h 2430362"/>
              <a:gd name="connsiteX10" fmla="*/ 1455968 w 2198689"/>
              <a:gd name="connsiteY10" fmla="*/ 466128 h 2430362"/>
              <a:gd name="connsiteX11" fmla="*/ 1457425 w 2198689"/>
              <a:gd name="connsiteY11" fmla="*/ 466919 h 2430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98689" h="2430362">
                <a:moveTo>
                  <a:pt x="1457425" y="0"/>
                </a:moveTo>
                <a:lnTo>
                  <a:pt x="2198689" y="0"/>
                </a:lnTo>
                <a:lnTo>
                  <a:pt x="2198689" y="1448073"/>
                </a:lnTo>
                <a:lnTo>
                  <a:pt x="2198640" y="1448073"/>
                </a:lnTo>
                <a:lnTo>
                  <a:pt x="2198688" y="1448641"/>
                </a:lnTo>
                <a:cubicBezTo>
                  <a:pt x="2198688" y="1811397"/>
                  <a:pt x="1952592" y="2139811"/>
                  <a:pt x="1554707" y="2377536"/>
                </a:cubicBezTo>
                <a:lnTo>
                  <a:pt x="1457427" y="2430362"/>
                </a:lnTo>
                <a:lnTo>
                  <a:pt x="1457426" y="2430362"/>
                </a:lnTo>
                <a:lnTo>
                  <a:pt x="1457427" y="2430361"/>
                </a:lnTo>
                <a:lnTo>
                  <a:pt x="0" y="1447753"/>
                </a:lnTo>
                <a:lnTo>
                  <a:pt x="1455968" y="466128"/>
                </a:lnTo>
                <a:lnTo>
                  <a:pt x="1457425" y="466919"/>
                </a:lnTo>
                <a:close/>
              </a:path>
            </a:pathLst>
          </a:custGeom>
          <a:solidFill>
            <a:srgbClr val="6DAAE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îŝlîḍè">
            <a:extLst>
              <a:ext uri="{FF2B5EF4-FFF2-40B4-BE49-F238E27FC236}">
                <a16:creationId xmlns:a16="http://schemas.microsoft.com/office/drawing/2014/main" xmlns="" id="{60A69320-ADD0-4546-936A-33C333319BE6}"/>
              </a:ext>
            </a:extLst>
          </p:cNvPr>
          <p:cNvSpPr>
            <a:spLocks/>
          </p:cNvSpPr>
          <p:nvPr/>
        </p:nvSpPr>
        <p:spPr bwMode="auto">
          <a:xfrm>
            <a:off x="4512022" y="3236993"/>
            <a:ext cx="1583979" cy="2461349"/>
          </a:xfrm>
          <a:custGeom>
            <a:avLst/>
            <a:gdLst>
              <a:gd name="connsiteX0" fmla="*/ 0 w 2198691"/>
              <a:gd name="connsiteY0" fmla="*/ 0 h 3416553"/>
              <a:gd name="connsiteX1" fmla="*/ 741261 w 2198691"/>
              <a:gd name="connsiteY1" fmla="*/ 0 h 3416553"/>
              <a:gd name="connsiteX2" fmla="*/ 741261 w 2198691"/>
              <a:gd name="connsiteY2" fmla="*/ 1453115 h 3416553"/>
              <a:gd name="connsiteX3" fmla="*/ 742722 w 2198691"/>
              <a:gd name="connsiteY3" fmla="*/ 1452321 h 3416553"/>
              <a:gd name="connsiteX4" fmla="*/ 2198691 w 2198691"/>
              <a:gd name="connsiteY4" fmla="*/ 2433946 h 3416553"/>
              <a:gd name="connsiteX5" fmla="*/ 741264 w 2198691"/>
              <a:gd name="connsiteY5" fmla="*/ 3416553 h 3416553"/>
              <a:gd name="connsiteX6" fmla="*/ 643984 w 2198691"/>
              <a:gd name="connsiteY6" fmla="*/ 3363728 h 3416553"/>
              <a:gd name="connsiteX7" fmla="*/ 11355 w 2198691"/>
              <a:gd name="connsiteY7" fmla="*/ 2569147 h 3416553"/>
              <a:gd name="connsiteX8" fmla="*/ 8023 w 2198691"/>
              <a:gd name="connsiteY8" fmla="*/ 2529727 h 3416553"/>
              <a:gd name="connsiteX9" fmla="*/ 0 w 2198691"/>
              <a:gd name="connsiteY9" fmla="*/ 2529727 h 3416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8691" h="3416553">
                <a:moveTo>
                  <a:pt x="0" y="0"/>
                </a:moveTo>
                <a:lnTo>
                  <a:pt x="741261" y="0"/>
                </a:lnTo>
                <a:lnTo>
                  <a:pt x="741261" y="1453115"/>
                </a:lnTo>
                <a:lnTo>
                  <a:pt x="742722" y="1452321"/>
                </a:lnTo>
                <a:lnTo>
                  <a:pt x="2198691" y="2433946"/>
                </a:lnTo>
                <a:lnTo>
                  <a:pt x="741264" y="3416553"/>
                </a:lnTo>
                <a:lnTo>
                  <a:pt x="643984" y="3363728"/>
                </a:lnTo>
                <a:cubicBezTo>
                  <a:pt x="295836" y="3155719"/>
                  <a:pt x="63899" y="2878276"/>
                  <a:pt x="11355" y="2569147"/>
                </a:cubicBezTo>
                <a:lnTo>
                  <a:pt x="8023" y="2529727"/>
                </a:lnTo>
                <a:lnTo>
                  <a:pt x="0" y="2529727"/>
                </a:lnTo>
                <a:close/>
              </a:path>
            </a:pathLst>
          </a:custGeom>
          <a:solidFill>
            <a:srgbClr val="63B3DB"/>
          </a:solidFill>
          <a:ln w="9525">
            <a:noFill/>
            <a:round/>
            <a:headEnd/>
            <a:tailEnd/>
          </a:ln>
        </p:spPr>
        <p:txBody>
          <a:bodyPr anchor="ctr"/>
          <a:lstStyle/>
          <a:p>
            <a:pPr algn="ctr"/>
            <a:endParaRPr/>
          </a:p>
        </p:txBody>
      </p:sp>
      <p:sp>
        <p:nvSpPr>
          <p:cNvPr id="34" name="iṣ1íḓe">
            <a:extLst>
              <a:ext uri="{FF2B5EF4-FFF2-40B4-BE49-F238E27FC236}">
                <a16:creationId xmlns:a16="http://schemas.microsoft.com/office/drawing/2014/main" xmlns="" id="{A5C2A73E-87CA-47F5-B52E-838E2B2DF6B6}"/>
              </a:ext>
            </a:extLst>
          </p:cNvPr>
          <p:cNvSpPr/>
          <p:nvPr/>
        </p:nvSpPr>
        <p:spPr>
          <a:xfrm>
            <a:off x="5046040" y="4997046"/>
            <a:ext cx="2099917" cy="947021"/>
          </a:xfrm>
          <a:custGeom>
            <a:avLst/>
            <a:gdLst>
              <a:gd name="connsiteX0" fmla="*/ 1457429 w 2914856"/>
              <a:gd name="connsiteY0" fmla="*/ 0 h 1314543"/>
              <a:gd name="connsiteX1" fmla="*/ 1600618 w 2914856"/>
              <a:gd name="connsiteY1" fmla="*/ 96539 h 1314543"/>
              <a:gd name="connsiteX2" fmla="*/ 2914855 w 2914856"/>
              <a:gd name="connsiteY2" fmla="*/ 96539 h 1314543"/>
              <a:gd name="connsiteX3" fmla="*/ 2914855 w 2914856"/>
              <a:gd name="connsiteY3" fmla="*/ 982608 h 1314543"/>
              <a:gd name="connsiteX4" fmla="*/ 2914856 w 2914856"/>
              <a:gd name="connsiteY4" fmla="*/ 982608 h 1314543"/>
              <a:gd name="connsiteX5" fmla="*/ 2914855 w 2914856"/>
              <a:gd name="connsiteY5" fmla="*/ 982609 h 1314543"/>
              <a:gd name="connsiteX6" fmla="*/ 2914855 w 2914856"/>
              <a:gd name="connsiteY6" fmla="*/ 983364 h 1314543"/>
              <a:gd name="connsiteX7" fmla="*/ 2913464 w 2914856"/>
              <a:gd name="connsiteY7" fmla="*/ 983364 h 1314543"/>
              <a:gd name="connsiteX8" fmla="*/ 2855999 w 2914856"/>
              <a:gd name="connsiteY8" fmla="*/ 1014568 h 1314543"/>
              <a:gd name="connsiteX9" fmla="*/ 1457429 w 2914856"/>
              <a:gd name="connsiteY9" fmla="*/ 1314543 h 1314543"/>
              <a:gd name="connsiteX10" fmla="*/ 58859 w 2914856"/>
              <a:gd name="connsiteY10" fmla="*/ 1014568 h 1314543"/>
              <a:gd name="connsiteX11" fmla="*/ 1396 w 2914856"/>
              <a:gd name="connsiteY11" fmla="*/ 983364 h 1314543"/>
              <a:gd name="connsiteX12" fmla="*/ 0 w 2914856"/>
              <a:gd name="connsiteY12" fmla="*/ 983364 h 1314543"/>
              <a:gd name="connsiteX13" fmla="*/ 0 w 2914856"/>
              <a:gd name="connsiteY13" fmla="*/ 96539 h 1314543"/>
              <a:gd name="connsiteX14" fmla="*/ 1314240 w 2914856"/>
              <a:gd name="connsiteY14" fmla="*/ 96539 h 1314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14856" h="1314543">
                <a:moveTo>
                  <a:pt x="1457429" y="0"/>
                </a:moveTo>
                <a:lnTo>
                  <a:pt x="1600618" y="96539"/>
                </a:lnTo>
                <a:lnTo>
                  <a:pt x="2914855" y="96539"/>
                </a:lnTo>
                <a:lnTo>
                  <a:pt x="2914855" y="982608"/>
                </a:lnTo>
                <a:lnTo>
                  <a:pt x="2914856" y="982608"/>
                </a:lnTo>
                <a:lnTo>
                  <a:pt x="2914855" y="982609"/>
                </a:lnTo>
                <a:lnTo>
                  <a:pt x="2914855" y="983364"/>
                </a:lnTo>
                <a:lnTo>
                  <a:pt x="2913464" y="983364"/>
                </a:lnTo>
                <a:lnTo>
                  <a:pt x="2855999" y="1014568"/>
                </a:lnTo>
                <a:cubicBezTo>
                  <a:pt x="2475936" y="1201969"/>
                  <a:pt x="1988686" y="1314543"/>
                  <a:pt x="1457429" y="1314543"/>
                </a:cubicBezTo>
                <a:cubicBezTo>
                  <a:pt x="926172" y="1314543"/>
                  <a:pt x="438922" y="1201969"/>
                  <a:pt x="58859" y="1014568"/>
                </a:cubicBezTo>
                <a:lnTo>
                  <a:pt x="1396" y="983364"/>
                </a:lnTo>
                <a:lnTo>
                  <a:pt x="0" y="983364"/>
                </a:lnTo>
                <a:lnTo>
                  <a:pt x="0" y="96539"/>
                </a:lnTo>
                <a:lnTo>
                  <a:pt x="1314240" y="96539"/>
                </a:lnTo>
                <a:close/>
              </a:path>
            </a:pathLst>
          </a:custGeom>
          <a:solidFill>
            <a:srgbClr val="5EBBD8">
              <a:alpha val="97647"/>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iṥḷíďe">
            <a:extLst>
              <a:ext uri="{FF2B5EF4-FFF2-40B4-BE49-F238E27FC236}">
                <a16:creationId xmlns:a16="http://schemas.microsoft.com/office/drawing/2014/main" xmlns="" id="{82E7BA47-A6FC-4A36-95D8-AF76E37B2E9A}"/>
              </a:ext>
            </a:extLst>
          </p:cNvPr>
          <p:cNvSpPr/>
          <p:nvPr/>
        </p:nvSpPr>
        <p:spPr>
          <a:xfrm rot="5400000">
            <a:off x="4954075" y="2102205"/>
            <a:ext cx="1233894" cy="1049958"/>
          </a:xfrm>
          <a:prstGeom prst="parallelogram">
            <a:avLst>
              <a:gd name="adj" fmla="val 67317"/>
            </a:avLst>
          </a:prstGeom>
          <a:solidFill>
            <a:srgbClr val="6CB0DE"/>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ïṩḻïḓè">
            <a:extLst>
              <a:ext uri="{FF2B5EF4-FFF2-40B4-BE49-F238E27FC236}">
                <a16:creationId xmlns:a16="http://schemas.microsoft.com/office/drawing/2014/main" xmlns="" id="{E883553A-841F-4FE6-8409-08E2D2A14281}"/>
              </a:ext>
            </a:extLst>
          </p:cNvPr>
          <p:cNvSpPr>
            <a:spLocks/>
          </p:cNvSpPr>
          <p:nvPr/>
        </p:nvSpPr>
        <p:spPr bwMode="auto">
          <a:xfrm>
            <a:off x="5046043" y="4358936"/>
            <a:ext cx="2099916" cy="947021"/>
          </a:xfrm>
          <a:custGeom>
            <a:avLst/>
            <a:gdLst>
              <a:gd name="connsiteX0" fmla="*/ 1457427 w 2914854"/>
              <a:gd name="connsiteY0" fmla="*/ 0 h 1314543"/>
              <a:gd name="connsiteX1" fmla="*/ 2914854 w 2914854"/>
              <a:gd name="connsiteY1" fmla="*/ 982608 h 1314543"/>
              <a:gd name="connsiteX2" fmla="*/ 2855997 w 2914854"/>
              <a:gd name="connsiteY2" fmla="*/ 1014568 h 1314543"/>
              <a:gd name="connsiteX3" fmla="*/ 1457427 w 2914854"/>
              <a:gd name="connsiteY3" fmla="*/ 1314543 h 1314543"/>
              <a:gd name="connsiteX4" fmla="*/ 58857 w 2914854"/>
              <a:gd name="connsiteY4" fmla="*/ 1014568 h 1314543"/>
              <a:gd name="connsiteX5" fmla="*/ 0 w 2914854"/>
              <a:gd name="connsiteY5" fmla="*/ 982607 h 1314543"/>
              <a:gd name="connsiteX6" fmla="*/ 1457427 w 2914854"/>
              <a:gd name="connsiteY6" fmla="*/ 0 h 1314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854" h="1314543">
                <a:moveTo>
                  <a:pt x="1457427" y="0"/>
                </a:moveTo>
                <a:lnTo>
                  <a:pt x="2914854" y="982608"/>
                </a:lnTo>
                <a:lnTo>
                  <a:pt x="2855997" y="1014568"/>
                </a:lnTo>
                <a:cubicBezTo>
                  <a:pt x="2475934" y="1201969"/>
                  <a:pt x="1988684" y="1314543"/>
                  <a:pt x="1457427" y="1314543"/>
                </a:cubicBezTo>
                <a:cubicBezTo>
                  <a:pt x="926170" y="1314543"/>
                  <a:pt x="438920" y="1201969"/>
                  <a:pt x="58857" y="1014568"/>
                </a:cubicBezTo>
                <a:lnTo>
                  <a:pt x="0" y="982607"/>
                </a:lnTo>
                <a:lnTo>
                  <a:pt x="1457427" y="0"/>
                </a:lnTo>
                <a:close/>
              </a:path>
            </a:pathLst>
          </a:custGeom>
          <a:solidFill>
            <a:srgbClr val="3FACD0"/>
          </a:solidFill>
          <a:ln w="9525">
            <a:noFill/>
            <a:round/>
            <a:headEnd/>
            <a:tailEnd/>
          </a:ln>
        </p:spPr>
        <p:txBody>
          <a:bodyPr anchor="ctr"/>
          <a:lstStyle/>
          <a:p>
            <a:pPr algn="ctr"/>
            <a:endParaRPr/>
          </a:p>
        </p:txBody>
      </p:sp>
      <p:sp>
        <p:nvSpPr>
          <p:cNvPr id="37" name="îṧ1íde">
            <a:extLst>
              <a:ext uri="{FF2B5EF4-FFF2-40B4-BE49-F238E27FC236}">
                <a16:creationId xmlns:a16="http://schemas.microsoft.com/office/drawing/2014/main" xmlns="" id="{D8A24DD9-1DB2-47F2-9CA3-C5DFD3002975}"/>
              </a:ext>
            </a:extLst>
          </p:cNvPr>
          <p:cNvSpPr>
            <a:spLocks/>
          </p:cNvSpPr>
          <p:nvPr/>
        </p:nvSpPr>
        <p:spPr bwMode="auto">
          <a:xfrm>
            <a:off x="6096001" y="3302631"/>
            <a:ext cx="1583976" cy="1415071"/>
          </a:xfrm>
          <a:custGeom>
            <a:avLst/>
            <a:gdLst>
              <a:gd name="connsiteX0" fmla="*/ 1455968 w 2198688"/>
              <a:gd name="connsiteY0" fmla="*/ 0 h 1964234"/>
              <a:gd name="connsiteX1" fmla="*/ 1554707 w 2198688"/>
              <a:gd name="connsiteY1" fmla="*/ 53618 h 1964234"/>
              <a:gd name="connsiteX2" fmla="*/ 2198688 w 2198688"/>
              <a:gd name="connsiteY2" fmla="*/ 982513 h 1964234"/>
              <a:gd name="connsiteX3" fmla="*/ 1554707 w 2198688"/>
              <a:gd name="connsiteY3" fmla="*/ 1911408 h 1964234"/>
              <a:gd name="connsiteX4" fmla="*/ 1457427 w 2198688"/>
              <a:gd name="connsiteY4" fmla="*/ 1964234 h 1964234"/>
              <a:gd name="connsiteX5" fmla="*/ 1457426 w 2198688"/>
              <a:gd name="connsiteY5" fmla="*/ 1964234 h 1964234"/>
              <a:gd name="connsiteX6" fmla="*/ 1457427 w 2198688"/>
              <a:gd name="connsiteY6" fmla="*/ 1964233 h 1964234"/>
              <a:gd name="connsiteX7" fmla="*/ 0 w 2198688"/>
              <a:gd name="connsiteY7" fmla="*/ 981625 h 1964234"/>
              <a:gd name="connsiteX8" fmla="*/ 1455968 w 2198688"/>
              <a:gd name="connsiteY8" fmla="*/ 0 h 196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8688" h="1964234">
                <a:moveTo>
                  <a:pt x="1455968" y="0"/>
                </a:moveTo>
                <a:lnTo>
                  <a:pt x="1554707" y="53618"/>
                </a:lnTo>
                <a:cubicBezTo>
                  <a:pt x="1952592" y="291343"/>
                  <a:pt x="2198688" y="619757"/>
                  <a:pt x="2198688" y="982513"/>
                </a:cubicBezTo>
                <a:cubicBezTo>
                  <a:pt x="2198688" y="1345269"/>
                  <a:pt x="1952592" y="1673683"/>
                  <a:pt x="1554707" y="1911408"/>
                </a:cubicBezTo>
                <a:lnTo>
                  <a:pt x="1457427" y="1964234"/>
                </a:lnTo>
                <a:lnTo>
                  <a:pt x="1457426" y="1964234"/>
                </a:lnTo>
                <a:lnTo>
                  <a:pt x="1457427" y="1964233"/>
                </a:lnTo>
                <a:lnTo>
                  <a:pt x="0" y="981625"/>
                </a:lnTo>
                <a:lnTo>
                  <a:pt x="1455968" y="0"/>
                </a:lnTo>
                <a:close/>
              </a:path>
            </a:pathLst>
          </a:custGeom>
          <a:solidFill>
            <a:srgbClr val="398BD5"/>
          </a:solidFill>
          <a:ln w="9525">
            <a:noFill/>
            <a:round/>
            <a:headEnd/>
            <a:tailEnd/>
          </a:ln>
        </p:spPr>
        <p:txBody>
          <a:bodyPr anchor="ctr"/>
          <a:lstStyle/>
          <a:p>
            <a:pPr algn="ctr"/>
            <a:endParaRPr/>
          </a:p>
        </p:txBody>
      </p:sp>
      <p:sp>
        <p:nvSpPr>
          <p:cNvPr id="38" name="íŝļïḓe">
            <a:extLst>
              <a:ext uri="{FF2B5EF4-FFF2-40B4-BE49-F238E27FC236}">
                <a16:creationId xmlns:a16="http://schemas.microsoft.com/office/drawing/2014/main" xmlns="" id="{6041A752-44BE-40DF-922A-05E9A4C6B6A2}"/>
              </a:ext>
            </a:extLst>
          </p:cNvPr>
          <p:cNvSpPr>
            <a:spLocks/>
          </p:cNvSpPr>
          <p:nvPr/>
        </p:nvSpPr>
        <p:spPr bwMode="auto">
          <a:xfrm>
            <a:off x="5047093" y="1772812"/>
            <a:ext cx="2098866" cy="1653633"/>
          </a:xfrm>
          <a:custGeom>
            <a:avLst/>
            <a:gdLst>
              <a:gd name="connsiteX0" fmla="*/ 1455969 w 2913396"/>
              <a:gd name="connsiteY0" fmla="*/ 0 h 2295377"/>
              <a:gd name="connsiteX1" fmla="*/ 2854539 w 2913396"/>
              <a:gd name="connsiteY1" fmla="*/ 299975 h 2295377"/>
              <a:gd name="connsiteX2" fmla="*/ 2911937 w 2913396"/>
              <a:gd name="connsiteY2" fmla="*/ 331143 h 2295377"/>
              <a:gd name="connsiteX3" fmla="*/ 1455969 w 2913396"/>
              <a:gd name="connsiteY3" fmla="*/ 1312768 h 2295377"/>
              <a:gd name="connsiteX4" fmla="*/ 2913396 w 2913396"/>
              <a:gd name="connsiteY4" fmla="*/ 2295376 h 2295377"/>
              <a:gd name="connsiteX5" fmla="*/ 2913395 w 2913396"/>
              <a:gd name="connsiteY5" fmla="*/ 2295377 h 2295377"/>
              <a:gd name="connsiteX6" fmla="*/ 0 w 2913396"/>
              <a:gd name="connsiteY6" fmla="*/ 331144 h 2295377"/>
              <a:gd name="connsiteX7" fmla="*/ 57399 w 2913396"/>
              <a:gd name="connsiteY7" fmla="*/ 299975 h 2295377"/>
              <a:gd name="connsiteX8" fmla="*/ 1455969 w 2913396"/>
              <a:gd name="connsiteY8" fmla="*/ 0 h 2295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13396" h="2295377">
                <a:moveTo>
                  <a:pt x="1455969" y="0"/>
                </a:moveTo>
                <a:cubicBezTo>
                  <a:pt x="1987226" y="0"/>
                  <a:pt x="2474476" y="112575"/>
                  <a:pt x="2854539" y="299975"/>
                </a:cubicBezTo>
                <a:lnTo>
                  <a:pt x="2911937" y="331143"/>
                </a:lnTo>
                <a:lnTo>
                  <a:pt x="1455969" y="1312768"/>
                </a:lnTo>
                <a:lnTo>
                  <a:pt x="2913396" y="2295376"/>
                </a:lnTo>
                <a:lnTo>
                  <a:pt x="2913395" y="2295377"/>
                </a:lnTo>
                <a:lnTo>
                  <a:pt x="0" y="331144"/>
                </a:lnTo>
                <a:lnTo>
                  <a:pt x="57399" y="299975"/>
                </a:lnTo>
                <a:cubicBezTo>
                  <a:pt x="437462" y="112575"/>
                  <a:pt x="924712" y="0"/>
                  <a:pt x="1455969" y="0"/>
                </a:cubicBezTo>
                <a:close/>
              </a:path>
            </a:pathLst>
          </a:custGeom>
          <a:solidFill>
            <a:srgbClr val="4A9ED6"/>
          </a:solidFill>
          <a:ln w="9525">
            <a:noFill/>
            <a:round/>
            <a:headEnd/>
            <a:tailEnd/>
          </a:ln>
        </p:spPr>
        <p:txBody>
          <a:bodyPr anchor="ctr"/>
          <a:lstStyle/>
          <a:p>
            <a:pPr algn="ctr"/>
            <a:endParaRPr/>
          </a:p>
        </p:txBody>
      </p:sp>
      <p:sp>
        <p:nvSpPr>
          <p:cNvPr id="39" name="íśľiďe">
            <a:extLst>
              <a:ext uri="{FF2B5EF4-FFF2-40B4-BE49-F238E27FC236}">
                <a16:creationId xmlns:a16="http://schemas.microsoft.com/office/drawing/2014/main" xmlns="" id="{03D5F08A-98B7-4DE5-B228-F3D2B9A15E9C}"/>
              </a:ext>
            </a:extLst>
          </p:cNvPr>
          <p:cNvSpPr>
            <a:spLocks/>
          </p:cNvSpPr>
          <p:nvPr/>
        </p:nvSpPr>
        <p:spPr bwMode="auto">
          <a:xfrm>
            <a:off x="4512024" y="2535965"/>
            <a:ext cx="1583976" cy="1415070"/>
          </a:xfrm>
          <a:custGeom>
            <a:avLst/>
            <a:gdLst>
              <a:gd name="connsiteX0" fmla="*/ 742719 w 2198688"/>
              <a:gd name="connsiteY0" fmla="*/ 0 h 1964232"/>
              <a:gd name="connsiteX1" fmla="*/ 2198688 w 2198688"/>
              <a:gd name="connsiteY1" fmla="*/ 981625 h 1964232"/>
              <a:gd name="connsiteX2" fmla="*/ 741261 w 2198688"/>
              <a:gd name="connsiteY2" fmla="*/ 1964232 h 1964232"/>
              <a:gd name="connsiteX3" fmla="*/ 643981 w 2198688"/>
              <a:gd name="connsiteY3" fmla="*/ 1911407 h 1964232"/>
              <a:gd name="connsiteX4" fmla="*/ 0 w 2198688"/>
              <a:gd name="connsiteY4" fmla="*/ 982512 h 1964232"/>
              <a:gd name="connsiteX5" fmla="*/ 643981 w 2198688"/>
              <a:gd name="connsiteY5" fmla="*/ 53617 h 1964232"/>
              <a:gd name="connsiteX6" fmla="*/ 742719 w 2198688"/>
              <a:gd name="connsiteY6" fmla="*/ 0 h 196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8688" h="1964232">
                <a:moveTo>
                  <a:pt x="742719" y="0"/>
                </a:moveTo>
                <a:lnTo>
                  <a:pt x="2198688" y="981625"/>
                </a:lnTo>
                <a:lnTo>
                  <a:pt x="741261" y="1964232"/>
                </a:lnTo>
                <a:lnTo>
                  <a:pt x="643981" y="1911407"/>
                </a:lnTo>
                <a:cubicBezTo>
                  <a:pt x="246097" y="1673682"/>
                  <a:pt x="0" y="1345268"/>
                  <a:pt x="0" y="982512"/>
                </a:cubicBezTo>
                <a:cubicBezTo>
                  <a:pt x="0" y="619756"/>
                  <a:pt x="246097" y="291342"/>
                  <a:pt x="643981" y="53617"/>
                </a:cubicBezTo>
                <a:lnTo>
                  <a:pt x="742719" y="0"/>
                </a:lnTo>
                <a:close/>
              </a:path>
            </a:pathLst>
          </a:custGeom>
          <a:solidFill>
            <a:srgbClr val="3DA1D2"/>
          </a:solidFill>
          <a:ln w="9525">
            <a:noFill/>
            <a:round/>
            <a:headEnd/>
            <a:tailEnd/>
          </a:ln>
        </p:spPr>
        <p:txBody>
          <a:bodyPr anchor="ctr"/>
          <a:lstStyle/>
          <a:p>
            <a:pPr algn="ctr"/>
            <a:endParaRPr/>
          </a:p>
        </p:txBody>
      </p:sp>
      <p:sp>
        <p:nvSpPr>
          <p:cNvPr id="40" name="îṥḷiḓé">
            <a:extLst>
              <a:ext uri="{FF2B5EF4-FFF2-40B4-BE49-F238E27FC236}">
                <a16:creationId xmlns:a16="http://schemas.microsoft.com/office/drawing/2014/main" xmlns="" id="{02D8D654-A318-4E48-BCEC-1A1B9FA2C31A}"/>
              </a:ext>
            </a:extLst>
          </p:cNvPr>
          <p:cNvSpPr/>
          <p:nvPr/>
        </p:nvSpPr>
        <p:spPr>
          <a:xfrm rot="16200000" flipV="1">
            <a:off x="5621076" y="2485161"/>
            <a:ext cx="1999805" cy="1049958"/>
          </a:xfrm>
          <a:prstGeom prst="parallelogram">
            <a:avLst>
              <a:gd name="adj" fmla="val 67317"/>
            </a:avLst>
          </a:prstGeom>
          <a:solidFill>
            <a:srgbClr val="8EC2E6"/>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1" name="îsḻiďe">
            <a:extLst>
              <a:ext uri="{FF2B5EF4-FFF2-40B4-BE49-F238E27FC236}">
                <a16:creationId xmlns:a16="http://schemas.microsoft.com/office/drawing/2014/main" xmlns="" id="{0928A8F6-BCCB-41B0-908F-7B7BCA57FC55}"/>
              </a:ext>
            </a:extLst>
          </p:cNvPr>
          <p:cNvSpPr/>
          <p:nvPr/>
        </p:nvSpPr>
        <p:spPr>
          <a:xfrm rot="16200000" flipV="1">
            <a:off x="4658549" y="3631623"/>
            <a:ext cx="1824943" cy="1049959"/>
          </a:xfrm>
          <a:prstGeom prst="parallelogram">
            <a:avLst>
              <a:gd name="adj" fmla="val 67317"/>
            </a:avLst>
          </a:prstGeom>
          <a:solidFill>
            <a:srgbClr val="7BBFE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ïṧ1ïďé">
            <a:extLst>
              <a:ext uri="{FF2B5EF4-FFF2-40B4-BE49-F238E27FC236}">
                <a16:creationId xmlns:a16="http://schemas.microsoft.com/office/drawing/2014/main" xmlns="" id="{085D2B93-156C-4845-8D7C-33EB43236487}"/>
              </a:ext>
            </a:extLst>
          </p:cNvPr>
          <p:cNvSpPr/>
          <p:nvPr/>
        </p:nvSpPr>
        <p:spPr>
          <a:xfrm rot="5400000">
            <a:off x="6091463" y="4014580"/>
            <a:ext cx="1059030" cy="1049959"/>
          </a:xfrm>
          <a:prstGeom prst="parallelogram">
            <a:avLst>
              <a:gd name="adj" fmla="val 67317"/>
            </a:avLst>
          </a:prstGeom>
          <a:solidFill>
            <a:srgbClr val="539ADB"/>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0" name="Straight Connector 105">
            <a:extLst>
              <a:ext uri="{FF2B5EF4-FFF2-40B4-BE49-F238E27FC236}">
                <a16:creationId xmlns:a16="http://schemas.microsoft.com/office/drawing/2014/main" xmlns="" id="{3A2482CF-29F4-4F33-819F-F20AE4EBD901}"/>
              </a:ext>
            </a:extLst>
          </p:cNvPr>
          <p:cNvCxnSpPr/>
          <p:nvPr/>
        </p:nvCxnSpPr>
        <p:spPr>
          <a:xfrm>
            <a:off x="8472264" y="3637493"/>
            <a:ext cx="2448272" cy="0"/>
          </a:xfrm>
          <a:prstGeom prst="line">
            <a:avLst/>
          </a:prstGeom>
          <a:ln>
            <a:solidFill>
              <a:srgbClr val="3780D7"/>
            </a:solidFill>
          </a:ln>
        </p:spPr>
        <p:style>
          <a:lnRef idx="1">
            <a:schemeClr val="accent1"/>
          </a:lnRef>
          <a:fillRef idx="0">
            <a:schemeClr val="accent1"/>
          </a:fillRef>
          <a:effectRef idx="0">
            <a:schemeClr val="accent1"/>
          </a:effectRef>
          <a:fontRef idx="minor">
            <a:schemeClr val="tx1"/>
          </a:fontRef>
        </p:style>
      </p:cxnSp>
      <p:cxnSp>
        <p:nvCxnSpPr>
          <p:cNvPr id="12" name="Straight Connector 97">
            <a:extLst>
              <a:ext uri="{FF2B5EF4-FFF2-40B4-BE49-F238E27FC236}">
                <a16:creationId xmlns:a16="http://schemas.microsoft.com/office/drawing/2014/main" xmlns="" id="{41735B7C-E30D-4B42-B07B-FF810F4A608B}"/>
              </a:ext>
            </a:extLst>
          </p:cNvPr>
          <p:cNvCxnSpPr/>
          <p:nvPr/>
        </p:nvCxnSpPr>
        <p:spPr>
          <a:xfrm>
            <a:off x="1307468" y="3637493"/>
            <a:ext cx="2448272" cy="0"/>
          </a:xfrm>
          <a:prstGeom prst="line">
            <a:avLst/>
          </a:prstGeom>
          <a:ln>
            <a:solidFill>
              <a:srgbClr val="3780D7"/>
            </a:solidFill>
          </a:ln>
        </p:spPr>
        <p:style>
          <a:lnRef idx="1">
            <a:schemeClr val="accent1"/>
          </a:lnRef>
          <a:fillRef idx="0">
            <a:schemeClr val="accent1"/>
          </a:fillRef>
          <a:effectRef idx="0">
            <a:schemeClr val="accent1"/>
          </a:effectRef>
          <a:fontRef idx="minor">
            <a:schemeClr val="tx1"/>
          </a:fontRef>
        </p:style>
      </p:cxnSp>
      <p:sp>
        <p:nvSpPr>
          <p:cNvPr id="45" name="矩形 44">
            <a:extLst>
              <a:ext uri="{FF2B5EF4-FFF2-40B4-BE49-F238E27FC236}">
                <a16:creationId xmlns:a16="http://schemas.microsoft.com/office/drawing/2014/main" xmlns="" id="{6A190260-97A1-4B27-AAE8-F8FA98912C7A}"/>
              </a:ext>
            </a:extLst>
          </p:cNvPr>
          <p:cNvSpPr/>
          <p:nvPr/>
        </p:nvSpPr>
        <p:spPr>
          <a:xfrm>
            <a:off x="1180680" y="384051"/>
            <a:ext cx="4678205" cy="461665"/>
          </a:xfrm>
          <a:prstGeom prst="rect">
            <a:avLst/>
          </a:prstGeom>
        </p:spPr>
        <p:txBody>
          <a:bodyPr wrap="square">
            <a:spAutoFit/>
          </a:bodyPr>
          <a:lstStyle/>
          <a:p>
            <a:pPr marR="0" lvl="0" algn="just">
              <a:spcBef>
                <a:spcPts val="0"/>
              </a:spcBef>
              <a:spcAft>
                <a:spcPts val="0"/>
              </a:spcAft>
            </a:pPr>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实验结果（数据和图表）</a:t>
            </a:r>
          </a:p>
        </p:txBody>
      </p:sp>
      <p:grpSp>
        <p:nvGrpSpPr>
          <p:cNvPr id="46" name="组合 45">
            <a:extLst>
              <a:ext uri="{FF2B5EF4-FFF2-40B4-BE49-F238E27FC236}">
                <a16:creationId xmlns:a16="http://schemas.microsoft.com/office/drawing/2014/main" xmlns="" id="{E9622E44-B369-4BBD-8D9D-C91A0BF3F64B}"/>
              </a:ext>
            </a:extLst>
          </p:cNvPr>
          <p:cNvGrpSpPr/>
          <p:nvPr/>
        </p:nvGrpSpPr>
        <p:grpSpPr>
          <a:xfrm>
            <a:off x="1644" y="461511"/>
            <a:ext cx="1187258" cy="295727"/>
            <a:chOff x="368300" y="461511"/>
            <a:chExt cx="1187258" cy="295727"/>
          </a:xfrm>
        </p:grpSpPr>
        <p:sp>
          <p:nvSpPr>
            <p:cNvPr id="47" name="矩形 3">
              <a:extLst>
                <a:ext uri="{FF2B5EF4-FFF2-40B4-BE49-F238E27FC236}">
                  <a16:creationId xmlns:a16="http://schemas.microsoft.com/office/drawing/2014/main" xmlns="" id="{668CA43C-389D-429E-B7E8-5EB1CDF18192}"/>
                </a:ext>
              </a:extLst>
            </p:cNvPr>
            <p:cNvSpPr/>
            <p:nvPr/>
          </p:nvSpPr>
          <p:spPr>
            <a:xfrm>
              <a:off x="368300" y="461511"/>
              <a:ext cx="1060402" cy="295727"/>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368300 w 1428702"/>
                <a:gd name="connsiteY3" fmla="*/ 344939 h 344939"/>
                <a:gd name="connsiteX4" fmla="*/ 0 w 1428702"/>
                <a:gd name="connsiteY4" fmla="*/ 0 h 344939"/>
                <a:gd name="connsiteX0" fmla="*/ 0 w 1060402"/>
                <a:gd name="connsiteY0" fmla="*/ 0 h 352508"/>
                <a:gd name="connsiteX1" fmla="*/ 1060402 w 1060402"/>
                <a:gd name="connsiteY1" fmla="*/ 7569 h 352508"/>
                <a:gd name="connsiteX2" fmla="*/ 817514 w 1060402"/>
                <a:gd name="connsiteY2" fmla="*/ 347745 h 352508"/>
                <a:gd name="connsiteX3" fmla="*/ 0 w 1060402"/>
                <a:gd name="connsiteY3" fmla="*/ 352508 h 352508"/>
                <a:gd name="connsiteX4" fmla="*/ 0 w 1060402"/>
                <a:gd name="connsiteY4" fmla="*/ 0 h 352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402" h="352508">
                  <a:moveTo>
                    <a:pt x="0" y="0"/>
                  </a:moveTo>
                  <a:lnTo>
                    <a:pt x="1060402" y="7569"/>
                  </a:lnTo>
                  <a:lnTo>
                    <a:pt x="817514" y="347745"/>
                  </a:lnTo>
                  <a:lnTo>
                    <a:pt x="0" y="352508"/>
                  </a:lnTo>
                  <a:lnTo>
                    <a:pt x="0" y="0"/>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3">
              <a:extLst>
                <a:ext uri="{FF2B5EF4-FFF2-40B4-BE49-F238E27FC236}">
                  <a16:creationId xmlns:a16="http://schemas.microsoft.com/office/drawing/2014/main" xmlns="" id="{DAE167DF-B254-49CA-9448-F384FE0450CD}"/>
                </a:ext>
              </a:extLst>
            </p:cNvPr>
            <p:cNvSpPr/>
            <p:nvPr/>
          </p:nvSpPr>
          <p:spPr>
            <a:xfrm>
              <a:off x="1212802" y="471857"/>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3">
              <a:extLst>
                <a:ext uri="{FF2B5EF4-FFF2-40B4-BE49-F238E27FC236}">
                  <a16:creationId xmlns:a16="http://schemas.microsoft.com/office/drawing/2014/main" xmlns="" id="{DA8A73EA-E20B-4F78-A6A8-F39E115CB7F7}"/>
                </a:ext>
              </a:extLst>
            </p:cNvPr>
            <p:cNvSpPr/>
            <p:nvPr/>
          </p:nvSpPr>
          <p:spPr>
            <a:xfrm>
              <a:off x="1279381" y="467861"/>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ïSḻîḍè">
            <a:extLst>
              <a:ext uri="{FF2B5EF4-FFF2-40B4-BE49-F238E27FC236}">
                <a16:creationId xmlns:a16="http://schemas.microsoft.com/office/drawing/2014/main" xmlns="" id="{61C1783A-A156-41A4-B665-9A17FD573063}"/>
              </a:ext>
            </a:extLst>
          </p:cNvPr>
          <p:cNvSpPr txBox="1"/>
          <p:nvPr/>
        </p:nvSpPr>
        <p:spPr>
          <a:xfrm>
            <a:off x="1239954" y="3875678"/>
            <a:ext cx="1261885" cy="307777"/>
          </a:xfrm>
          <a:prstGeom prst="rect">
            <a:avLst/>
          </a:prstGeom>
          <a:noFill/>
        </p:spPr>
        <p:txBody>
          <a:bodyPr wrap="none">
            <a:noAutofit/>
          </a:bodyPr>
          <a:lstStyle/>
          <a:p>
            <a:r>
              <a:rPr lang="zh-CN" altLang="en-US" sz="1600" b="1" dirty="0">
                <a:solidFill>
                  <a:srgbClr val="41B7D0"/>
                </a:solidFill>
                <a:latin typeface="黑体" panose="02010609060101010101" pitchFamily="49" charset="-122"/>
                <a:ea typeface="黑体" panose="02010609060101010101" pitchFamily="49" charset="-122"/>
              </a:rPr>
              <a:t>点击此处添加标题</a:t>
            </a:r>
          </a:p>
        </p:txBody>
      </p:sp>
      <p:sp>
        <p:nvSpPr>
          <p:cNvPr id="53" name="iš1ïḑê">
            <a:extLst>
              <a:ext uri="{FF2B5EF4-FFF2-40B4-BE49-F238E27FC236}">
                <a16:creationId xmlns:a16="http://schemas.microsoft.com/office/drawing/2014/main" xmlns="" id="{A0675130-3FD3-4570-B3AF-F28AA9DEF190}"/>
              </a:ext>
            </a:extLst>
          </p:cNvPr>
          <p:cNvSpPr txBox="1"/>
          <p:nvPr/>
        </p:nvSpPr>
        <p:spPr>
          <a:xfrm>
            <a:off x="1229632" y="4210539"/>
            <a:ext cx="2223231" cy="1316455"/>
          </a:xfrm>
          <a:prstGeom prst="rect">
            <a:avLst/>
          </a:prstGeom>
          <a:noFill/>
        </p:spPr>
        <p:txBody>
          <a:bodyPr wrap="square">
            <a:normAutofit/>
          </a:bodyPr>
          <a:lstStyle/>
          <a:p>
            <a:pPr>
              <a:lnSpc>
                <a:spcPct val="120000"/>
              </a:lnSpc>
            </a:pPr>
            <a:r>
              <a:rPr lang="zh-CN" altLang="en-US" sz="1100" dirty="0">
                <a:solidFill>
                  <a:srgbClr val="41B7D0"/>
                </a:solidFill>
                <a:latin typeface="黑体" panose="02010609060101010101" pitchFamily="49" charset="-122"/>
                <a:ea typeface="黑体" panose="02010609060101010101" pitchFamily="49" charset="-122"/>
              </a:rPr>
              <a:t>点击此处添加文本点击此处添加文本点击此处添加文本</a:t>
            </a:r>
            <a:endParaRPr lang="zh-CN" altLang="en-US" sz="1100" dirty="0">
              <a:solidFill>
                <a:srgbClr val="41B7D0"/>
              </a:solidFill>
            </a:endParaRPr>
          </a:p>
        </p:txBody>
      </p:sp>
      <p:sp>
        <p:nvSpPr>
          <p:cNvPr id="54" name="iṡḻíḓé">
            <a:extLst>
              <a:ext uri="{FF2B5EF4-FFF2-40B4-BE49-F238E27FC236}">
                <a16:creationId xmlns:a16="http://schemas.microsoft.com/office/drawing/2014/main" xmlns="" id="{3D7A917B-0505-4439-9761-0B2F73D3AD4E}"/>
              </a:ext>
            </a:extLst>
          </p:cNvPr>
          <p:cNvSpPr txBox="1"/>
          <p:nvPr/>
        </p:nvSpPr>
        <p:spPr>
          <a:xfrm>
            <a:off x="1307468" y="2427445"/>
            <a:ext cx="1261884" cy="307777"/>
          </a:xfrm>
          <a:prstGeom prst="rect">
            <a:avLst/>
          </a:prstGeom>
          <a:noFill/>
        </p:spPr>
        <p:txBody>
          <a:bodyPr wrap="none">
            <a:noAutofit/>
          </a:bodyPr>
          <a:lstStyle/>
          <a:p>
            <a:r>
              <a:rPr lang="zh-CN" altLang="en-US" sz="1600" b="1" dirty="0">
                <a:solidFill>
                  <a:srgbClr val="3FACD0"/>
                </a:solidFill>
                <a:latin typeface="黑体" panose="02010609060101010101" pitchFamily="49" charset="-122"/>
                <a:ea typeface="黑体" panose="02010609060101010101" pitchFamily="49" charset="-122"/>
              </a:rPr>
              <a:t>点击此处添加标题</a:t>
            </a:r>
          </a:p>
        </p:txBody>
      </p:sp>
      <p:sp>
        <p:nvSpPr>
          <p:cNvPr id="55" name="ïśḷîḓè">
            <a:extLst>
              <a:ext uri="{FF2B5EF4-FFF2-40B4-BE49-F238E27FC236}">
                <a16:creationId xmlns:a16="http://schemas.microsoft.com/office/drawing/2014/main" xmlns="" id="{F00514FD-57FE-44CD-B55D-843E183FD032}"/>
              </a:ext>
            </a:extLst>
          </p:cNvPr>
          <p:cNvSpPr txBox="1"/>
          <p:nvPr/>
        </p:nvSpPr>
        <p:spPr>
          <a:xfrm>
            <a:off x="1268490" y="2784176"/>
            <a:ext cx="2184373" cy="880402"/>
          </a:xfrm>
          <a:prstGeom prst="rect">
            <a:avLst/>
          </a:prstGeom>
          <a:noFill/>
        </p:spPr>
        <p:txBody>
          <a:bodyPr wrap="square">
            <a:normAutofit/>
          </a:bodyPr>
          <a:lstStyle/>
          <a:p>
            <a:pPr>
              <a:lnSpc>
                <a:spcPct val="120000"/>
              </a:lnSpc>
            </a:pPr>
            <a:r>
              <a:rPr lang="zh-CN" altLang="en-US" sz="1100" dirty="0">
                <a:solidFill>
                  <a:srgbClr val="3FACD0"/>
                </a:solidFill>
                <a:latin typeface="黑体" panose="02010609060101010101" pitchFamily="49" charset="-122"/>
                <a:ea typeface="黑体" panose="02010609060101010101" pitchFamily="49" charset="-122"/>
              </a:rPr>
              <a:t>点击此处添加文本点击此处添加文本点击此处添加文本</a:t>
            </a:r>
            <a:endParaRPr lang="zh-CN" altLang="en-US" sz="1100" dirty="0">
              <a:solidFill>
                <a:srgbClr val="3FACD0"/>
              </a:solidFill>
            </a:endParaRPr>
          </a:p>
        </p:txBody>
      </p:sp>
      <p:sp>
        <p:nvSpPr>
          <p:cNvPr id="56" name="íṣļíḑe">
            <a:extLst>
              <a:ext uri="{FF2B5EF4-FFF2-40B4-BE49-F238E27FC236}">
                <a16:creationId xmlns:a16="http://schemas.microsoft.com/office/drawing/2014/main" xmlns="" id="{B6DDF8C4-D730-49B7-8FFE-CF9F83D79E3C}"/>
              </a:ext>
            </a:extLst>
          </p:cNvPr>
          <p:cNvSpPr txBox="1"/>
          <p:nvPr/>
        </p:nvSpPr>
        <p:spPr>
          <a:xfrm>
            <a:off x="9658651" y="4029566"/>
            <a:ext cx="1261885" cy="307777"/>
          </a:xfrm>
          <a:prstGeom prst="rect">
            <a:avLst/>
          </a:prstGeom>
          <a:noFill/>
        </p:spPr>
        <p:txBody>
          <a:bodyPr wrap="none">
            <a:noAutofit/>
          </a:bodyPr>
          <a:lstStyle/>
          <a:p>
            <a:pPr algn="r"/>
            <a:r>
              <a:rPr lang="zh-CN" altLang="en-US" sz="1600" b="1" dirty="0">
                <a:solidFill>
                  <a:srgbClr val="3DA1D2"/>
                </a:solidFill>
                <a:latin typeface="黑体" panose="02010609060101010101" pitchFamily="49" charset="-122"/>
                <a:ea typeface="黑体" panose="02010609060101010101" pitchFamily="49" charset="-122"/>
              </a:rPr>
              <a:t>点击此处添加标题</a:t>
            </a:r>
          </a:p>
        </p:txBody>
      </p:sp>
      <p:sp>
        <p:nvSpPr>
          <p:cNvPr id="57" name="islïḓê">
            <a:extLst>
              <a:ext uri="{FF2B5EF4-FFF2-40B4-BE49-F238E27FC236}">
                <a16:creationId xmlns:a16="http://schemas.microsoft.com/office/drawing/2014/main" xmlns="" id="{6741EFCB-E4C0-4373-ACE5-8FE706F841A4}"/>
              </a:ext>
            </a:extLst>
          </p:cNvPr>
          <p:cNvSpPr txBox="1"/>
          <p:nvPr/>
        </p:nvSpPr>
        <p:spPr>
          <a:xfrm>
            <a:off x="8729935" y="4395710"/>
            <a:ext cx="2211101" cy="1131275"/>
          </a:xfrm>
          <a:prstGeom prst="rect">
            <a:avLst/>
          </a:prstGeom>
          <a:noFill/>
        </p:spPr>
        <p:txBody>
          <a:bodyPr wrap="square">
            <a:normAutofit/>
          </a:bodyPr>
          <a:lstStyle/>
          <a:p>
            <a:pPr algn="r">
              <a:lnSpc>
                <a:spcPct val="120000"/>
              </a:lnSpc>
            </a:pPr>
            <a:r>
              <a:rPr lang="zh-CN" altLang="en-US" sz="1100" dirty="0">
                <a:solidFill>
                  <a:srgbClr val="3DA1D2"/>
                </a:solidFill>
                <a:latin typeface="黑体" panose="02010609060101010101" pitchFamily="49" charset="-122"/>
                <a:ea typeface="黑体" panose="02010609060101010101" pitchFamily="49" charset="-122"/>
              </a:rPr>
              <a:t>点击此处添加文本点击此处添加文本点击此处添加文本</a:t>
            </a:r>
            <a:endParaRPr lang="zh-CN" altLang="en-US" sz="1100" dirty="0">
              <a:solidFill>
                <a:srgbClr val="3DA1D2"/>
              </a:solidFill>
            </a:endParaRPr>
          </a:p>
        </p:txBody>
      </p:sp>
      <p:sp>
        <p:nvSpPr>
          <p:cNvPr id="58" name="ísļïḓè">
            <a:extLst>
              <a:ext uri="{FF2B5EF4-FFF2-40B4-BE49-F238E27FC236}">
                <a16:creationId xmlns:a16="http://schemas.microsoft.com/office/drawing/2014/main" xmlns="" id="{737AC7ED-6E35-46D9-AFF3-F5FD6E547879}"/>
              </a:ext>
            </a:extLst>
          </p:cNvPr>
          <p:cNvSpPr txBox="1"/>
          <p:nvPr/>
        </p:nvSpPr>
        <p:spPr>
          <a:xfrm>
            <a:off x="9409172" y="2363026"/>
            <a:ext cx="1261885" cy="307777"/>
          </a:xfrm>
          <a:prstGeom prst="rect">
            <a:avLst/>
          </a:prstGeom>
          <a:noFill/>
        </p:spPr>
        <p:txBody>
          <a:bodyPr wrap="none">
            <a:noAutofit/>
          </a:bodyPr>
          <a:lstStyle/>
          <a:p>
            <a:pPr algn="ctr"/>
            <a:r>
              <a:rPr lang="zh-CN" altLang="en-US" sz="1600" b="1" dirty="0">
                <a:solidFill>
                  <a:srgbClr val="3B96D3"/>
                </a:solidFill>
                <a:latin typeface="黑体" panose="02010609060101010101" pitchFamily="49" charset="-122"/>
                <a:ea typeface="黑体" panose="02010609060101010101" pitchFamily="49" charset="-122"/>
              </a:rPr>
              <a:t>点击此处添加标题</a:t>
            </a:r>
          </a:p>
        </p:txBody>
      </p:sp>
      <p:sp>
        <p:nvSpPr>
          <p:cNvPr id="59" name="ïṧḻiḓé">
            <a:extLst>
              <a:ext uri="{FF2B5EF4-FFF2-40B4-BE49-F238E27FC236}">
                <a16:creationId xmlns:a16="http://schemas.microsoft.com/office/drawing/2014/main" xmlns="" id="{EC3B06BE-0FC8-4A74-ACDD-0BEDE7CC0D47}"/>
              </a:ext>
            </a:extLst>
          </p:cNvPr>
          <p:cNvSpPr txBox="1"/>
          <p:nvPr/>
        </p:nvSpPr>
        <p:spPr>
          <a:xfrm>
            <a:off x="8785667" y="2748632"/>
            <a:ext cx="2098866" cy="888851"/>
          </a:xfrm>
          <a:prstGeom prst="rect">
            <a:avLst/>
          </a:prstGeom>
          <a:noFill/>
        </p:spPr>
        <p:txBody>
          <a:bodyPr wrap="square">
            <a:normAutofit/>
          </a:bodyPr>
          <a:lstStyle/>
          <a:p>
            <a:pPr algn="ctr">
              <a:lnSpc>
                <a:spcPct val="120000"/>
              </a:lnSpc>
            </a:pPr>
            <a:r>
              <a:rPr lang="zh-CN" altLang="en-US" sz="1100" dirty="0">
                <a:solidFill>
                  <a:srgbClr val="3B96D3"/>
                </a:solidFill>
                <a:latin typeface="黑体" panose="02010609060101010101" pitchFamily="49" charset="-122"/>
                <a:ea typeface="黑体" panose="02010609060101010101" pitchFamily="49" charset="-122"/>
              </a:rPr>
              <a:t>点击此处添加文本点击此处添加文本点击此处添加文本</a:t>
            </a:r>
            <a:endParaRPr lang="zh-CN" altLang="en-US" sz="1100" dirty="0">
              <a:solidFill>
                <a:srgbClr val="3B96D3"/>
              </a:solidFill>
            </a:endParaRPr>
          </a:p>
        </p:txBody>
      </p:sp>
    </p:spTree>
    <p:extLst>
      <p:ext uri="{BB962C8B-B14F-4D97-AF65-F5344CB8AC3E}">
        <p14:creationId xmlns:p14="http://schemas.microsoft.com/office/powerpoint/2010/main" val="1727974077"/>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1000"/>
                                        <p:tgtEl>
                                          <p:spTgt spid="36"/>
                                        </p:tgtEl>
                                      </p:cBhvr>
                                    </p:animEffect>
                                    <p:anim calcmode="lin" valueType="num">
                                      <p:cBhvr>
                                        <p:cTn id="33" dur="1000" fill="hold"/>
                                        <p:tgtEl>
                                          <p:spTgt spid="36"/>
                                        </p:tgtEl>
                                        <p:attrNameLst>
                                          <p:attrName>ppt_x</p:attrName>
                                        </p:attrNameLst>
                                      </p:cBhvr>
                                      <p:tavLst>
                                        <p:tav tm="0">
                                          <p:val>
                                            <p:strVal val="#ppt_x"/>
                                          </p:val>
                                        </p:tav>
                                        <p:tav tm="100000">
                                          <p:val>
                                            <p:strVal val="#ppt_x"/>
                                          </p:val>
                                        </p:tav>
                                      </p:tavLst>
                                    </p:anim>
                                    <p:anim calcmode="lin" valueType="num">
                                      <p:cBhvr>
                                        <p:cTn id="34" dur="1000" fill="hold"/>
                                        <p:tgtEl>
                                          <p:spTgt spid="3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1000"/>
                                        <p:tgtEl>
                                          <p:spTgt spid="38"/>
                                        </p:tgtEl>
                                      </p:cBhvr>
                                    </p:animEffect>
                                    <p:anim calcmode="lin" valueType="num">
                                      <p:cBhvr>
                                        <p:cTn id="43" dur="1000" fill="hold"/>
                                        <p:tgtEl>
                                          <p:spTgt spid="38"/>
                                        </p:tgtEl>
                                        <p:attrNameLst>
                                          <p:attrName>ppt_x</p:attrName>
                                        </p:attrNameLst>
                                      </p:cBhvr>
                                      <p:tavLst>
                                        <p:tav tm="0">
                                          <p:val>
                                            <p:strVal val="#ppt_x"/>
                                          </p:val>
                                        </p:tav>
                                        <p:tav tm="100000">
                                          <p:val>
                                            <p:strVal val="#ppt_x"/>
                                          </p:val>
                                        </p:tav>
                                      </p:tavLst>
                                    </p:anim>
                                    <p:anim calcmode="lin" valueType="num">
                                      <p:cBhvr>
                                        <p:cTn id="44" dur="1000" fill="hold"/>
                                        <p:tgtEl>
                                          <p:spTgt spid="3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1000"/>
                                        <p:tgtEl>
                                          <p:spTgt spid="39"/>
                                        </p:tgtEl>
                                      </p:cBhvr>
                                    </p:animEffect>
                                    <p:anim calcmode="lin" valueType="num">
                                      <p:cBhvr>
                                        <p:cTn id="48" dur="1000" fill="hold"/>
                                        <p:tgtEl>
                                          <p:spTgt spid="39"/>
                                        </p:tgtEl>
                                        <p:attrNameLst>
                                          <p:attrName>ppt_x</p:attrName>
                                        </p:attrNameLst>
                                      </p:cBhvr>
                                      <p:tavLst>
                                        <p:tav tm="0">
                                          <p:val>
                                            <p:strVal val="#ppt_x"/>
                                          </p:val>
                                        </p:tav>
                                        <p:tav tm="100000">
                                          <p:val>
                                            <p:strVal val="#ppt_x"/>
                                          </p:val>
                                        </p:tav>
                                      </p:tavLst>
                                    </p:anim>
                                    <p:anim calcmode="lin" valueType="num">
                                      <p:cBhvr>
                                        <p:cTn id="49" dur="1000" fill="hold"/>
                                        <p:tgtEl>
                                          <p:spTgt spid="3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fade">
                                      <p:cBhvr>
                                        <p:cTn id="52" dur="1000"/>
                                        <p:tgtEl>
                                          <p:spTgt spid="40"/>
                                        </p:tgtEl>
                                      </p:cBhvr>
                                    </p:animEffect>
                                    <p:anim calcmode="lin" valueType="num">
                                      <p:cBhvr>
                                        <p:cTn id="53" dur="1000" fill="hold"/>
                                        <p:tgtEl>
                                          <p:spTgt spid="40"/>
                                        </p:tgtEl>
                                        <p:attrNameLst>
                                          <p:attrName>ppt_x</p:attrName>
                                        </p:attrNameLst>
                                      </p:cBhvr>
                                      <p:tavLst>
                                        <p:tav tm="0">
                                          <p:val>
                                            <p:strVal val="#ppt_x"/>
                                          </p:val>
                                        </p:tav>
                                        <p:tav tm="100000">
                                          <p:val>
                                            <p:strVal val="#ppt_x"/>
                                          </p:val>
                                        </p:tav>
                                      </p:tavLst>
                                    </p:anim>
                                    <p:anim calcmode="lin" valueType="num">
                                      <p:cBhvr>
                                        <p:cTn id="54" dur="1000" fill="hold"/>
                                        <p:tgtEl>
                                          <p:spTgt spid="4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1000"/>
                                        <p:tgtEl>
                                          <p:spTgt spid="41"/>
                                        </p:tgtEl>
                                      </p:cBhvr>
                                    </p:animEffect>
                                    <p:anim calcmode="lin" valueType="num">
                                      <p:cBhvr>
                                        <p:cTn id="58" dur="1000" fill="hold"/>
                                        <p:tgtEl>
                                          <p:spTgt spid="41"/>
                                        </p:tgtEl>
                                        <p:attrNameLst>
                                          <p:attrName>ppt_x</p:attrName>
                                        </p:attrNameLst>
                                      </p:cBhvr>
                                      <p:tavLst>
                                        <p:tav tm="0">
                                          <p:val>
                                            <p:strVal val="#ppt_x"/>
                                          </p:val>
                                        </p:tav>
                                        <p:tav tm="100000">
                                          <p:val>
                                            <p:strVal val="#ppt_x"/>
                                          </p:val>
                                        </p:tav>
                                      </p:tavLst>
                                    </p:anim>
                                    <p:anim calcmode="lin" valueType="num">
                                      <p:cBhvr>
                                        <p:cTn id="59" dur="1000" fill="hold"/>
                                        <p:tgtEl>
                                          <p:spTgt spid="4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fade">
                                      <p:cBhvr>
                                        <p:cTn id="62" dur="1000"/>
                                        <p:tgtEl>
                                          <p:spTgt spid="42"/>
                                        </p:tgtEl>
                                      </p:cBhvr>
                                    </p:animEffect>
                                    <p:anim calcmode="lin" valueType="num">
                                      <p:cBhvr>
                                        <p:cTn id="63" dur="1000" fill="hold"/>
                                        <p:tgtEl>
                                          <p:spTgt spid="42"/>
                                        </p:tgtEl>
                                        <p:attrNameLst>
                                          <p:attrName>ppt_x</p:attrName>
                                        </p:attrNameLst>
                                      </p:cBhvr>
                                      <p:tavLst>
                                        <p:tav tm="0">
                                          <p:val>
                                            <p:strVal val="#ppt_x"/>
                                          </p:val>
                                        </p:tav>
                                        <p:tav tm="100000">
                                          <p:val>
                                            <p:strVal val="#ppt_x"/>
                                          </p:val>
                                        </p:tav>
                                      </p:tavLst>
                                    </p:anim>
                                    <p:anim calcmode="lin" valueType="num">
                                      <p:cBhvr>
                                        <p:cTn id="64"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p:cTn id="69" dur="500" fill="hold"/>
                                        <p:tgtEl>
                                          <p:spTgt spid="12"/>
                                        </p:tgtEl>
                                        <p:attrNameLst>
                                          <p:attrName>ppt_w</p:attrName>
                                        </p:attrNameLst>
                                      </p:cBhvr>
                                      <p:tavLst>
                                        <p:tav tm="0">
                                          <p:val>
                                            <p:fltVal val="0"/>
                                          </p:val>
                                        </p:tav>
                                        <p:tav tm="100000">
                                          <p:val>
                                            <p:strVal val="#ppt_w"/>
                                          </p:val>
                                        </p:tav>
                                      </p:tavLst>
                                    </p:anim>
                                    <p:anim calcmode="lin" valueType="num">
                                      <p:cBhvr>
                                        <p:cTn id="70" dur="500" fill="hold"/>
                                        <p:tgtEl>
                                          <p:spTgt spid="12"/>
                                        </p:tgtEl>
                                        <p:attrNameLst>
                                          <p:attrName>ppt_h</p:attrName>
                                        </p:attrNameLst>
                                      </p:cBhvr>
                                      <p:tavLst>
                                        <p:tav tm="0">
                                          <p:val>
                                            <p:fltVal val="0"/>
                                          </p:val>
                                        </p:tav>
                                        <p:tav tm="100000">
                                          <p:val>
                                            <p:strVal val="#ppt_h"/>
                                          </p:val>
                                        </p:tav>
                                      </p:tavLst>
                                    </p:anim>
                                    <p:animEffect transition="in" filter="fade">
                                      <p:cBhvr>
                                        <p:cTn id="71" dur="500"/>
                                        <p:tgtEl>
                                          <p:spTgt spid="12"/>
                                        </p:tgtEl>
                                      </p:cBhvr>
                                    </p:animEffect>
                                  </p:childTnLst>
                                </p:cTn>
                              </p:par>
                            </p:childTnLst>
                          </p:cTn>
                        </p:par>
                      </p:childTnLst>
                    </p:cTn>
                  </p:par>
                  <p:par>
                    <p:cTn id="72" fill="hold">
                      <p:stCondLst>
                        <p:cond delay="indefinite"/>
                      </p:stCondLst>
                      <p:childTnLst>
                        <p:par>
                          <p:cTn id="73" fill="hold">
                            <p:stCondLst>
                              <p:cond delay="0"/>
                            </p:stCondLst>
                            <p:childTnLst>
                              <p:par>
                                <p:cTn id="74" presetID="14" presetClass="entr" presetSubtype="10" fill="hold" grpId="0" nodeType="clickEffect">
                                  <p:stCondLst>
                                    <p:cond delay="0"/>
                                  </p:stCondLst>
                                  <p:childTnLst>
                                    <p:set>
                                      <p:cBhvr>
                                        <p:cTn id="75" dur="1" fill="hold">
                                          <p:stCondLst>
                                            <p:cond delay="0"/>
                                          </p:stCondLst>
                                        </p:cTn>
                                        <p:tgtEl>
                                          <p:spTgt spid="54"/>
                                        </p:tgtEl>
                                        <p:attrNameLst>
                                          <p:attrName>style.visibility</p:attrName>
                                        </p:attrNameLst>
                                      </p:cBhvr>
                                      <p:to>
                                        <p:strVal val="visible"/>
                                      </p:to>
                                    </p:set>
                                    <p:animEffect transition="in" filter="randombar(horizontal)">
                                      <p:cBhvr>
                                        <p:cTn id="76" dur="500"/>
                                        <p:tgtEl>
                                          <p:spTgt spid="54"/>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randombar(horizontal)">
                                      <p:cBhvr>
                                        <p:cTn id="79" dur="500"/>
                                        <p:tgtEl>
                                          <p:spTgt spid="55"/>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52"/>
                                        </p:tgtEl>
                                        <p:attrNameLst>
                                          <p:attrName>style.visibility</p:attrName>
                                        </p:attrNameLst>
                                      </p:cBhvr>
                                      <p:to>
                                        <p:strVal val="visible"/>
                                      </p:to>
                                    </p:set>
                                    <p:animEffect transition="in" filter="randombar(horizontal)">
                                      <p:cBhvr>
                                        <p:cTn id="82" dur="500"/>
                                        <p:tgtEl>
                                          <p:spTgt spid="52"/>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53"/>
                                        </p:tgtEl>
                                        <p:attrNameLst>
                                          <p:attrName>style.visibility</p:attrName>
                                        </p:attrNameLst>
                                      </p:cBhvr>
                                      <p:to>
                                        <p:strVal val="visible"/>
                                      </p:to>
                                    </p:set>
                                    <p:animEffect transition="in" filter="randombar(horizontal)">
                                      <p:cBhvr>
                                        <p:cTn id="85" dur="500"/>
                                        <p:tgtEl>
                                          <p:spTgt spid="53"/>
                                        </p:tgtEl>
                                      </p:cBhvr>
                                    </p:animEffect>
                                  </p:childTnLst>
                                </p:cTn>
                              </p:par>
                            </p:childTnLst>
                          </p:cTn>
                        </p:par>
                      </p:childTnLst>
                    </p:cTn>
                  </p:par>
                  <p:par>
                    <p:cTn id="86" fill="hold">
                      <p:stCondLst>
                        <p:cond delay="indefinite"/>
                      </p:stCondLst>
                      <p:childTnLst>
                        <p:par>
                          <p:cTn id="87" fill="hold">
                            <p:stCondLst>
                              <p:cond delay="0"/>
                            </p:stCondLst>
                            <p:childTnLst>
                              <p:par>
                                <p:cTn id="88" presetID="53" presetClass="entr" presetSubtype="16" fill="hold" nodeType="clickEffect">
                                  <p:stCondLst>
                                    <p:cond delay="0"/>
                                  </p:stCondLst>
                                  <p:childTnLst>
                                    <p:set>
                                      <p:cBhvr>
                                        <p:cTn id="89" dur="1" fill="hold">
                                          <p:stCondLst>
                                            <p:cond delay="0"/>
                                          </p:stCondLst>
                                        </p:cTn>
                                        <p:tgtEl>
                                          <p:spTgt spid="20"/>
                                        </p:tgtEl>
                                        <p:attrNameLst>
                                          <p:attrName>style.visibility</p:attrName>
                                        </p:attrNameLst>
                                      </p:cBhvr>
                                      <p:to>
                                        <p:strVal val="visible"/>
                                      </p:to>
                                    </p:set>
                                    <p:anim calcmode="lin" valueType="num">
                                      <p:cBhvr>
                                        <p:cTn id="90" dur="500" fill="hold"/>
                                        <p:tgtEl>
                                          <p:spTgt spid="20"/>
                                        </p:tgtEl>
                                        <p:attrNameLst>
                                          <p:attrName>ppt_w</p:attrName>
                                        </p:attrNameLst>
                                      </p:cBhvr>
                                      <p:tavLst>
                                        <p:tav tm="0">
                                          <p:val>
                                            <p:fltVal val="0"/>
                                          </p:val>
                                        </p:tav>
                                        <p:tav tm="100000">
                                          <p:val>
                                            <p:strVal val="#ppt_w"/>
                                          </p:val>
                                        </p:tav>
                                      </p:tavLst>
                                    </p:anim>
                                    <p:anim calcmode="lin" valueType="num">
                                      <p:cBhvr>
                                        <p:cTn id="91" dur="500" fill="hold"/>
                                        <p:tgtEl>
                                          <p:spTgt spid="20"/>
                                        </p:tgtEl>
                                        <p:attrNameLst>
                                          <p:attrName>ppt_h</p:attrName>
                                        </p:attrNameLst>
                                      </p:cBhvr>
                                      <p:tavLst>
                                        <p:tav tm="0">
                                          <p:val>
                                            <p:fltVal val="0"/>
                                          </p:val>
                                        </p:tav>
                                        <p:tav tm="100000">
                                          <p:val>
                                            <p:strVal val="#ppt_h"/>
                                          </p:val>
                                        </p:tav>
                                      </p:tavLst>
                                    </p:anim>
                                    <p:animEffect transition="in" filter="fade">
                                      <p:cBhvr>
                                        <p:cTn id="92" dur="500"/>
                                        <p:tgtEl>
                                          <p:spTgt spid="20"/>
                                        </p:tgtEl>
                                      </p:cBhvr>
                                    </p:animEffect>
                                  </p:childTnLst>
                                </p:cTn>
                              </p:par>
                            </p:childTnLst>
                          </p:cTn>
                        </p:par>
                      </p:childTnLst>
                    </p:cTn>
                  </p:par>
                  <p:par>
                    <p:cTn id="93" fill="hold">
                      <p:stCondLst>
                        <p:cond delay="indefinite"/>
                      </p:stCondLst>
                      <p:childTnLst>
                        <p:par>
                          <p:cTn id="94" fill="hold">
                            <p:stCondLst>
                              <p:cond delay="0"/>
                            </p:stCondLst>
                            <p:childTnLst>
                              <p:par>
                                <p:cTn id="95" presetID="14" presetClass="entr" presetSubtype="10" fill="hold" grpId="0" nodeType="clickEffect">
                                  <p:stCondLst>
                                    <p:cond delay="0"/>
                                  </p:stCondLst>
                                  <p:childTnLst>
                                    <p:set>
                                      <p:cBhvr>
                                        <p:cTn id="96" dur="1" fill="hold">
                                          <p:stCondLst>
                                            <p:cond delay="0"/>
                                          </p:stCondLst>
                                        </p:cTn>
                                        <p:tgtEl>
                                          <p:spTgt spid="58"/>
                                        </p:tgtEl>
                                        <p:attrNameLst>
                                          <p:attrName>style.visibility</p:attrName>
                                        </p:attrNameLst>
                                      </p:cBhvr>
                                      <p:to>
                                        <p:strVal val="visible"/>
                                      </p:to>
                                    </p:set>
                                    <p:animEffect transition="in" filter="randombar(horizontal)">
                                      <p:cBhvr>
                                        <p:cTn id="97" dur="500"/>
                                        <p:tgtEl>
                                          <p:spTgt spid="58"/>
                                        </p:tgtEl>
                                      </p:cBhvr>
                                    </p:animEffect>
                                  </p:childTnLst>
                                </p:cTn>
                              </p:par>
                              <p:par>
                                <p:cTn id="98" presetID="14" presetClass="entr" presetSubtype="10" fill="hold" grpId="0" nodeType="with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randombar(horizontal)">
                                      <p:cBhvr>
                                        <p:cTn id="100" dur="500"/>
                                        <p:tgtEl>
                                          <p:spTgt spid="59"/>
                                        </p:tgtEl>
                                      </p:cBhvr>
                                    </p:animEffect>
                                  </p:childTnLst>
                                </p:cTn>
                              </p:par>
                              <p:par>
                                <p:cTn id="101" presetID="14" presetClass="entr" presetSubtype="10" fill="hold" grpId="0" nodeType="withEffect">
                                  <p:stCondLst>
                                    <p:cond delay="0"/>
                                  </p:stCondLst>
                                  <p:childTnLst>
                                    <p:set>
                                      <p:cBhvr>
                                        <p:cTn id="102" dur="1" fill="hold">
                                          <p:stCondLst>
                                            <p:cond delay="0"/>
                                          </p:stCondLst>
                                        </p:cTn>
                                        <p:tgtEl>
                                          <p:spTgt spid="57"/>
                                        </p:tgtEl>
                                        <p:attrNameLst>
                                          <p:attrName>style.visibility</p:attrName>
                                        </p:attrNameLst>
                                      </p:cBhvr>
                                      <p:to>
                                        <p:strVal val="visible"/>
                                      </p:to>
                                    </p:set>
                                    <p:animEffect transition="in" filter="randombar(horizontal)">
                                      <p:cBhvr>
                                        <p:cTn id="103" dur="500"/>
                                        <p:tgtEl>
                                          <p:spTgt spid="57"/>
                                        </p:tgtEl>
                                      </p:cBhvr>
                                    </p:animEffect>
                                  </p:childTnLst>
                                </p:cTn>
                              </p:par>
                              <p:par>
                                <p:cTn id="104" presetID="14" presetClass="entr" presetSubtype="10" fill="hold" grpId="0" nodeType="withEffect">
                                  <p:stCondLst>
                                    <p:cond delay="0"/>
                                  </p:stCondLst>
                                  <p:childTnLst>
                                    <p:set>
                                      <p:cBhvr>
                                        <p:cTn id="105" dur="1" fill="hold">
                                          <p:stCondLst>
                                            <p:cond delay="0"/>
                                          </p:stCondLst>
                                        </p:cTn>
                                        <p:tgtEl>
                                          <p:spTgt spid="56"/>
                                        </p:tgtEl>
                                        <p:attrNameLst>
                                          <p:attrName>style.visibility</p:attrName>
                                        </p:attrNameLst>
                                      </p:cBhvr>
                                      <p:to>
                                        <p:strVal val="visible"/>
                                      </p:to>
                                    </p:set>
                                    <p:animEffect transition="in" filter="randombar(horizontal)">
                                      <p:cBhvr>
                                        <p:cTn id="106"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52" grpId="0"/>
      <p:bldP spid="53" grpId="0"/>
      <p:bldP spid="54" grpId="0"/>
      <p:bldP spid="55" grpId="0"/>
      <p:bldP spid="56" grpId="0"/>
      <p:bldP spid="57" grpId="0"/>
      <p:bldP spid="58" grpId="0"/>
      <p:bldP spid="5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ïṥḻïḑé">
            <a:extLst>
              <a:ext uri="{FF2B5EF4-FFF2-40B4-BE49-F238E27FC236}">
                <a16:creationId xmlns:a16="http://schemas.microsoft.com/office/drawing/2014/main" xmlns="" id="{C87FD132-5713-4F5E-B4D6-A4B512F05ED6}"/>
              </a:ext>
            </a:extLst>
          </p:cNvPr>
          <p:cNvGrpSpPr/>
          <p:nvPr/>
        </p:nvGrpSpPr>
        <p:grpSpPr>
          <a:xfrm>
            <a:off x="812253" y="1479088"/>
            <a:ext cx="5784928" cy="2044618"/>
            <a:chOff x="803822" y="1016361"/>
            <a:chExt cx="7536357" cy="2044618"/>
          </a:xfrm>
        </p:grpSpPr>
        <p:cxnSp>
          <p:nvCxnSpPr>
            <p:cNvPr id="88" name="Straight Connector 2">
              <a:extLst>
                <a:ext uri="{FF2B5EF4-FFF2-40B4-BE49-F238E27FC236}">
                  <a16:creationId xmlns:a16="http://schemas.microsoft.com/office/drawing/2014/main" xmlns="" id="{C52137F2-5CAB-498C-A5F6-D86CFC101184}"/>
                </a:ext>
              </a:extLst>
            </p:cNvPr>
            <p:cNvCxnSpPr/>
            <p:nvPr/>
          </p:nvCxnSpPr>
          <p:spPr>
            <a:xfrm>
              <a:off x="803822" y="101636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3">
              <a:extLst>
                <a:ext uri="{FF2B5EF4-FFF2-40B4-BE49-F238E27FC236}">
                  <a16:creationId xmlns:a16="http://schemas.microsoft.com/office/drawing/2014/main" xmlns="" id="{62118A33-CAAC-4439-866D-E0B3EA00338C}"/>
                </a:ext>
              </a:extLst>
            </p:cNvPr>
            <p:cNvCxnSpPr/>
            <p:nvPr/>
          </p:nvCxnSpPr>
          <p:spPr>
            <a:xfrm>
              <a:off x="803822" y="135713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4">
              <a:extLst>
                <a:ext uri="{FF2B5EF4-FFF2-40B4-BE49-F238E27FC236}">
                  <a16:creationId xmlns:a16="http://schemas.microsoft.com/office/drawing/2014/main" xmlns="" id="{8FA707A3-6EF9-4CE5-9E9E-305623486B06}"/>
                </a:ext>
              </a:extLst>
            </p:cNvPr>
            <p:cNvCxnSpPr/>
            <p:nvPr/>
          </p:nvCxnSpPr>
          <p:spPr>
            <a:xfrm>
              <a:off x="803822" y="169790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5">
              <a:extLst>
                <a:ext uri="{FF2B5EF4-FFF2-40B4-BE49-F238E27FC236}">
                  <a16:creationId xmlns:a16="http://schemas.microsoft.com/office/drawing/2014/main" xmlns="" id="{18894694-1FD1-4D5B-9884-A9F77B2FEAC2}"/>
                </a:ext>
              </a:extLst>
            </p:cNvPr>
            <p:cNvCxnSpPr/>
            <p:nvPr/>
          </p:nvCxnSpPr>
          <p:spPr>
            <a:xfrm>
              <a:off x="803822" y="203867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6">
              <a:extLst>
                <a:ext uri="{FF2B5EF4-FFF2-40B4-BE49-F238E27FC236}">
                  <a16:creationId xmlns:a16="http://schemas.microsoft.com/office/drawing/2014/main" xmlns="" id="{2509887C-A1DF-4177-81AE-D211E940DA37}"/>
                </a:ext>
              </a:extLst>
            </p:cNvPr>
            <p:cNvCxnSpPr/>
            <p:nvPr/>
          </p:nvCxnSpPr>
          <p:spPr>
            <a:xfrm>
              <a:off x="803822" y="237944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7">
              <a:extLst>
                <a:ext uri="{FF2B5EF4-FFF2-40B4-BE49-F238E27FC236}">
                  <a16:creationId xmlns:a16="http://schemas.microsoft.com/office/drawing/2014/main" xmlns="" id="{10F37910-9719-4F6C-B7EA-3F448B37BCEE}"/>
                </a:ext>
              </a:extLst>
            </p:cNvPr>
            <p:cNvCxnSpPr/>
            <p:nvPr/>
          </p:nvCxnSpPr>
          <p:spPr>
            <a:xfrm>
              <a:off x="803822" y="272021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8">
              <a:extLst>
                <a:ext uri="{FF2B5EF4-FFF2-40B4-BE49-F238E27FC236}">
                  <a16:creationId xmlns:a16="http://schemas.microsoft.com/office/drawing/2014/main" xmlns="" id="{ECEBB437-0F68-4D27-8D8C-0815057B029B}"/>
                </a:ext>
              </a:extLst>
            </p:cNvPr>
            <p:cNvCxnSpPr/>
            <p:nvPr/>
          </p:nvCxnSpPr>
          <p:spPr>
            <a:xfrm>
              <a:off x="803822" y="3060979"/>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 name="îśľïḑé">
            <a:extLst>
              <a:ext uri="{FF2B5EF4-FFF2-40B4-BE49-F238E27FC236}">
                <a16:creationId xmlns:a16="http://schemas.microsoft.com/office/drawing/2014/main" xmlns="" id="{3FA32ACA-83BA-4EC8-AF6E-F4615E017234}"/>
              </a:ext>
            </a:extLst>
          </p:cNvPr>
          <p:cNvSpPr/>
          <p:nvPr/>
        </p:nvSpPr>
        <p:spPr>
          <a:xfrm>
            <a:off x="1029176" y="2591818"/>
            <a:ext cx="1181258" cy="1825202"/>
          </a:xfrm>
          <a:prstGeom prst="triangle">
            <a:avLst/>
          </a:prstGeom>
          <a:solidFill>
            <a:srgbClr val="41B7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ïṩḷídê">
            <a:extLst>
              <a:ext uri="{FF2B5EF4-FFF2-40B4-BE49-F238E27FC236}">
                <a16:creationId xmlns:a16="http://schemas.microsoft.com/office/drawing/2014/main" xmlns="" id="{0D87E516-C80E-4239-AD95-1CDCE11592A9}"/>
              </a:ext>
            </a:extLst>
          </p:cNvPr>
          <p:cNvSpPr/>
          <p:nvPr/>
        </p:nvSpPr>
        <p:spPr>
          <a:xfrm>
            <a:off x="1871055" y="2982932"/>
            <a:ext cx="1181258" cy="1434087"/>
          </a:xfrm>
          <a:prstGeom prst="triangle">
            <a:avLst/>
          </a:prstGeom>
          <a:solidFill>
            <a:srgbClr val="3FAC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ísḷïdè">
            <a:extLst>
              <a:ext uri="{FF2B5EF4-FFF2-40B4-BE49-F238E27FC236}">
                <a16:creationId xmlns:a16="http://schemas.microsoft.com/office/drawing/2014/main" xmlns="" id="{A7EAD235-2414-4DA8-AA96-E5556C19B2ED}"/>
              </a:ext>
            </a:extLst>
          </p:cNvPr>
          <p:cNvSpPr/>
          <p:nvPr/>
        </p:nvSpPr>
        <p:spPr>
          <a:xfrm flipH="1">
            <a:off x="3554812" y="2200704"/>
            <a:ext cx="1181258" cy="2216315"/>
          </a:xfrm>
          <a:prstGeom prst="triangle">
            <a:avLst/>
          </a:prstGeom>
          <a:solidFill>
            <a:srgbClr val="3B96D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ïṧ1íḑè">
            <a:extLst>
              <a:ext uri="{FF2B5EF4-FFF2-40B4-BE49-F238E27FC236}">
                <a16:creationId xmlns:a16="http://schemas.microsoft.com/office/drawing/2014/main" xmlns="" id="{A62F1CCC-B5DA-40CA-B2B2-B6D949252F73}"/>
              </a:ext>
            </a:extLst>
          </p:cNvPr>
          <p:cNvSpPr/>
          <p:nvPr/>
        </p:nvSpPr>
        <p:spPr>
          <a:xfrm>
            <a:off x="2712933" y="3417506"/>
            <a:ext cx="1181258" cy="999514"/>
          </a:xfrm>
          <a:prstGeom prst="triangle">
            <a:avLst/>
          </a:prstGeom>
          <a:solidFill>
            <a:srgbClr val="3DA1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iṧḻíḍè">
            <a:extLst>
              <a:ext uri="{FF2B5EF4-FFF2-40B4-BE49-F238E27FC236}">
                <a16:creationId xmlns:a16="http://schemas.microsoft.com/office/drawing/2014/main" xmlns="" id="{139B028E-DA01-419E-A6C7-7C9E1656EDF1}"/>
              </a:ext>
            </a:extLst>
          </p:cNvPr>
          <p:cNvSpPr/>
          <p:nvPr/>
        </p:nvSpPr>
        <p:spPr>
          <a:xfrm flipH="1">
            <a:off x="4396690" y="2675628"/>
            <a:ext cx="1181258" cy="1741391"/>
          </a:xfrm>
          <a:prstGeom prst="triangle">
            <a:avLst/>
          </a:pr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í$lïḓè">
            <a:extLst>
              <a:ext uri="{FF2B5EF4-FFF2-40B4-BE49-F238E27FC236}">
                <a16:creationId xmlns:a16="http://schemas.microsoft.com/office/drawing/2014/main" xmlns="" id="{E8C7DC71-4135-46DE-9BDD-43483D4FC2CA}"/>
              </a:ext>
            </a:extLst>
          </p:cNvPr>
          <p:cNvSpPr/>
          <p:nvPr/>
        </p:nvSpPr>
        <p:spPr>
          <a:xfrm flipH="1">
            <a:off x="5238569" y="3203323"/>
            <a:ext cx="1181258" cy="1213697"/>
          </a:xfrm>
          <a:prstGeom prst="triangle">
            <a:avLst/>
          </a:prstGeom>
          <a:solidFill>
            <a:srgbClr val="3780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0" name="íŝḻiḋè">
            <a:extLst>
              <a:ext uri="{FF2B5EF4-FFF2-40B4-BE49-F238E27FC236}">
                <a16:creationId xmlns:a16="http://schemas.microsoft.com/office/drawing/2014/main" xmlns="" id="{02963A63-1C76-4259-9B10-44A71C38E737}"/>
              </a:ext>
            </a:extLst>
          </p:cNvPr>
          <p:cNvGrpSpPr/>
          <p:nvPr/>
        </p:nvGrpSpPr>
        <p:grpSpPr>
          <a:xfrm>
            <a:off x="1191027" y="4701289"/>
            <a:ext cx="846386" cy="873941"/>
            <a:chOff x="864746" y="3281022"/>
            <a:chExt cx="655180" cy="676508"/>
          </a:xfrm>
        </p:grpSpPr>
        <p:sp>
          <p:nvSpPr>
            <p:cNvPr id="84" name="iş1iḓé">
              <a:extLst>
                <a:ext uri="{FF2B5EF4-FFF2-40B4-BE49-F238E27FC236}">
                  <a16:creationId xmlns:a16="http://schemas.microsoft.com/office/drawing/2014/main" xmlns="" id="{409841EE-FBF2-42A0-A260-EF86C40D4819}"/>
                </a:ext>
              </a:extLst>
            </p:cNvPr>
            <p:cNvSpPr>
              <a:spLocks noChangeAspect="1"/>
            </p:cNvSpPr>
            <p:nvPr/>
          </p:nvSpPr>
          <p:spPr>
            <a:xfrm>
              <a:off x="1088218" y="3281022"/>
              <a:ext cx="200183" cy="194452"/>
            </a:xfrm>
            <a:prstGeom prst="ellipse">
              <a:avLst/>
            </a:prstGeom>
            <a:solidFill>
              <a:srgbClr val="41B7D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85" name="i$ḷîḍê">
              <a:extLst>
                <a:ext uri="{FF2B5EF4-FFF2-40B4-BE49-F238E27FC236}">
                  <a16:creationId xmlns:a16="http://schemas.microsoft.com/office/drawing/2014/main" xmlns="" id="{4F682925-362A-4A62-AA22-B3670D1664C4}"/>
                </a:ext>
              </a:extLst>
            </p:cNvPr>
            <p:cNvGrpSpPr/>
            <p:nvPr/>
          </p:nvGrpSpPr>
          <p:grpSpPr>
            <a:xfrm>
              <a:off x="864746" y="3475474"/>
              <a:ext cx="655180" cy="482056"/>
              <a:chOff x="922353" y="3705902"/>
              <a:chExt cx="655180" cy="482056"/>
            </a:xfrm>
          </p:grpSpPr>
          <p:sp>
            <p:nvSpPr>
              <p:cNvPr id="86" name="îśḷíďê">
                <a:extLst>
                  <a:ext uri="{FF2B5EF4-FFF2-40B4-BE49-F238E27FC236}">
                    <a16:creationId xmlns:a16="http://schemas.microsoft.com/office/drawing/2014/main" xmlns="" id="{0E48472B-0621-4C63-B080-BA262709E05E}"/>
                  </a:ext>
                </a:extLst>
              </p:cNvPr>
              <p:cNvSpPr txBox="1"/>
              <p:nvPr/>
            </p:nvSpPr>
            <p:spPr>
              <a:xfrm>
                <a:off x="922353" y="4056922"/>
                <a:ext cx="655180" cy="131036"/>
              </a:xfrm>
              <a:prstGeom prst="rect">
                <a:avLst/>
              </a:prstGeom>
              <a:noFill/>
            </p:spPr>
            <p:txBody>
              <a:bodyPr wrap="none" lIns="0" tIns="0" rIns="0" bIns="0" anchor="t">
                <a:normAutofit/>
              </a:bodyPr>
              <a:lstStyle/>
              <a:p>
                <a:pPr algn="ctr"/>
                <a:r>
                  <a:rPr lang="zh-CN" altLang="en-US" sz="1100" b="1" dirty="0">
                    <a:solidFill>
                      <a:srgbClr val="41B7D0"/>
                    </a:solidFill>
                  </a:rPr>
                  <a:t>标题文本预设</a:t>
                </a:r>
              </a:p>
            </p:txBody>
          </p:sp>
          <p:cxnSp>
            <p:nvCxnSpPr>
              <p:cNvPr id="87" name="Straight Connector 19">
                <a:extLst>
                  <a:ext uri="{FF2B5EF4-FFF2-40B4-BE49-F238E27FC236}">
                    <a16:creationId xmlns:a16="http://schemas.microsoft.com/office/drawing/2014/main" xmlns="" id="{4B141F7C-A557-4A0D-97A6-628FA3F751E6}"/>
                  </a:ext>
                </a:extLst>
              </p:cNvPr>
              <p:cNvCxnSpPr/>
              <p:nvPr/>
            </p:nvCxnSpPr>
            <p:spPr>
              <a:xfrm>
                <a:off x="1246034" y="3705902"/>
                <a:ext cx="0" cy="342098"/>
              </a:xfrm>
              <a:prstGeom prst="line">
                <a:avLst/>
              </a:prstGeom>
              <a:ln>
                <a:solidFill>
                  <a:srgbClr val="41B7D0"/>
                </a:solidFill>
              </a:ln>
            </p:spPr>
            <p:style>
              <a:lnRef idx="1">
                <a:schemeClr val="accent1"/>
              </a:lnRef>
              <a:fillRef idx="0">
                <a:schemeClr val="accent1"/>
              </a:fillRef>
              <a:effectRef idx="0">
                <a:schemeClr val="accent1"/>
              </a:effectRef>
              <a:fontRef idx="minor">
                <a:schemeClr val="tx1"/>
              </a:fontRef>
            </p:style>
          </p:cxnSp>
        </p:grpSp>
      </p:grpSp>
      <p:grpSp>
        <p:nvGrpSpPr>
          <p:cNvPr id="11" name="îš1îḋé">
            <a:extLst>
              <a:ext uri="{FF2B5EF4-FFF2-40B4-BE49-F238E27FC236}">
                <a16:creationId xmlns:a16="http://schemas.microsoft.com/office/drawing/2014/main" xmlns="" id="{B9E9AA80-4290-44E5-9BB3-F78916F871AB}"/>
              </a:ext>
            </a:extLst>
          </p:cNvPr>
          <p:cNvGrpSpPr/>
          <p:nvPr/>
        </p:nvGrpSpPr>
        <p:grpSpPr>
          <a:xfrm>
            <a:off x="2009635" y="4701290"/>
            <a:ext cx="846386" cy="1293945"/>
            <a:chOff x="1522087" y="3281022"/>
            <a:chExt cx="655180" cy="1001628"/>
          </a:xfrm>
        </p:grpSpPr>
        <p:sp>
          <p:nvSpPr>
            <p:cNvPr id="80" name="ïśḷïdê">
              <a:extLst>
                <a:ext uri="{FF2B5EF4-FFF2-40B4-BE49-F238E27FC236}">
                  <a16:creationId xmlns:a16="http://schemas.microsoft.com/office/drawing/2014/main" xmlns="" id="{1DCF5023-7AE7-4E0C-923E-FE1D07773074}"/>
                </a:ext>
              </a:extLst>
            </p:cNvPr>
            <p:cNvSpPr>
              <a:spLocks noChangeAspect="1"/>
            </p:cNvSpPr>
            <p:nvPr/>
          </p:nvSpPr>
          <p:spPr>
            <a:xfrm>
              <a:off x="1744938" y="3281022"/>
              <a:ext cx="200183" cy="194452"/>
            </a:xfrm>
            <a:prstGeom prst="ellipse">
              <a:avLst/>
            </a:prstGeom>
            <a:solidFill>
              <a:srgbClr val="3FACD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81" name="ïṩḷîḍé">
              <a:extLst>
                <a:ext uri="{FF2B5EF4-FFF2-40B4-BE49-F238E27FC236}">
                  <a16:creationId xmlns:a16="http://schemas.microsoft.com/office/drawing/2014/main" xmlns="" id="{581C8697-58C8-4E88-ABE2-25160C990F5D}"/>
                </a:ext>
              </a:extLst>
            </p:cNvPr>
            <p:cNvGrpSpPr/>
            <p:nvPr/>
          </p:nvGrpSpPr>
          <p:grpSpPr>
            <a:xfrm>
              <a:off x="1522087" y="3475474"/>
              <a:ext cx="655180" cy="807176"/>
              <a:chOff x="1570883" y="3705902"/>
              <a:chExt cx="655180" cy="807176"/>
            </a:xfrm>
          </p:grpSpPr>
          <p:cxnSp>
            <p:nvCxnSpPr>
              <p:cNvPr id="82" name="Straight Connector 23">
                <a:extLst>
                  <a:ext uri="{FF2B5EF4-FFF2-40B4-BE49-F238E27FC236}">
                    <a16:creationId xmlns:a16="http://schemas.microsoft.com/office/drawing/2014/main" xmlns="" id="{0B4FDA27-7013-490D-AD57-9C9CB01A49C9}"/>
                  </a:ext>
                </a:extLst>
              </p:cNvPr>
              <p:cNvCxnSpPr/>
              <p:nvPr/>
            </p:nvCxnSpPr>
            <p:spPr>
              <a:xfrm>
                <a:off x="1898472" y="3705902"/>
                <a:ext cx="0" cy="651665"/>
              </a:xfrm>
              <a:prstGeom prst="line">
                <a:avLst/>
              </a:prstGeom>
              <a:ln>
                <a:solidFill>
                  <a:srgbClr val="3FACD0"/>
                </a:solidFill>
              </a:ln>
            </p:spPr>
            <p:style>
              <a:lnRef idx="1">
                <a:schemeClr val="accent1"/>
              </a:lnRef>
              <a:fillRef idx="0">
                <a:schemeClr val="accent1"/>
              </a:fillRef>
              <a:effectRef idx="0">
                <a:schemeClr val="accent1"/>
              </a:effectRef>
              <a:fontRef idx="minor">
                <a:schemeClr val="tx1"/>
              </a:fontRef>
            </p:style>
          </p:cxnSp>
          <p:sp>
            <p:nvSpPr>
              <p:cNvPr id="83" name="îṡḷiďê">
                <a:extLst>
                  <a:ext uri="{FF2B5EF4-FFF2-40B4-BE49-F238E27FC236}">
                    <a16:creationId xmlns:a16="http://schemas.microsoft.com/office/drawing/2014/main" xmlns="" id="{C8213DF0-D208-4AD4-93B0-1CAE94E612D7}"/>
                  </a:ext>
                </a:extLst>
              </p:cNvPr>
              <p:cNvSpPr txBox="1"/>
              <p:nvPr/>
            </p:nvSpPr>
            <p:spPr>
              <a:xfrm>
                <a:off x="1570883" y="4382042"/>
                <a:ext cx="655180" cy="131036"/>
              </a:xfrm>
              <a:prstGeom prst="rect">
                <a:avLst/>
              </a:prstGeom>
              <a:noFill/>
            </p:spPr>
            <p:txBody>
              <a:bodyPr wrap="none" lIns="0" tIns="0" rIns="0" bIns="0" anchor="t">
                <a:normAutofit/>
              </a:bodyPr>
              <a:lstStyle/>
              <a:p>
                <a:pPr algn="ctr"/>
                <a:r>
                  <a:rPr lang="zh-CN" altLang="en-US" sz="1100" b="1" dirty="0">
                    <a:solidFill>
                      <a:srgbClr val="3FACD0"/>
                    </a:solidFill>
                  </a:rPr>
                  <a:t>标题文本预设</a:t>
                </a:r>
              </a:p>
            </p:txBody>
          </p:sp>
        </p:grpSp>
      </p:grpSp>
      <p:grpSp>
        <p:nvGrpSpPr>
          <p:cNvPr id="12" name="ïṧḷíḓè">
            <a:extLst>
              <a:ext uri="{FF2B5EF4-FFF2-40B4-BE49-F238E27FC236}">
                <a16:creationId xmlns:a16="http://schemas.microsoft.com/office/drawing/2014/main" xmlns="" id="{AABA8EFC-AC57-4E65-9EF0-30788562EAC7}"/>
              </a:ext>
            </a:extLst>
          </p:cNvPr>
          <p:cNvGrpSpPr/>
          <p:nvPr/>
        </p:nvGrpSpPr>
        <p:grpSpPr>
          <a:xfrm>
            <a:off x="3721268" y="4701290"/>
            <a:ext cx="846386" cy="1293945"/>
            <a:chOff x="2836769" y="3281022"/>
            <a:chExt cx="655180" cy="1001628"/>
          </a:xfrm>
        </p:grpSpPr>
        <p:sp>
          <p:nvSpPr>
            <p:cNvPr id="76" name="îṣ1ídê">
              <a:extLst>
                <a:ext uri="{FF2B5EF4-FFF2-40B4-BE49-F238E27FC236}">
                  <a16:creationId xmlns:a16="http://schemas.microsoft.com/office/drawing/2014/main" xmlns="" id="{FC462854-7C89-423A-B040-9196408790C1}"/>
                </a:ext>
              </a:extLst>
            </p:cNvPr>
            <p:cNvSpPr>
              <a:spLocks noChangeAspect="1"/>
            </p:cNvSpPr>
            <p:nvPr/>
          </p:nvSpPr>
          <p:spPr>
            <a:xfrm>
              <a:off x="3058378" y="3281022"/>
              <a:ext cx="200183" cy="194452"/>
            </a:xfrm>
            <a:prstGeom prst="ellipse">
              <a:avLst/>
            </a:prstGeom>
            <a:solidFill>
              <a:srgbClr val="3B96D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3B96D3"/>
                </a:solidFill>
              </a:endParaRPr>
            </a:p>
          </p:txBody>
        </p:sp>
        <p:grpSp>
          <p:nvGrpSpPr>
            <p:cNvPr id="77" name="íšḻiḓê">
              <a:extLst>
                <a:ext uri="{FF2B5EF4-FFF2-40B4-BE49-F238E27FC236}">
                  <a16:creationId xmlns:a16="http://schemas.microsoft.com/office/drawing/2014/main" xmlns="" id="{B4FADF74-9DAD-4B4B-8B81-838AAE9753B1}"/>
                </a:ext>
              </a:extLst>
            </p:cNvPr>
            <p:cNvGrpSpPr/>
            <p:nvPr/>
          </p:nvGrpSpPr>
          <p:grpSpPr>
            <a:xfrm>
              <a:off x="2836769" y="3475474"/>
              <a:ext cx="655180" cy="807176"/>
              <a:chOff x="1570883" y="3705902"/>
              <a:chExt cx="655180" cy="807176"/>
            </a:xfrm>
          </p:grpSpPr>
          <p:cxnSp>
            <p:nvCxnSpPr>
              <p:cNvPr id="78" name="Straight Connector 28">
                <a:extLst>
                  <a:ext uri="{FF2B5EF4-FFF2-40B4-BE49-F238E27FC236}">
                    <a16:creationId xmlns:a16="http://schemas.microsoft.com/office/drawing/2014/main" xmlns="" id="{10A46B4C-1134-49F5-B64A-F1790AA071B7}"/>
                  </a:ext>
                </a:extLst>
              </p:cNvPr>
              <p:cNvCxnSpPr/>
              <p:nvPr/>
            </p:nvCxnSpPr>
            <p:spPr>
              <a:xfrm>
                <a:off x="1899218" y="3705902"/>
                <a:ext cx="0" cy="651665"/>
              </a:xfrm>
              <a:prstGeom prst="line">
                <a:avLst/>
              </a:prstGeom>
              <a:ln>
                <a:solidFill>
                  <a:srgbClr val="3B96D3"/>
                </a:solidFill>
              </a:ln>
            </p:spPr>
            <p:style>
              <a:lnRef idx="1">
                <a:schemeClr val="accent1"/>
              </a:lnRef>
              <a:fillRef idx="0">
                <a:schemeClr val="accent1"/>
              </a:fillRef>
              <a:effectRef idx="0">
                <a:schemeClr val="accent1"/>
              </a:effectRef>
              <a:fontRef idx="minor">
                <a:schemeClr val="tx1"/>
              </a:fontRef>
            </p:style>
          </p:cxnSp>
          <p:sp>
            <p:nvSpPr>
              <p:cNvPr id="79" name="îṡľíḓe">
                <a:extLst>
                  <a:ext uri="{FF2B5EF4-FFF2-40B4-BE49-F238E27FC236}">
                    <a16:creationId xmlns:a16="http://schemas.microsoft.com/office/drawing/2014/main" xmlns="" id="{635E6E45-DB98-4E63-AAC7-E0EA0C2AB485}"/>
                  </a:ext>
                </a:extLst>
              </p:cNvPr>
              <p:cNvSpPr txBox="1"/>
              <p:nvPr/>
            </p:nvSpPr>
            <p:spPr>
              <a:xfrm>
                <a:off x="1570883" y="4382042"/>
                <a:ext cx="655180" cy="131036"/>
              </a:xfrm>
              <a:prstGeom prst="rect">
                <a:avLst/>
              </a:prstGeom>
              <a:noFill/>
            </p:spPr>
            <p:txBody>
              <a:bodyPr wrap="none" lIns="0" tIns="0" rIns="0" bIns="0" anchor="t">
                <a:normAutofit/>
              </a:bodyPr>
              <a:lstStyle/>
              <a:p>
                <a:pPr algn="ctr"/>
                <a:r>
                  <a:rPr lang="zh-CN" altLang="en-US" sz="1100" b="1">
                    <a:solidFill>
                      <a:srgbClr val="3B96D3"/>
                    </a:solidFill>
                  </a:rPr>
                  <a:t>标题文本预设</a:t>
                </a:r>
              </a:p>
            </p:txBody>
          </p:sp>
        </p:grpSp>
      </p:grpSp>
      <p:grpSp>
        <p:nvGrpSpPr>
          <p:cNvPr id="13" name="ïṣlíḍe">
            <a:extLst>
              <a:ext uri="{FF2B5EF4-FFF2-40B4-BE49-F238E27FC236}">
                <a16:creationId xmlns:a16="http://schemas.microsoft.com/office/drawing/2014/main" xmlns="" id="{1FD92D63-BC86-4CA8-89C5-31E5F9B82AF6}"/>
              </a:ext>
            </a:extLst>
          </p:cNvPr>
          <p:cNvGrpSpPr/>
          <p:nvPr/>
        </p:nvGrpSpPr>
        <p:grpSpPr>
          <a:xfrm>
            <a:off x="5406359" y="4701290"/>
            <a:ext cx="846386" cy="1293945"/>
            <a:chOff x="4151451" y="3281022"/>
            <a:chExt cx="655180" cy="1001628"/>
          </a:xfrm>
        </p:grpSpPr>
        <p:sp>
          <p:nvSpPr>
            <p:cNvPr id="72" name="íš1íḑè">
              <a:extLst>
                <a:ext uri="{FF2B5EF4-FFF2-40B4-BE49-F238E27FC236}">
                  <a16:creationId xmlns:a16="http://schemas.microsoft.com/office/drawing/2014/main" xmlns="" id="{EBAD5980-D46F-4B33-8983-35EBE8A25E86}"/>
                </a:ext>
              </a:extLst>
            </p:cNvPr>
            <p:cNvSpPr>
              <a:spLocks noChangeAspect="1"/>
            </p:cNvSpPr>
            <p:nvPr/>
          </p:nvSpPr>
          <p:spPr>
            <a:xfrm>
              <a:off x="4371818" y="3281022"/>
              <a:ext cx="200183" cy="194452"/>
            </a:xfrm>
            <a:prstGeom prst="ellipse">
              <a:avLst/>
            </a:prstGeom>
            <a:solidFill>
              <a:srgbClr val="3780D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3780D7"/>
                </a:solidFill>
              </a:endParaRPr>
            </a:p>
          </p:txBody>
        </p:sp>
        <p:grpSp>
          <p:nvGrpSpPr>
            <p:cNvPr id="73" name="ïṩļîḓê">
              <a:extLst>
                <a:ext uri="{FF2B5EF4-FFF2-40B4-BE49-F238E27FC236}">
                  <a16:creationId xmlns:a16="http://schemas.microsoft.com/office/drawing/2014/main" xmlns="" id="{A10B7E1E-64D4-476B-A750-3C475EB68969}"/>
                </a:ext>
              </a:extLst>
            </p:cNvPr>
            <p:cNvGrpSpPr/>
            <p:nvPr/>
          </p:nvGrpSpPr>
          <p:grpSpPr>
            <a:xfrm>
              <a:off x="4151451" y="3475474"/>
              <a:ext cx="655180" cy="807176"/>
              <a:chOff x="1570883" y="3705902"/>
              <a:chExt cx="655180" cy="807176"/>
            </a:xfrm>
          </p:grpSpPr>
          <p:cxnSp>
            <p:nvCxnSpPr>
              <p:cNvPr id="74" name="Straight Connector 33">
                <a:extLst>
                  <a:ext uri="{FF2B5EF4-FFF2-40B4-BE49-F238E27FC236}">
                    <a16:creationId xmlns:a16="http://schemas.microsoft.com/office/drawing/2014/main" xmlns="" id="{061B76F9-3DBC-43B6-A93C-350E933CB905}"/>
                  </a:ext>
                </a:extLst>
              </p:cNvPr>
              <p:cNvCxnSpPr/>
              <p:nvPr/>
            </p:nvCxnSpPr>
            <p:spPr>
              <a:xfrm>
                <a:off x="1899218" y="3705902"/>
                <a:ext cx="0" cy="651665"/>
              </a:xfrm>
              <a:prstGeom prst="line">
                <a:avLst/>
              </a:prstGeom>
              <a:ln>
                <a:solidFill>
                  <a:srgbClr val="3780D7"/>
                </a:solidFill>
              </a:ln>
            </p:spPr>
            <p:style>
              <a:lnRef idx="1">
                <a:schemeClr val="accent1"/>
              </a:lnRef>
              <a:fillRef idx="0">
                <a:schemeClr val="accent1"/>
              </a:fillRef>
              <a:effectRef idx="0">
                <a:schemeClr val="accent1"/>
              </a:effectRef>
              <a:fontRef idx="minor">
                <a:schemeClr val="tx1"/>
              </a:fontRef>
            </p:style>
          </p:cxnSp>
          <p:sp>
            <p:nvSpPr>
              <p:cNvPr id="75" name="îṣḻiḍe">
                <a:extLst>
                  <a:ext uri="{FF2B5EF4-FFF2-40B4-BE49-F238E27FC236}">
                    <a16:creationId xmlns:a16="http://schemas.microsoft.com/office/drawing/2014/main" xmlns="" id="{6A703D8F-D6FA-410C-8315-6C171B701058}"/>
                  </a:ext>
                </a:extLst>
              </p:cNvPr>
              <p:cNvSpPr txBox="1"/>
              <p:nvPr/>
            </p:nvSpPr>
            <p:spPr>
              <a:xfrm>
                <a:off x="1570883" y="4382042"/>
                <a:ext cx="655180" cy="131036"/>
              </a:xfrm>
              <a:prstGeom prst="rect">
                <a:avLst/>
              </a:prstGeom>
              <a:noFill/>
            </p:spPr>
            <p:txBody>
              <a:bodyPr wrap="none" lIns="0" tIns="0" rIns="0" bIns="0" anchor="t">
                <a:normAutofit/>
              </a:bodyPr>
              <a:lstStyle/>
              <a:p>
                <a:pPr algn="ctr"/>
                <a:r>
                  <a:rPr lang="zh-CN" altLang="en-US" sz="1100" b="1">
                    <a:solidFill>
                      <a:srgbClr val="3780D7"/>
                    </a:solidFill>
                  </a:rPr>
                  <a:t>标题文本预设</a:t>
                </a:r>
              </a:p>
            </p:txBody>
          </p:sp>
        </p:grpSp>
      </p:grpSp>
      <p:grpSp>
        <p:nvGrpSpPr>
          <p:cNvPr id="14" name="íṡlide">
            <a:extLst>
              <a:ext uri="{FF2B5EF4-FFF2-40B4-BE49-F238E27FC236}">
                <a16:creationId xmlns:a16="http://schemas.microsoft.com/office/drawing/2014/main" xmlns="" id="{92E7FB72-DFB7-4F7D-9170-23C65F800D45}"/>
              </a:ext>
            </a:extLst>
          </p:cNvPr>
          <p:cNvGrpSpPr/>
          <p:nvPr/>
        </p:nvGrpSpPr>
        <p:grpSpPr>
          <a:xfrm>
            <a:off x="2876117" y="4701289"/>
            <a:ext cx="846386" cy="873941"/>
            <a:chOff x="2179428" y="3281022"/>
            <a:chExt cx="655180" cy="676508"/>
          </a:xfrm>
        </p:grpSpPr>
        <p:sp>
          <p:nvSpPr>
            <p:cNvPr id="68" name="îṥ1íḋè">
              <a:extLst>
                <a:ext uri="{FF2B5EF4-FFF2-40B4-BE49-F238E27FC236}">
                  <a16:creationId xmlns:a16="http://schemas.microsoft.com/office/drawing/2014/main" xmlns="" id="{DE9A9B09-76A0-4F24-845B-6CA4BB2C7BDE}"/>
                </a:ext>
              </a:extLst>
            </p:cNvPr>
            <p:cNvSpPr>
              <a:spLocks noChangeAspect="1"/>
            </p:cNvSpPr>
            <p:nvPr/>
          </p:nvSpPr>
          <p:spPr>
            <a:xfrm>
              <a:off x="2401658" y="3281022"/>
              <a:ext cx="200183" cy="194452"/>
            </a:xfrm>
            <a:prstGeom prst="ellipse">
              <a:avLst/>
            </a:prstGeom>
            <a:solidFill>
              <a:srgbClr val="3DA1D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3DA1D2"/>
                </a:solidFill>
              </a:endParaRPr>
            </a:p>
          </p:txBody>
        </p:sp>
        <p:grpSp>
          <p:nvGrpSpPr>
            <p:cNvPr id="69" name="ïṧlíḋè">
              <a:extLst>
                <a:ext uri="{FF2B5EF4-FFF2-40B4-BE49-F238E27FC236}">
                  <a16:creationId xmlns:a16="http://schemas.microsoft.com/office/drawing/2014/main" xmlns="" id="{F038406C-7E3E-4FF5-8E4F-29774611A772}"/>
                </a:ext>
              </a:extLst>
            </p:cNvPr>
            <p:cNvGrpSpPr/>
            <p:nvPr/>
          </p:nvGrpSpPr>
          <p:grpSpPr>
            <a:xfrm>
              <a:off x="2179428" y="3475474"/>
              <a:ext cx="655180" cy="482056"/>
              <a:chOff x="922353" y="3705902"/>
              <a:chExt cx="655180" cy="482056"/>
            </a:xfrm>
          </p:grpSpPr>
          <p:sp>
            <p:nvSpPr>
              <p:cNvPr id="70" name="îs1íḑe">
                <a:extLst>
                  <a:ext uri="{FF2B5EF4-FFF2-40B4-BE49-F238E27FC236}">
                    <a16:creationId xmlns:a16="http://schemas.microsoft.com/office/drawing/2014/main" xmlns="" id="{190781AC-83FA-44C5-AF9D-8EA3C1802C3F}"/>
                  </a:ext>
                </a:extLst>
              </p:cNvPr>
              <p:cNvSpPr txBox="1"/>
              <p:nvPr/>
            </p:nvSpPr>
            <p:spPr>
              <a:xfrm>
                <a:off x="922353" y="4056922"/>
                <a:ext cx="655180" cy="131036"/>
              </a:xfrm>
              <a:prstGeom prst="rect">
                <a:avLst/>
              </a:prstGeom>
              <a:noFill/>
            </p:spPr>
            <p:txBody>
              <a:bodyPr wrap="none" lIns="0" tIns="0" rIns="0" bIns="0" anchor="t">
                <a:normAutofit/>
              </a:bodyPr>
              <a:lstStyle/>
              <a:p>
                <a:pPr algn="ctr"/>
                <a:r>
                  <a:rPr lang="zh-CN" altLang="en-US" sz="1100" b="1">
                    <a:solidFill>
                      <a:srgbClr val="3DA1D2"/>
                    </a:solidFill>
                  </a:rPr>
                  <a:t>标题文本预设</a:t>
                </a:r>
              </a:p>
            </p:txBody>
          </p:sp>
          <p:cxnSp>
            <p:nvCxnSpPr>
              <p:cNvPr id="71" name="Straight Connector 39">
                <a:extLst>
                  <a:ext uri="{FF2B5EF4-FFF2-40B4-BE49-F238E27FC236}">
                    <a16:creationId xmlns:a16="http://schemas.microsoft.com/office/drawing/2014/main" xmlns="" id="{303965CC-B7A8-456B-9C3A-D02EBD8EF1AA}"/>
                  </a:ext>
                </a:extLst>
              </p:cNvPr>
              <p:cNvCxnSpPr/>
              <p:nvPr/>
            </p:nvCxnSpPr>
            <p:spPr>
              <a:xfrm>
                <a:off x="1246034" y="3705902"/>
                <a:ext cx="0" cy="342098"/>
              </a:xfrm>
              <a:prstGeom prst="line">
                <a:avLst/>
              </a:prstGeom>
              <a:ln>
                <a:solidFill>
                  <a:srgbClr val="3DA1D2"/>
                </a:solidFill>
              </a:ln>
            </p:spPr>
            <p:style>
              <a:lnRef idx="1">
                <a:schemeClr val="accent1"/>
              </a:lnRef>
              <a:fillRef idx="0">
                <a:schemeClr val="accent1"/>
              </a:fillRef>
              <a:effectRef idx="0">
                <a:schemeClr val="accent1"/>
              </a:effectRef>
              <a:fontRef idx="minor">
                <a:schemeClr val="tx1"/>
              </a:fontRef>
            </p:style>
          </p:cxnSp>
        </p:grpSp>
      </p:grpSp>
      <p:grpSp>
        <p:nvGrpSpPr>
          <p:cNvPr id="15" name="îŝļíḋè">
            <a:extLst>
              <a:ext uri="{FF2B5EF4-FFF2-40B4-BE49-F238E27FC236}">
                <a16:creationId xmlns:a16="http://schemas.microsoft.com/office/drawing/2014/main" xmlns="" id="{D163EF81-9C0E-4251-B83C-BAC6A6E7728B}"/>
              </a:ext>
            </a:extLst>
          </p:cNvPr>
          <p:cNvGrpSpPr/>
          <p:nvPr/>
        </p:nvGrpSpPr>
        <p:grpSpPr>
          <a:xfrm>
            <a:off x="4561205" y="4701289"/>
            <a:ext cx="846386" cy="873941"/>
            <a:chOff x="3494110" y="3281022"/>
            <a:chExt cx="655180" cy="676508"/>
          </a:xfrm>
        </p:grpSpPr>
        <p:sp>
          <p:nvSpPr>
            <p:cNvPr id="64" name="îṩlïḓè">
              <a:extLst>
                <a:ext uri="{FF2B5EF4-FFF2-40B4-BE49-F238E27FC236}">
                  <a16:creationId xmlns:a16="http://schemas.microsoft.com/office/drawing/2014/main" xmlns="" id="{C1F47D81-FBF3-4536-9D10-62EBF6328E6C}"/>
                </a:ext>
              </a:extLst>
            </p:cNvPr>
            <p:cNvSpPr>
              <a:spLocks noChangeAspect="1"/>
            </p:cNvSpPr>
            <p:nvPr/>
          </p:nvSpPr>
          <p:spPr>
            <a:xfrm>
              <a:off x="3715098" y="3281022"/>
              <a:ext cx="200183" cy="194452"/>
            </a:xfrm>
            <a:prstGeom prst="ellipse">
              <a:avLst/>
            </a:prstGeom>
            <a:solidFill>
              <a:srgbClr val="398BD5">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398BD5"/>
                </a:solidFill>
              </a:endParaRPr>
            </a:p>
          </p:txBody>
        </p:sp>
        <p:grpSp>
          <p:nvGrpSpPr>
            <p:cNvPr id="65" name="ïṩ1iḓé">
              <a:extLst>
                <a:ext uri="{FF2B5EF4-FFF2-40B4-BE49-F238E27FC236}">
                  <a16:creationId xmlns:a16="http://schemas.microsoft.com/office/drawing/2014/main" xmlns="" id="{A93C52DE-7254-4277-A3EE-21BC8BB34D57}"/>
                </a:ext>
              </a:extLst>
            </p:cNvPr>
            <p:cNvGrpSpPr/>
            <p:nvPr/>
          </p:nvGrpSpPr>
          <p:grpSpPr>
            <a:xfrm>
              <a:off x="3494110" y="3475474"/>
              <a:ext cx="655180" cy="482056"/>
              <a:chOff x="922353" y="3705902"/>
              <a:chExt cx="655180" cy="482056"/>
            </a:xfrm>
          </p:grpSpPr>
          <p:sp>
            <p:nvSpPr>
              <p:cNvPr id="66" name="íṥļîḓe">
                <a:extLst>
                  <a:ext uri="{FF2B5EF4-FFF2-40B4-BE49-F238E27FC236}">
                    <a16:creationId xmlns:a16="http://schemas.microsoft.com/office/drawing/2014/main" xmlns="" id="{CA436166-A90E-479E-83C3-67F44F79417E}"/>
                  </a:ext>
                </a:extLst>
              </p:cNvPr>
              <p:cNvSpPr txBox="1"/>
              <p:nvPr/>
            </p:nvSpPr>
            <p:spPr>
              <a:xfrm>
                <a:off x="922353" y="4056922"/>
                <a:ext cx="655180" cy="131036"/>
              </a:xfrm>
              <a:prstGeom prst="rect">
                <a:avLst/>
              </a:prstGeom>
              <a:noFill/>
            </p:spPr>
            <p:txBody>
              <a:bodyPr wrap="none" lIns="0" tIns="0" rIns="0" bIns="0" anchor="t">
                <a:normAutofit/>
              </a:bodyPr>
              <a:lstStyle/>
              <a:p>
                <a:pPr algn="ctr"/>
                <a:r>
                  <a:rPr lang="zh-CN" altLang="en-US" sz="1100" b="1">
                    <a:solidFill>
                      <a:srgbClr val="398BD5"/>
                    </a:solidFill>
                  </a:rPr>
                  <a:t>标题文本预设</a:t>
                </a:r>
              </a:p>
            </p:txBody>
          </p:sp>
          <p:cxnSp>
            <p:nvCxnSpPr>
              <p:cNvPr id="67" name="Straight Connector 44">
                <a:extLst>
                  <a:ext uri="{FF2B5EF4-FFF2-40B4-BE49-F238E27FC236}">
                    <a16:creationId xmlns:a16="http://schemas.microsoft.com/office/drawing/2014/main" xmlns="" id="{E22AF072-A39E-457D-B5EB-ABE78611B32A}"/>
                  </a:ext>
                </a:extLst>
              </p:cNvPr>
              <p:cNvCxnSpPr/>
              <p:nvPr/>
            </p:nvCxnSpPr>
            <p:spPr>
              <a:xfrm>
                <a:off x="1246034" y="3705902"/>
                <a:ext cx="0" cy="342098"/>
              </a:xfrm>
              <a:prstGeom prst="line">
                <a:avLst/>
              </a:prstGeom>
              <a:ln>
                <a:solidFill>
                  <a:srgbClr val="398BD5"/>
                </a:solidFill>
              </a:ln>
            </p:spPr>
            <p:style>
              <a:lnRef idx="1">
                <a:schemeClr val="accent1"/>
              </a:lnRef>
              <a:fillRef idx="0">
                <a:schemeClr val="accent1"/>
              </a:fillRef>
              <a:effectRef idx="0">
                <a:schemeClr val="accent1"/>
              </a:effectRef>
              <a:fontRef idx="minor">
                <a:schemeClr val="tx1"/>
              </a:fontRef>
            </p:style>
          </p:cxnSp>
        </p:grpSp>
      </p:grpSp>
      <p:grpSp>
        <p:nvGrpSpPr>
          <p:cNvPr id="16" name="îṩ1îḑê">
            <a:extLst>
              <a:ext uri="{FF2B5EF4-FFF2-40B4-BE49-F238E27FC236}">
                <a16:creationId xmlns:a16="http://schemas.microsoft.com/office/drawing/2014/main" xmlns="" id="{A8D1FCE4-4D2B-46DD-A8AB-2A4070D8E5CA}"/>
              </a:ext>
            </a:extLst>
          </p:cNvPr>
          <p:cNvGrpSpPr/>
          <p:nvPr/>
        </p:nvGrpSpPr>
        <p:grpSpPr>
          <a:xfrm>
            <a:off x="1236098" y="1557146"/>
            <a:ext cx="717981" cy="717977"/>
            <a:chOff x="846989" y="1401020"/>
            <a:chExt cx="877416" cy="877416"/>
          </a:xfrm>
          <a:effectLst/>
        </p:grpSpPr>
        <p:sp>
          <p:nvSpPr>
            <p:cNvPr id="62" name="ïṡḷíḋè">
              <a:extLst>
                <a:ext uri="{FF2B5EF4-FFF2-40B4-BE49-F238E27FC236}">
                  <a16:creationId xmlns:a16="http://schemas.microsoft.com/office/drawing/2014/main" xmlns="" id="{EA734203-9D43-4DD4-BA93-8B76D5B7716C}"/>
                </a:ext>
              </a:extLst>
            </p:cNvPr>
            <p:cNvSpPr/>
            <p:nvPr/>
          </p:nvSpPr>
          <p:spPr>
            <a:xfrm rot="8100000">
              <a:off x="846989" y="1401020"/>
              <a:ext cx="877416" cy="877416"/>
            </a:xfrm>
            <a:prstGeom prst="teardrop">
              <a:avLst/>
            </a:prstGeom>
            <a:solidFill>
              <a:srgbClr val="41B7D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63" name="ïṥliḑè">
              <a:extLst>
                <a:ext uri="{FF2B5EF4-FFF2-40B4-BE49-F238E27FC236}">
                  <a16:creationId xmlns:a16="http://schemas.microsoft.com/office/drawing/2014/main" xmlns="" id="{D3DDF0CC-2D91-4F95-8A42-FF58A8A73010}"/>
                </a:ext>
              </a:extLst>
            </p:cNvPr>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sz="1000" b="1" dirty="0">
                  <a:solidFill>
                    <a:srgbClr val="41B7D0"/>
                  </a:solidFill>
                </a:rPr>
                <a:t>90%</a:t>
              </a:r>
            </a:p>
          </p:txBody>
        </p:sp>
      </p:grpSp>
      <p:grpSp>
        <p:nvGrpSpPr>
          <p:cNvPr id="17" name="ïśḻïḋè">
            <a:extLst>
              <a:ext uri="{FF2B5EF4-FFF2-40B4-BE49-F238E27FC236}">
                <a16:creationId xmlns:a16="http://schemas.microsoft.com/office/drawing/2014/main" xmlns="" id="{65830FC0-9154-4B29-BA62-F018EBD716F4}"/>
              </a:ext>
            </a:extLst>
          </p:cNvPr>
          <p:cNvGrpSpPr/>
          <p:nvPr/>
        </p:nvGrpSpPr>
        <p:grpSpPr>
          <a:xfrm>
            <a:off x="2100642" y="2039271"/>
            <a:ext cx="717981" cy="717977"/>
            <a:chOff x="846989" y="1401020"/>
            <a:chExt cx="877416" cy="877416"/>
          </a:xfrm>
          <a:effectLst/>
        </p:grpSpPr>
        <p:sp>
          <p:nvSpPr>
            <p:cNvPr id="60" name="î$liḓé">
              <a:extLst>
                <a:ext uri="{FF2B5EF4-FFF2-40B4-BE49-F238E27FC236}">
                  <a16:creationId xmlns:a16="http://schemas.microsoft.com/office/drawing/2014/main" xmlns="" id="{C8B2D708-9714-45EC-A5A5-09A94D23BD45}"/>
                </a:ext>
              </a:extLst>
            </p:cNvPr>
            <p:cNvSpPr/>
            <p:nvPr/>
          </p:nvSpPr>
          <p:spPr>
            <a:xfrm rot="8100000">
              <a:off x="846989" y="1401020"/>
              <a:ext cx="877416" cy="877416"/>
            </a:xfrm>
            <a:prstGeom prst="teardrop">
              <a:avLst/>
            </a:prstGeom>
            <a:solidFill>
              <a:srgbClr val="3FACD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61" name="ïşľiḓe">
              <a:extLst>
                <a:ext uri="{FF2B5EF4-FFF2-40B4-BE49-F238E27FC236}">
                  <a16:creationId xmlns:a16="http://schemas.microsoft.com/office/drawing/2014/main" xmlns="" id="{7C4E4294-2613-41B4-9B1B-FAE47C19569A}"/>
                </a:ext>
              </a:extLst>
            </p:cNvPr>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sz="1000" b="1" dirty="0">
                  <a:solidFill>
                    <a:srgbClr val="3FACD0"/>
                  </a:solidFill>
                </a:rPr>
                <a:t>80%</a:t>
              </a:r>
            </a:p>
          </p:txBody>
        </p:sp>
      </p:grpSp>
      <p:grpSp>
        <p:nvGrpSpPr>
          <p:cNvPr id="18" name="i$ḻîḋê">
            <a:extLst>
              <a:ext uri="{FF2B5EF4-FFF2-40B4-BE49-F238E27FC236}">
                <a16:creationId xmlns:a16="http://schemas.microsoft.com/office/drawing/2014/main" xmlns="" id="{52D4739E-18CA-4458-A4B7-E06063C0C04D}"/>
              </a:ext>
            </a:extLst>
          </p:cNvPr>
          <p:cNvGrpSpPr/>
          <p:nvPr/>
        </p:nvGrpSpPr>
        <p:grpSpPr>
          <a:xfrm>
            <a:off x="2935746" y="2520414"/>
            <a:ext cx="717981" cy="717977"/>
            <a:chOff x="846989" y="1401020"/>
            <a:chExt cx="877416" cy="877416"/>
          </a:xfrm>
          <a:effectLst/>
        </p:grpSpPr>
        <p:sp>
          <p:nvSpPr>
            <p:cNvPr id="58" name="ïŝḷíḑê">
              <a:extLst>
                <a:ext uri="{FF2B5EF4-FFF2-40B4-BE49-F238E27FC236}">
                  <a16:creationId xmlns:a16="http://schemas.microsoft.com/office/drawing/2014/main" xmlns="" id="{15F4420C-7EFB-4974-BCAE-06938D050A64}"/>
                </a:ext>
              </a:extLst>
            </p:cNvPr>
            <p:cNvSpPr/>
            <p:nvPr/>
          </p:nvSpPr>
          <p:spPr>
            <a:xfrm rot="8100000">
              <a:off x="846989" y="1401020"/>
              <a:ext cx="877416" cy="877416"/>
            </a:xfrm>
            <a:prstGeom prst="teardrop">
              <a:avLst/>
            </a:prstGeom>
            <a:solidFill>
              <a:srgbClr val="3DA1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3DA1D2"/>
                </a:solidFill>
              </a:endParaRPr>
            </a:p>
          </p:txBody>
        </p:sp>
        <p:sp>
          <p:nvSpPr>
            <p:cNvPr id="59" name="íSḷïḑê">
              <a:extLst>
                <a:ext uri="{FF2B5EF4-FFF2-40B4-BE49-F238E27FC236}">
                  <a16:creationId xmlns:a16="http://schemas.microsoft.com/office/drawing/2014/main" xmlns="" id="{75CA8E87-3BF5-47F4-85FB-836F1E21D19B}"/>
                </a:ext>
              </a:extLst>
            </p:cNvPr>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sz="1000" b="1" dirty="0">
                  <a:solidFill>
                    <a:srgbClr val="3DA1D2"/>
                  </a:solidFill>
                </a:rPr>
                <a:t>70%</a:t>
              </a:r>
            </a:p>
          </p:txBody>
        </p:sp>
      </p:grpSp>
      <p:grpSp>
        <p:nvGrpSpPr>
          <p:cNvPr id="19" name="îṥľïḓé">
            <a:extLst>
              <a:ext uri="{FF2B5EF4-FFF2-40B4-BE49-F238E27FC236}">
                <a16:creationId xmlns:a16="http://schemas.microsoft.com/office/drawing/2014/main" xmlns="" id="{09A4C516-54A5-413A-9C3F-C8FC47AD72C0}"/>
              </a:ext>
            </a:extLst>
          </p:cNvPr>
          <p:cNvGrpSpPr/>
          <p:nvPr/>
        </p:nvGrpSpPr>
        <p:grpSpPr>
          <a:xfrm>
            <a:off x="3775880" y="1304757"/>
            <a:ext cx="717981" cy="717977"/>
            <a:chOff x="846989" y="1401020"/>
            <a:chExt cx="877416" cy="877416"/>
          </a:xfrm>
          <a:effectLst/>
        </p:grpSpPr>
        <p:sp>
          <p:nvSpPr>
            <p:cNvPr id="56" name="î$ḷïḑê">
              <a:extLst>
                <a:ext uri="{FF2B5EF4-FFF2-40B4-BE49-F238E27FC236}">
                  <a16:creationId xmlns:a16="http://schemas.microsoft.com/office/drawing/2014/main" xmlns="" id="{D13A9650-403A-4965-984D-6162EF75C460}"/>
                </a:ext>
              </a:extLst>
            </p:cNvPr>
            <p:cNvSpPr/>
            <p:nvPr/>
          </p:nvSpPr>
          <p:spPr>
            <a:xfrm rot="8100000">
              <a:off x="846989" y="1401020"/>
              <a:ext cx="877416" cy="877416"/>
            </a:xfrm>
            <a:prstGeom prst="teardrop">
              <a:avLst/>
            </a:prstGeom>
            <a:solidFill>
              <a:srgbClr val="3B96D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3B96D3"/>
                </a:solidFill>
              </a:endParaRPr>
            </a:p>
          </p:txBody>
        </p:sp>
        <p:sp>
          <p:nvSpPr>
            <p:cNvPr id="57" name="ïṣḻïḍé">
              <a:extLst>
                <a:ext uri="{FF2B5EF4-FFF2-40B4-BE49-F238E27FC236}">
                  <a16:creationId xmlns:a16="http://schemas.microsoft.com/office/drawing/2014/main" xmlns="" id="{F467CCE1-9217-4E24-A8DF-B51CC6C830CE}"/>
                </a:ext>
              </a:extLst>
            </p:cNvPr>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sz="1000" b="1" dirty="0">
                  <a:solidFill>
                    <a:srgbClr val="3B96D3"/>
                  </a:solidFill>
                </a:rPr>
                <a:t>95%</a:t>
              </a:r>
            </a:p>
          </p:txBody>
        </p:sp>
      </p:grpSp>
      <p:grpSp>
        <p:nvGrpSpPr>
          <p:cNvPr id="20" name="îṩliḓè">
            <a:extLst>
              <a:ext uri="{FF2B5EF4-FFF2-40B4-BE49-F238E27FC236}">
                <a16:creationId xmlns:a16="http://schemas.microsoft.com/office/drawing/2014/main" xmlns="" id="{FA89F74E-1CFA-44A7-BEA4-C9A3341A0731}"/>
              </a:ext>
            </a:extLst>
          </p:cNvPr>
          <p:cNvGrpSpPr/>
          <p:nvPr/>
        </p:nvGrpSpPr>
        <p:grpSpPr>
          <a:xfrm>
            <a:off x="4642560" y="1798752"/>
            <a:ext cx="717981" cy="717977"/>
            <a:chOff x="846989" y="1401020"/>
            <a:chExt cx="877416" cy="877416"/>
          </a:xfrm>
          <a:effectLst/>
        </p:grpSpPr>
        <p:sp>
          <p:nvSpPr>
            <p:cNvPr id="54" name="iśḷïḓê">
              <a:extLst>
                <a:ext uri="{FF2B5EF4-FFF2-40B4-BE49-F238E27FC236}">
                  <a16:creationId xmlns:a16="http://schemas.microsoft.com/office/drawing/2014/main" xmlns="" id="{D833032B-F018-4991-B105-C551B5F04D5D}"/>
                </a:ext>
              </a:extLst>
            </p:cNvPr>
            <p:cNvSpPr/>
            <p:nvPr/>
          </p:nvSpPr>
          <p:spPr>
            <a:xfrm rot="8100000">
              <a:off x="846989" y="1401020"/>
              <a:ext cx="877416" cy="877416"/>
            </a:xfrm>
            <a:prstGeom prst="teardrop">
              <a:avLst/>
            </a:prstGeom>
            <a:solidFill>
              <a:srgbClr val="398BD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398BD5"/>
                </a:solidFill>
              </a:endParaRPr>
            </a:p>
          </p:txBody>
        </p:sp>
        <p:sp>
          <p:nvSpPr>
            <p:cNvPr id="55" name="ïṧḷîḍé">
              <a:extLst>
                <a:ext uri="{FF2B5EF4-FFF2-40B4-BE49-F238E27FC236}">
                  <a16:creationId xmlns:a16="http://schemas.microsoft.com/office/drawing/2014/main" xmlns="" id="{7374E137-082C-447C-8F1E-E31589657AC2}"/>
                </a:ext>
              </a:extLst>
            </p:cNvPr>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sz="1000" b="1" dirty="0">
                  <a:solidFill>
                    <a:srgbClr val="398BD5"/>
                  </a:solidFill>
                </a:rPr>
                <a:t>85%</a:t>
              </a:r>
            </a:p>
          </p:txBody>
        </p:sp>
      </p:grpSp>
      <p:grpSp>
        <p:nvGrpSpPr>
          <p:cNvPr id="21" name="îsļîḑé">
            <a:extLst>
              <a:ext uri="{FF2B5EF4-FFF2-40B4-BE49-F238E27FC236}">
                <a16:creationId xmlns:a16="http://schemas.microsoft.com/office/drawing/2014/main" xmlns="" id="{2FAE0652-B1F4-48F2-B638-C16DA7FF9211}"/>
              </a:ext>
            </a:extLst>
          </p:cNvPr>
          <p:cNvGrpSpPr/>
          <p:nvPr/>
        </p:nvGrpSpPr>
        <p:grpSpPr>
          <a:xfrm>
            <a:off x="5476956" y="2316427"/>
            <a:ext cx="717981" cy="717977"/>
            <a:chOff x="846989" y="1401020"/>
            <a:chExt cx="877416" cy="877416"/>
          </a:xfrm>
          <a:effectLst/>
        </p:grpSpPr>
        <p:sp>
          <p:nvSpPr>
            <p:cNvPr id="52" name="íṡḻíḑè">
              <a:extLst>
                <a:ext uri="{FF2B5EF4-FFF2-40B4-BE49-F238E27FC236}">
                  <a16:creationId xmlns:a16="http://schemas.microsoft.com/office/drawing/2014/main" xmlns="" id="{5EC655C1-A2D6-4056-9524-946D27BD26A0}"/>
                </a:ext>
              </a:extLst>
            </p:cNvPr>
            <p:cNvSpPr/>
            <p:nvPr/>
          </p:nvSpPr>
          <p:spPr>
            <a:xfrm rot="8100000">
              <a:off x="846989" y="1401020"/>
              <a:ext cx="877416" cy="877416"/>
            </a:xfrm>
            <a:prstGeom prst="teardrop">
              <a:avLst/>
            </a:prstGeom>
            <a:solidFill>
              <a:srgbClr val="3780D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3780D7"/>
                </a:solidFill>
              </a:endParaRPr>
            </a:p>
          </p:txBody>
        </p:sp>
        <p:sp>
          <p:nvSpPr>
            <p:cNvPr id="53" name="îŝḷíḑé">
              <a:extLst>
                <a:ext uri="{FF2B5EF4-FFF2-40B4-BE49-F238E27FC236}">
                  <a16:creationId xmlns:a16="http://schemas.microsoft.com/office/drawing/2014/main" xmlns="" id="{8C63AFA7-3D37-4DEA-8125-0F33D9297B30}"/>
                </a:ext>
              </a:extLst>
            </p:cNvPr>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sz="1000" b="1" dirty="0">
                  <a:solidFill>
                    <a:srgbClr val="3780D7"/>
                  </a:solidFill>
                </a:rPr>
                <a:t>75%</a:t>
              </a:r>
            </a:p>
          </p:txBody>
        </p:sp>
      </p:grpSp>
      <p:sp>
        <p:nvSpPr>
          <p:cNvPr id="95" name="矩形 94">
            <a:extLst>
              <a:ext uri="{FF2B5EF4-FFF2-40B4-BE49-F238E27FC236}">
                <a16:creationId xmlns:a16="http://schemas.microsoft.com/office/drawing/2014/main" xmlns="" id="{B93B13C3-5B4A-48AA-AE0E-DAB5B2AAC5B5}"/>
              </a:ext>
            </a:extLst>
          </p:cNvPr>
          <p:cNvSpPr/>
          <p:nvPr/>
        </p:nvSpPr>
        <p:spPr>
          <a:xfrm>
            <a:off x="1180680" y="384051"/>
            <a:ext cx="4678205" cy="461665"/>
          </a:xfrm>
          <a:prstGeom prst="rect">
            <a:avLst/>
          </a:prstGeom>
        </p:spPr>
        <p:txBody>
          <a:bodyPr wrap="square">
            <a:spAutoFit/>
          </a:bodyPr>
          <a:lstStyle/>
          <a:p>
            <a:pPr marR="0" lvl="0" algn="just">
              <a:spcBef>
                <a:spcPts val="0"/>
              </a:spcBef>
              <a:spcAft>
                <a:spcPts val="0"/>
              </a:spcAft>
            </a:pPr>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实验结果（数据和图表）</a:t>
            </a:r>
          </a:p>
        </p:txBody>
      </p:sp>
      <p:grpSp>
        <p:nvGrpSpPr>
          <p:cNvPr id="96" name="组合 95">
            <a:extLst>
              <a:ext uri="{FF2B5EF4-FFF2-40B4-BE49-F238E27FC236}">
                <a16:creationId xmlns:a16="http://schemas.microsoft.com/office/drawing/2014/main" xmlns="" id="{33CB8D48-6556-499D-8939-A725A5B86757}"/>
              </a:ext>
            </a:extLst>
          </p:cNvPr>
          <p:cNvGrpSpPr/>
          <p:nvPr/>
        </p:nvGrpSpPr>
        <p:grpSpPr>
          <a:xfrm>
            <a:off x="1644" y="461511"/>
            <a:ext cx="1187258" cy="295727"/>
            <a:chOff x="368300" y="461511"/>
            <a:chExt cx="1187258" cy="295727"/>
          </a:xfrm>
        </p:grpSpPr>
        <p:sp>
          <p:nvSpPr>
            <p:cNvPr id="97" name="矩形 3">
              <a:extLst>
                <a:ext uri="{FF2B5EF4-FFF2-40B4-BE49-F238E27FC236}">
                  <a16:creationId xmlns:a16="http://schemas.microsoft.com/office/drawing/2014/main" xmlns="" id="{3A60BAA5-67F8-491E-8ACD-85CFC84D8A2E}"/>
                </a:ext>
              </a:extLst>
            </p:cNvPr>
            <p:cNvSpPr/>
            <p:nvPr/>
          </p:nvSpPr>
          <p:spPr>
            <a:xfrm>
              <a:off x="368300" y="461511"/>
              <a:ext cx="1060402" cy="295727"/>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368300 w 1428702"/>
                <a:gd name="connsiteY3" fmla="*/ 344939 h 344939"/>
                <a:gd name="connsiteX4" fmla="*/ 0 w 1428702"/>
                <a:gd name="connsiteY4" fmla="*/ 0 h 344939"/>
                <a:gd name="connsiteX0" fmla="*/ 0 w 1060402"/>
                <a:gd name="connsiteY0" fmla="*/ 0 h 352508"/>
                <a:gd name="connsiteX1" fmla="*/ 1060402 w 1060402"/>
                <a:gd name="connsiteY1" fmla="*/ 7569 h 352508"/>
                <a:gd name="connsiteX2" fmla="*/ 817514 w 1060402"/>
                <a:gd name="connsiteY2" fmla="*/ 347745 h 352508"/>
                <a:gd name="connsiteX3" fmla="*/ 0 w 1060402"/>
                <a:gd name="connsiteY3" fmla="*/ 352508 h 352508"/>
                <a:gd name="connsiteX4" fmla="*/ 0 w 1060402"/>
                <a:gd name="connsiteY4" fmla="*/ 0 h 352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402" h="352508">
                  <a:moveTo>
                    <a:pt x="0" y="0"/>
                  </a:moveTo>
                  <a:lnTo>
                    <a:pt x="1060402" y="7569"/>
                  </a:lnTo>
                  <a:lnTo>
                    <a:pt x="817514" y="347745"/>
                  </a:lnTo>
                  <a:lnTo>
                    <a:pt x="0" y="352508"/>
                  </a:lnTo>
                  <a:lnTo>
                    <a:pt x="0" y="0"/>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矩形 3">
              <a:extLst>
                <a:ext uri="{FF2B5EF4-FFF2-40B4-BE49-F238E27FC236}">
                  <a16:creationId xmlns:a16="http://schemas.microsoft.com/office/drawing/2014/main" xmlns="" id="{B92C9A01-5279-4FA6-B6D9-D97BF683D933}"/>
                </a:ext>
              </a:extLst>
            </p:cNvPr>
            <p:cNvSpPr/>
            <p:nvPr/>
          </p:nvSpPr>
          <p:spPr>
            <a:xfrm>
              <a:off x="1212802" y="471857"/>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矩形 3">
              <a:extLst>
                <a:ext uri="{FF2B5EF4-FFF2-40B4-BE49-F238E27FC236}">
                  <a16:creationId xmlns:a16="http://schemas.microsoft.com/office/drawing/2014/main" xmlns="" id="{EABB8491-5A59-40C0-82D8-AD49173B6192}"/>
                </a:ext>
              </a:extLst>
            </p:cNvPr>
            <p:cNvSpPr/>
            <p:nvPr/>
          </p:nvSpPr>
          <p:spPr>
            <a:xfrm>
              <a:off x="1279381" y="467861"/>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ïSľíḋe">
            <a:extLst>
              <a:ext uri="{FF2B5EF4-FFF2-40B4-BE49-F238E27FC236}">
                <a16:creationId xmlns:a16="http://schemas.microsoft.com/office/drawing/2014/main" xmlns="" id="{938AC025-9BF3-4F26-A246-E23E2065EE20}"/>
              </a:ext>
            </a:extLst>
          </p:cNvPr>
          <p:cNvSpPr/>
          <p:nvPr/>
        </p:nvSpPr>
        <p:spPr>
          <a:xfrm>
            <a:off x="7257042" y="1691887"/>
            <a:ext cx="450000" cy="437116"/>
          </a:xfrm>
          <a:prstGeom prst="roundRect">
            <a:avLst/>
          </a:prstGeom>
          <a:solidFill>
            <a:srgbClr val="41B7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8" name="iṩlidé">
            <a:extLst>
              <a:ext uri="{FF2B5EF4-FFF2-40B4-BE49-F238E27FC236}">
                <a16:creationId xmlns:a16="http://schemas.microsoft.com/office/drawing/2014/main" xmlns="" id="{94BD67F6-4DAF-4F36-B2E6-6D224D01E3EB}"/>
              </a:ext>
            </a:extLst>
          </p:cNvPr>
          <p:cNvSpPr/>
          <p:nvPr/>
        </p:nvSpPr>
        <p:spPr>
          <a:xfrm>
            <a:off x="7242329" y="2438388"/>
            <a:ext cx="450000" cy="437116"/>
          </a:xfrm>
          <a:prstGeom prst="roundRect">
            <a:avLst/>
          </a:prstGeom>
          <a:solidFill>
            <a:srgbClr val="3FAC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6" name="iś1ídé">
            <a:extLst>
              <a:ext uri="{FF2B5EF4-FFF2-40B4-BE49-F238E27FC236}">
                <a16:creationId xmlns:a16="http://schemas.microsoft.com/office/drawing/2014/main" xmlns="" id="{8D69FF58-4924-47A6-9242-7D050281740A}"/>
              </a:ext>
            </a:extLst>
          </p:cNvPr>
          <p:cNvSpPr/>
          <p:nvPr/>
        </p:nvSpPr>
        <p:spPr>
          <a:xfrm>
            <a:off x="7242329" y="3211017"/>
            <a:ext cx="450000" cy="437116"/>
          </a:xfrm>
          <a:prstGeom prst="roundRect">
            <a:avLst/>
          </a:prstGeom>
          <a:solidFill>
            <a:srgbClr val="3DA1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íṥļîḋè">
            <a:extLst>
              <a:ext uri="{FF2B5EF4-FFF2-40B4-BE49-F238E27FC236}">
                <a16:creationId xmlns:a16="http://schemas.microsoft.com/office/drawing/2014/main" xmlns="" id="{0E23F563-07AA-451F-9B06-A141A376DC17}"/>
              </a:ext>
            </a:extLst>
          </p:cNvPr>
          <p:cNvSpPr/>
          <p:nvPr/>
        </p:nvSpPr>
        <p:spPr>
          <a:xfrm>
            <a:off x="7215675" y="4006723"/>
            <a:ext cx="450000" cy="437116"/>
          </a:xfrm>
          <a:prstGeom prst="roundRect">
            <a:avLst/>
          </a:prstGeom>
          <a:solidFill>
            <a:srgbClr val="3B96D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iṣļïḍé">
            <a:extLst>
              <a:ext uri="{FF2B5EF4-FFF2-40B4-BE49-F238E27FC236}">
                <a16:creationId xmlns:a16="http://schemas.microsoft.com/office/drawing/2014/main" xmlns="" id="{EE0F2C5C-FA04-43C2-92FE-4C65B322B741}"/>
              </a:ext>
            </a:extLst>
          </p:cNvPr>
          <p:cNvSpPr/>
          <p:nvPr/>
        </p:nvSpPr>
        <p:spPr>
          <a:xfrm>
            <a:off x="7242329" y="4756276"/>
            <a:ext cx="450000" cy="437116"/>
          </a:xfrm>
          <a:prstGeom prst="roundRect">
            <a:avLst/>
          </a:pr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7" name="îṥļíḓe">
            <a:extLst>
              <a:ext uri="{FF2B5EF4-FFF2-40B4-BE49-F238E27FC236}">
                <a16:creationId xmlns:a16="http://schemas.microsoft.com/office/drawing/2014/main" xmlns="" id="{C3DC6242-6FDD-4A04-8241-5072D04BAB0F}"/>
              </a:ext>
            </a:extLst>
          </p:cNvPr>
          <p:cNvGrpSpPr/>
          <p:nvPr/>
        </p:nvGrpSpPr>
        <p:grpSpPr>
          <a:xfrm>
            <a:off x="7790988" y="1591127"/>
            <a:ext cx="3537792" cy="637674"/>
            <a:chOff x="7454094" y="1575079"/>
            <a:chExt cx="3884632" cy="700191"/>
          </a:xfrm>
        </p:grpSpPr>
        <p:sp>
          <p:nvSpPr>
            <p:cNvPr id="40" name="iṧ1îḍè">
              <a:extLst>
                <a:ext uri="{FF2B5EF4-FFF2-40B4-BE49-F238E27FC236}">
                  <a16:creationId xmlns:a16="http://schemas.microsoft.com/office/drawing/2014/main" xmlns="" id="{175B6DDB-02E5-4BC9-A588-D5A546190C0D}"/>
                </a:ext>
              </a:extLst>
            </p:cNvPr>
            <p:cNvSpPr txBox="1"/>
            <p:nvPr/>
          </p:nvSpPr>
          <p:spPr>
            <a:xfrm>
              <a:off x="7454094" y="1575079"/>
              <a:ext cx="1261884" cy="415498"/>
            </a:xfrm>
            <a:prstGeom prst="rect">
              <a:avLst/>
            </a:prstGeom>
            <a:noFill/>
          </p:spPr>
          <p:txBody>
            <a:bodyPr wrap="none">
              <a:normAutofit/>
            </a:bodyPr>
            <a:lstStyle/>
            <a:p>
              <a:r>
                <a:rPr lang="zh-CN" altLang="en-US" sz="1400" b="1" dirty="0">
                  <a:solidFill>
                    <a:srgbClr val="3FACD0"/>
                  </a:solidFill>
                  <a:latin typeface="黑体" panose="02010609060101010101" pitchFamily="49" charset="-122"/>
                  <a:ea typeface="黑体" panose="02010609060101010101" pitchFamily="49" charset="-122"/>
                </a:rPr>
                <a:t>点击此处添加标题</a:t>
              </a:r>
            </a:p>
          </p:txBody>
        </p:sp>
        <p:sp>
          <p:nvSpPr>
            <p:cNvPr id="41" name="îSlîḓé">
              <a:extLst>
                <a:ext uri="{FF2B5EF4-FFF2-40B4-BE49-F238E27FC236}">
                  <a16:creationId xmlns:a16="http://schemas.microsoft.com/office/drawing/2014/main" xmlns="" id="{79F1D062-47B1-4D1C-A7A0-EAEF39C8647E}"/>
                </a:ext>
              </a:extLst>
            </p:cNvPr>
            <p:cNvSpPr txBox="1"/>
            <p:nvPr/>
          </p:nvSpPr>
          <p:spPr>
            <a:xfrm>
              <a:off x="7454094" y="1952105"/>
              <a:ext cx="3884632" cy="323165"/>
            </a:xfrm>
            <a:prstGeom prst="rect">
              <a:avLst/>
            </a:prstGeom>
            <a:noFill/>
          </p:spPr>
          <p:txBody>
            <a:bodyPr wrap="square">
              <a:normAutofit/>
            </a:bodyPr>
            <a:lstStyle/>
            <a:p>
              <a:pPr>
                <a:lnSpc>
                  <a:spcPct val="120000"/>
                </a:lnSpc>
              </a:pPr>
              <a:r>
                <a:rPr lang="zh-CN" altLang="en-US" sz="1000" dirty="0">
                  <a:solidFill>
                    <a:srgbClr val="3FACD0"/>
                  </a:solidFill>
                  <a:latin typeface="黑体" panose="02010609060101010101" pitchFamily="49" charset="-122"/>
                  <a:ea typeface="黑体" panose="02010609060101010101" pitchFamily="49" charset="-122"/>
                </a:rPr>
                <a:t>点击此处添加文本点击此处添加文本点击此处添加文本</a:t>
              </a:r>
              <a:endParaRPr lang="zh-CN" altLang="en-US" sz="1000" dirty="0">
                <a:solidFill>
                  <a:srgbClr val="3FACD0"/>
                </a:solidFill>
              </a:endParaRPr>
            </a:p>
          </p:txBody>
        </p:sp>
      </p:grpSp>
      <p:sp>
        <p:nvSpPr>
          <p:cNvPr id="102" name="iṣļïḍé">
            <a:extLst>
              <a:ext uri="{FF2B5EF4-FFF2-40B4-BE49-F238E27FC236}">
                <a16:creationId xmlns:a16="http://schemas.microsoft.com/office/drawing/2014/main" xmlns="" id="{B284F540-3287-429F-8FA1-F10FC5D7AFCB}"/>
              </a:ext>
            </a:extLst>
          </p:cNvPr>
          <p:cNvSpPr/>
          <p:nvPr/>
        </p:nvSpPr>
        <p:spPr>
          <a:xfrm>
            <a:off x="7242329" y="5485766"/>
            <a:ext cx="450000" cy="437116"/>
          </a:xfrm>
          <a:prstGeom prst="roundRect">
            <a:avLst/>
          </a:prstGeom>
          <a:solidFill>
            <a:srgbClr val="3780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07" name="îṥļíḓe">
            <a:extLst>
              <a:ext uri="{FF2B5EF4-FFF2-40B4-BE49-F238E27FC236}">
                <a16:creationId xmlns:a16="http://schemas.microsoft.com/office/drawing/2014/main" xmlns="" id="{78C50696-9DD2-409B-8F24-37D2D2F7CB35}"/>
              </a:ext>
            </a:extLst>
          </p:cNvPr>
          <p:cNvGrpSpPr/>
          <p:nvPr/>
        </p:nvGrpSpPr>
        <p:grpSpPr>
          <a:xfrm>
            <a:off x="7790988" y="2330036"/>
            <a:ext cx="3537792" cy="637674"/>
            <a:chOff x="7454094" y="1575079"/>
            <a:chExt cx="3884632" cy="700191"/>
          </a:xfrm>
        </p:grpSpPr>
        <p:sp>
          <p:nvSpPr>
            <p:cNvPr id="108" name="iṧ1îḍè">
              <a:extLst>
                <a:ext uri="{FF2B5EF4-FFF2-40B4-BE49-F238E27FC236}">
                  <a16:creationId xmlns:a16="http://schemas.microsoft.com/office/drawing/2014/main" xmlns="" id="{5CE89036-F92F-4907-B2BF-3A102EAEE087}"/>
                </a:ext>
              </a:extLst>
            </p:cNvPr>
            <p:cNvSpPr txBox="1"/>
            <p:nvPr/>
          </p:nvSpPr>
          <p:spPr>
            <a:xfrm>
              <a:off x="7454094" y="1575079"/>
              <a:ext cx="1261884" cy="415498"/>
            </a:xfrm>
            <a:prstGeom prst="rect">
              <a:avLst/>
            </a:prstGeom>
            <a:noFill/>
          </p:spPr>
          <p:txBody>
            <a:bodyPr wrap="none">
              <a:normAutofit/>
            </a:bodyPr>
            <a:lstStyle/>
            <a:p>
              <a:r>
                <a:rPr lang="zh-CN" altLang="en-US" sz="1400" b="1" dirty="0">
                  <a:solidFill>
                    <a:srgbClr val="3FACD0"/>
                  </a:solidFill>
                  <a:latin typeface="黑体" panose="02010609060101010101" pitchFamily="49" charset="-122"/>
                  <a:ea typeface="黑体" panose="02010609060101010101" pitchFamily="49" charset="-122"/>
                </a:rPr>
                <a:t>点击此处添加标题</a:t>
              </a:r>
            </a:p>
          </p:txBody>
        </p:sp>
        <p:sp>
          <p:nvSpPr>
            <p:cNvPr id="109" name="îSlîḓé">
              <a:extLst>
                <a:ext uri="{FF2B5EF4-FFF2-40B4-BE49-F238E27FC236}">
                  <a16:creationId xmlns:a16="http://schemas.microsoft.com/office/drawing/2014/main" xmlns="" id="{3F7798FB-2132-4F2D-B0E0-FAF998EED516}"/>
                </a:ext>
              </a:extLst>
            </p:cNvPr>
            <p:cNvSpPr txBox="1"/>
            <p:nvPr/>
          </p:nvSpPr>
          <p:spPr>
            <a:xfrm>
              <a:off x="7454094" y="1952105"/>
              <a:ext cx="3884632" cy="323165"/>
            </a:xfrm>
            <a:prstGeom prst="rect">
              <a:avLst/>
            </a:prstGeom>
            <a:noFill/>
          </p:spPr>
          <p:txBody>
            <a:bodyPr wrap="square">
              <a:normAutofit/>
            </a:bodyPr>
            <a:lstStyle/>
            <a:p>
              <a:pPr>
                <a:lnSpc>
                  <a:spcPct val="120000"/>
                </a:lnSpc>
              </a:pPr>
              <a:r>
                <a:rPr lang="zh-CN" altLang="en-US" sz="1000" dirty="0">
                  <a:solidFill>
                    <a:srgbClr val="3FACD0"/>
                  </a:solidFill>
                  <a:latin typeface="黑体" panose="02010609060101010101" pitchFamily="49" charset="-122"/>
                  <a:ea typeface="黑体" panose="02010609060101010101" pitchFamily="49" charset="-122"/>
                </a:rPr>
                <a:t>点击此处添加文本点击此处添加文本点击此处添加文本</a:t>
              </a:r>
              <a:endParaRPr lang="zh-CN" altLang="en-US" sz="1000" dirty="0">
                <a:solidFill>
                  <a:srgbClr val="3FACD0"/>
                </a:solidFill>
              </a:endParaRPr>
            </a:p>
          </p:txBody>
        </p:sp>
      </p:grpSp>
      <p:grpSp>
        <p:nvGrpSpPr>
          <p:cNvPr id="110" name="îṥļíḓe">
            <a:extLst>
              <a:ext uri="{FF2B5EF4-FFF2-40B4-BE49-F238E27FC236}">
                <a16:creationId xmlns:a16="http://schemas.microsoft.com/office/drawing/2014/main" xmlns="" id="{4A73941F-D9F8-4BA7-B4BD-BC5308431D3E}"/>
              </a:ext>
            </a:extLst>
          </p:cNvPr>
          <p:cNvGrpSpPr/>
          <p:nvPr/>
        </p:nvGrpSpPr>
        <p:grpSpPr>
          <a:xfrm>
            <a:off x="7738618" y="3137154"/>
            <a:ext cx="3537792" cy="637674"/>
            <a:chOff x="7454094" y="1575079"/>
            <a:chExt cx="3884632" cy="700191"/>
          </a:xfrm>
        </p:grpSpPr>
        <p:sp>
          <p:nvSpPr>
            <p:cNvPr id="111" name="iṧ1îḍè">
              <a:extLst>
                <a:ext uri="{FF2B5EF4-FFF2-40B4-BE49-F238E27FC236}">
                  <a16:creationId xmlns:a16="http://schemas.microsoft.com/office/drawing/2014/main" xmlns="" id="{D698D17E-6F35-460D-86F8-B7001DE1B055}"/>
                </a:ext>
              </a:extLst>
            </p:cNvPr>
            <p:cNvSpPr txBox="1"/>
            <p:nvPr/>
          </p:nvSpPr>
          <p:spPr>
            <a:xfrm>
              <a:off x="7454094" y="1575079"/>
              <a:ext cx="1261884" cy="415498"/>
            </a:xfrm>
            <a:prstGeom prst="rect">
              <a:avLst/>
            </a:prstGeom>
            <a:noFill/>
          </p:spPr>
          <p:txBody>
            <a:bodyPr wrap="none">
              <a:normAutofit/>
            </a:bodyPr>
            <a:lstStyle/>
            <a:p>
              <a:r>
                <a:rPr lang="zh-CN" altLang="en-US" sz="1400" b="1" dirty="0">
                  <a:solidFill>
                    <a:srgbClr val="3DA1D2"/>
                  </a:solidFill>
                  <a:latin typeface="黑体" panose="02010609060101010101" pitchFamily="49" charset="-122"/>
                  <a:ea typeface="黑体" panose="02010609060101010101" pitchFamily="49" charset="-122"/>
                </a:rPr>
                <a:t>点击此处添加标题</a:t>
              </a:r>
            </a:p>
          </p:txBody>
        </p:sp>
        <p:sp>
          <p:nvSpPr>
            <p:cNvPr id="112" name="îSlîḓé">
              <a:extLst>
                <a:ext uri="{FF2B5EF4-FFF2-40B4-BE49-F238E27FC236}">
                  <a16:creationId xmlns:a16="http://schemas.microsoft.com/office/drawing/2014/main" xmlns="" id="{EEC69773-C419-4500-951D-F8A63D00F66B}"/>
                </a:ext>
              </a:extLst>
            </p:cNvPr>
            <p:cNvSpPr txBox="1"/>
            <p:nvPr/>
          </p:nvSpPr>
          <p:spPr>
            <a:xfrm>
              <a:off x="7454094" y="1952105"/>
              <a:ext cx="3884632" cy="323165"/>
            </a:xfrm>
            <a:prstGeom prst="rect">
              <a:avLst/>
            </a:prstGeom>
            <a:noFill/>
          </p:spPr>
          <p:txBody>
            <a:bodyPr wrap="square">
              <a:normAutofit/>
            </a:bodyPr>
            <a:lstStyle/>
            <a:p>
              <a:pPr>
                <a:lnSpc>
                  <a:spcPct val="120000"/>
                </a:lnSpc>
              </a:pPr>
              <a:r>
                <a:rPr lang="zh-CN" altLang="en-US" sz="1000" dirty="0">
                  <a:solidFill>
                    <a:srgbClr val="3DA1D2"/>
                  </a:solidFill>
                  <a:latin typeface="黑体" panose="02010609060101010101" pitchFamily="49" charset="-122"/>
                  <a:ea typeface="黑体" panose="02010609060101010101" pitchFamily="49" charset="-122"/>
                </a:rPr>
                <a:t>点击此处添加文本点击此处添加文本点击此处添加文本</a:t>
              </a:r>
              <a:endParaRPr lang="zh-CN" altLang="en-US" sz="1000" dirty="0">
                <a:solidFill>
                  <a:srgbClr val="3DA1D2"/>
                </a:solidFill>
              </a:endParaRPr>
            </a:p>
          </p:txBody>
        </p:sp>
      </p:grpSp>
      <p:grpSp>
        <p:nvGrpSpPr>
          <p:cNvPr id="113" name="îṥļíḓe">
            <a:extLst>
              <a:ext uri="{FF2B5EF4-FFF2-40B4-BE49-F238E27FC236}">
                <a16:creationId xmlns:a16="http://schemas.microsoft.com/office/drawing/2014/main" xmlns="" id="{C13A3F33-2451-4980-9A1D-2430AC2BEEC7}"/>
              </a:ext>
            </a:extLst>
          </p:cNvPr>
          <p:cNvGrpSpPr/>
          <p:nvPr/>
        </p:nvGrpSpPr>
        <p:grpSpPr>
          <a:xfrm>
            <a:off x="7738618" y="3885968"/>
            <a:ext cx="3537792" cy="637674"/>
            <a:chOff x="7454094" y="1575079"/>
            <a:chExt cx="3884632" cy="700191"/>
          </a:xfrm>
        </p:grpSpPr>
        <p:sp>
          <p:nvSpPr>
            <p:cNvPr id="114" name="iṧ1îḍè">
              <a:extLst>
                <a:ext uri="{FF2B5EF4-FFF2-40B4-BE49-F238E27FC236}">
                  <a16:creationId xmlns:a16="http://schemas.microsoft.com/office/drawing/2014/main" xmlns="" id="{64928105-D264-471B-9780-363A54B0A5DB}"/>
                </a:ext>
              </a:extLst>
            </p:cNvPr>
            <p:cNvSpPr txBox="1"/>
            <p:nvPr/>
          </p:nvSpPr>
          <p:spPr>
            <a:xfrm>
              <a:off x="7454094" y="1575079"/>
              <a:ext cx="1261884" cy="415498"/>
            </a:xfrm>
            <a:prstGeom prst="rect">
              <a:avLst/>
            </a:prstGeom>
            <a:noFill/>
          </p:spPr>
          <p:txBody>
            <a:bodyPr wrap="none">
              <a:normAutofit/>
            </a:bodyPr>
            <a:lstStyle/>
            <a:p>
              <a:r>
                <a:rPr lang="zh-CN" altLang="en-US" sz="1400" b="1" dirty="0">
                  <a:solidFill>
                    <a:srgbClr val="3B96D3"/>
                  </a:solidFill>
                  <a:latin typeface="黑体" panose="02010609060101010101" pitchFamily="49" charset="-122"/>
                  <a:ea typeface="黑体" panose="02010609060101010101" pitchFamily="49" charset="-122"/>
                </a:rPr>
                <a:t>点击此处添加标题</a:t>
              </a:r>
            </a:p>
          </p:txBody>
        </p:sp>
        <p:sp>
          <p:nvSpPr>
            <p:cNvPr id="115" name="îSlîḓé">
              <a:extLst>
                <a:ext uri="{FF2B5EF4-FFF2-40B4-BE49-F238E27FC236}">
                  <a16:creationId xmlns:a16="http://schemas.microsoft.com/office/drawing/2014/main" xmlns="" id="{438AF0EF-D1FD-45D3-BF52-CB6D8DD74B11}"/>
                </a:ext>
              </a:extLst>
            </p:cNvPr>
            <p:cNvSpPr txBox="1"/>
            <p:nvPr/>
          </p:nvSpPr>
          <p:spPr>
            <a:xfrm>
              <a:off x="7454094" y="1952105"/>
              <a:ext cx="3884632" cy="323165"/>
            </a:xfrm>
            <a:prstGeom prst="rect">
              <a:avLst/>
            </a:prstGeom>
            <a:noFill/>
          </p:spPr>
          <p:txBody>
            <a:bodyPr wrap="square">
              <a:normAutofit/>
            </a:bodyPr>
            <a:lstStyle/>
            <a:p>
              <a:pPr>
                <a:lnSpc>
                  <a:spcPct val="120000"/>
                </a:lnSpc>
              </a:pPr>
              <a:r>
                <a:rPr lang="zh-CN" altLang="en-US" sz="1000" dirty="0">
                  <a:solidFill>
                    <a:srgbClr val="3B96D3"/>
                  </a:solidFill>
                  <a:latin typeface="黑体" panose="02010609060101010101" pitchFamily="49" charset="-122"/>
                  <a:ea typeface="黑体" panose="02010609060101010101" pitchFamily="49" charset="-122"/>
                </a:rPr>
                <a:t>点击此处添加文本点击此处添加文本点击此处添加文本</a:t>
              </a:r>
              <a:endParaRPr lang="zh-CN" altLang="en-US" sz="1000" dirty="0">
                <a:solidFill>
                  <a:srgbClr val="3B96D3"/>
                </a:solidFill>
              </a:endParaRPr>
            </a:p>
          </p:txBody>
        </p:sp>
      </p:grpSp>
      <p:grpSp>
        <p:nvGrpSpPr>
          <p:cNvPr id="116" name="îṥļíḓe">
            <a:extLst>
              <a:ext uri="{FF2B5EF4-FFF2-40B4-BE49-F238E27FC236}">
                <a16:creationId xmlns:a16="http://schemas.microsoft.com/office/drawing/2014/main" xmlns="" id="{917FA7B8-B708-4877-A2D8-C3EEFBBF45AB}"/>
              </a:ext>
            </a:extLst>
          </p:cNvPr>
          <p:cNvGrpSpPr/>
          <p:nvPr/>
        </p:nvGrpSpPr>
        <p:grpSpPr>
          <a:xfrm>
            <a:off x="7738618" y="4683930"/>
            <a:ext cx="3537792" cy="637674"/>
            <a:chOff x="7454094" y="1575079"/>
            <a:chExt cx="3884632" cy="700191"/>
          </a:xfrm>
        </p:grpSpPr>
        <p:sp>
          <p:nvSpPr>
            <p:cNvPr id="117" name="iṧ1îḍè">
              <a:extLst>
                <a:ext uri="{FF2B5EF4-FFF2-40B4-BE49-F238E27FC236}">
                  <a16:creationId xmlns:a16="http://schemas.microsoft.com/office/drawing/2014/main" xmlns="" id="{3C29A0E1-BEDC-4113-93CE-D29686F3D6BA}"/>
                </a:ext>
              </a:extLst>
            </p:cNvPr>
            <p:cNvSpPr txBox="1"/>
            <p:nvPr/>
          </p:nvSpPr>
          <p:spPr>
            <a:xfrm>
              <a:off x="7454094" y="1575079"/>
              <a:ext cx="1261884" cy="415498"/>
            </a:xfrm>
            <a:prstGeom prst="rect">
              <a:avLst/>
            </a:prstGeom>
            <a:noFill/>
          </p:spPr>
          <p:txBody>
            <a:bodyPr wrap="none">
              <a:normAutofit/>
            </a:bodyPr>
            <a:lstStyle/>
            <a:p>
              <a:r>
                <a:rPr lang="zh-CN" altLang="en-US" sz="1400" b="1" dirty="0">
                  <a:solidFill>
                    <a:srgbClr val="398BD5"/>
                  </a:solidFill>
                  <a:latin typeface="黑体" panose="02010609060101010101" pitchFamily="49" charset="-122"/>
                  <a:ea typeface="黑体" panose="02010609060101010101" pitchFamily="49" charset="-122"/>
                </a:rPr>
                <a:t>点击此处添加标题</a:t>
              </a:r>
            </a:p>
          </p:txBody>
        </p:sp>
        <p:sp>
          <p:nvSpPr>
            <p:cNvPr id="118" name="îSlîḓé">
              <a:extLst>
                <a:ext uri="{FF2B5EF4-FFF2-40B4-BE49-F238E27FC236}">
                  <a16:creationId xmlns:a16="http://schemas.microsoft.com/office/drawing/2014/main" xmlns="" id="{806C53FC-7EBF-4068-A540-CF69F0A8684D}"/>
                </a:ext>
              </a:extLst>
            </p:cNvPr>
            <p:cNvSpPr txBox="1"/>
            <p:nvPr/>
          </p:nvSpPr>
          <p:spPr>
            <a:xfrm>
              <a:off x="7454094" y="1952105"/>
              <a:ext cx="3884632" cy="323165"/>
            </a:xfrm>
            <a:prstGeom prst="rect">
              <a:avLst/>
            </a:prstGeom>
            <a:noFill/>
          </p:spPr>
          <p:txBody>
            <a:bodyPr wrap="square">
              <a:normAutofit/>
            </a:bodyPr>
            <a:lstStyle/>
            <a:p>
              <a:pPr>
                <a:lnSpc>
                  <a:spcPct val="120000"/>
                </a:lnSpc>
              </a:pPr>
              <a:r>
                <a:rPr lang="zh-CN" altLang="en-US" sz="1000" dirty="0">
                  <a:solidFill>
                    <a:srgbClr val="398BD5"/>
                  </a:solidFill>
                  <a:latin typeface="黑体" panose="02010609060101010101" pitchFamily="49" charset="-122"/>
                  <a:ea typeface="黑体" panose="02010609060101010101" pitchFamily="49" charset="-122"/>
                </a:rPr>
                <a:t>点击此处添加文本点击此处添加文本点击此处添加文本</a:t>
              </a:r>
              <a:endParaRPr lang="zh-CN" altLang="en-US" sz="1000" dirty="0">
                <a:solidFill>
                  <a:srgbClr val="398BD5"/>
                </a:solidFill>
              </a:endParaRPr>
            </a:p>
          </p:txBody>
        </p:sp>
      </p:grpSp>
      <p:grpSp>
        <p:nvGrpSpPr>
          <p:cNvPr id="119" name="îṥļíḓe">
            <a:extLst>
              <a:ext uri="{FF2B5EF4-FFF2-40B4-BE49-F238E27FC236}">
                <a16:creationId xmlns:a16="http://schemas.microsoft.com/office/drawing/2014/main" xmlns="" id="{38DD0231-BA03-43E5-904B-DE3B9C975A0F}"/>
              </a:ext>
            </a:extLst>
          </p:cNvPr>
          <p:cNvGrpSpPr/>
          <p:nvPr/>
        </p:nvGrpSpPr>
        <p:grpSpPr>
          <a:xfrm>
            <a:off x="7751371" y="5373415"/>
            <a:ext cx="3537792" cy="637674"/>
            <a:chOff x="7454094" y="1575079"/>
            <a:chExt cx="3884632" cy="700191"/>
          </a:xfrm>
        </p:grpSpPr>
        <p:sp>
          <p:nvSpPr>
            <p:cNvPr id="120" name="iṧ1îḍè">
              <a:extLst>
                <a:ext uri="{FF2B5EF4-FFF2-40B4-BE49-F238E27FC236}">
                  <a16:creationId xmlns:a16="http://schemas.microsoft.com/office/drawing/2014/main" xmlns="" id="{F83077F7-73C5-4369-A95C-AA044314C829}"/>
                </a:ext>
              </a:extLst>
            </p:cNvPr>
            <p:cNvSpPr txBox="1"/>
            <p:nvPr/>
          </p:nvSpPr>
          <p:spPr>
            <a:xfrm>
              <a:off x="7454094" y="1575079"/>
              <a:ext cx="1261884" cy="415498"/>
            </a:xfrm>
            <a:prstGeom prst="rect">
              <a:avLst/>
            </a:prstGeom>
            <a:noFill/>
          </p:spPr>
          <p:txBody>
            <a:bodyPr wrap="none">
              <a:normAutofit/>
            </a:bodyPr>
            <a:lstStyle/>
            <a:p>
              <a:r>
                <a:rPr lang="zh-CN" altLang="en-US" sz="1400" b="1" dirty="0">
                  <a:solidFill>
                    <a:srgbClr val="317DD6"/>
                  </a:solidFill>
                  <a:latin typeface="黑体" panose="02010609060101010101" pitchFamily="49" charset="-122"/>
                  <a:ea typeface="黑体" panose="02010609060101010101" pitchFamily="49" charset="-122"/>
                </a:rPr>
                <a:t>点击此处添加标题</a:t>
              </a:r>
            </a:p>
          </p:txBody>
        </p:sp>
        <p:sp>
          <p:nvSpPr>
            <p:cNvPr id="121" name="îSlîḓé">
              <a:extLst>
                <a:ext uri="{FF2B5EF4-FFF2-40B4-BE49-F238E27FC236}">
                  <a16:creationId xmlns:a16="http://schemas.microsoft.com/office/drawing/2014/main" xmlns="" id="{E1268FE4-C4E3-41A4-B8EF-65BAC833AF1A}"/>
                </a:ext>
              </a:extLst>
            </p:cNvPr>
            <p:cNvSpPr txBox="1"/>
            <p:nvPr/>
          </p:nvSpPr>
          <p:spPr>
            <a:xfrm>
              <a:off x="7454094" y="1952105"/>
              <a:ext cx="3884632" cy="323165"/>
            </a:xfrm>
            <a:prstGeom prst="rect">
              <a:avLst/>
            </a:prstGeom>
            <a:noFill/>
          </p:spPr>
          <p:txBody>
            <a:bodyPr wrap="square">
              <a:normAutofit/>
            </a:bodyPr>
            <a:lstStyle/>
            <a:p>
              <a:pPr>
                <a:lnSpc>
                  <a:spcPct val="120000"/>
                </a:lnSpc>
              </a:pPr>
              <a:r>
                <a:rPr lang="zh-CN" altLang="en-US" sz="1000" dirty="0">
                  <a:solidFill>
                    <a:srgbClr val="317DD6"/>
                  </a:solidFill>
                  <a:latin typeface="黑体" panose="02010609060101010101" pitchFamily="49" charset="-122"/>
                  <a:ea typeface="黑体" panose="02010609060101010101" pitchFamily="49" charset="-122"/>
                </a:rPr>
                <a:t>点击此处添加文本点击此处添加文本点击此处添加文本</a:t>
              </a:r>
              <a:endParaRPr lang="zh-CN" altLang="en-US" sz="1000" dirty="0">
                <a:solidFill>
                  <a:srgbClr val="317DD6"/>
                </a:solidFill>
              </a:endParaRPr>
            </a:p>
          </p:txBody>
        </p:sp>
      </p:grpSp>
    </p:spTree>
    <p:extLst>
      <p:ext uri="{BB962C8B-B14F-4D97-AF65-F5344CB8AC3E}">
        <p14:creationId xmlns:p14="http://schemas.microsoft.com/office/powerpoint/2010/main" val="784862288"/>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anim calcmode="lin" valueType="num">
                                      <p:cBhvr>
                                        <p:cTn id="40" dur="1000" fill="hold"/>
                                        <p:tgtEl>
                                          <p:spTgt spid="9"/>
                                        </p:tgtEl>
                                        <p:attrNameLst>
                                          <p:attrName>ppt_x</p:attrName>
                                        </p:attrNameLst>
                                      </p:cBhvr>
                                      <p:tavLst>
                                        <p:tav tm="0">
                                          <p:val>
                                            <p:strVal val="#ppt_x"/>
                                          </p:val>
                                        </p:tav>
                                        <p:tav tm="100000">
                                          <p:val>
                                            <p:strVal val="#ppt_x"/>
                                          </p:val>
                                        </p:tav>
                                      </p:tavLst>
                                    </p:anim>
                                    <p:anim calcmode="lin" valueType="num">
                                      <p:cBhvr>
                                        <p:cTn id="4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p:cTn id="46" dur="500" fill="hold"/>
                                        <p:tgtEl>
                                          <p:spTgt spid="16"/>
                                        </p:tgtEl>
                                        <p:attrNameLst>
                                          <p:attrName>ppt_w</p:attrName>
                                        </p:attrNameLst>
                                      </p:cBhvr>
                                      <p:tavLst>
                                        <p:tav tm="0">
                                          <p:val>
                                            <p:fltVal val="0"/>
                                          </p:val>
                                        </p:tav>
                                        <p:tav tm="100000">
                                          <p:val>
                                            <p:strVal val="#ppt_w"/>
                                          </p:val>
                                        </p:tav>
                                      </p:tavLst>
                                    </p:anim>
                                    <p:anim calcmode="lin" valueType="num">
                                      <p:cBhvr>
                                        <p:cTn id="47" dur="500" fill="hold"/>
                                        <p:tgtEl>
                                          <p:spTgt spid="16"/>
                                        </p:tgtEl>
                                        <p:attrNameLst>
                                          <p:attrName>ppt_h</p:attrName>
                                        </p:attrNameLst>
                                      </p:cBhvr>
                                      <p:tavLst>
                                        <p:tav tm="0">
                                          <p:val>
                                            <p:fltVal val="0"/>
                                          </p:val>
                                        </p:tav>
                                        <p:tav tm="100000">
                                          <p:val>
                                            <p:strVal val="#ppt_h"/>
                                          </p:val>
                                        </p:tav>
                                      </p:tavLst>
                                    </p:anim>
                                    <p:animEffect transition="in" filter="fade">
                                      <p:cBhvr>
                                        <p:cTn id="48" dur="500"/>
                                        <p:tgtEl>
                                          <p:spTgt spid="16"/>
                                        </p:tgtEl>
                                      </p:cBhvr>
                                    </p:animEffect>
                                  </p:childTnLst>
                                </p:cTn>
                              </p:par>
                              <p:par>
                                <p:cTn id="49" presetID="53" presetClass="entr" presetSubtype="16" fill="hold" nodeType="with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p:cTn id="51" dur="500" fill="hold"/>
                                        <p:tgtEl>
                                          <p:spTgt spid="17"/>
                                        </p:tgtEl>
                                        <p:attrNameLst>
                                          <p:attrName>ppt_w</p:attrName>
                                        </p:attrNameLst>
                                      </p:cBhvr>
                                      <p:tavLst>
                                        <p:tav tm="0">
                                          <p:val>
                                            <p:fltVal val="0"/>
                                          </p:val>
                                        </p:tav>
                                        <p:tav tm="100000">
                                          <p:val>
                                            <p:strVal val="#ppt_w"/>
                                          </p:val>
                                        </p:tav>
                                      </p:tavLst>
                                    </p:anim>
                                    <p:anim calcmode="lin" valueType="num">
                                      <p:cBhvr>
                                        <p:cTn id="52" dur="500" fill="hold"/>
                                        <p:tgtEl>
                                          <p:spTgt spid="17"/>
                                        </p:tgtEl>
                                        <p:attrNameLst>
                                          <p:attrName>ppt_h</p:attrName>
                                        </p:attrNameLst>
                                      </p:cBhvr>
                                      <p:tavLst>
                                        <p:tav tm="0">
                                          <p:val>
                                            <p:fltVal val="0"/>
                                          </p:val>
                                        </p:tav>
                                        <p:tav tm="100000">
                                          <p:val>
                                            <p:strVal val="#ppt_h"/>
                                          </p:val>
                                        </p:tav>
                                      </p:tavLst>
                                    </p:anim>
                                    <p:animEffect transition="in" filter="fade">
                                      <p:cBhvr>
                                        <p:cTn id="53" dur="500"/>
                                        <p:tgtEl>
                                          <p:spTgt spid="17"/>
                                        </p:tgtEl>
                                      </p:cBhvr>
                                    </p:animEffect>
                                  </p:childTnLst>
                                </p:cTn>
                              </p:par>
                              <p:par>
                                <p:cTn id="54" presetID="53" presetClass="entr" presetSubtype="16" fill="hold" nodeType="with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p:cTn id="56" dur="500" fill="hold"/>
                                        <p:tgtEl>
                                          <p:spTgt spid="18"/>
                                        </p:tgtEl>
                                        <p:attrNameLst>
                                          <p:attrName>ppt_w</p:attrName>
                                        </p:attrNameLst>
                                      </p:cBhvr>
                                      <p:tavLst>
                                        <p:tav tm="0">
                                          <p:val>
                                            <p:fltVal val="0"/>
                                          </p:val>
                                        </p:tav>
                                        <p:tav tm="100000">
                                          <p:val>
                                            <p:strVal val="#ppt_w"/>
                                          </p:val>
                                        </p:tav>
                                      </p:tavLst>
                                    </p:anim>
                                    <p:anim calcmode="lin" valueType="num">
                                      <p:cBhvr>
                                        <p:cTn id="57" dur="500" fill="hold"/>
                                        <p:tgtEl>
                                          <p:spTgt spid="18"/>
                                        </p:tgtEl>
                                        <p:attrNameLst>
                                          <p:attrName>ppt_h</p:attrName>
                                        </p:attrNameLst>
                                      </p:cBhvr>
                                      <p:tavLst>
                                        <p:tav tm="0">
                                          <p:val>
                                            <p:fltVal val="0"/>
                                          </p:val>
                                        </p:tav>
                                        <p:tav tm="100000">
                                          <p:val>
                                            <p:strVal val="#ppt_h"/>
                                          </p:val>
                                        </p:tav>
                                      </p:tavLst>
                                    </p:anim>
                                    <p:animEffect transition="in" filter="fade">
                                      <p:cBhvr>
                                        <p:cTn id="58" dur="500"/>
                                        <p:tgtEl>
                                          <p:spTgt spid="18"/>
                                        </p:tgtEl>
                                      </p:cBhvr>
                                    </p:animEffect>
                                  </p:childTnLst>
                                </p:cTn>
                              </p:par>
                              <p:par>
                                <p:cTn id="59" presetID="53" presetClass="entr" presetSubtype="16" fill="hold"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p:cTn id="61" dur="500" fill="hold"/>
                                        <p:tgtEl>
                                          <p:spTgt spid="19"/>
                                        </p:tgtEl>
                                        <p:attrNameLst>
                                          <p:attrName>ppt_w</p:attrName>
                                        </p:attrNameLst>
                                      </p:cBhvr>
                                      <p:tavLst>
                                        <p:tav tm="0">
                                          <p:val>
                                            <p:fltVal val="0"/>
                                          </p:val>
                                        </p:tav>
                                        <p:tav tm="100000">
                                          <p:val>
                                            <p:strVal val="#ppt_w"/>
                                          </p:val>
                                        </p:tav>
                                      </p:tavLst>
                                    </p:anim>
                                    <p:anim calcmode="lin" valueType="num">
                                      <p:cBhvr>
                                        <p:cTn id="62" dur="500" fill="hold"/>
                                        <p:tgtEl>
                                          <p:spTgt spid="19"/>
                                        </p:tgtEl>
                                        <p:attrNameLst>
                                          <p:attrName>ppt_h</p:attrName>
                                        </p:attrNameLst>
                                      </p:cBhvr>
                                      <p:tavLst>
                                        <p:tav tm="0">
                                          <p:val>
                                            <p:fltVal val="0"/>
                                          </p:val>
                                        </p:tav>
                                        <p:tav tm="100000">
                                          <p:val>
                                            <p:strVal val="#ppt_h"/>
                                          </p:val>
                                        </p:tav>
                                      </p:tavLst>
                                    </p:anim>
                                    <p:animEffect transition="in" filter="fade">
                                      <p:cBhvr>
                                        <p:cTn id="63" dur="500"/>
                                        <p:tgtEl>
                                          <p:spTgt spid="19"/>
                                        </p:tgtEl>
                                      </p:cBhvr>
                                    </p:animEffect>
                                  </p:childTnLst>
                                </p:cTn>
                              </p:par>
                              <p:par>
                                <p:cTn id="64" presetID="53" presetClass="entr" presetSubtype="16" fill="hold" nodeType="with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p:cTn id="66" dur="500" fill="hold"/>
                                        <p:tgtEl>
                                          <p:spTgt spid="20"/>
                                        </p:tgtEl>
                                        <p:attrNameLst>
                                          <p:attrName>ppt_w</p:attrName>
                                        </p:attrNameLst>
                                      </p:cBhvr>
                                      <p:tavLst>
                                        <p:tav tm="0">
                                          <p:val>
                                            <p:fltVal val="0"/>
                                          </p:val>
                                        </p:tav>
                                        <p:tav tm="100000">
                                          <p:val>
                                            <p:strVal val="#ppt_w"/>
                                          </p:val>
                                        </p:tav>
                                      </p:tavLst>
                                    </p:anim>
                                    <p:anim calcmode="lin" valueType="num">
                                      <p:cBhvr>
                                        <p:cTn id="67" dur="500" fill="hold"/>
                                        <p:tgtEl>
                                          <p:spTgt spid="20"/>
                                        </p:tgtEl>
                                        <p:attrNameLst>
                                          <p:attrName>ppt_h</p:attrName>
                                        </p:attrNameLst>
                                      </p:cBhvr>
                                      <p:tavLst>
                                        <p:tav tm="0">
                                          <p:val>
                                            <p:fltVal val="0"/>
                                          </p:val>
                                        </p:tav>
                                        <p:tav tm="100000">
                                          <p:val>
                                            <p:strVal val="#ppt_h"/>
                                          </p:val>
                                        </p:tav>
                                      </p:tavLst>
                                    </p:anim>
                                    <p:animEffect transition="in" filter="fade">
                                      <p:cBhvr>
                                        <p:cTn id="68" dur="500"/>
                                        <p:tgtEl>
                                          <p:spTgt spid="20"/>
                                        </p:tgtEl>
                                      </p:cBhvr>
                                    </p:animEffect>
                                  </p:childTnLst>
                                </p:cTn>
                              </p:par>
                              <p:par>
                                <p:cTn id="69" presetID="53" presetClass="entr" presetSubtype="16" fill="hold" nodeType="with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500" fill="hold"/>
                                        <p:tgtEl>
                                          <p:spTgt spid="21"/>
                                        </p:tgtEl>
                                        <p:attrNameLst>
                                          <p:attrName>ppt_w</p:attrName>
                                        </p:attrNameLst>
                                      </p:cBhvr>
                                      <p:tavLst>
                                        <p:tav tm="0">
                                          <p:val>
                                            <p:fltVal val="0"/>
                                          </p:val>
                                        </p:tav>
                                        <p:tav tm="100000">
                                          <p:val>
                                            <p:strVal val="#ppt_w"/>
                                          </p:val>
                                        </p:tav>
                                      </p:tavLst>
                                    </p:anim>
                                    <p:anim calcmode="lin" valueType="num">
                                      <p:cBhvr>
                                        <p:cTn id="72" dur="500" fill="hold"/>
                                        <p:tgtEl>
                                          <p:spTgt spid="21"/>
                                        </p:tgtEl>
                                        <p:attrNameLst>
                                          <p:attrName>ppt_h</p:attrName>
                                        </p:attrNameLst>
                                      </p:cBhvr>
                                      <p:tavLst>
                                        <p:tav tm="0">
                                          <p:val>
                                            <p:fltVal val="0"/>
                                          </p:val>
                                        </p:tav>
                                        <p:tav tm="100000">
                                          <p:val>
                                            <p:strVal val="#ppt_h"/>
                                          </p:val>
                                        </p:tav>
                                      </p:tavLst>
                                    </p:anim>
                                    <p:animEffect transition="in" filter="fade">
                                      <p:cBhvr>
                                        <p:cTn id="73" dur="500"/>
                                        <p:tgtEl>
                                          <p:spTgt spid="21"/>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nodeType="clickEffect">
                                  <p:stCondLst>
                                    <p:cond delay="0"/>
                                  </p:stCondLst>
                                  <p:childTnLst>
                                    <p:set>
                                      <p:cBhvr>
                                        <p:cTn id="77" dur="1" fill="hold">
                                          <p:stCondLst>
                                            <p:cond delay="0"/>
                                          </p:stCondLst>
                                        </p:cTn>
                                        <p:tgtEl>
                                          <p:spTgt spid="10"/>
                                        </p:tgtEl>
                                        <p:attrNameLst>
                                          <p:attrName>style.visibility</p:attrName>
                                        </p:attrNameLst>
                                      </p:cBhvr>
                                      <p:to>
                                        <p:strVal val="visible"/>
                                      </p:to>
                                    </p:set>
                                    <p:anim calcmode="lin" valueType="num">
                                      <p:cBhvr>
                                        <p:cTn id="78" dur="500" fill="hold"/>
                                        <p:tgtEl>
                                          <p:spTgt spid="10"/>
                                        </p:tgtEl>
                                        <p:attrNameLst>
                                          <p:attrName>ppt_w</p:attrName>
                                        </p:attrNameLst>
                                      </p:cBhvr>
                                      <p:tavLst>
                                        <p:tav tm="0">
                                          <p:val>
                                            <p:fltVal val="0"/>
                                          </p:val>
                                        </p:tav>
                                        <p:tav tm="100000">
                                          <p:val>
                                            <p:strVal val="#ppt_w"/>
                                          </p:val>
                                        </p:tav>
                                      </p:tavLst>
                                    </p:anim>
                                    <p:anim calcmode="lin" valueType="num">
                                      <p:cBhvr>
                                        <p:cTn id="79" dur="500" fill="hold"/>
                                        <p:tgtEl>
                                          <p:spTgt spid="10"/>
                                        </p:tgtEl>
                                        <p:attrNameLst>
                                          <p:attrName>ppt_h</p:attrName>
                                        </p:attrNameLst>
                                      </p:cBhvr>
                                      <p:tavLst>
                                        <p:tav tm="0">
                                          <p:val>
                                            <p:fltVal val="0"/>
                                          </p:val>
                                        </p:tav>
                                        <p:tav tm="100000">
                                          <p:val>
                                            <p:strVal val="#ppt_h"/>
                                          </p:val>
                                        </p:tav>
                                      </p:tavLst>
                                    </p:anim>
                                    <p:animEffect transition="in" filter="fade">
                                      <p:cBhvr>
                                        <p:cTn id="80" dur="500"/>
                                        <p:tgtEl>
                                          <p:spTgt spid="10"/>
                                        </p:tgtEl>
                                      </p:cBhvr>
                                    </p:animEffect>
                                  </p:childTnLst>
                                </p:cTn>
                              </p:par>
                              <p:par>
                                <p:cTn id="81" presetID="53" presetClass="entr" presetSubtype="16" fill="hold" nodeType="withEffect">
                                  <p:stCondLst>
                                    <p:cond delay="0"/>
                                  </p:stCondLst>
                                  <p:childTnLst>
                                    <p:set>
                                      <p:cBhvr>
                                        <p:cTn id="82" dur="1" fill="hold">
                                          <p:stCondLst>
                                            <p:cond delay="0"/>
                                          </p:stCondLst>
                                        </p:cTn>
                                        <p:tgtEl>
                                          <p:spTgt spid="11"/>
                                        </p:tgtEl>
                                        <p:attrNameLst>
                                          <p:attrName>style.visibility</p:attrName>
                                        </p:attrNameLst>
                                      </p:cBhvr>
                                      <p:to>
                                        <p:strVal val="visible"/>
                                      </p:to>
                                    </p:set>
                                    <p:anim calcmode="lin" valueType="num">
                                      <p:cBhvr>
                                        <p:cTn id="83" dur="500" fill="hold"/>
                                        <p:tgtEl>
                                          <p:spTgt spid="11"/>
                                        </p:tgtEl>
                                        <p:attrNameLst>
                                          <p:attrName>ppt_w</p:attrName>
                                        </p:attrNameLst>
                                      </p:cBhvr>
                                      <p:tavLst>
                                        <p:tav tm="0">
                                          <p:val>
                                            <p:fltVal val="0"/>
                                          </p:val>
                                        </p:tav>
                                        <p:tav tm="100000">
                                          <p:val>
                                            <p:strVal val="#ppt_w"/>
                                          </p:val>
                                        </p:tav>
                                      </p:tavLst>
                                    </p:anim>
                                    <p:anim calcmode="lin" valueType="num">
                                      <p:cBhvr>
                                        <p:cTn id="84" dur="500" fill="hold"/>
                                        <p:tgtEl>
                                          <p:spTgt spid="11"/>
                                        </p:tgtEl>
                                        <p:attrNameLst>
                                          <p:attrName>ppt_h</p:attrName>
                                        </p:attrNameLst>
                                      </p:cBhvr>
                                      <p:tavLst>
                                        <p:tav tm="0">
                                          <p:val>
                                            <p:fltVal val="0"/>
                                          </p:val>
                                        </p:tav>
                                        <p:tav tm="100000">
                                          <p:val>
                                            <p:strVal val="#ppt_h"/>
                                          </p:val>
                                        </p:tav>
                                      </p:tavLst>
                                    </p:anim>
                                    <p:animEffect transition="in" filter="fade">
                                      <p:cBhvr>
                                        <p:cTn id="85" dur="500"/>
                                        <p:tgtEl>
                                          <p:spTgt spid="11"/>
                                        </p:tgtEl>
                                      </p:cBhvr>
                                    </p:animEffect>
                                  </p:childTnLst>
                                </p:cTn>
                              </p:par>
                              <p:par>
                                <p:cTn id="86" presetID="53" presetClass="entr" presetSubtype="16" fill="hold" nodeType="with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500" fill="hold"/>
                                        <p:tgtEl>
                                          <p:spTgt spid="12"/>
                                        </p:tgtEl>
                                        <p:attrNameLst>
                                          <p:attrName>ppt_w</p:attrName>
                                        </p:attrNameLst>
                                      </p:cBhvr>
                                      <p:tavLst>
                                        <p:tav tm="0">
                                          <p:val>
                                            <p:fltVal val="0"/>
                                          </p:val>
                                        </p:tav>
                                        <p:tav tm="100000">
                                          <p:val>
                                            <p:strVal val="#ppt_w"/>
                                          </p:val>
                                        </p:tav>
                                      </p:tavLst>
                                    </p:anim>
                                    <p:anim calcmode="lin" valueType="num">
                                      <p:cBhvr>
                                        <p:cTn id="89" dur="500" fill="hold"/>
                                        <p:tgtEl>
                                          <p:spTgt spid="12"/>
                                        </p:tgtEl>
                                        <p:attrNameLst>
                                          <p:attrName>ppt_h</p:attrName>
                                        </p:attrNameLst>
                                      </p:cBhvr>
                                      <p:tavLst>
                                        <p:tav tm="0">
                                          <p:val>
                                            <p:fltVal val="0"/>
                                          </p:val>
                                        </p:tav>
                                        <p:tav tm="100000">
                                          <p:val>
                                            <p:strVal val="#ppt_h"/>
                                          </p:val>
                                        </p:tav>
                                      </p:tavLst>
                                    </p:anim>
                                    <p:animEffect transition="in" filter="fade">
                                      <p:cBhvr>
                                        <p:cTn id="90" dur="500"/>
                                        <p:tgtEl>
                                          <p:spTgt spid="12"/>
                                        </p:tgtEl>
                                      </p:cBhvr>
                                    </p:animEffect>
                                  </p:childTnLst>
                                </p:cTn>
                              </p:par>
                              <p:par>
                                <p:cTn id="91" presetID="53" presetClass="entr" presetSubtype="16" fill="hold" nodeType="withEffect">
                                  <p:stCondLst>
                                    <p:cond delay="0"/>
                                  </p:stCondLst>
                                  <p:childTnLst>
                                    <p:set>
                                      <p:cBhvr>
                                        <p:cTn id="92" dur="1" fill="hold">
                                          <p:stCondLst>
                                            <p:cond delay="0"/>
                                          </p:stCondLst>
                                        </p:cTn>
                                        <p:tgtEl>
                                          <p:spTgt spid="13"/>
                                        </p:tgtEl>
                                        <p:attrNameLst>
                                          <p:attrName>style.visibility</p:attrName>
                                        </p:attrNameLst>
                                      </p:cBhvr>
                                      <p:to>
                                        <p:strVal val="visible"/>
                                      </p:to>
                                    </p:set>
                                    <p:anim calcmode="lin" valueType="num">
                                      <p:cBhvr>
                                        <p:cTn id="93" dur="500" fill="hold"/>
                                        <p:tgtEl>
                                          <p:spTgt spid="13"/>
                                        </p:tgtEl>
                                        <p:attrNameLst>
                                          <p:attrName>ppt_w</p:attrName>
                                        </p:attrNameLst>
                                      </p:cBhvr>
                                      <p:tavLst>
                                        <p:tav tm="0">
                                          <p:val>
                                            <p:fltVal val="0"/>
                                          </p:val>
                                        </p:tav>
                                        <p:tav tm="100000">
                                          <p:val>
                                            <p:strVal val="#ppt_w"/>
                                          </p:val>
                                        </p:tav>
                                      </p:tavLst>
                                    </p:anim>
                                    <p:anim calcmode="lin" valueType="num">
                                      <p:cBhvr>
                                        <p:cTn id="94" dur="500" fill="hold"/>
                                        <p:tgtEl>
                                          <p:spTgt spid="13"/>
                                        </p:tgtEl>
                                        <p:attrNameLst>
                                          <p:attrName>ppt_h</p:attrName>
                                        </p:attrNameLst>
                                      </p:cBhvr>
                                      <p:tavLst>
                                        <p:tav tm="0">
                                          <p:val>
                                            <p:fltVal val="0"/>
                                          </p:val>
                                        </p:tav>
                                        <p:tav tm="100000">
                                          <p:val>
                                            <p:strVal val="#ppt_h"/>
                                          </p:val>
                                        </p:tav>
                                      </p:tavLst>
                                    </p:anim>
                                    <p:animEffect transition="in" filter="fade">
                                      <p:cBhvr>
                                        <p:cTn id="95" dur="500"/>
                                        <p:tgtEl>
                                          <p:spTgt spid="13"/>
                                        </p:tgtEl>
                                      </p:cBhvr>
                                    </p:animEffect>
                                  </p:childTnLst>
                                </p:cTn>
                              </p:par>
                              <p:par>
                                <p:cTn id="96" presetID="53" presetClass="entr" presetSubtype="16" fill="hold" nodeType="withEffect">
                                  <p:stCondLst>
                                    <p:cond delay="0"/>
                                  </p:stCondLst>
                                  <p:childTnLst>
                                    <p:set>
                                      <p:cBhvr>
                                        <p:cTn id="97" dur="1" fill="hold">
                                          <p:stCondLst>
                                            <p:cond delay="0"/>
                                          </p:stCondLst>
                                        </p:cTn>
                                        <p:tgtEl>
                                          <p:spTgt spid="14"/>
                                        </p:tgtEl>
                                        <p:attrNameLst>
                                          <p:attrName>style.visibility</p:attrName>
                                        </p:attrNameLst>
                                      </p:cBhvr>
                                      <p:to>
                                        <p:strVal val="visible"/>
                                      </p:to>
                                    </p:set>
                                    <p:anim calcmode="lin" valueType="num">
                                      <p:cBhvr>
                                        <p:cTn id="98" dur="500" fill="hold"/>
                                        <p:tgtEl>
                                          <p:spTgt spid="14"/>
                                        </p:tgtEl>
                                        <p:attrNameLst>
                                          <p:attrName>ppt_w</p:attrName>
                                        </p:attrNameLst>
                                      </p:cBhvr>
                                      <p:tavLst>
                                        <p:tav tm="0">
                                          <p:val>
                                            <p:fltVal val="0"/>
                                          </p:val>
                                        </p:tav>
                                        <p:tav tm="100000">
                                          <p:val>
                                            <p:strVal val="#ppt_w"/>
                                          </p:val>
                                        </p:tav>
                                      </p:tavLst>
                                    </p:anim>
                                    <p:anim calcmode="lin" valueType="num">
                                      <p:cBhvr>
                                        <p:cTn id="99" dur="500" fill="hold"/>
                                        <p:tgtEl>
                                          <p:spTgt spid="14"/>
                                        </p:tgtEl>
                                        <p:attrNameLst>
                                          <p:attrName>ppt_h</p:attrName>
                                        </p:attrNameLst>
                                      </p:cBhvr>
                                      <p:tavLst>
                                        <p:tav tm="0">
                                          <p:val>
                                            <p:fltVal val="0"/>
                                          </p:val>
                                        </p:tav>
                                        <p:tav tm="100000">
                                          <p:val>
                                            <p:strVal val="#ppt_h"/>
                                          </p:val>
                                        </p:tav>
                                      </p:tavLst>
                                    </p:anim>
                                    <p:animEffect transition="in" filter="fade">
                                      <p:cBhvr>
                                        <p:cTn id="100" dur="500"/>
                                        <p:tgtEl>
                                          <p:spTgt spid="14"/>
                                        </p:tgtEl>
                                      </p:cBhvr>
                                    </p:animEffect>
                                  </p:childTnLst>
                                </p:cTn>
                              </p:par>
                              <p:par>
                                <p:cTn id="101" presetID="53" presetClass="entr" presetSubtype="16" fill="hold" nodeType="withEffect">
                                  <p:stCondLst>
                                    <p:cond delay="0"/>
                                  </p:stCondLst>
                                  <p:childTnLst>
                                    <p:set>
                                      <p:cBhvr>
                                        <p:cTn id="102" dur="1" fill="hold">
                                          <p:stCondLst>
                                            <p:cond delay="0"/>
                                          </p:stCondLst>
                                        </p:cTn>
                                        <p:tgtEl>
                                          <p:spTgt spid="15"/>
                                        </p:tgtEl>
                                        <p:attrNameLst>
                                          <p:attrName>style.visibility</p:attrName>
                                        </p:attrNameLst>
                                      </p:cBhvr>
                                      <p:to>
                                        <p:strVal val="visible"/>
                                      </p:to>
                                    </p:set>
                                    <p:anim calcmode="lin" valueType="num">
                                      <p:cBhvr>
                                        <p:cTn id="103" dur="500" fill="hold"/>
                                        <p:tgtEl>
                                          <p:spTgt spid="15"/>
                                        </p:tgtEl>
                                        <p:attrNameLst>
                                          <p:attrName>ppt_w</p:attrName>
                                        </p:attrNameLst>
                                      </p:cBhvr>
                                      <p:tavLst>
                                        <p:tav tm="0">
                                          <p:val>
                                            <p:fltVal val="0"/>
                                          </p:val>
                                        </p:tav>
                                        <p:tav tm="100000">
                                          <p:val>
                                            <p:strVal val="#ppt_w"/>
                                          </p:val>
                                        </p:tav>
                                      </p:tavLst>
                                    </p:anim>
                                    <p:anim calcmode="lin" valueType="num">
                                      <p:cBhvr>
                                        <p:cTn id="104" dur="500" fill="hold"/>
                                        <p:tgtEl>
                                          <p:spTgt spid="15"/>
                                        </p:tgtEl>
                                        <p:attrNameLst>
                                          <p:attrName>ppt_h</p:attrName>
                                        </p:attrNameLst>
                                      </p:cBhvr>
                                      <p:tavLst>
                                        <p:tav tm="0">
                                          <p:val>
                                            <p:fltVal val="0"/>
                                          </p:val>
                                        </p:tav>
                                        <p:tav tm="100000">
                                          <p:val>
                                            <p:strVal val="#ppt_h"/>
                                          </p:val>
                                        </p:tav>
                                      </p:tavLst>
                                    </p:anim>
                                    <p:animEffect transition="in" filter="fade">
                                      <p:cBhvr>
                                        <p:cTn id="105" dur="500"/>
                                        <p:tgtEl>
                                          <p:spTgt spid="15"/>
                                        </p:tgtEl>
                                      </p:cBhvr>
                                    </p:animEffect>
                                  </p:childTnLst>
                                </p:cTn>
                              </p:par>
                            </p:childTnLst>
                          </p:cTn>
                        </p:par>
                      </p:childTnLst>
                    </p:cTn>
                  </p:par>
                  <p:par>
                    <p:cTn id="106" fill="hold">
                      <p:stCondLst>
                        <p:cond delay="indefinite"/>
                      </p:stCondLst>
                      <p:childTnLst>
                        <p:par>
                          <p:cTn id="107" fill="hold">
                            <p:stCondLst>
                              <p:cond delay="0"/>
                            </p:stCondLst>
                            <p:childTnLst>
                              <p:par>
                                <p:cTn id="108" presetID="14" presetClass="entr" presetSubtype="10" fill="hold" grpId="0" nodeType="clickEffect">
                                  <p:stCondLst>
                                    <p:cond delay="0"/>
                                  </p:stCondLst>
                                  <p:childTnLst>
                                    <p:set>
                                      <p:cBhvr>
                                        <p:cTn id="109" dur="1" fill="hold">
                                          <p:stCondLst>
                                            <p:cond delay="0"/>
                                          </p:stCondLst>
                                        </p:cTn>
                                        <p:tgtEl>
                                          <p:spTgt spid="50"/>
                                        </p:tgtEl>
                                        <p:attrNameLst>
                                          <p:attrName>style.visibility</p:attrName>
                                        </p:attrNameLst>
                                      </p:cBhvr>
                                      <p:to>
                                        <p:strVal val="visible"/>
                                      </p:to>
                                    </p:set>
                                    <p:animEffect transition="in" filter="randombar(horizontal)">
                                      <p:cBhvr>
                                        <p:cTn id="110" dur="500"/>
                                        <p:tgtEl>
                                          <p:spTgt spid="50"/>
                                        </p:tgtEl>
                                      </p:cBhvr>
                                    </p:animEffect>
                                  </p:childTnLst>
                                </p:cTn>
                              </p:par>
                              <p:par>
                                <p:cTn id="111" presetID="14" presetClass="entr" presetSubtype="10" fill="hold" nodeType="withEffect">
                                  <p:stCondLst>
                                    <p:cond delay="0"/>
                                  </p:stCondLst>
                                  <p:childTnLst>
                                    <p:set>
                                      <p:cBhvr>
                                        <p:cTn id="112" dur="1" fill="hold">
                                          <p:stCondLst>
                                            <p:cond delay="0"/>
                                          </p:stCondLst>
                                        </p:cTn>
                                        <p:tgtEl>
                                          <p:spTgt spid="27"/>
                                        </p:tgtEl>
                                        <p:attrNameLst>
                                          <p:attrName>style.visibility</p:attrName>
                                        </p:attrNameLst>
                                      </p:cBhvr>
                                      <p:to>
                                        <p:strVal val="visible"/>
                                      </p:to>
                                    </p:set>
                                    <p:animEffect transition="in" filter="randombar(horizontal)">
                                      <p:cBhvr>
                                        <p:cTn id="113" dur="500"/>
                                        <p:tgtEl>
                                          <p:spTgt spid="27"/>
                                        </p:tgtEl>
                                      </p:cBhvr>
                                    </p:animEffect>
                                  </p:childTnLst>
                                </p:cTn>
                              </p:par>
                            </p:childTnLst>
                          </p:cTn>
                        </p:par>
                      </p:childTnLst>
                    </p:cTn>
                  </p:par>
                  <p:par>
                    <p:cTn id="114" fill="hold">
                      <p:stCondLst>
                        <p:cond delay="indefinite"/>
                      </p:stCondLst>
                      <p:childTnLst>
                        <p:par>
                          <p:cTn id="115" fill="hold">
                            <p:stCondLst>
                              <p:cond delay="0"/>
                            </p:stCondLst>
                            <p:childTnLst>
                              <p:par>
                                <p:cTn id="116" presetID="14" presetClass="entr" presetSubtype="10" fill="hold" grpId="0" nodeType="clickEffect">
                                  <p:stCondLst>
                                    <p:cond delay="0"/>
                                  </p:stCondLst>
                                  <p:childTnLst>
                                    <p:set>
                                      <p:cBhvr>
                                        <p:cTn id="117" dur="1" fill="hold">
                                          <p:stCondLst>
                                            <p:cond delay="0"/>
                                          </p:stCondLst>
                                        </p:cTn>
                                        <p:tgtEl>
                                          <p:spTgt spid="48"/>
                                        </p:tgtEl>
                                        <p:attrNameLst>
                                          <p:attrName>style.visibility</p:attrName>
                                        </p:attrNameLst>
                                      </p:cBhvr>
                                      <p:to>
                                        <p:strVal val="visible"/>
                                      </p:to>
                                    </p:set>
                                    <p:animEffect transition="in" filter="randombar(horizontal)">
                                      <p:cBhvr>
                                        <p:cTn id="118" dur="500"/>
                                        <p:tgtEl>
                                          <p:spTgt spid="48"/>
                                        </p:tgtEl>
                                      </p:cBhvr>
                                    </p:animEffect>
                                  </p:childTnLst>
                                </p:cTn>
                              </p:par>
                              <p:par>
                                <p:cTn id="119" presetID="14" presetClass="entr" presetSubtype="10" fill="hold" nodeType="withEffect">
                                  <p:stCondLst>
                                    <p:cond delay="0"/>
                                  </p:stCondLst>
                                  <p:childTnLst>
                                    <p:set>
                                      <p:cBhvr>
                                        <p:cTn id="120" dur="1" fill="hold">
                                          <p:stCondLst>
                                            <p:cond delay="0"/>
                                          </p:stCondLst>
                                        </p:cTn>
                                        <p:tgtEl>
                                          <p:spTgt spid="107"/>
                                        </p:tgtEl>
                                        <p:attrNameLst>
                                          <p:attrName>style.visibility</p:attrName>
                                        </p:attrNameLst>
                                      </p:cBhvr>
                                      <p:to>
                                        <p:strVal val="visible"/>
                                      </p:to>
                                    </p:set>
                                    <p:animEffect transition="in" filter="randombar(horizontal)">
                                      <p:cBhvr>
                                        <p:cTn id="121" dur="500"/>
                                        <p:tgtEl>
                                          <p:spTgt spid="107"/>
                                        </p:tgtEl>
                                      </p:cBhvr>
                                    </p:animEffect>
                                  </p:childTnLst>
                                </p:cTn>
                              </p:par>
                            </p:childTnLst>
                          </p:cTn>
                        </p:par>
                      </p:childTnLst>
                    </p:cTn>
                  </p:par>
                  <p:par>
                    <p:cTn id="122" fill="hold">
                      <p:stCondLst>
                        <p:cond delay="indefinite"/>
                      </p:stCondLst>
                      <p:childTnLst>
                        <p:par>
                          <p:cTn id="123" fill="hold">
                            <p:stCondLst>
                              <p:cond delay="0"/>
                            </p:stCondLst>
                            <p:childTnLst>
                              <p:par>
                                <p:cTn id="124" presetID="14" presetClass="entr" presetSubtype="10" fill="hold" grpId="0" nodeType="clickEffect">
                                  <p:stCondLst>
                                    <p:cond delay="0"/>
                                  </p:stCondLst>
                                  <p:childTnLst>
                                    <p:set>
                                      <p:cBhvr>
                                        <p:cTn id="125" dur="1" fill="hold">
                                          <p:stCondLst>
                                            <p:cond delay="0"/>
                                          </p:stCondLst>
                                        </p:cTn>
                                        <p:tgtEl>
                                          <p:spTgt spid="46"/>
                                        </p:tgtEl>
                                        <p:attrNameLst>
                                          <p:attrName>style.visibility</p:attrName>
                                        </p:attrNameLst>
                                      </p:cBhvr>
                                      <p:to>
                                        <p:strVal val="visible"/>
                                      </p:to>
                                    </p:set>
                                    <p:animEffect transition="in" filter="randombar(horizontal)">
                                      <p:cBhvr>
                                        <p:cTn id="126" dur="500"/>
                                        <p:tgtEl>
                                          <p:spTgt spid="46"/>
                                        </p:tgtEl>
                                      </p:cBhvr>
                                    </p:animEffect>
                                  </p:childTnLst>
                                </p:cTn>
                              </p:par>
                              <p:par>
                                <p:cTn id="127" presetID="14" presetClass="entr" presetSubtype="10" fill="hold" nodeType="withEffect">
                                  <p:stCondLst>
                                    <p:cond delay="0"/>
                                  </p:stCondLst>
                                  <p:childTnLst>
                                    <p:set>
                                      <p:cBhvr>
                                        <p:cTn id="128" dur="1" fill="hold">
                                          <p:stCondLst>
                                            <p:cond delay="0"/>
                                          </p:stCondLst>
                                        </p:cTn>
                                        <p:tgtEl>
                                          <p:spTgt spid="110"/>
                                        </p:tgtEl>
                                        <p:attrNameLst>
                                          <p:attrName>style.visibility</p:attrName>
                                        </p:attrNameLst>
                                      </p:cBhvr>
                                      <p:to>
                                        <p:strVal val="visible"/>
                                      </p:to>
                                    </p:set>
                                    <p:animEffect transition="in" filter="randombar(horizontal)">
                                      <p:cBhvr>
                                        <p:cTn id="129" dur="500"/>
                                        <p:tgtEl>
                                          <p:spTgt spid="110"/>
                                        </p:tgtEl>
                                      </p:cBhvr>
                                    </p:animEffect>
                                  </p:childTnLst>
                                </p:cTn>
                              </p:par>
                            </p:childTnLst>
                          </p:cTn>
                        </p:par>
                      </p:childTnLst>
                    </p:cTn>
                  </p:par>
                  <p:par>
                    <p:cTn id="130" fill="hold">
                      <p:stCondLst>
                        <p:cond delay="indefinite"/>
                      </p:stCondLst>
                      <p:childTnLst>
                        <p:par>
                          <p:cTn id="131" fill="hold">
                            <p:stCondLst>
                              <p:cond delay="0"/>
                            </p:stCondLst>
                            <p:childTnLst>
                              <p:par>
                                <p:cTn id="132" presetID="14" presetClass="entr" presetSubtype="10" fill="hold" grpId="0" nodeType="clickEffect">
                                  <p:stCondLst>
                                    <p:cond delay="0"/>
                                  </p:stCondLst>
                                  <p:childTnLst>
                                    <p:set>
                                      <p:cBhvr>
                                        <p:cTn id="133" dur="1" fill="hold">
                                          <p:stCondLst>
                                            <p:cond delay="0"/>
                                          </p:stCondLst>
                                        </p:cTn>
                                        <p:tgtEl>
                                          <p:spTgt spid="44"/>
                                        </p:tgtEl>
                                        <p:attrNameLst>
                                          <p:attrName>style.visibility</p:attrName>
                                        </p:attrNameLst>
                                      </p:cBhvr>
                                      <p:to>
                                        <p:strVal val="visible"/>
                                      </p:to>
                                    </p:set>
                                    <p:animEffect transition="in" filter="randombar(horizontal)">
                                      <p:cBhvr>
                                        <p:cTn id="134" dur="500"/>
                                        <p:tgtEl>
                                          <p:spTgt spid="44"/>
                                        </p:tgtEl>
                                      </p:cBhvr>
                                    </p:animEffect>
                                  </p:childTnLst>
                                </p:cTn>
                              </p:par>
                              <p:par>
                                <p:cTn id="135" presetID="14" presetClass="entr" presetSubtype="10" fill="hold" nodeType="withEffect">
                                  <p:stCondLst>
                                    <p:cond delay="0"/>
                                  </p:stCondLst>
                                  <p:childTnLst>
                                    <p:set>
                                      <p:cBhvr>
                                        <p:cTn id="136" dur="1" fill="hold">
                                          <p:stCondLst>
                                            <p:cond delay="0"/>
                                          </p:stCondLst>
                                        </p:cTn>
                                        <p:tgtEl>
                                          <p:spTgt spid="113"/>
                                        </p:tgtEl>
                                        <p:attrNameLst>
                                          <p:attrName>style.visibility</p:attrName>
                                        </p:attrNameLst>
                                      </p:cBhvr>
                                      <p:to>
                                        <p:strVal val="visible"/>
                                      </p:to>
                                    </p:set>
                                    <p:animEffect transition="in" filter="randombar(horizontal)">
                                      <p:cBhvr>
                                        <p:cTn id="137" dur="500"/>
                                        <p:tgtEl>
                                          <p:spTgt spid="113"/>
                                        </p:tgtEl>
                                      </p:cBhvr>
                                    </p:animEffect>
                                  </p:childTnLst>
                                </p:cTn>
                              </p:par>
                            </p:childTnLst>
                          </p:cTn>
                        </p:par>
                      </p:childTnLst>
                    </p:cTn>
                  </p:par>
                  <p:par>
                    <p:cTn id="138" fill="hold">
                      <p:stCondLst>
                        <p:cond delay="indefinite"/>
                      </p:stCondLst>
                      <p:childTnLst>
                        <p:par>
                          <p:cTn id="139" fill="hold">
                            <p:stCondLst>
                              <p:cond delay="0"/>
                            </p:stCondLst>
                            <p:childTnLst>
                              <p:par>
                                <p:cTn id="140" presetID="14" presetClass="entr" presetSubtype="10" fill="hold" grpId="0" nodeType="clickEffect">
                                  <p:stCondLst>
                                    <p:cond delay="0"/>
                                  </p:stCondLst>
                                  <p:childTnLst>
                                    <p:set>
                                      <p:cBhvr>
                                        <p:cTn id="141" dur="1" fill="hold">
                                          <p:stCondLst>
                                            <p:cond delay="0"/>
                                          </p:stCondLst>
                                        </p:cTn>
                                        <p:tgtEl>
                                          <p:spTgt spid="42"/>
                                        </p:tgtEl>
                                        <p:attrNameLst>
                                          <p:attrName>style.visibility</p:attrName>
                                        </p:attrNameLst>
                                      </p:cBhvr>
                                      <p:to>
                                        <p:strVal val="visible"/>
                                      </p:to>
                                    </p:set>
                                    <p:animEffect transition="in" filter="randombar(horizontal)">
                                      <p:cBhvr>
                                        <p:cTn id="142" dur="500"/>
                                        <p:tgtEl>
                                          <p:spTgt spid="42"/>
                                        </p:tgtEl>
                                      </p:cBhvr>
                                    </p:animEffect>
                                  </p:childTnLst>
                                </p:cTn>
                              </p:par>
                              <p:par>
                                <p:cTn id="143" presetID="14" presetClass="entr" presetSubtype="10" fill="hold" nodeType="withEffect">
                                  <p:stCondLst>
                                    <p:cond delay="0"/>
                                  </p:stCondLst>
                                  <p:childTnLst>
                                    <p:set>
                                      <p:cBhvr>
                                        <p:cTn id="144" dur="1" fill="hold">
                                          <p:stCondLst>
                                            <p:cond delay="0"/>
                                          </p:stCondLst>
                                        </p:cTn>
                                        <p:tgtEl>
                                          <p:spTgt spid="116"/>
                                        </p:tgtEl>
                                        <p:attrNameLst>
                                          <p:attrName>style.visibility</p:attrName>
                                        </p:attrNameLst>
                                      </p:cBhvr>
                                      <p:to>
                                        <p:strVal val="visible"/>
                                      </p:to>
                                    </p:set>
                                    <p:animEffect transition="in" filter="randombar(horizontal)">
                                      <p:cBhvr>
                                        <p:cTn id="145" dur="500"/>
                                        <p:tgtEl>
                                          <p:spTgt spid="116"/>
                                        </p:tgtEl>
                                      </p:cBhvr>
                                    </p:animEffect>
                                  </p:childTnLst>
                                </p:cTn>
                              </p:par>
                            </p:childTnLst>
                          </p:cTn>
                        </p:par>
                      </p:childTnLst>
                    </p:cTn>
                  </p:par>
                  <p:par>
                    <p:cTn id="146" fill="hold">
                      <p:stCondLst>
                        <p:cond delay="indefinite"/>
                      </p:stCondLst>
                      <p:childTnLst>
                        <p:par>
                          <p:cTn id="147" fill="hold">
                            <p:stCondLst>
                              <p:cond delay="0"/>
                            </p:stCondLst>
                            <p:childTnLst>
                              <p:par>
                                <p:cTn id="148" presetID="14" presetClass="entr" presetSubtype="10" fill="hold" grpId="0" nodeType="clickEffect">
                                  <p:stCondLst>
                                    <p:cond delay="0"/>
                                  </p:stCondLst>
                                  <p:childTnLst>
                                    <p:set>
                                      <p:cBhvr>
                                        <p:cTn id="149" dur="1" fill="hold">
                                          <p:stCondLst>
                                            <p:cond delay="0"/>
                                          </p:stCondLst>
                                        </p:cTn>
                                        <p:tgtEl>
                                          <p:spTgt spid="102"/>
                                        </p:tgtEl>
                                        <p:attrNameLst>
                                          <p:attrName>style.visibility</p:attrName>
                                        </p:attrNameLst>
                                      </p:cBhvr>
                                      <p:to>
                                        <p:strVal val="visible"/>
                                      </p:to>
                                    </p:set>
                                    <p:animEffect transition="in" filter="randombar(horizontal)">
                                      <p:cBhvr>
                                        <p:cTn id="150" dur="500"/>
                                        <p:tgtEl>
                                          <p:spTgt spid="102"/>
                                        </p:tgtEl>
                                      </p:cBhvr>
                                    </p:animEffect>
                                  </p:childTnLst>
                                </p:cTn>
                              </p:par>
                              <p:par>
                                <p:cTn id="151" presetID="14" presetClass="entr" presetSubtype="10" fill="hold" nodeType="withEffect">
                                  <p:stCondLst>
                                    <p:cond delay="0"/>
                                  </p:stCondLst>
                                  <p:childTnLst>
                                    <p:set>
                                      <p:cBhvr>
                                        <p:cTn id="152" dur="1" fill="hold">
                                          <p:stCondLst>
                                            <p:cond delay="0"/>
                                          </p:stCondLst>
                                        </p:cTn>
                                        <p:tgtEl>
                                          <p:spTgt spid="119"/>
                                        </p:tgtEl>
                                        <p:attrNameLst>
                                          <p:attrName>style.visibility</p:attrName>
                                        </p:attrNameLst>
                                      </p:cBhvr>
                                      <p:to>
                                        <p:strVal val="visible"/>
                                      </p:to>
                                    </p:set>
                                    <p:animEffect transition="in" filter="randombar(horizontal)">
                                      <p:cBhvr>
                                        <p:cTn id="153"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50" grpId="0" animBg="1"/>
      <p:bldP spid="48" grpId="0" animBg="1"/>
      <p:bldP spid="46" grpId="0" animBg="1"/>
      <p:bldP spid="44" grpId="0" animBg="1"/>
      <p:bldP spid="42" grpId="0" animBg="1"/>
      <p:bldP spid="10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íśḷíḋè">
            <a:extLst>
              <a:ext uri="{FF2B5EF4-FFF2-40B4-BE49-F238E27FC236}">
                <a16:creationId xmlns:a16="http://schemas.microsoft.com/office/drawing/2014/main" xmlns="" id="{ABD42C8E-BB81-40C4-9F0C-1381D20A420B}"/>
              </a:ext>
            </a:extLst>
          </p:cNvPr>
          <p:cNvGrpSpPr/>
          <p:nvPr/>
        </p:nvGrpSpPr>
        <p:grpSpPr>
          <a:xfrm>
            <a:off x="827096" y="1675949"/>
            <a:ext cx="10444793" cy="2717786"/>
            <a:chOff x="414338" y="1202752"/>
            <a:chExt cx="8128166" cy="2717786"/>
          </a:xfrm>
        </p:grpSpPr>
        <p:cxnSp>
          <p:nvCxnSpPr>
            <p:cNvPr id="35" name="Straight Connector 2">
              <a:extLst>
                <a:ext uri="{FF2B5EF4-FFF2-40B4-BE49-F238E27FC236}">
                  <a16:creationId xmlns:a16="http://schemas.microsoft.com/office/drawing/2014/main" xmlns="" id="{6B8E6E5F-DB69-4E1A-A9ED-847F7E543783}"/>
                </a:ext>
              </a:extLst>
            </p:cNvPr>
            <p:cNvCxnSpPr/>
            <p:nvPr/>
          </p:nvCxnSpPr>
          <p:spPr>
            <a:xfrm>
              <a:off x="1220959" y="1838144"/>
              <a:ext cx="7321545" cy="0"/>
            </a:xfrm>
            <a:prstGeom prst="line">
              <a:avLst/>
            </a:prstGeom>
            <a:ln w="6350" cmpd="sng">
              <a:solidFill>
                <a:schemeClr val="tx1">
                  <a:alpha val="20000"/>
                </a:schemeClr>
              </a:solidFill>
              <a:prstDash val="sysDash"/>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36" name="Straight Connector 3">
              <a:extLst>
                <a:ext uri="{FF2B5EF4-FFF2-40B4-BE49-F238E27FC236}">
                  <a16:creationId xmlns:a16="http://schemas.microsoft.com/office/drawing/2014/main" xmlns="" id="{4190365E-002A-49F3-8345-A53095B356F7}"/>
                </a:ext>
              </a:extLst>
            </p:cNvPr>
            <p:cNvCxnSpPr/>
            <p:nvPr/>
          </p:nvCxnSpPr>
          <p:spPr>
            <a:xfrm>
              <a:off x="1220959" y="1303188"/>
              <a:ext cx="7321545" cy="0"/>
            </a:xfrm>
            <a:prstGeom prst="line">
              <a:avLst/>
            </a:prstGeom>
            <a:ln w="6350" cmpd="sng">
              <a:solidFill>
                <a:schemeClr val="tx1">
                  <a:alpha val="20000"/>
                </a:schemeClr>
              </a:solidFill>
              <a:prstDash val="sysDash"/>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37" name="Straight Connector 4">
              <a:extLst>
                <a:ext uri="{FF2B5EF4-FFF2-40B4-BE49-F238E27FC236}">
                  <a16:creationId xmlns:a16="http://schemas.microsoft.com/office/drawing/2014/main" xmlns="" id="{FB039E90-4A30-44E6-B236-566E8404EF5F}"/>
                </a:ext>
              </a:extLst>
            </p:cNvPr>
            <p:cNvCxnSpPr/>
            <p:nvPr/>
          </p:nvCxnSpPr>
          <p:spPr>
            <a:xfrm>
              <a:off x="1220959" y="2415093"/>
              <a:ext cx="7321545" cy="0"/>
            </a:xfrm>
            <a:prstGeom prst="line">
              <a:avLst/>
            </a:prstGeom>
            <a:ln w="6350" cmpd="sng">
              <a:solidFill>
                <a:schemeClr val="tx1">
                  <a:alpha val="20000"/>
                </a:schemeClr>
              </a:solidFill>
              <a:prstDash val="sysDash"/>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38" name="Straight Connector 5">
              <a:extLst>
                <a:ext uri="{FF2B5EF4-FFF2-40B4-BE49-F238E27FC236}">
                  <a16:creationId xmlns:a16="http://schemas.microsoft.com/office/drawing/2014/main" xmlns="" id="{1D562FF8-1735-4B07-8AC3-FB0B487056FC}"/>
                </a:ext>
              </a:extLst>
            </p:cNvPr>
            <p:cNvCxnSpPr/>
            <p:nvPr/>
          </p:nvCxnSpPr>
          <p:spPr>
            <a:xfrm>
              <a:off x="1220959" y="2979343"/>
              <a:ext cx="7321545" cy="0"/>
            </a:xfrm>
            <a:prstGeom prst="line">
              <a:avLst/>
            </a:prstGeom>
            <a:ln w="6350" cmpd="sng">
              <a:solidFill>
                <a:schemeClr val="tx1">
                  <a:alpha val="20000"/>
                </a:schemeClr>
              </a:solidFill>
              <a:prstDash val="sysDash"/>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39" name="Straight Connector 6">
              <a:extLst>
                <a:ext uri="{FF2B5EF4-FFF2-40B4-BE49-F238E27FC236}">
                  <a16:creationId xmlns:a16="http://schemas.microsoft.com/office/drawing/2014/main" xmlns="" id="{65E1D59A-B2DF-4110-9F4B-0AD54BCB7694}"/>
                </a:ext>
              </a:extLst>
            </p:cNvPr>
            <p:cNvCxnSpPr/>
            <p:nvPr/>
          </p:nvCxnSpPr>
          <p:spPr>
            <a:xfrm>
              <a:off x="1220959" y="3543592"/>
              <a:ext cx="7321545" cy="0"/>
            </a:xfrm>
            <a:prstGeom prst="line">
              <a:avLst/>
            </a:prstGeom>
            <a:ln w="6350" cmpd="sng">
              <a:solidFill>
                <a:schemeClr val="tx1">
                  <a:alpha val="20000"/>
                </a:schemeClr>
              </a:solidFill>
              <a:prstDash val="sysDash"/>
              <a:headEnd type="none"/>
              <a:tailEnd type="none" w="lg" len="lg"/>
            </a:ln>
            <a:effectLst/>
          </p:spPr>
          <p:style>
            <a:lnRef idx="2">
              <a:schemeClr val="accent1"/>
            </a:lnRef>
            <a:fillRef idx="0">
              <a:schemeClr val="accent1"/>
            </a:fillRef>
            <a:effectRef idx="1">
              <a:schemeClr val="accent1"/>
            </a:effectRef>
            <a:fontRef idx="minor">
              <a:schemeClr val="tx1"/>
            </a:fontRef>
          </p:style>
        </p:cxnSp>
        <p:sp>
          <p:nvSpPr>
            <p:cNvPr id="40" name="îş1íḍè">
              <a:extLst>
                <a:ext uri="{FF2B5EF4-FFF2-40B4-BE49-F238E27FC236}">
                  <a16:creationId xmlns:a16="http://schemas.microsoft.com/office/drawing/2014/main" xmlns="" id="{9016E2EA-85F2-4B05-ABB4-A577E4F16643}"/>
                </a:ext>
              </a:extLst>
            </p:cNvPr>
            <p:cNvSpPr/>
            <p:nvPr/>
          </p:nvSpPr>
          <p:spPr>
            <a:xfrm>
              <a:off x="7922612" y="3646921"/>
              <a:ext cx="372716" cy="273617"/>
            </a:xfrm>
            <a:prstGeom prst="rect">
              <a:avLst/>
            </a:prstGeom>
          </p:spPr>
          <p:txBody>
            <a:bodyPr wrap="none">
              <a:normAutofit fontScale="92500" lnSpcReduction="20000"/>
            </a:bodyPr>
            <a:lstStyle/>
            <a:p>
              <a:pPr algn="ctr"/>
              <a:r>
                <a:rPr lang="en-US" sz="1467">
                  <a:solidFill>
                    <a:srgbClr val="3780D7"/>
                  </a:solidFill>
                </a:rPr>
                <a:t>2018</a:t>
              </a:r>
            </a:p>
          </p:txBody>
        </p:sp>
        <p:sp>
          <p:nvSpPr>
            <p:cNvPr id="41" name="îšḷîďê">
              <a:extLst>
                <a:ext uri="{FF2B5EF4-FFF2-40B4-BE49-F238E27FC236}">
                  <a16:creationId xmlns:a16="http://schemas.microsoft.com/office/drawing/2014/main" xmlns="" id="{77FE3C6D-9E39-4294-BB2A-983CE48CFD81}"/>
                </a:ext>
              </a:extLst>
            </p:cNvPr>
            <p:cNvSpPr/>
            <p:nvPr/>
          </p:nvSpPr>
          <p:spPr>
            <a:xfrm>
              <a:off x="7124745" y="3646921"/>
              <a:ext cx="372716" cy="273617"/>
            </a:xfrm>
            <a:prstGeom prst="rect">
              <a:avLst/>
            </a:prstGeom>
          </p:spPr>
          <p:txBody>
            <a:bodyPr wrap="none">
              <a:normAutofit fontScale="92500" lnSpcReduction="20000"/>
            </a:bodyPr>
            <a:lstStyle/>
            <a:p>
              <a:pPr algn="ctr"/>
              <a:r>
                <a:rPr lang="en-US" sz="1467">
                  <a:solidFill>
                    <a:srgbClr val="3780D7"/>
                  </a:solidFill>
                </a:rPr>
                <a:t>2017</a:t>
              </a:r>
            </a:p>
          </p:txBody>
        </p:sp>
        <p:sp>
          <p:nvSpPr>
            <p:cNvPr id="42" name="iŝļïḋê">
              <a:extLst>
                <a:ext uri="{FF2B5EF4-FFF2-40B4-BE49-F238E27FC236}">
                  <a16:creationId xmlns:a16="http://schemas.microsoft.com/office/drawing/2014/main" xmlns="" id="{78980DC7-FD84-4E17-885F-672586A3AEC9}"/>
                </a:ext>
              </a:extLst>
            </p:cNvPr>
            <p:cNvSpPr/>
            <p:nvPr/>
          </p:nvSpPr>
          <p:spPr>
            <a:xfrm>
              <a:off x="6330970" y="3646921"/>
              <a:ext cx="372716" cy="273617"/>
            </a:xfrm>
            <a:prstGeom prst="rect">
              <a:avLst/>
            </a:prstGeom>
          </p:spPr>
          <p:txBody>
            <a:bodyPr wrap="none">
              <a:normAutofit fontScale="92500" lnSpcReduction="20000"/>
            </a:bodyPr>
            <a:lstStyle/>
            <a:p>
              <a:pPr algn="ctr"/>
              <a:r>
                <a:rPr lang="en-US" sz="1467">
                  <a:solidFill>
                    <a:srgbClr val="3780D7"/>
                  </a:solidFill>
                </a:rPr>
                <a:t>2016</a:t>
              </a:r>
            </a:p>
          </p:txBody>
        </p:sp>
        <p:sp>
          <p:nvSpPr>
            <p:cNvPr id="43" name="îšľîḋe">
              <a:extLst>
                <a:ext uri="{FF2B5EF4-FFF2-40B4-BE49-F238E27FC236}">
                  <a16:creationId xmlns:a16="http://schemas.microsoft.com/office/drawing/2014/main" xmlns="" id="{4D869A62-E1A7-405A-8C3D-807D04D80179}"/>
                </a:ext>
              </a:extLst>
            </p:cNvPr>
            <p:cNvSpPr/>
            <p:nvPr/>
          </p:nvSpPr>
          <p:spPr>
            <a:xfrm>
              <a:off x="5529017" y="3646921"/>
              <a:ext cx="372716" cy="273617"/>
            </a:xfrm>
            <a:prstGeom prst="rect">
              <a:avLst/>
            </a:prstGeom>
          </p:spPr>
          <p:txBody>
            <a:bodyPr wrap="none">
              <a:normAutofit fontScale="92500" lnSpcReduction="20000"/>
            </a:bodyPr>
            <a:lstStyle/>
            <a:p>
              <a:pPr algn="ctr"/>
              <a:r>
                <a:rPr lang="en-US" sz="1467">
                  <a:solidFill>
                    <a:srgbClr val="3780D7"/>
                  </a:solidFill>
                </a:rPr>
                <a:t>2015</a:t>
              </a:r>
            </a:p>
          </p:txBody>
        </p:sp>
        <p:sp>
          <p:nvSpPr>
            <p:cNvPr id="44" name="îš1îḋé">
              <a:extLst>
                <a:ext uri="{FF2B5EF4-FFF2-40B4-BE49-F238E27FC236}">
                  <a16:creationId xmlns:a16="http://schemas.microsoft.com/office/drawing/2014/main" xmlns="" id="{6C7FE406-7FA0-4A66-B15B-D0F8D2E32C20}"/>
                </a:ext>
              </a:extLst>
            </p:cNvPr>
            <p:cNvSpPr/>
            <p:nvPr/>
          </p:nvSpPr>
          <p:spPr>
            <a:xfrm>
              <a:off x="4727065" y="3646921"/>
              <a:ext cx="372716" cy="273617"/>
            </a:xfrm>
            <a:prstGeom prst="rect">
              <a:avLst/>
            </a:prstGeom>
          </p:spPr>
          <p:txBody>
            <a:bodyPr wrap="none">
              <a:normAutofit fontScale="92500" lnSpcReduction="20000"/>
            </a:bodyPr>
            <a:lstStyle/>
            <a:p>
              <a:pPr algn="ctr"/>
              <a:r>
                <a:rPr lang="en-US" sz="1467">
                  <a:solidFill>
                    <a:srgbClr val="3780D7"/>
                  </a:solidFill>
                </a:rPr>
                <a:t>2014</a:t>
              </a:r>
            </a:p>
          </p:txBody>
        </p:sp>
        <p:sp>
          <p:nvSpPr>
            <p:cNvPr id="45" name="išlíḋe">
              <a:extLst>
                <a:ext uri="{FF2B5EF4-FFF2-40B4-BE49-F238E27FC236}">
                  <a16:creationId xmlns:a16="http://schemas.microsoft.com/office/drawing/2014/main" xmlns="" id="{5E6CCDEC-0679-4C80-A9AE-28D17AE8A9D3}"/>
                </a:ext>
              </a:extLst>
            </p:cNvPr>
            <p:cNvSpPr/>
            <p:nvPr/>
          </p:nvSpPr>
          <p:spPr>
            <a:xfrm>
              <a:off x="3925112" y="3646921"/>
              <a:ext cx="372716" cy="273617"/>
            </a:xfrm>
            <a:prstGeom prst="rect">
              <a:avLst/>
            </a:prstGeom>
          </p:spPr>
          <p:txBody>
            <a:bodyPr wrap="none">
              <a:normAutofit fontScale="92500" lnSpcReduction="20000"/>
            </a:bodyPr>
            <a:lstStyle/>
            <a:p>
              <a:pPr algn="ctr"/>
              <a:r>
                <a:rPr lang="en-US" sz="1467">
                  <a:solidFill>
                    <a:srgbClr val="3780D7"/>
                  </a:solidFill>
                </a:rPr>
                <a:t>2013</a:t>
              </a:r>
            </a:p>
          </p:txBody>
        </p:sp>
        <p:sp>
          <p:nvSpPr>
            <p:cNvPr id="46" name="íśḷídè">
              <a:extLst>
                <a:ext uri="{FF2B5EF4-FFF2-40B4-BE49-F238E27FC236}">
                  <a16:creationId xmlns:a16="http://schemas.microsoft.com/office/drawing/2014/main" xmlns="" id="{1B7EFF62-6B2F-471F-8AC1-1F75BAA3B7E1}"/>
                </a:ext>
              </a:extLst>
            </p:cNvPr>
            <p:cNvSpPr/>
            <p:nvPr/>
          </p:nvSpPr>
          <p:spPr>
            <a:xfrm>
              <a:off x="3110459" y="3646921"/>
              <a:ext cx="372716" cy="273617"/>
            </a:xfrm>
            <a:prstGeom prst="rect">
              <a:avLst/>
            </a:prstGeom>
          </p:spPr>
          <p:txBody>
            <a:bodyPr wrap="none">
              <a:normAutofit fontScale="92500" lnSpcReduction="20000"/>
            </a:bodyPr>
            <a:lstStyle/>
            <a:p>
              <a:pPr algn="ctr"/>
              <a:r>
                <a:rPr lang="en-US" sz="1467">
                  <a:solidFill>
                    <a:srgbClr val="3780D7"/>
                  </a:solidFill>
                </a:rPr>
                <a:t>2012</a:t>
              </a:r>
            </a:p>
          </p:txBody>
        </p:sp>
        <p:sp>
          <p:nvSpPr>
            <p:cNvPr id="47" name="îṩ1iďé">
              <a:extLst>
                <a:ext uri="{FF2B5EF4-FFF2-40B4-BE49-F238E27FC236}">
                  <a16:creationId xmlns:a16="http://schemas.microsoft.com/office/drawing/2014/main" xmlns="" id="{9BBE4A6E-D56A-4DD9-8A05-1D5791CE62FE}"/>
                </a:ext>
              </a:extLst>
            </p:cNvPr>
            <p:cNvSpPr/>
            <p:nvPr/>
          </p:nvSpPr>
          <p:spPr>
            <a:xfrm>
              <a:off x="2336767" y="3646921"/>
              <a:ext cx="372716" cy="273617"/>
            </a:xfrm>
            <a:prstGeom prst="rect">
              <a:avLst/>
            </a:prstGeom>
          </p:spPr>
          <p:txBody>
            <a:bodyPr wrap="none">
              <a:normAutofit fontScale="92500" lnSpcReduction="20000"/>
            </a:bodyPr>
            <a:lstStyle/>
            <a:p>
              <a:pPr algn="ctr"/>
              <a:r>
                <a:rPr lang="en-US" sz="1467">
                  <a:solidFill>
                    <a:srgbClr val="3780D7"/>
                  </a:solidFill>
                </a:rPr>
                <a:t>2011</a:t>
              </a:r>
            </a:p>
          </p:txBody>
        </p:sp>
        <p:sp>
          <p:nvSpPr>
            <p:cNvPr id="48" name="ïšļîdé">
              <a:extLst>
                <a:ext uri="{FF2B5EF4-FFF2-40B4-BE49-F238E27FC236}">
                  <a16:creationId xmlns:a16="http://schemas.microsoft.com/office/drawing/2014/main" xmlns="" id="{D331FF1E-7D38-4CED-85CA-A472758EE12E}"/>
                </a:ext>
              </a:extLst>
            </p:cNvPr>
            <p:cNvSpPr/>
            <p:nvPr/>
          </p:nvSpPr>
          <p:spPr>
            <a:xfrm>
              <a:off x="414338" y="1202752"/>
              <a:ext cx="516699" cy="238764"/>
            </a:xfrm>
            <a:prstGeom prst="rect">
              <a:avLst/>
            </a:prstGeom>
          </p:spPr>
          <p:txBody>
            <a:bodyPr wrap="none">
              <a:normAutofit fontScale="85000" lnSpcReduction="20000"/>
            </a:bodyPr>
            <a:lstStyle/>
            <a:p>
              <a:r>
                <a:rPr lang="en-US" sz="1467">
                  <a:solidFill>
                    <a:srgbClr val="3780D7"/>
                  </a:solidFill>
                </a:rPr>
                <a:t>100%</a:t>
              </a:r>
            </a:p>
          </p:txBody>
        </p:sp>
        <p:sp>
          <p:nvSpPr>
            <p:cNvPr id="49" name="íşļiḑé">
              <a:extLst>
                <a:ext uri="{FF2B5EF4-FFF2-40B4-BE49-F238E27FC236}">
                  <a16:creationId xmlns:a16="http://schemas.microsoft.com/office/drawing/2014/main" xmlns="" id="{F2D49087-D9B8-43D1-B736-2CE5EB539A41}"/>
                </a:ext>
              </a:extLst>
            </p:cNvPr>
            <p:cNvSpPr/>
            <p:nvPr/>
          </p:nvSpPr>
          <p:spPr>
            <a:xfrm>
              <a:off x="414338" y="1689562"/>
              <a:ext cx="435614" cy="238764"/>
            </a:xfrm>
            <a:prstGeom prst="rect">
              <a:avLst/>
            </a:prstGeom>
          </p:spPr>
          <p:txBody>
            <a:bodyPr wrap="none">
              <a:normAutofit fontScale="85000" lnSpcReduction="20000"/>
            </a:bodyPr>
            <a:lstStyle/>
            <a:p>
              <a:r>
                <a:rPr lang="en-US" sz="1467">
                  <a:solidFill>
                    <a:srgbClr val="3780D7"/>
                  </a:solidFill>
                </a:rPr>
                <a:t>80%</a:t>
              </a:r>
            </a:p>
          </p:txBody>
        </p:sp>
        <p:sp>
          <p:nvSpPr>
            <p:cNvPr id="50" name="íṧļíḑe">
              <a:extLst>
                <a:ext uri="{FF2B5EF4-FFF2-40B4-BE49-F238E27FC236}">
                  <a16:creationId xmlns:a16="http://schemas.microsoft.com/office/drawing/2014/main" xmlns="" id="{3EE7EF27-F182-43B3-8F6F-B7BA334769A7}"/>
                </a:ext>
              </a:extLst>
            </p:cNvPr>
            <p:cNvSpPr/>
            <p:nvPr/>
          </p:nvSpPr>
          <p:spPr>
            <a:xfrm>
              <a:off x="414338" y="2239873"/>
              <a:ext cx="435614" cy="238764"/>
            </a:xfrm>
            <a:prstGeom prst="rect">
              <a:avLst/>
            </a:prstGeom>
          </p:spPr>
          <p:txBody>
            <a:bodyPr wrap="none">
              <a:normAutofit fontScale="85000" lnSpcReduction="20000"/>
            </a:bodyPr>
            <a:lstStyle/>
            <a:p>
              <a:r>
                <a:rPr lang="en-US" sz="1467">
                  <a:solidFill>
                    <a:srgbClr val="3780D7"/>
                  </a:solidFill>
                </a:rPr>
                <a:t>50%</a:t>
              </a:r>
            </a:p>
          </p:txBody>
        </p:sp>
        <p:sp>
          <p:nvSpPr>
            <p:cNvPr id="51" name="îṧľîḋê">
              <a:extLst>
                <a:ext uri="{FF2B5EF4-FFF2-40B4-BE49-F238E27FC236}">
                  <a16:creationId xmlns:a16="http://schemas.microsoft.com/office/drawing/2014/main" xmlns="" id="{3D3C29B2-4BAA-4AD5-B8B2-3685B4B919EF}"/>
                </a:ext>
              </a:extLst>
            </p:cNvPr>
            <p:cNvSpPr/>
            <p:nvPr/>
          </p:nvSpPr>
          <p:spPr>
            <a:xfrm>
              <a:off x="414338" y="3315095"/>
              <a:ext cx="354529" cy="238764"/>
            </a:xfrm>
            <a:prstGeom prst="rect">
              <a:avLst/>
            </a:prstGeom>
          </p:spPr>
          <p:txBody>
            <a:bodyPr wrap="none">
              <a:normAutofit fontScale="85000" lnSpcReduction="20000"/>
            </a:bodyPr>
            <a:lstStyle/>
            <a:p>
              <a:r>
                <a:rPr lang="en-US" sz="1467">
                  <a:solidFill>
                    <a:srgbClr val="3780D7"/>
                  </a:solidFill>
                </a:rPr>
                <a:t>0%</a:t>
              </a:r>
            </a:p>
          </p:txBody>
        </p:sp>
        <p:sp>
          <p:nvSpPr>
            <p:cNvPr id="52" name="iśḷïďê">
              <a:extLst>
                <a:ext uri="{FF2B5EF4-FFF2-40B4-BE49-F238E27FC236}">
                  <a16:creationId xmlns:a16="http://schemas.microsoft.com/office/drawing/2014/main" xmlns="" id="{E013F9F9-C735-4482-82B5-81C606E75004}"/>
                </a:ext>
              </a:extLst>
            </p:cNvPr>
            <p:cNvSpPr/>
            <p:nvPr/>
          </p:nvSpPr>
          <p:spPr>
            <a:xfrm>
              <a:off x="414338" y="2777484"/>
              <a:ext cx="435614" cy="238764"/>
            </a:xfrm>
            <a:prstGeom prst="rect">
              <a:avLst/>
            </a:prstGeom>
          </p:spPr>
          <p:txBody>
            <a:bodyPr wrap="none">
              <a:normAutofit fontScale="85000" lnSpcReduction="20000"/>
            </a:bodyPr>
            <a:lstStyle/>
            <a:p>
              <a:r>
                <a:rPr lang="en-US" sz="1467">
                  <a:solidFill>
                    <a:srgbClr val="3780D7"/>
                  </a:solidFill>
                </a:rPr>
                <a:t>30%</a:t>
              </a:r>
            </a:p>
          </p:txBody>
        </p:sp>
        <p:sp>
          <p:nvSpPr>
            <p:cNvPr id="53" name="ïṥḻíďè">
              <a:extLst>
                <a:ext uri="{FF2B5EF4-FFF2-40B4-BE49-F238E27FC236}">
                  <a16:creationId xmlns:a16="http://schemas.microsoft.com/office/drawing/2014/main" xmlns="" id="{C1325A48-3709-483B-9766-0900238905BB}"/>
                </a:ext>
              </a:extLst>
            </p:cNvPr>
            <p:cNvSpPr/>
            <p:nvPr/>
          </p:nvSpPr>
          <p:spPr>
            <a:xfrm>
              <a:off x="1533853" y="3646921"/>
              <a:ext cx="372716" cy="273617"/>
            </a:xfrm>
            <a:prstGeom prst="rect">
              <a:avLst/>
            </a:prstGeom>
          </p:spPr>
          <p:txBody>
            <a:bodyPr wrap="none">
              <a:normAutofit fontScale="92500" lnSpcReduction="20000"/>
            </a:bodyPr>
            <a:lstStyle/>
            <a:p>
              <a:pPr algn="ctr"/>
              <a:r>
                <a:rPr lang="en-US" sz="1467">
                  <a:solidFill>
                    <a:srgbClr val="3780D7"/>
                  </a:solidFill>
                </a:rPr>
                <a:t>2010</a:t>
              </a:r>
            </a:p>
          </p:txBody>
        </p:sp>
      </p:grpSp>
      <p:sp>
        <p:nvSpPr>
          <p:cNvPr id="4" name="ïṩḷîdè">
            <a:extLst>
              <a:ext uri="{FF2B5EF4-FFF2-40B4-BE49-F238E27FC236}">
                <a16:creationId xmlns:a16="http://schemas.microsoft.com/office/drawing/2014/main" xmlns="" id="{7571179C-5DC3-4124-B4BE-6FC7C31883DA}"/>
              </a:ext>
            </a:extLst>
          </p:cNvPr>
          <p:cNvSpPr/>
          <p:nvPr/>
        </p:nvSpPr>
        <p:spPr>
          <a:xfrm>
            <a:off x="2318883" y="2142807"/>
            <a:ext cx="370082" cy="2853170"/>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íṡļídè">
            <a:extLst>
              <a:ext uri="{FF2B5EF4-FFF2-40B4-BE49-F238E27FC236}">
                <a16:creationId xmlns:a16="http://schemas.microsoft.com/office/drawing/2014/main" xmlns="" id="{355E95EE-13BC-4123-A994-8899F55F57CD}"/>
              </a:ext>
            </a:extLst>
          </p:cNvPr>
          <p:cNvSpPr/>
          <p:nvPr/>
        </p:nvSpPr>
        <p:spPr>
          <a:xfrm>
            <a:off x="2139367" y="3226905"/>
            <a:ext cx="693905" cy="693907"/>
          </a:xfrm>
          <a:prstGeom prst="roundRect">
            <a:avLst>
              <a:gd name="adj" fmla="val 50000"/>
            </a:avLst>
          </a:prstGeom>
          <a:solidFill>
            <a:srgbClr val="41B7D0"/>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anchor="b" anchorCtr="0">
            <a:normAutofit/>
          </a:bodyPr>
          <a:lstStyle/>
          <a:p>
            <a:pPr algn="ctr"/>
            <a:r>
              <a:rPr lang="en-US" sz="1333">
                <a:solidFill>
                  <a:srgbClr val="FFFFFF"/>
                </a:solidFill>
              </a:rPr>
              <a:t>50%</a:t>
            </a:r>
          </a:p>
        </p:txBody>
      </p:sp>
      <p:sp>
        <p:nvSpPr>
          <p:cNvPr id="6" name="ïṡḻïḑe">
            <a:extLst>
              <a:ext uri="{FF2B5EF4-FFF2-40B4-BE49-F238E27FC236}">
                <a16:creationId xmlns:a16="http://schemas.microsoft.com/office/drawing/2014/main" xmlns="" id="{AF312557-611C-495E-9CFE-CD4488C71155}"/>
              </a:ext>
            </a:extLst>
          </p:cNvPr>
          <p:cNvSpPr/>
          <p:nvPr/>
        </p:nvSpPr>
        <p:spPr>
          <a:xfrm>
            <a:off x="3344148" y="2142807"/>
            <a:ext cx="370082" cy="2853170"/>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7" name="i$ļîḑê">
            <a:extLst>
              <a:ext uri="{FF2B5EF4-FFF2-40B4-BE49-F238E27FC236}">
                <a16:creationId xmlns:a16="http://schemas.microsoft.com/office/drawing/2014/main" xmlns="" id="{8BD9AF41-057E-450C-B75F-B6477D52F9E5}"/>
              </a:ext>
            </a:extLst>
          </p:cNvPr>
          <p:cNvSpPr/>
          <p:nvPr/>
        </p:nvSpPr>
        <p:spPr>
          <a:xfrm>
            <a:off x="3164632" y="2862069"/>
            <a:ext cx="693905" cy="693907"/>
          </a:xfrm>
          <a:prstGeom prst="roundRect">
            <a:avLst>
              <a:gd name="adj" fmla="val 50000"/>
            </a:avLst>
          </a:prstGeom>
          <a:solidFill>
            <a:srgbClr val="3FACD0"/>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anchor="b" anchorCtr="0">
            <a:normAutofit/>
          </a:bodyPr>
          <a:lstStyle/>
          <a:p>
            <a:pPr algn="ctr"/>
            <a:r>
              <a:rPr lang="en-US" sz="1333">
                <a:solidFill>
                  <a:srgbClr val="FFFFFF"/>
                </a:solidFill>
              </a:rPr>
              <a:t>60%</a:t>
            </a:r>
          </a:p>
        </p:txBody>
      </p:sp>
      <p:sp>
        <p:nvSpPr>
          <p:cNvPr id="8" name="ïṡ1ïde">
            <a:extLst>
              <a:ext uri="{FF2B5EF4-FFF2-40B4-BE49-F238E27FC236}">
                <a16:creationId xmlns:a16="http://schemas.microsoft.com/office/drawing/2014/main" xmlns="" id="{93986E55-F5D3-45BD-A4C0-EE440F085BA0}"/>
              </a:ext>
            </a:extLst>
          </p:cNvPr>
          <p:cNvSpPr/>
          <p:nvPr/>
        </p:nvSpPr>
        <p:spPr>
          <a:xfrm>
            <a:off x="4369413" y="2142807"/>
            <a:ext cx="370082" cy="2853170"/>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9" name="îSḻiḋe">
            <a:extLst>
              <a:ext uri="{FF2B5EF4-FFF2-40B4-BE49-F238E27FC236}">
                <a16:creationId xmlns:a16="http://schemas.microsoft.com/office/drawing/2014/main" xmlns="" id="{F1E8AD44-F917-4A1C-A5F3-79273133008B}"/>
              </a:ext>
            </a:extLst>
          </p:cNvPr>
          <p:cNvSpPr/>
          <p:nvPr/>
        </p:nvSpPr>
        <p:spPr>
          <a:xfrm>
            <a:off x="4189897" y="3122985"/>
            <a:ext cx="693905" cy="693907"/>
          </a:xfrm>
          <a:prstGeom prst="roundRect">
            <a:avLst>
              <a:gd name="adj" fmla="val 50000"/>
            </a:avLst>
          </a:prstGeom>
          <a:solidFill>
            <a:srgbClr val="3DA1D2"/>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anchor="b" anchorCtr="0">
            <a:normAutofit/>
          </a:bodyPr>
          <a:lstStyle/>
          <a:p>
            <a:pPr algn="ctr"/>
            <a:r>
              <a:rPr lang="en-US" sz="1333">
                <a:solidFill>
                  <a:srgbClr val="FFFFFF"/>
                </a:solidFill>
              </a:rPr>
              <a:t>55%</a:t>
            </a:r>
          </a:p>
        </p:txBody>
      </p:sp>
      <p:sp>
        <p:nvSpPr>
          <p:cNvPr id="10" name="íSḷidê">
            <a:extLst>
              <a:ext uri="{FF2B5EF4-FFF2-40B4-BE49-F238E27FC236}">
                <a16:creationId xmlns:a16="http://schemas.microsoft.com/office/drawing/2014/main" xmlns="" id="{0BDD3D9F-FBE3-4A88-82AA-AE3778842581}"/>
              </a:ext>
            </a:extLst>
          </p:cNvPr>
          <p:cNvSpPr/>
          <p:nvPr/>
        </p:nvSpPr>
        <p:spPr>
          <a:xfrm>
            <a:off x="5394677" y="2142807"/>
            <a:ext cx="370082" cy="2853170"/>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1" name="íṧlídé">
            <a:extLst>
              <a:ext uri="{FF2B5EF4-FFF2-40B4-BE49-F238E27FC236}">
                <a16:creationId xmlns:a16="http://schemas.microsoft.com/office/drawing/2014/main" xmlns="" id="{8EEA003A-C292-4972-9D7E-161628C1188F}"/>
              </a:ext>
            </a:extLst>
          </p:cNvPr>
          <p:cNvSpPr/>
          <p:nvPr/>
        </p:nvSpPr>
        <p:spPr>
          <a:xfrm>
            <a:off x="5215161" y="2557800"/>
            <a:ext cx="693905" cy="693907"/>
          </a:xfrm>
          <a:prstGeom prst="roundRect">
            <a:avLst>
              <a:gd name="adj" fmla="val 50000"/>
            </a:avLst>
          </a:prstGeom>
          <a:solidFill>
            <a:srgbClr val="3B96D3"/>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anchor="b" anchorCtr="0">
            <a:normAutofit/>
          </a:bodyPr>
          <a:lstStyle/>
          <a:p>
            <a:pPr algn="ctr"/>
            <a:r>
              <a:rPr lang="en-US" sz="1333">
                <a:solidFill>
                  <a:srgbClr val="FFFFFF"/>
                </a:solidFill>
              </a:rPr>
              <a:t>80%</a:t>
            </a:r>
          </a:p>
        </p:txBody>
      </p:sp>
      <p:sp>
        <p:nvSpPr>
          <p:cNvPr id="12" name="iSḻïḋé">
            <a:extLst>
              <a:ext uri="{FF2B5EF4-FFF2-40B4-BE49-F238E27FC236}">
                <a16:creationId xmlns:a16="http://schemas.microsoft.com/office/drawing/2014/main" xmlns="" id="{B16698C2-35CE-450A-A566-10DC9C6C6A9E}"/>
              </a:ext>
            </a:extLst>
          </p:cNvPr>
          <p:cNvSpPr/>
          <p:nvPr/>
        </p:nvSpPr>
        <p:spPr>
          <a:xfrm>
            <a:off x="6419942" y="2142807"/>
            <a:ext cx="370082" cy="2853170"/>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3" name="ïṡḻïḑé">
            <a:extLst>
              <a:ext uri="{FF2B5EF4-FFF2-40B4-BE49-F238E27FC236}">
                <a16:creationId xmlns:a16="http://schemas.microsoft.com/office/drawing/2014/main" xmlns="" id="{A022A020-939F-49B6-AE18-14E351DBCD4F}"/>
              </a:ext>
            </a:extLst>
          </p:cNvPr>
          <p:cNvSpPr/>
          <p:nvPr/>
        </p:nvSpPr>
        <p:spPr>
          <a:xfrm>
            <a:off x="6240426" y="2891195"/>
            <a:ext cx="693905" cy="693907"/>
          </a:xfrm>
          <a:prstGeom prst="roundRect">
            <a:avLst>
              <a:gd name="adj" fmla="val 50000"/>
            </a:avLst>
          </a:prstGeom>
          <a:solidFill>
            <a:srgbClr val="398BD5"/>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anchor="b" anchorCtr="0">
            <a:normAutofit/>
          </a:bodyPr>
          <a:lstStyle/>
          <a:p>
            <a:pPr algn="ctr"/>
            <a:r>
              <a:rPr lang="en-US" sz="1333">
                <a:solidFill>
                  <a:srgbClr val="FFFFFF"/>
                </a:solidFill>
              </a:rPr>
              <a:t>62%</a:t>
            </a:r>
          </a:p>
        </p:txBody>
      </p:sp>
      <p:sp>
        <p:nvSpPr>
          <p:cNvPr id="14" name="íŝlîḓê">
            <a:extLst>
              <a:ext uri="{FF2B5EF4-FFF2-40B4-BE49-F238E27FC236}">
                <a16:creationId xmlns:a16="http://schemas.microsoft.com/office/drawing/2014/main" xmlns="" id="{47E789DE-2DD8-48CA-9FE4-A8136ACE9AB3}"/>
              </a:ext>
            </a:extLst>
          </p:cNvPr>
          <p:cNvSpPr/>
          <p:nvPr/>
        </p:nvSpPr>
        <p:spPr>
          <a:xfrm>
            <a:off x="7445207" y="2142807"/>
            <a:ext cx="370082" cy="2853170"/>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5" name="íš1îḑé">
            <a:extLst>
              <a:ext uri="{FF2B5EF4-FFF2-40B4-BE49-F238E27FC236}">
                <a16:creationId xmlns:a16="http://schemas.microsoft.com/office/drawing/2014/main" xmlns="" id="{3FE19613-F3D7-49BC-862A-8367B7729947}"/>
              </a:ext>
            </a:extLst>
          </p:cNvPr>
          <p:cNvSpPr/>
          <p:nvPr/>
        </p:nvSpPr>
        <p:spPr>
          <a:xfrm>
            <a:off x="7265691" y="2766300"/>
            <a:ext cx="693905" cy="693907"/>
          </a:xfrm>
          <a:prstGeom prst="roundRect">
            <a:avLst>
              <a:gd name="adj" fmla="val 50000"/>
            </a:avLst>
          </a:prstGeom>
          <a:solidFill>
            <a:srgbClr val="3780D7"/>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anchor="b" anchorCtr="0">
            <a:normAutofit/>
          </a:bodyPr>
          <a:lstStyle/>
          <a:p>
            <a:pPr algn="ctr"/>
            <a:r>
              <a:rPr lang="en-US" sz="1333">
                <a:solidFill>
                  <a:srgbClr val="FFFFFF"/>
                </a:solidFill>
              </a:rPr>
              <a:t>70%</a:t>
            </a:r>
          </a:p>
        </p:txBody>
      </p:sp>
      <p:sp>
        <p:nvSpPr>
          <p:cNvPr id="16" name="íS1îḋê">
            <a:extLst>
              <a:ext uri="{FF2B5EF4-FFF2-40B4-BE49-F238E27FC236}">
                <a16:creationId xmlns:a16="http://schemas.microsoft.com/office/drawing/2014/main" xmlns="" id="{8866D9F7-D4A8-406D-9CE3-9C14252424C5}"/>
              </a:ext>
            </a:extLst>
          </p:cNvPr>
          <p:cNvSpPr/>
          <p:nvPr/>
        </p:nvSpPr>
        <p:spPr>
          <a:xfrm>
            <a:off x="8470471" y="2142807"/>
            <a:ext cx="370082" cy="2853170"/>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7" name="îṣľíḓe">
            <a:extLst>
              <a:ext uri="{FF2B5EF4-FFF2-40B4-BE49-F238E27FC236}">
                <a16:creationId xmlns:a16="http://schemas.microsoft.com/office/drawing/2014/main" xmlns="" id="{FC080B98-7EC2-466D-BDA7-6DEEFA61A2BC}"/>
              </a:ext>
            </a:extLst>
          </p:cNvPr>
          <p:cNvSpPr/>
          <p:nvPr/>
        </p:nvSpPr>
        <p:spPr>
          <a:xfrm>
            <a:off x="8290955" y="2606758"/>
            <a:ext cx="693905" cy="693907"/>
          </a:xfrm>
          <a:prstGeom prst="roundRect">
            <a:avLst>
              <a:gd name="adj" fmla="val 50000"/>
            </a:avLst>
          </a:prstGeom>
          <a:solidFill>
            <a:srgbClr val="3B96D3"/>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anchor="b" anchorCtr="0">
            <a:normAutofit/>
          </a:bodyPr>
          <a:lstStyle/>
          <a:p>
            <a:pPr algn="ctr"/>
            <a:r>
              <a:rPr lang="en-US" sz="1333">
                <a:solidFill>
                  <a:srgbClr val="FFFFFF"/>
                </a:solidFill>
              </a:rPr>
              <a:t>80%</a:t>
            </a:r>
          </a:p>
        </p:txBody>
      </p:sp>
      <p:sp>
        <p:nvSpPr>
          <p:cNvPr id="18" name="iŝḷiḋê">
            <a:extLst>
              <a:ext uri="{FF2B5EF4-FFF2-40B4-BE49-F238E27FC236}">
                <a16:creationId xmlns:a16="http://schemas.microsoft.com/office/drawing/2014/main" xmlns="" id="{8DFCD21B-0F69-4207-ACA4-4A025B47BABF}"/>
              </a:ext>
            </a:extLst>
          </p:cNvPr>
          <p:cNvSpPr/>
          <p:nvPr/>
        </p:nvSpPr>
        <p:spPr>
          <a:xfrm>
            <a:off x="9495740" y="2142807"/>
            <a:ext cx="370082" cy="2853170"/>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9" name="iṥľiḓè">
            <a:extLst>
              <a:ext uri="{FF2B5EF4-FFF2-40B4-BE49-F238E27FC236}">
                <a16:creationId xmlns:a16="http://schemas.microsoft.com/office/drawing/2014/main" xmlns="" id="{FF38C6E7-B50A-43D9-8493-37BD23544897}"/>
              </a:ext>
            </a:extLst>
          </p:cNvPr>
          <p:cNvSpPr/>
          <p:nvPr/>
        </p:nvSpPr>
        <p:spPr>
          <a:xfrm>
            <a:off x="9316224" y="3217586"/>
            <a:ext cx="693905" cy="693907"/>
          </a:xfrm>
          <a:prstGeom prst="roundRect">
            <a:avLst>
              <a:gd name="adj" fmla="val 50000"/>
            </a:avLst>
          </a:prstGeom>
          <a:solidFill>
            <a:srgbClr val="3DA1D2"/>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anchor="b" anchorCtr="0">
            <a:normAutofit/>
          </a:bodyPr>
          <a:lstStyle/>
          <a:p>
            <a:pPr algn="ctr"/>
            <a:r>
              <a:rPr lang="en-US" sz="1333">
                <a:solidFill>
                  <a:srgbClr val="FFFFFF"/>
                </a:solidFill>
              </a:rPr>
              <a:t>50%</a:t>
            </a:r>
          </a:p>
        </p:txBody>
      </p:sp>
      <p:sp>
        <p:nvSpPr>
          <p:cNvPr id="20" name="îṧ1íďe">
            <a:extLst>
              <a:ext uri="{FF2B5EF4-FFF2-40B4-BE49-F238E27FC236}">
                <a16:creationId xmlns:a16="http://schemas.microsoft.com/office/drawing/2014/main" xmlns="" id="{1FE9D6DB-B5F3-4F36-9222-154BDA716A67}"/>
              </a:ext>
            </a:extLst>
          </p:cNvPr>
          <p:cNvSpPr/>
          <p:nvPr/>
        </p:nvSpPr>
        <p:spPr>
          <a:xfrm>
            <a:off x="10521009" y="2142807"/>
            <a:ext cx="370082" cy="2853170"/>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1" name="íśľíḑe">
            <a:extLst>
              <a:ext uri="{FF2B5EF4-FFF2-40B4-BE49-F238E27FC236}">
                <a16:creationId xmlns:a16="http://schemas.microsoft.com/office/drawing/2014/main" xmlns="" id="{BA292830-7F29-469A-BB83-316E3BC240EE}"/>
              </a:ext>
            </a:extLst>
          </p:cNvPr>
          <p:cNvSpPr/>
          <p:nvPr/>
        </p:nvSpPr>
        <p:spPr>
          <a:xfrm>
            <a:off x="10341493" y="3590250"/>
            <a:ext cx="693905" cy="693907"/>
          </a:xfrm>
          <a:prstGeom prst="roundRect">
            <a:avLst>
              <a:gd name="adj" fmla="val 50000"/>
            </a:avLst>
          </a:prstGeom>
          <a:solidFill>
            <a:srgbClr val="41B7D0"/>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anchor="b" anchorCtr="0">
            <a:normAutofit/>
          </a:bodyPr>
          <a:lstStyle/>
          <a:p>
            <a:pPr algn="ctr"/>
            <a:r>
              <a:rPr lang="en-US" sz="1333">
                <a:solidFill>
                  <a:srgbClr val="FFFFFF"/>
                </a:solidFill>
              </a:rPr>
              <a:t>40%</a:t>
            </a:r>
          </a:p>
        </p:txBody>
      </p:sp>
      <p:grpSp>
        <p:nvGrpSpPr>
          <p:cNvPr id="23" name="íSḷíḑé">
            <a:extLst>
              <a:ext uri="{FF2B5EF4-FFF2-40B4-BE49-F238E27FC236}">
                <a16:creationId xmlns:a16="http://schemas.microsoft.com/office/drawing/2014/main" xmlns="" id="{543ADF5C-001C-4252-BF61-8E7FBE0B2E6F}"/>
              </a:ext>
            </a:extLst>
          </p:cNvPr>
          <p:cNvGrpSpPr/>
          <p:nvPr/>
        </p:nvGrpSpPr>
        <p:grpSpPr>
          <a:xfrm>
            <a:off x="1830106" y="5643914"/>
            <a:ext cx="1985056" cy="707886"/>
            <a:chOff x="936679" y="3018283"/>
            <a:chExt cx="2814700" cy="707886"/>
          </a:xfrm>
        </p:grpSpPr>
        <p:sp>
          <p:nvSpPr>
            <p:cNvPr id="33" name="î$1iḋe">
              <a:extLst>
                <a:ext uri="{FF2B5EF4-FFF2-40B4-BE49-F238E27FC236}">
                  <a16:creationId xmlns:a16="http://schemas.microsoft.com/office/drawing/2014/main" xmlns="" id="{E327D1A9-9E98-4D85-BCB4-291039F7D2D2}"/>
                </a:ext>
              </a:extLst>
            </p:cNvPr>
            <p:cNvSpPr txBox="1"/>
            <p:nvPr/>
          </p:nvSpPr>
          <p:spPr>
            <a:xfrm>
              <a:off x="936679" y="3233726"/>
              <a:ext cx="2814700" cy="492443"/>
            </a:xfrm>
            <a:prstGeom prst="rect">
              <a:avLst/>
            </a:prstGeom>
            <a:noFill/>
          </p:spPr>
          <p:txBody>
            <a:bodyPr wrap="square" lIns="0" tIns="0" rIns="0" bIns="0">
              <a:normAutofit/>
            </a:bodyPr>
            <a:lstStyle/>
            <a:p>
              <a:pPr algn="ctr">
                <a:lnSpc>
                  <a:spcPct val="120000"/>
                </a:lnSpc>
              </a:pPr>
              <a:r>
                <a:rPr lang="zh-CN" altLang="en-US" sz="1000" dirty="0">
                  <a:solidFill>
                    <a:srgbClr val="3FACD0"/>
                  </a:solidFill>
                  <a:latin typeface="黑体" panose="02010609060101010101" pitchFamily="49" charset="-122"/>
                  <a:ea typeface="黑体" panose="02010609060101010101" pitchFamily="49" charset="-122"/>
                </a:rPr>
                <a:t>点击此处添加文本点击此处添加文本点击此处添加文本</a:t>
              </a:r>
              <a:endParaRPr lang="zh-CN" altLang="en-US" sz="1000" dirty="0">
                <a:solidFill>
                  <a:srgbClr val="3FACD0"/>
                </a:solidFill>
              </a:endParaRPr>
            </a:p>
          </p:txBody>
        </p:sp>
        <p:sp>
          <p:nvSpPr>
            <p:cNvPr id="34" name="íṧḻiḍe">
              <a:extLst>
                <a:ext uri="{FF2B5EF4-FFF2-40B4-BE49-F238E27FC236}">
                  <a16:creationId xmlns:a16="http://schemas.microsoft.com/office/drawing/2014/main" xmlns="" id="{C2B45198-6142-4624-AB2B-7EED5BB9C554}"/>
                </a:ext>
              </a:extLst>
            </p:cNvPr>
            <p:cNvSpPr/>
            <p:nvPr/>
          </p:nvSpPr>
          <p:spPr>
            <a:xfrm>
              <a:off x="1580311" y="3018283"/>
              <a:ext cx="1527436" cy="215444"/>
            </a:xfrm>
            <a:prstGeom prst="rect">
              <a:avLst/>
            </a:prstGeom>
          </p:spPr>
          <p:txBody>
            <a:bodyPr wrap="none" lIns="0" tIns="0" rIns="0" bIns="0">
              <a:normAutofit/>
            </a:bodyPr>
            <a:lstStyle/>
            <a:p>
              <a:pPr algn="ctr"/>
              <a:r>
                <a:rPr lang="zh-CN" altLang="en-US" sz="1400" b="1" dirty="0">
                  <a:solidFill>
                    <a:srgbClr val="3FACD0"/>
                  </a:solidFill>
                  <a:latin typeface="黑体" panose="02010609060101010101" pitchFamily="49" charset="-122"/>
                  <a:ea typeface="黑体" panose="02010609060101010101" pitchFamily="49" charset="-122"/>
                </a:rPr>
                <a:t>点击此处添加标题</a:t>
              </a:r>
            </a:p>
          </p:txBody>
        </p:sp>
      </p:grpSp>
      <p:sp>
        <p:nvSpPr>
          <p:cNvPr id="54" name="矩形 53">
            <a:extLst>
              <a:ext uri="{FF2B5EF4-FFF2-40B4-BE49-F238E27FC236}">
                <a16:creationId xmlns:a16="http://schemas.microsoft.com/office/drawing/2014/main" xmlns="" id="{2706D627-FAC7-4D2B-9518-847DA04D9D67}"/>
              </a:ext>
            </a:extLst>
          </p:cNvPr>
          <p:cNvSpPr/>
          <p:nvPr/>
        </p:nvSpPr>
        <p:spPr>
          <a:xfrm>
            <a:off x="1180680" y="384051"/>
            <a:ext cx="4678205" cy="461665"/>
          </a:xfrm>
          <a:prstGeom prst="rect">
            <a:avLst/>
          </a:prstGeom>
        </p:spPr>
        <p:txBody>
          <a:bodyPr wrap="square">
            <a:spAutoFit/>
          </a:bodyPr>
          <a:lstStyle/>
          <a:p>
            <a:pPr marR="0" lvl="0" algn="just">
              <a:spcBef>
                <a:spcPts val="0"/>
              </a:spcBef>
              <a:spcAft>
                <a:spcPts val="0"/>
              </a:spcAft>
            </a:pPr>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实验结果（数据和图表）</a:t>
            </a:r>
          </a:p>
        </p:txBody>
      </p:sp>
      <p:grpSp>
        <p:nvGrpSpPr>
          <p:cNvPr id="55" name="组合 54">
            <a:extLst>
              <a:ext uri="{FF2B5EF4-FFF2-40B4-BE49-F238E27FC236}">
                <a16:creationId xmlns:a16="http://schemas.microsoft.com/office/drawing/2014/main" xmlns="" id="{AAF7D1AB-B519-48CB-95E6-4AB56834B396}"/>
              </a:ext>
            </a:extLst>
          </p:cNvPr>
          <p:cNvGrpSpPr/>
          <p:nvPr/>
        </p:nvGrpSpPr>
        <p:grpSpPr>
          <a:xfrm>
            <a:off x="1644" y="461511"/>
            <a:ext cx="1187258" cy="295727"/>
            <a:chOff x="368300" y="461511"/>
            <a:chExt cx="1187258" cy="295727"/>
          </a:xfrm>
        </p:grpSpPr>
        <p:sp>
          <p:nvSpPr>
            <p:cNvPr id="56" name="矩形 3">
              <a:extLst>
                <a:ext uri="{FF2B5EF4-FFF2-40B4-BE49-F238E27FC236}">
                  <a16:creationId xmlns:a16="http://schemas.microsoft.com/office/drawing/2014/main" xmlns="" id="{4A1D3D55-BE19-41BC-A50F-9BB21D4EA18E}"/>
                </a:ext>
              </a:extLst>
            </p:cNvPr>
            <p:cNvSpPr/>
            <p:nvPr/>
          </p:nvSpPr>
          <p:spPr>
            <a:xfrm>
              <a:off x="368300" y="461511"/>
              <a:ext cx="1060402" cy="295727"/>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368300 w 1428702"/>
                <a:gd name="connsiteY3" fmla="*/ 344939 h 344939"/>
                <a:gd name="connsiteX4" fmla="*/ 0 w 1428702"/>
                <a:gd name="connsiteY4" fmla="*/ 0 h 344939"/>
                <a:gd name="connsiteX0" fmla="*/ 0 w 1060402"/>
                <a:gd name="connsiteY0" fmla="*/ 0 h 352508"/>
                <a:gd name="connsiteX1" fmla="*/ 1060402 w 1060402"/>
                <a:gd name="connsiteY1" fmla="*/ 7569 h 352508"/>
                <a:gd name="connsiteX2" fmla="*/ 817514 w 1060402"/>
                <a:gd name="connsiteY2" fmla="*/ 347745 h 352508"/>
                <a:gd name="connsiteX3" fmla="*/ 0 w 1060402"/>
                <a:gd name="connsiteY3" fmla="*/ 352508 h 352508"/>
                <a:gd name="connsiteX4" fmla="*/ 0 w 1060402"/>
                <a:gd name="connsiteY4" fmla="*/ 0 h 352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402" h="352508">
                  <a:moveTo>
                    <a:pt x="0" y="0"/>
                  </a:moveTo>
                  <a:lnTo>
                    <a:pt x="1060402" y="7569"/>
                  </a:lnTo>
                  <a:lnTo>
                    <a:pt x="817514" y="347745"/>
                  </a:lnTo>
                  <a:lnTo>
                    <a:pt x="0" y="352508"/>
                  </a:lnTo>
                  <a:lnTo>
                    <a:pt x="0" y="0"/>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3">
              <a:extLst>
                <a:ext uri="{FF2B5EF4-FFF2-40B4-BE49-F238E27FC236}">
                  <a16:creationId xmlns:a16="http://schemas.microsoft.com/office/drawing/2014/main" xmlns="" id="{ACCFFC19-5694-4D00-8285-1DEC5A6C0220}"/>
                </a:ext>
              </a:extLst>
            </p:cNvPr>
            <p:cNvSpPr/>
            <p:nvPr/>
          </p:nvSpPr>
          <p:spPr>
            <a:xfrm>
              <a:off x="1212802" y="471857"/>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3">
              <a:extLst>
                <a:ext uri="{FF2B5EF4-FFF2-40B4-BE49-F238E27FC236}">
                  <a16:creationId xmlns:a16="http://schemas.microsoft.com/office/drawing/2014/main" xmlns="" id="{61CEF5C6-A6AE-488D-A475-FC8B2CBA52A6}"/>
                </a:ext>
              </a:extLst>
            </p:cNvPr>
            <p:cNvSpPr/>
            <p:nvPr/>
          </p:nvSpPr>
          <p:spPr>
            <a:xfrm>
              <a:off x="1279381" y="467861"/>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î$1iḋe">
            <a:extLst>
              <a:ext uri="{FF2B5EF4-FFF2-40B4-BE49-F238E27FC236}">
                <a16:creationId xmlns:a16="http://schemas.microsoft.com/office/drawing/2014/main" xmlns="" id="{63BA2FA6-B705-467E-A135-7A11D85DB2A5}"/>
              </a:ext>
            </a:extLst>
          </p:cNvPr>
          <p:cNvSpPr txBox="1"/>
          <p:nvPr/>
        </p:nvSpPr>
        <p:spPr>
          <a:xfrm>
            <a:off x="4154258" y="5810561"/>
            <a:ext cx="1985056" cy="492443"/>
          </a:xfrm>
          <a:prstGeom prst="rect">
            <a:avLst/>
          </a:prstGeom>
          <a:noFill/>
        </p:spPr>
        <p:txBody>
          <a:bodyPr wrap="square" lIns="0" tIns="0" rIns="0" bIns="0">
            <a:normAutofit/>
          </a:bodyPr>
          <a:lstStyle/>
          <a:p>
            <a:pPr algn="ctr">
              <a:lnSpc>
                <a:spcPct val="120000"/>
              </a:lnSpc>
            </a:pPr>
            <a:r>
              <a:rPr lang="zh-CN" altLang="en-US" sz="1000" dirty="0">
                <a:solidFill>
                  <a:srgbClr val="3DA1D2"/>
                </a:solidFill>
                <a:latin typeface="黑体" panose="02010609060101010101" pitchFamily="49" charset="-122"/>
                <a:ea typeface="黑体" panose="02010609060101010101" pitchFamily="49" charset="-122"/>
              </a:rPr>
              <a:t>点击此处添加文本点击此处添加文本点击此处添加文本</a:t>
            </a:r>
            <a:endParaRPr lang="zh-CN" altLang="en-US" sz="1000" dirty="0">
              <a:solidFill>
                <a:srgbClr val="3DA1D2"/>
              </a:solidFill>
            </a:endParaRPr>
          </a:p>
        </p:txBody>
      </p:sp>
      <p:sp>
        <p:nvSpPr>
          <p:cNvPr id="62" name="íṧḻiḍe">
            <a:extLst>
              <a:ext uri="{FF2B5EF4-FFF2-40B4-BE49-F238E27FC236}">
                <a16:creationId xmlns:a16="http://schemas.microsoft.com/office/drawing/2014/main" xmlns="" id="{70D2F809-20CD-42C4-949B-CCC22D686A95}"/>
              </a:ext>
            </a:extLst>
          </p:cNvPr>
          <p:cNvSpPr/>
          <p:nvPr/>
        </p:nvSpPr>
        <p:spPr>
          <a:xfrm>
            <a:off x="4608177" y="5595118"/>
            <a:ext cx="1077218" cy="215444"/>
          </a:xfrm>
          <a:prstGeom prst="rect">
            <a:avLst/>
          </a:prstGeom>
        </p:spPr>
        <p:txBody>
          <a:bodyPr wrap="none" lIns="0" tIns="0" rIns="0" bIns="0">
            <a:normAutofit/>
          </a:bodyPr>
          <a:lstStyle/>
          <a:p>
            <a:pPr algn="ctr"/>
            <a:r>
              <a:rPr lang="zh-CN" altLang="en-US" sz="1400" b="1" dirty="0">
                <a:solidFill>
                  <a:srgbClr val="3DA1D2"/>
                </a:solidFill>
                <a:latin typeface="黑体" panose="02010609060101010101" pitchFamily="49" charset="-122"/>
                <a:ea typeface="黑体" panose="02010609060101010101" pitchFamily="49" charset="-122"/>
              </a:rPr>
              <a:t>点击此处添加标题</a:t>
            </a:r>
          </a:p>
        </p:txBody>
      </p:sp>
      <p:grpSp>
        <p:nvGrpSpPr>
          <p:cNvPr id="63" name="íSḷíḑé">
            <a:extLst>
              <a:ext uri="{FF2B5EF4-FFF2-40B4-BE49-F238E27FC236}">
                <a16:creationId xmlns:a16="http://schemas.microsoft.com/office/drawing/2014/main" xmlns="" id="{A0A54E8A-E645-4BD4-B823-C2149AB73FBD}"/>
              </a:ext>
            </a:extLst>
          </p:cNvPr>
          <p:cNvGrpSpPr/>
          <p:nvPr/>
        </p:nvGrpSpPr>
        <p:grpSpPr>
          <a:xfrm>
            <a:off x="6413590" y="5580737"/>
            <a:ext cx="1985056" cy="707886"/>
            <a:chOff x="936679" y="3018283"/>
            <a:chExt cx="2814700" cy="707886"/>
          </a:xfrm>
        </p:grpSpPr>
        <p:sp>
          <p:nvSpPr>
            <p:cNvPr id="64" name="î$1iḋe">
              <a:extLst>
                <a:ext uri="{FF2B5EF4-FFF2-40B4-BE49-F238E27FC236}">
                  <a16:creationId xmlns:a16="http://schemas.microsoft.com/office/drawing/2014/main" xmlns="" id="{D541375C-B7E1-4FBF-8C20-52C5769A483E}"/>
                </a:ext>
              </a:extLst>
            </p:cNvPr>
            <p:cNvSpPr txBox="1"/>
            <p:nvPr/>
          </p:nvSpPr>
          <p:spPr>
            <a:xfrm>
              <a:off x="936679" y="3233726"/>
              <a:ext cx="2814700" cy="492443"/>
            </a:xfrm>
            <a:prstGeom prst="rect">
              <a:avLst/>
            </a:prstGeom>
            <a:noFill/>
          </p:spPr>
          <p:txBody>
            <a:bodyPr wrap="square" lIns="0" tIns="0" rIns="0" bIns="0">
              <a:normAutofit/>
            </a:bodyPr>
            <a:lstStyle/>
            <a:p>
              <a:pPr algn="ctr">
                <a:lnSpc>
                  <a:spcPct val="120000"/>
                </a:lnSpc>
              </a:pPr>
              <a:r>
                <a:rPr lang="zh-CN" altLang="en-US" sz="1000" dirty="0">
                  <a:solidFill>
                    <a:srgbClr val="398BD5"/>
                  </a:solidFill>
                  <a:latin typeface="黑体" panose="02010609060101010101" pitchFamily="49" charset="-122"/>
                  <a:ea typeface="黑体" panose="02010609060101010101" pitchFamily="49" charset="-122"/>
                </a:rPr>
                <a:t>点击此处添加文本点击此处添加文本点击此处添加文本</a:t>
              </a:r>
              <a:endParaRPr lang="zh-CN" altLang="en-US" sz="1000" dirty="0">
                <a:solidFill>
                  <a:srgbClr val="398BD5"/>
                </a:solidFill>
              </a:endParaRPr>
            </a:p>
          </p:txBody>
        </p:sp>
        <p:sp>
          <p:nvSpPr>
            <p:cNvPr id="65" name="íṧḻiḍe">
              <a:extLst>
                <a:ext uri="{FF2B5EF4-FFF2-40B4-BE49-F238E27FC236}">
                  <a16:creationId xmlns:a16="http://schemas.microsoft.com/office/drawing/2014/main" xmlns="" id="{748DDAF7-6290-4A53-8D9C-8ECDF3BFE8FF}"/>
                </a:ext>
              </a:extLst>
            </p:cNvPr>
            <p:cNvSpPr/>
            <p:nvPr/>
          </p:nvSpPr>
          <p:spPr>
            <a:xfrm>
              <a:off x="1580311" y="3018283"/>
              <a:ext cx="1527436" cy="215444"/>
            </a:xfrm>
            <a:prstGeom prst="rect">
              <a:avLst/>
            </a:prstGeom>
          </p:spPr>
          <p:txBody>
            <a:bodyPr wrap="none" lIns="0" tIns="0" rIns="0" bIns="0">
              <a:normAutofit/>
            </a:bodyPr>
            <a:lstStyle/>
            <a:p>
              <a:pPr algn="ctr"/>
              <a:r>
                <a:rPr lang="zh-CN" altLang="en-US" sz="1400" b="1" dirty="0">
                  <a:solidFill>
                    <a:srgbClr val="398BD5"/>
                  </a:solidFill>
                  <a:latin typeface="黑体" panose="02010609060101010101" pitchFamily="49" charset="-122"/>
                  <a:ea typeface="黑体" panose="02010609060101010101" pitchFamily="49" charset="-122"/>
                </a:rPr>
                <a:t>点击此处添加标题</a:t>
              </a:r>
            </a:p>
          </p:txBody>
        </p:sp>
      </p:grpSp>
      <p:sp>
        <p:nvSpPr>
          <p:cNvPr id="66" name="î$1iḋe">
            <a:extLst>
              <a:ext uri="{FF2B5EF4-FFF2-40B4-BE49-F238E27FC236}">
                <a16:creationId xmlns:a16="http://schemas.microsoft.com/office/drawing/2014/main" xmlns="" id="{CC6D3C50-DB1D-42D5-A5C4-A36CB7C9F95D}"/>
              </a:ext>
            </a:extLst>
          </p:cNvPr>
          <p:cNvSpPr txBox="1"/>
          <p:nvPr/>
        </p:nvSpPr>
        <p:spPr>
          <a:xfrm>
            <a:off x="8737742" y="5747384"/>
            <a:ext cx="1985056" cy="492443"/>
          </a:xfrm>
          <a:prstGeom prst="rect">
            <a:avLst/>
          </a:prstGeom>
          <a:noFill/>
        </p:spPr>
        <p:txBody>
          <a:bodyPr wrap="square" lIns="0" tIns="0" rIns="0" bIns="0">
            <a:normAutofit/>
          </a:bodyPr>
          <a:lstStyle/>
          <a:p>
            <a:pPr algn="ctr">
              <a:lnSpc>
                <a:spcPct val="120000"/>
              </a:lnSpc>
            </a:pPr>
            <a:r>
              <a:rPr lang="zh-CN" altLang="en-US" sz="1000" dirty="0">
                <a:solidFill>
                  <a:srgbClr val="3780D7"/>
                </a:solidFill>
                <a:latin typeface="黑体" panose="02010609060101010101" pitchFamily="49" charset="-122"/>
                <a:ea typeface="黑体" panose="02010609060101010101" pitchFamily="49" charset="-122"/>
              </a:rPr>
              <a:t>点击此处添加文本点击此处添加文本点击此处添加文本</a:t>
            </a:r>
            <a:endParaRPr lang="zh-CN" altLang="en-US" sz="1000" dirty="0">
              <a:solidFill>
                <a:srgbClr val="3780D7"/>
              </a:solidFill>
            </a:endParaRPr>
          </a:p>
        </p:txBody>
      </p:sp>
      <p:sp>
        <p:nvSpPr>
          <p:cNvPr id="67" name="íṧḻiḍe">
            <a:extLst>
              <a:ext uri="{FF2B5EF4-FFF2-40B4-BE49-F238E27FC236}">
                <a16:creationId xmlns:a16="http://schemas.microsoft.com/office/drawing/2014/main" xmlns="" id="{A3D80B59-5DC8-44B0-93EC-B8ABBADA5887}"/>
              </a:ext>
            </a:extLst>
          </p:cNvPr>
          <p:cNvSpPr/>
          <p:nvPr/>
        </p:nvSpPr>
        <p:spPr>
          <a:xfrm>
            <a:off x="9191661" y="5531941"/>
            <a:ext cx="1077218" cy="215444"/>
          </a:xfrm>
          <a:prstGeom prst="rect">
            <a:avLst/>
          </a:prstGeom>
        </p:spPr>
        <p:txBody>
          <a:bodyPr wrap="none" lIns="0" tIns="0" rIns="0" bIns="0">
            <a:normAutofit/>
          </a:bodyPr>
          <a:lstStyle/>
          <a:p>
            <a:pPr algn="ctr"/>
            <a:r>
              <a:rPr lang="zh-CN" altLang="en-US" sz="1400" b="1" dirty="0">
                <a:solidFill>
                  <a:srgbClr val="3780D7"/>
                </a:solidFill>
                <a:latin typeface="黑体" panose="02010609060101010101" pitchFamily="49" charset="-122"/>
                <a:ea typeface="黑体" panose="02010609060101010101" pitchFamily="49" charset="-122"/>
              </a:rPr>
              <a:t>点击此处添加标题</a:t>
            </a:r>
          </a:p>
        </p:txBody>
      </p:sp>
    </p:spTree>
    <p:extLst>
      <p:ext uri="{BB962C8B-B14F-4D97-AF65-F5344CB8AC3E}">
        <p14:creationId xmlns:p14="http://schemas.microsoft.com/office/powerpoint/2010/main" val="2827432465"/>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500" fill="hold"/>
                                        <p:tgtEl>
                                          <p:spTgt spid="5"/>
                                        </p:tgtEl>
                                        <p:attrNameLst>
                                          <p:attrName>ppt_w</p:attrName>
                                        </p:attrNameLst>
                                      </p:cBhvr>
                                      <p:tavLst>
                                        <p:tav tm="0">
                                          <p:val>
                                            <p:fltVal val="0"/>
                                          </p:val>
                                        </p:tav>
                                        <p:tav tm="100000">
                                          <p:val>
                                            <p:strVal val="#ppt_w"/>
                                          </p:val>
                                        </p:tav>
                                      </p:tavLst>
                                    </p:anim>
                                    <p:anim calcmode="lin" valueType="num">
                                      <p:cBhvr>
                                        <p:cTn id="44" dur="500" fill="hold"/>
                                        <p:tgtEl>
                                          <p:spTgt spid="5"/>
                                        </p:tgtEl>
                                        <p:attrNameLst>
                                          <p:attrName>ppt_h</p:attrName>
                                        </p:attrNameLst>
                                      </p:cBhvr>
                                      <p:tavLst>
                                        <p:tav tm="0">
                                          <p:val>
                                            <p:fltVal val="0"/>
                                          </p:val>
                                        </p:tav>
                                        <p:tav tm="100000">
                                          <p:val>
                                            <p:strVal val="#ppt_h"/>
                                          </p:val>
                                        </p:tav>
                                      </p:tavLst>
                                    </p:anim>
                                    <p:animEffect transition="in" filter="fade">
                                      <p:cBhvr>
                                        <p:cTn id="45" dur="500"/>
                                        <p:tgtEl>
                                          <p:spTgt spid="5"/>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500" fill="hold"/>
                                        <p:tgtEl>
                                          <p:spTgt spid="7"/>
                                        </p:tgtEl>
                                        <p:attrNameLst>
                                          <p:attrName>ppt_w</p:attrName>
                                        </p:attrNameLst>
                                      </p:cBhvr>
                                      <p:tavLst>
                                        <p:tav tm="0">
                                          <p:val>
                                            <p:fltVal val="0"/>
                                          </p:val>
                                        </p:tav>
                                        <p:tav tm="100000">
                                          <p:val>
                                            <p:strVal val="#ppt_w"/>
                                          </p:val>
                                        </p:tav>
                                      </p:tavLst>
                                    </p:anim>
                                    <p:anim calcmode="lin" valueType="num">
                                      <p:cBhvr>
                                        <p:cTn id="49" dur="500" fill="hold"/>
                                        <p:tgtEl>
                                          <p:spTgt spid="7"/>
                                        </p:tgtEl>
                                        <p:attrNameLst>
                                          <p:attrName>ppt_h</p:attrName>
                                        </p:attrNameLst>
                                      </p:cBhvr>
                                      <p:tavLst>
                                        <p:tav tm="0">
                                          <p:val>
                                            <p:fltVal val="0"/>
                                          </p:val>
                                        </p:tav>
                                        <p:tav tm="100000">
                                          <p:val>
                                            <p:strVal val="#ppt_h"/>
                                          </p:val>
                                        </p:tav>
                                      </p:tavLst>
                                    </p:anim>
                                    <p:animEffect transition="in" filter="fade">
                                      <p:cBhvr>
                                        <p:cTn id="50" dur="500"/>
                                        <p:tgtEl>
                                          <p:spTgt spid="7"/>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p:cTn id="53" dur="500" fill="hold"/>
                                        <p:tgtEl>
                                          <p:spTgt spid="9"/>
                                        </p:tgtEl>
                                        <p:attrNameLst>
                                          <p:attrName>ppt_w</p:attrName>
                                        </p:attrNameLst>
                                      </p:cBhvr>
                                      <p:tavLst>
                                        <p:tav tm="0">
                                          <p:val>
                                            <p:fltVal val="0"/>
                                          </p:val>
                                        </p:tav>
                                        <p:tav tm="100000">
                                          <p:val>
                                            <p:strVal val="#ppt_w"/>
                                          </p:val>
                                        </p:tav>
                                      </p:tavLst>
                                    </p:anim>
                                    <p:anim calcmode="lin" valueType="num">
                                      <p:cBhvr>
                                        <p:cTn id="54" dur="500" fill="hold"/>
                                        <p:tgtEl>
                                          <p:spTgt spid="9"/>
                                        </p:tgtEl>
                                        <p:attrNameLst>
                                          <p:attrName>ppt_h</p:attrName>
                                        </p:attrNameLst>
                                      </p:cBhvr>
                                      <p:tavLst>
                                        <p:tav tm="0">
                                          <p:val>
                                            <p:fltVal val="0"/>
                                          </p:val>
                                        </p:tav>
                                        <p:tav tm="100000">
                                          <p:val>
                                            <p:strVal val="#ppt_h"/>
                                          </p:val>
                                        </p:tav>
                                      </p:tavLst>
                                    </p:anim>
                                    <p:animEffect transition="in" filter="fade">
                                      <p:cBhvr>
                                        <p:cTn id="55" dur="500"/>
                                        <p:tgtEl>
                                          <p:spTgt spid="9"/>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p:cTn id="58" dur="500" fill="hold"/>
                                        <p:tgtEl>
                                          <p:spTgt spid="11"/>
                                        </p:tgtEl>
                                        <p:attrNameLst>
                                          <p:attrName>ppt_w</p:attrName>
                                        </p:attrNameLst>
                                      </p:cBhvr>
                                      <p:tavLst>
                                        <p:tav tm="0">
                                          <p:val>
                                            <p:fltVal val="0"/>
                                          </p:val>
                                        </p:tav>
                                        <p:tav tm="100000">
                                          <p:val>
                                            <p:strVal val="#ppt_w"/>
                                          </p:val>
                                        </p:tav>
                                      </p:tavLst>
                                    </p:anim>
                                    <p:anim calcmode="lin" valueType="num">
                                      <p:cBhvr>
                                        <p:cTn id="59" dur="500" fill="hold"/>
                                        <p:tgtEl>
                                          <p:spTgt spid="11"/>
                                        </p:tgtEl>
                                        <p:attrNameLst>
                                          <p:attrName>ppt_h</p:attrName>
                                        </p:attrNameLst>
                                      </p:cBhvr>
                                      <p:tavLst>
                                        <p:tav tm="0">
                                          <p:val>
                                            <p:fltVal val="0"/>
                                          </p:val>
                                        </p:tav>
                                        <p:tav tm="100000">
                                          <p:val>
                                            <p:strVal val="#ppt_h"/>
                                          </p:val>
                                        </p:tav>
                                      </p:tavLst>
                                    </p:anim>
                                    <p:animEffect transition="in" filter="fade">
                                      <p:cBhvr>
                                        <p:cTn id="60" dur="500"/>
                                        <p:tgtEl>
                                          <p:spTgt spid="11"/>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p:cTn id="63" dur="500" fill="hold"/>
                                        <p:tgtEl>
                                          <p:spTgt spid="13"/>
                                        </p:tgtEl>
                                        <p:attrNameLst>
                                          <p:attrName>ppt_w</p:attrName>
                                        </p:attrNameLst>
                                      </p:cBhvr>
                                      <p:tavLst>
                                        <p:tav tm="0">
                                          <p:val>
                                            <p:fltVal val="0"/>
                                          </p:val>
                                        </p:tav>
                                        <p:tav tm="100000">
                                          <p:val>
                                            <p:strVal val="#ppt_w"/>
                                          </p:val>
                                        </p:tav>
                                      </p:tavLst>
                                    </p:anim>
                                    <p:anim calcmode="lin" valueType="num">
                                      <p:cBhvr>
                                        <p:cTn id="64" dur="500" fill="hold"/>
                                        <p:tgtEl>
                                          <p:spTgt spid="13"/>
                                        </p:tgtEl>
                                        <p:attrNameLst>
                                          <p:attrName>ppt_h</p:attrName>
                                        </p:attrNameLst>
                                      </p:cBhvr>
                                      <p:tavLst>
                                        <p:tav tm="0">
                                          <p:val>
                                            <p:fltVal val="0"/>
                                          </p:val>
                                        </p:tav>
                                        <p:tav tm="100000">
                                          <p:val>
                                            <p:strVal val="#ppt_h"/>
                                          </p:val>
                                        </p:tav>
                                      </p:tavLst>
                                    </p:anim>
                                    <p:animEffect transition="in" filter="fade">
                                      <p:cBhvr>
                                        <p:cTn id="65" dur="500"/>
                                        <p:tgtEl>
                                          <p:spTgt spid="13"/>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p:cTn id="68" dur="500" fill="hold"/>
                                        <p:tgtEl>
                                          <p:spTgt spid="15"/>
                                        </p:tgtEl>
                                        <p:attrNameLst>
                                          <p:attrName>ppt_w</p:attrName>
                                        </p:attrNameLst>
                                      </p:cBhvr>
                                      <p:tavLst>
                                        <p:tav tm="0">
                                          <p:val>
                                            <p:fltVal val="0"/>
                                          </p:val>
                                        </p:tav>
                                        <p:tav tm="100000">
                                          <p:val>
                                            <p:strVal val="#ppt_w"/>
                                          </p:val>
                                        </p:tav>
                                      </p:tavLst>
                                    </p:anim>
                                    <p:anim calcmode="lin" valueType="num">
                                      <p:cBhvr>
                                        <p:cTn id="69" dur="500" fill="hold"/>
                                        <p:tgtEl>
                                          <p:spTgt spid="15"/>
                                        </p:tgtEl>
                                        <p:attrNameLst>
                                          <p:attrName>ppt_h</p:attrName>
                                        </p:attrNameLst>
                                      </p:cBhvr>
                                      <p:tavLst>
                                        <p:tav tm="0">
                                          <p:val>
                                            <p:fltVal val="0"/>
                                          </p:val>
                                        </p:tav>
                                        <p:tav tm="100000">
                                          <p:val>
                                            <p:strVal val="#ppt_h"/>
                                          </p:val>
                                        </p:tav>
                                      </p:tavLst>
                                    </p:anim>
                                    <p:animEffect transition="in" filter="fade">
                                      <p:cBhvr>
                                        <p:cTn id="70" dur="500"/>
                                        <p:tgtEl>
                                          <p:spTgt spid="15"/>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7"/>
                                        </p:tgtEl>
                                        <p:attrNameLst>
                                          <p:attrName>style.visibility</p:attrName>
                                        </p:attrNameLst>
                                      </p:cBhvr>
                                      <p:to>
                                        <p:strVal val="visible"/>
                                      </p:to>
                                    </p:set>
                                    <p:anim calcmode="lin" valueType="num">
                                      <p:cBhvr>
                                        <p:cTn id="73" dur="500" fill="hold"/>
                                        <p:tgtEl>
                                          <p:spTgt spid="17"/>
                                        </p:tgtEl>
                                        <p:attrNameLst>
                                          <p:attrName>ppt_w</p:attrName>
                                        </p:attrNameLst>
                                      </p:cBhvr>
                                      <p:tavLst>
                                        <p:tav tm="0">
                                          <p:val>
                                            <p:fltVal val="0"/>
                                          </p:val>
                                        </p:tav>
                                        <p:tav tm="100000">
                                          <p:val>
                                            <p:strVal val="#ppt_w"/>
                                          </p:val>
                                        </p:tav>
                                      </p:tavLst>
                                    </p:anim>
                                    <p:anim calcmode="lin" valueType="num">
                                      <p:cBhvr>
                                        <p:cTn id="74" dur="500" fill="hold"/>
                                        <p:tgtEl>
                                          <p:spTgt spid="17"/>
                                        </p:tgtEl>
                                        <p:attrNameLst>
                                          <p:attrName>ppt_h</p:attrName>
                                        </p:attrNameLst>
                                      </p:cBhvr>
                                      <p:tavLst>
                                        <p:tav tm="0">
                                          <p:val>
                                            <p:fltVal val="0"/>
                                          </p:val>
                                        </p:tav>
                                        <p:tav tm="100000">
                                          <p:val>
                                            <p:strVal val="#ppt_h"/>
                                          </p:val>
                                        </p:tav>
                                      </p:tavLst>
                                    </p:anim>
                                    <p:animEffect transition="in" filter="fade">
                                      <p:cBhvr>
                                        <p:cTn id="75" dur="500"/>
                                        <p:tgtEl>
                                          <p:spTgt spid="17"/>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cBhvr>
                                        <p:cTn id="78" dur="500" fill="hold"/>
                                        <p:tgtEl>
                                          <p:spTgt spid="19"/>
                                        </p:tgtEl>
                                        <p:attrNameLst>
                                          <p:attrName>ppt_w</p:attrName>
                                        </p:attrNameLst>
                                      </p:cBhvr>
                                      <p:tavLst>
                                        <p:tav tm="0">
                                          <p:val>
                                            <p:fltVal val="0"/>
                                          </p:val>
                                        </p:tav>
                                        <p:tav tm="100000">
                                          <p:val>
                                            <p:strVal val="#ppt_w"/>
                                          </p:val>
                                        </p:tav>
                                      </p:tavLst>
                                    </p:anim>
                                    <p:anim calcmode="lin" valueType="num">
                                      <p:cBhvr>
                                        <p:cTn id="79" dur="500" fill="hold"/>
                                        <p:tgtEl>
                                          <p:spTgt spid="19"/>
                                        </p:tgtEl>
                                        <p:attrNameLst>
                                          <p:attrName>ppt_h</p:attrName>
                                        </p:attrNameLst>
                                      </p:cBhvr>
                                      <p:tavLst>
                                        <p:tav tm="0">
                                          <p:val>
                                            <p:fltVal val="0"/>
                                          </p:val>
                                        </p:tav>
                                        <p:tav tm="100000">
                                          <p:val>
                                            <p:strVal val="#ppt_h"/>
                                          </p:val>
                                        </p:tav>
                                      </p:tavLst>
                                    </p:anim>
                                    <p:animEffect transition="in" filter="fade">
                                      <p:cBhvr>
                                        <p:cTn id="80" dur="500"/>
                                        <p:tgtEl>
                                          <p:spTgt spid="19"/>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 calcmode="lin" valueType="num">
                                      <p:cBhvr>
                                        <p:cTn id="83" dur="500" fill="hold"/>
                                        <p:tgtEl>
                                          <p:spTgt spid="21"/>
                                        </p:tgtEl>
                                        <p:attrNameLst>
                                          <p:attrName>ppt_w</p:attrName>
                                        </p:attrNameLst>
                                      </p:cBhvr>
                                      <p:tavLst>
                                        <p:tav tm="0">
                                          <p:val>
                                            <p:fltVal val="0"/>
                                          </p:val>
                                        </p:tav>
                                        <p:tav tm="100000">
                                          <p:val>
                                            <p:strVal val="#ppt_w"/>
                                          </p:val>
                                        </p:tav>
                                      </p:tavLst>
                                    </p:anim>
                                    <p:anim calcmode="lin" valueType="num">
                                      <p:cBhvr>
                                        <p:cTn id="84" dur="500" fill="hold"/>
                                        <p:tgtEl>
                                          <p:spTgt spid="21"/>
                                        </p:tgtEl>
                                        <p:attrNameLst>
                                          <p:attrName>ppt_h</p:attrName>
                                        </p:attrNameLst>
                                      </p:cBhvr>
                                      <p:tavLst>
                                        <p:tav tm="0">
                                          <p:val>
                                            <p:fltVal val="0"/>
                                          </p:val>
                                        </p:tav>
                                        <p:tav tm="100000">
                                          <p:val>
                                            <p:strVal val="#ppt_h"/>
                                          </p:val>
                                        </p:tav>
                                      </p:tavLst>
                                    </p:anim>
                                    <p:animEffect transition="in" filter="fade">
                                      <p:cBhvr>
                                        <p:cTn id="85" dur="500"/>
                                        <p:tgtEl>
                                          <p:spTgt spid="21"/>
                                        </p:tgtEl>
                                      </p:cBhvr>
                                    </p:animEffect>
                                  </p:childTnLst>
                                </p:cTn>
                              </p:par>
                            </p:childTnLst>
                          </p:cTn>
                        </p:par>
                      </p:childTnLst>
                    </p:cTn>
                  </p:par>
                  <p:par>
                    <p:cTn id="86" fill="hold">
                      <p:stCondLst>
                        <p:cond delay="indefinite"/>
                      </p:stCondLst>
                      <p:childTnLst>
                        <p:par>
                          <p:cTn id="87" fill="hold">
                            <p:stCondLst>
                              <p:cond delay="0"/>
                            </p:stCondLst>
                            <p:childTnLst>
                              <p:par>
                                <p:cTn id="88" presetID="14" presetClass="entr" presetSubtype="10" fill="hold" nodeType="click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randombar(horizontal)">
                                      <p:cBhvr>
                                        <p:cTn id="90" dur="500"/>
                                        <p:tgtEl>
                                          <p:spTgt spid="23"/>
                                        </p:tgtEl>
                                      </p:cBhvr>
                                    </p:animEffect>
                                  </p:childTnLst>
                                </p:cTn>
                              </p:par>
                            </p:childTnLst>
                          </p:cTn>
                        </p:par>
                      </p:childTnLst>
                    </p:cTn>
                  </p:par>
                  <p:par>
                    <p:cTn id="91" fill="hold">
                      <p:stCondLst>
                        <p:cond delay="indefinite"/>
                      </p:stCondLst>
                      <p:childTnLst>
                        <p:par>
                          <p:cTn id="92" fill="hold">
                            <p:stCondLst>
                              <p:cond delay="0"/>
                            </p:stCondLst>
                            <p:childTnLst>
                              <p:par>
                                <p:cTn id="93" presetID="14" presetClass="entr" presetSubtype="10" fill="hold" grpId="0" nodeType="clickEffect">
                                  <p:stCondLst>
                                    <p:cond delay="0"/>
                                  </p:stCondLst>
                                  <p:childTnLst>
                                    <p:set>
                                      <p:cBhvr>
                                        <p:cTn id="94" dur="1" fill="hold">
                                          <p:stCondLst>
                                            <p:cond delay="0"/>
                                          </p:stCondLst>
                                        </p:cTn>
                                        <p:tgtEl>
                                          <p:spTgt spid="61"/>
                                        </p:tgtEl>
                                        <p:attrNameLst>
                                          <p:attrName>style.visibility</p:attrName>
                                        </p:attrNameLst>
                                      </p:cBhvr>
                                      <p:to>
                                        <p:strVal val="visible"/>
                                      </p:to>
                                    </p:set>
                                    <p:animEffect transition="in" filter="randombar(horizontal)">
                                      <p:cBhvr>
                                        <p:cTn id="95" dur="500"/>
                                        <p:tgtEl>
                                          <p:spTgt spid="61"/>
                                        </p:tgtEl>
                                      </p:cBhvr>
                                    </p:animEffect>
                                  </p:childTnLst>
                                </p:cTn>
                              </p:par>
                              <p:par>
                                <p:cTn id="96" presetID="14" presetClass="entr" presetSubtype="10" fill="hold" grpId="0" nodeType="withEffect">
                                  <p:stCondLst>
                                    <p:cond delay="0"/>
                                  </p:stCondLst>
                                  <p:childTnLst>
                                    <p:set>
                                      <p:cBhvr>
                                        <p:cTn id="97" dur="1" fill="hold">
                                          <p:stCondLst>
                                            <p:cond delay="0"/>
                                          </p:stCondLst>
                                        </p:cTn>
                                        <p:tgtEl>
                                          <p:spTgt spid="62"/>
                                        </p:tgtEl>
                                        <p:attrNameLst>
                                          <p:attrName>style.visibility</p:attrName>
                                        </p:attrNameLst>
                                      </p:cBhvr>
                                      <p:to>
                                        <p:strVal val="visible"/>
                                      </p:to>
                                    </p:set>
                                    <p:animEffect transition="in" filter="randombar(horizontal)">
                                      <p:cBhvr>
                                        <p:cTn id="98" dur="500"/>
                                        <p:tgtEl>
                                          <p:spTgt spid="62"/>
                                        </p:tgtEl>
                                      </p:cBhvr>
                                    </p:animEffect>
                                  </p:childTnLst>
                                </p:cTn>
                              </p:par>
                            </p:childTnLst>
                          </p:cTn>
                        </p:par>
                      </p:childTnLst>
                    </p:cTn>
                  </p:par>
                  <p:par>
                    <p:cTn id="99" fill="hold">
                      <p:stCondLst>
                        <p:cond delay="indefinite"/>
                      </p:stCondLst>
                      <p:childTnLst>
                        <p:par>
                          <p:cTn id="100" fill="hold">
                            <p:stCondLst>
                              <p:cond delay="0"/>
                            </p:stCondLst>
                            <p:childTnLst>
                              <p:par>
                                <p:cTn id="101" presetID="14" presetClass="entr" presetSubtype="10" fill="hold" nodeType="clickEffect">
                                  <p:stCondLst>
                                    <p:cond delay="0"/>
                                  </p:stCondLst>
                                  <p:childTnLst>
                                    <p:set>
                                      <p:cBhvr>
                                        <p:cTn id="102" dur="1" fill="hold">
                                          <p:stCondLst>
                                            <p:cond delay="0"/>
                                          </p:stCondLst>
                                        </p:cTn>
                                        <p:tgtEl>
                                          <p:spTgt spid="63"/>
                                        </p:tgtEl>
                                        <p:attrNameLst>
                                          <p:attrName>style.visibility</p:attrName>
                                        </p:attrNameLst>
                                      </p:cBhvr>
                                      <p:to>
                                        <p:strVal val="visible"/>
                                      </p:to>
                                    </p:set>
                                    <p:animEffect transition="in" filter="randombar(horizontal)">
                                      <p:cBhvr>
                                        <p:cTn id="103" dur="500"/>
                                        <p:tgtEl>
                                          <p:spTgt spid="63"/>
                                        </p:tgtEl>
                                      </p:cBhvr>
                                    </p:animEffect>
                                  </p:childTnLst>
                                </p:cTn>
                              </p:par>
                            </p:childTnLst>
                          </p:cTn>
                        </p:par>
                      </p:childTnLst>
                    </p:cTn>
                  </p:par>
                  <p:par>
                    <p:cTn id="104" fill="hold">
                      <p:stCondLst>
                        <p:cond delay="indefinite"/>
                      </p:stCondLst>
                      <p:childTnLst>
                        <p:par>
                          <p:cTn id="105" fill="hold">
                            <p:stCondLst>
                              <p:cond delay="0"/>
                            </p:stCondLst>
                            <p:childTnLst>
                              <p:par>
                                <p:cTn id="106" presetID="14" presetClass="entr" presetSubtype="10" fill="hold" grpId="0" nodeType="clickEffect">
                                  <p:stCondLst>
                                    <p:cond delay="0"/>
                                  </p:stCondLst>
                                  <p:childTnLst>
                                    <p:set>
                                      <p:cBhvr>
                                        <p:cTn id="107" dur="1" fill="hold">
                                          <p:stCondLst>
                                            <p:cond delay="0"/>
                                          </p:stCondLst>
                                        </p:cTn>
                                        <p:tgtEl>
                                          <p:spTgt spid="66"/>
                                        </p:tgtEl>
                                        <p:attrNameLst>
                                          <p:attrName>style.visibility</p:attrName>
                                        </p:attrNameLst>
                                      </p:cBhvr>
                                      <p:to>
                                        <p:strVal val="visible"/>
                                      </p:to>
                                    </p:set>
                                    <p:animEffect transition="in" filter="randombar(horizontal)">
                                      <p:cBhvr>
                                        <p:cTn id="108" dur="500"/>
                                        <p:tgtEl>
                                          <p:spTgt spid="66"/>
                                        </p:tgtEl>
                                      </p:cBhvr>
                                    </p:animEffect>
                                  </p:childTnLst>
                                </p:cTn>
                              </p:par>
                              <p:par>
                                <p:cTn id="109" presetID="14" presetClass="entr" presetSubtype="10" fill="hold" grpId="0" nodeType="withEffect">
                                  <p:stCondLst>
                                    <p:cond delay="0"/>
                                  </p:stCondLst>
                                  <p:childTnLst>
                                    <p:set>
                                      <p:cBhvr>
                                        <p:cTn id="110" dur="1" fill="hold">
                                          <p:stCondLst>
                                            <p:cond delay="0"/>
                                          </p:stCondLst>
                                        </p:cTn>
                                        <p:tgtEl>
                                          <p:spTgt spid="67"/>
                                        </p:tgtEl>
                                        <p:attrNameLst>
                                          <p:attrName>style.visibility</p:attrName>
                                        </p:attrNameLst>
                                      </p:cBhvr>
                                      <p:to>
                                        <p:strVal val="visible"/>
                                      </p:to>
                                    </p:set>
                                    <p:animEffect transition="in" filter="randombar(horizontal)">
                                      <p:cBhvr>
                                        <p:cTn id="11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61" grpId="0"/>
      <p:bldP spid="62" grpId="0"/>
      <p:bldP spid="66" grpId="0"/>
      <p:bldP spid="6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89BDA334-99FD-4F4D-AE64-37BB759DFD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矩形 4">
            <a:extLst>
              <a:ext uri="{FF2B5EF4-FFF2-40B4-BE49-F238E27FC236}">
                <a16:creationId xmlns:a16="http://schemas.microsoft.com/office/drawing/2014/main" xmlns="" id="{279D707D-0A2F-4887-84B9-3041E6804477}"/>
              </a:ext>
            </a:extLst>
          </p:cNvPr>
          <p:cNvSpPr/>
          <p:nvPr/>
        </p:nvSpPr>
        <p:spPr>
          <a:xfrm>
            <a:off x="2524940" y="2562101"/>
            <a:ext cx="7142119" cy="1200329"/>
          </a:xfrm>
          <a:prstGeom prst="rect">
            <a:avLst/>
          </a:prstGeom>
        </p:spPr>
        <p:txBody>
          <a:bodyPr wrap="square">
            <a:spAutoFit/>
          </a:bodyPr>
          <a:lstStyle/>
          <a:p>
            <a:pPr algn="just"/>
            <a:r>
              <a:rPr lang="zh-CN" altLang="en-US" sz="7200" b="1" kern="100" dirty="0">
                <a:solidFill>
                  <a:srgbClr val="3780D7"/>
                </a:solidFill>
                <a:latin typeface="微软雅黑" panose="020B0503020204020204" pitchFamily="34" charset="-122"/>
                <a:ea typeface="微软雅黑" panose="020B0503020204020204" pitchFamily="34" charset="-122"/>
                <a:cs typeface="Times New Roman" panose="02020603050405020304" pitchFamily="18" charset="0"/>
              </a:rPr>
              <a:t>结果分析与结论</a:t>
            </a:r>
          </a:p>
        </p:txBody>
      </p:sp>
    </p:spTree>
    <p:extLst>
      <p:ext uri="{BB962C8B-B14F-4D97-AF65-F5344CB8AC3E}">
        <p14:creationId xmlns:p14="http://schemas.microsoft.com/office/powerpoint/2010/main" val="2360936798"/>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500" autoRev="1" fill="hold">
                                          <p:stCondLst>
                                            <p:cond delay="0"/>
                                          </p:stCondLst>
                                        </p:cTn>
                                        <p:tgtEl>
                                          <p:spTgt spid="5"/>
                                        </p:tgtEl>
                                        <p:attrNameLst>
                                          <p:attrName>ppt_w</p:attrName>
                                        </p:attrNameLst>
                                      </p:cBhvr>
                                    </p:anim>
                                    <p:anim by="(#ppt_w*0.50)" calcmode="lin" valueType="num">
                                      <p:cBhvr>
                                        <p:cTn id="8" dur="500" decel="50000" autoRev="1" fill="hold">
                                          <p:stCondLst>
                                            <p:cond delay="0"/>
                                          </p:stCondLst>
                                        </p:cTn>
                                        <p:tgtEl>
                                          <p:spTgt spid="5"/>
                                        </p:tgtEl>
                                        <p:attrNameLst>
                                          <p:attrName>ppt_x</p:attrName>
                                        </p:attrNameLst>
                                      </p:cBhvr>
                                    </p:anim>
                                    <p:anim from="(-#ppt_h/2)" to="(#ppt_y)" calcmode="lin" valueType="num">
                                      <p:cBhvr>
                                        <p:cTn id="9" dur="1000" fill="hold">
                                          <p:stCondLst>
                                            <p:cond delay="0"/>
                                          </p:stCondLst>
                                        </p:cTn>
                                        <p:tgtEl>
                                          <p:spTgt spid="5"/>
                                        </p:tgtEl>
                                        <p:attrNameLst>
                                          <p:attrName>ppt_y</p:attrName>
                                        </p:attrNameLst>
                                      </p:cBhvr>
                                    </p:anim>
                                    <p:animRot by="21600000">
                                      <p:cBhvr>
                                        <p:cTn id="10"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ļîde">
            <a:extLst>
              <a:ext uri="{FF2B5EF4-FFF2-40B4-BE49-F238E27FC236}">
                <a16:creationId xmlns:a16="http://schemas.microsoft.com/office/drawing/2014/main" xmlns="" id="{25629D2A-DE65-482F-AEC4-AB3851ADBC7F}"/>
              </a:ext>
            </a:extLst>
          </p:cNvPr>
          <p:cNvSpPr/>
          <p:nvPr/>
        </p:nvSpPr>
        <p:spPr>
          <a:xfrm>
            <a:off x="2411999" y="4659104"/>
            <a:ext cx="6959957" cy="839252"/>
          </a:xfrm>
          <a:prstGeom prst="roundRect">
            <a:avLst>
              <a:gd name="adj" fmla="val 50000"/>
            </a:avLst>
          </a:prstGeom>
          <a:solidFill>
            <a:schemeClr val="bg1"/>
          </a:solidFill>
          <a:ln>
            <a:solidFill>
              <a:srgbClr val="3B96D3"/>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2880000" anchor="ctr">
            <a:normAutofit/>
          </a:bodyPr>
          <a:lstStyle/>
          <a:p>
            <a:pPr algn="ctr">
              <a:lnSpc>
                <a:spcPct val="120000"/>
              </a:lnSpc>
            </a:pPr>
            <a:r>
              <a:rPr lang="zh-CN" altLang="en-US" sz="1200" dirty="0">
                <a:solidFill>
                  <a:srgbClr val="3B96D3"/>
                </a:solidFill>
                <a:latin typeface="黑体" panose="02010609060101010101" pitchFamily="49" charset="-122"/>
                <a:ea typeface="黑体" panose="02010609060101010101" pitchFamily="49" charset="-122"/>
              </a:rPr>
              <a:t>点击此处添加文本</a:t>
            </a:r>
            <a:endParaRPr lang="en-US" altLang="zh-CN" sz="1200" dirty="0">
              <a:solidFill>
                <a:srgbClr val="3B96D3"/>
              </a:solidFill>
              <a:latin typeface="黑体" panose="02010609060101010101" pitchFamily="49" charset="-122"/>
              <a:ea typeface="黑体" panose="02010609060101010101" pitchFamily="49" charset="-122"/>
            </a:endParaRPr>
          </a:p>
          <a:p>
            <a:pPr algn="ctr">
              <a:lnSpc>
                <a:spcPct val="120000"/>
              </a:lnSpc>
            </a:pPr>
            <a:r>
              <a:rPr lang="zh-CN" altLang="en-US" sz="1200" dirty="0">
                <a:solidFill>
                  <a:srgbClr val="3B96D3"/>
                </a:solidFill>
                <a:latin typeface="黑体" panose="02010609060101010101" pitchFamily="49" charset="-122"/>
                <a:ea typeface="黑体" panose="02010609060101010101" pitchFamily="49" charset="-122"/>
              </a:rPr>
              <a:t>点击此处添加文本</a:t>
            </a:r>
            <a:endParaRPr lang="zh-CN" altLang="en-US" sz="1200" dirty="0">
              <a:solidFill>
                <a:srgbClr val="3B96D3"/>
              </a:solidFill>
            </a:endParaRPr>
          </a:p>
        </p:txBody>
      </p:sp>
      <p:sp>
        <p:nvSpPr>
          <p:cNvPr id="6" name="îSḷídè">
            <a:extLst>
              <a:ext uri="{FF2B5EF4-FFF2-40B4-BE49-F238E27FC236}">
                <a16:creationId xmlns:a16="http://schemas.microsoft.com/office/drawing/2014/main" xmlns="" id="{08915D7F-5B74-41DB-805F-F0FAF931B03C}"/>
              </a:ext>
            </a:extLst>
          </p:cNvPr>
          <p:cNvSpPr/>
          <p:nvPr/>
        </p:nvSpPr>
        <p:spPr>
          <a:xfrm>
            <a:off x="1699348" y="3694419"/>
            <a:ext cx="6959957" cy="839252"/>
          </a:xfrm>
          <a:prstGeom prst="roundRect">
            <a:avLst>
              <a:gd name="adj" fmla="val 50000"/>
            </a:avLst>
          </a:prstGeom>
          <a:solidFill>
            <a:schemeClr val="bg1"/>
          </a:solidFill>
          <a:ln>
            <a:solidFill>
              <a:srgbClr val="3DA1D2"/>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360000" anchor="ctr">
            <a:normAutofit/>
          </a:bodyPr>
          <a:lstStyle/>
          <a:p>
            <a:pPr>
              <a:lnSpc>
                <a:spcPct val="120000"/>
              </a:lnSpc>
            </a:pPr>
            <a:r>
              <a:rPr lang="zh-CN" altLang="en-US" sz="1200" dirty="0">
                <a:solidFill>
                  <a:srgbClr val="3DA1D2"/>
                </a:solidFill>
                <a:latin typeface="黑体" panose="02010609060101010101" pitchFamily="49" charset="-122"/>
                <a:ea typeface="黑体" panose="02010609060101010101" pitchFamily="49" charset="-122"/>
              </a:rPr>
              <a:t>点击此处添加文本</a:t>
            </a:r>
            <a:endParaRPr lang="en-US" altLang="zh-CN" sz="1200" dirty="0">
              <a:solidFill>
                <a:srgbClr val="3DA1D2"/>
              </a:solidFill>
              <a:latin typeface="黑体" panose="02010609060101010101" pitchFamily="49" charset="-122"/>
              <a:ea typeface="黑体" panose="02010609060101010101" pitchFamily="49" charset="-122"/>
            </a:endParaRPr>
          </a:p>
          <a:p>
            <a:pPr>
              <a:lnSpc>
                <a:spcPct val="120000"/>
              </a:lnSpc>
            </a:pPr>
            <a:r>
              <a:rPr lang="zh-CN" altLang="en-US" sz="1200" dirty="0">
                <a:solidFill>
                  <a:srgbClr val="3DA1D2"/>
                </a:solidFill>
                <a:latin typeface="黑体" panose="02010609060101010101" pitchFamily="49" charset="-122"/>
                <a:ea typeface="黑体" panose="02010609060101010101" pitchFamily="49" charset="-122"/>
              </a:rPr>
              <a:t>点击此处添加文本</a:t>
            </a:r>
            <a:endParaRPr lang="zh-CN" altLang="en-US" sz="1200" dirty="0">
              <a:solidFill>
                <a:srgbClr val="3DA1D2"/>
              </a:solidFill>
            </a:endParaRPr>
          </a:p>
        </p:txBody>
      </p:sp>
      <p:sp>
        <p:nvSpPr>
          <p:cNvPr id="7" name="íṧḻíḓé">
            <a:extLst>
              <a:ext uri="{FF2B5EF4-FFF2-40B4-BE49-F238E27FC236}">
                <a16:creationId xmlns:a16="http://schemas.microsoft.com/office/drawing/2014/main" xmlns="" id="{05405994-9C23-45C6-9D6F-F1B5B4FF4E38}"/>
              </a:ext>
            </a:extLst>
          </p:cNvPr>
          <p:cNvSpPr/>
          <p:nvPr/>
        </p:nvSpPr>
        <p:spPr>
          <a:xfrm>
            <a:off x="3527069" y="2773683"/>
            <a:ext cx="6959957" cy="839252"/>
          </a:xfrm>
          <a:prstGeom prst="roundRect">
            <a:avLst>
              <a:gd name="adj" fmla="val 50000"/>
            </a:avLst>
          </a:prstGeom>
          <a:solidFill>
            <a:schemeClr val="bg1"/>
          </a:solidFill>
          <a:ln>
            <a:solidFill>
              <a:srgbClr val="3FACD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3600000" anchor="ctr">
            <a:normAutofit/>
          </a:bodyPr>
          <a:lstStyle/>
          <a:p>
            <a:pPr algn="ctr">
              <a:lnSpc>
                <a:spcPct val="120000"/>
              </a:lnSpc>
            </a:pPr>
            <a:r>
              <a:rPr lang="zh-CN" altLang="en-US" sz="1200" dirty="0">
                <a:solidFill>
                  <a:srgbClr val="3FACD0"/>
                </a:solidFill>
                <a:latin typeface="黑体" panose="02010609060101010101" pitchFamily="49" charset="-122"/>
                <a:ea typeface="黑体" panose="02010609060101010101" pitchFamily="49" charset="-122"/>
              </a:rPr>
              <a:t>点击此处添加文本</a:t>
            </a:r>
            <a:endParaRPr lang="en-US" altLang="zh-CN" sz="1200" dirty="0">
              <a:solidFill>
                <a:srgbClr val="3FACD0"/>
              </a:solidFill>
              <a:latin typeface="黑体" panose="02010609060101010101" pitchFamily="49" charset="-122"/>
              <a:ea typeface="黑体" panose="02010609060101010101" pitchFamily="49" charset="-122"/>
            </a:endParaRPr>
          </a:p>
          <a:p>
            <a:pPr algn="ctr">
              <a:lnSpc>
                <a:spcPct val="120000"/>
              </a:lnSpc>
            </a:pPr>
            <a:r>
              <a:rPr lang="zh-CN" altLang="en-US" sz="1200" dirty="0">
                <a:solidFill>
                  <a:srgbClr val="3FACD0"/>
                </a:solidFill>
                <a:latin typeface="黑体" panose="02010609060101010101" pitchFamily="49" charset="-122"/>
                <a:ea typeface="黑体" panose="02010609060101010101" pitchFamily="49" charset="-122"/>
              </a:rPr>
              <a:t>点击此处添加文本</a:t>
            </a:r>
            <a:endParaRPr lang="zh-CN" altLang="en-US" sz="1200" dirty="0">
              <a:solidFill>
                <a:srgbClr val="3FACD0"/>
              </a:solidFill>
            </a:endParaRPr>
          </a:p>
        </p:txBody>
      </p:sp>
      <p:sp>
        <p:nvSpPr>
          <p:cNvPr id="8" name="išliḋe">
            <a:extLst>
              <a:ext uri="{FF2B5EF4-FFF2-40B4-BE49-F238E27FC236}">
                <a16:creationId xmlns:a16="http://schemas.microsoft.com/office/drawing/2014/main" xmlns="" id="{8BF816E8-75A9-4A72-8B1F-BB441CB0A2A3}"/>
              </a:ext>
            </a:extLst>
          </p:cNvPr>
          <p:cNvSpPr/>
          <p:nvPr/>
        </p:nvSpPr>
        <p:spPr>
          <a:xfrm>
            <a:off x="1822672" y="1825823"/>
            <a:ext cx="6959957" cy="839252"/>
          </a:xfrm>
          <a:prstGeom prst="roundRect">
            <a:avLst>
              <a:gd name="adj" fmla="val 50000"/>
            </a:avLst>
          </a:prstGeom>
          <a:solidFill>
            <a:schemeClr val="bg1"/>
          </a:solidFill>
          <a:ln>
            <a:solidFill>
              <a:srgbClr val="41B7D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360000" anchor="ctr">
            <a:normAutofit/>
          </a:bodyPr>
          <a:lstStyle/>
          <a:p>
            <a:pPr>
              <a:lnSpc>
                <a:spcPct val="120000"/>
              </a:lnSpc>
            </a:pPr>
            <a:r>
              <a:rPr lang="zh-CN" altLang="en-US" sz="1200" dirty="0">
                <a:solidFill>
                  <a:srgbClr val="3FACD0"/>
                </a:solidFill>
                <a:latin typeface="黑体" panose="02010609060101010101" pitchFamily="49" charset="-122"/>
                <a:ea typeface="黑体" panose="02010609060101010101" pitchFamily="49" charset="-122"/>
              </a:rPr>
              <a:t>点击此处添加文本</a:t>
            </a:r>
            <a:endParaRPr lang="en-US" altLang="zh-CN" sz="1200" dirty="0">
              <a:solidFill>
                <a:srgbClr val="3FACD0"/>
              </a:solidFill>
              <a:latin typeface="黑体" panose="02010609060101010101" pitchFamily="49" charset="-122"/>
              <a:ea typeface="黑体" panose="02010609060101010101" pitchFamily="49" charset="-122"/>
            </a:endParaRPr>
          </a:p>
          <a:p>
            <a:pPr>
              <a:lnSpc>
                <a:spcPct val="120000"/>
              </a:lnSpc>
            </a:pPr>
            <a:r>
              <a:rPr lang="zh-CN" altLang="en-US" sz="1200" dirty="0">
                <a:solidFill>
                  <a:srgbClr val="3FACD0"/>
                </a:solidFill>
                <a:latin typeface="黑体" panose="02010609060101010101" pitchFamily="49" charset="-122"/>
                <a:ea typeface="黑体" panose="02010609060101010101" pitchFamily="49" charset="-122"/>
              </a:rPr>
              <a:t>点击此处添加文本</a:t>
            </a:r>
            <a:endParaRPr lang="zh-CN" altLang="en-US" sz="1200" dirty="0">
              <a:solidFill>
                <a:srgbClr val="3FACD0"/>
              </a:solidFill>
            </a:endParaRPr>
          </a:p>
        </p:txBody>
      </p:sp>
      <p:sp>
        <p:nvSpPr>
          <p:cNvPr id="26" name="íṣľïḓé">
            <a:extLst>
              <a:ext uri="{FF2B5EF4-FFF2-40B4-BE49-F238E27FC236}">
                <a16:creationId xmlns:a16="http://schemas.microsoft.com/office/drawing/2014/main" xmlns="" id="{F9BB55DD-143F-4034-8A8F-DF73D34E5931}"/>
              </a:ext>
            </a:extLst>
          </p:cNvPr>
          <p:cNvSpPr/>
          <p:nvPr/>
        </p:nvSpPr>
        <p:spPr>
          <a:xfrm rot="5400000">
            <a:off x="6726742" y="1825823"/>
            <a:ext cx="839251" cy="839252"/>
          </a:xfrm>
          <a:prstGeom prst="rtTriangle">
            <a:avLst/>
          </a:prstGeom>
          <a:solidFill>
            <a:srgbClr val="41B7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iṧľîďê">
            <a:extLst>
              <a:ext uri="{FF2B5EF4-FFF2-40B4-BE49-F238E27FC236}">
                <a16:creationId xmlns:a16="http://schemas.microsoft.com/office/drawing/2014/main" xmlns="" id="{1B1C25CD-C723-483E-9D58-78D081EEE78A}"/>
              </a:ext>
            </a:extLst>
          </p:cNvPr>
          <p:cNvSpPr/>
          <p:nvPr/>
        </p:nvSpPr>
        <p:spPr>
          <a:xfrm rot="5400000">
            <a:off x="5808500" y="2768745"/>
            <a:ext cx="839251" cy="839252"/>
          </a:xfrm>
          <a:prstGeom prst="rtTriangle">
            <a:avLst/>
          </a:prstGeom>
          <a:solidFill>
            <a:srgbClr val="3FAC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ïṣlíďe">
            <a:extLst>
              <a:ext uri="{FF2B5EF4-FFF2-40B4-BE49-F238E27FC236}">
                <a16:creationId xmlns:a16="http://schemas.microsoft.com/office/drawing/2014/main" xmlns="" id="{1BCB2DC7-3CBE-41BB-9CB2-4124A7C4FF72}"/>
              </a:ext>
            </a:extLst>
          </p:cNvPr>
          <p:cNvSpPr/>
          <p:nvPr/>
        </p:nvSpPr>
        <p:spPr>
          <a:xfrm rot="16200000">
            <a:off x="5808501" y="1825823"/>
            <a:ext cx="839251" cy="839252"/>
          </a:xfrm>
          <a:prstGeom prst="rtTriangle">
            <a:avLst/>
          </a:prstGeom>
          <a:solidFill>
            <a:srgbClr val="41B7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í$ľïdè">
            <a:extLst>
              <a:ext uri="{FF2B5EF4-FFF2-40B4-BE49-F238E27FC236}">
                <a16:creationId xmlns:a16="http://schemas.microsoft.com/office/drawing/2014/main" xmlns="" id="{1AA86CCD-4212-4C75-B26C-D56AB581BE86}"/>
              </a:ext>
            </a:extLst>
          </p:cNvPr>
          <p:cNvSpPr/>
          <p:nvPr/>
        </p:nvSpPr>
        <p:spPr>
          <a:xfrm rot="16200000">
            <a:off x="4885324" y="2783556"/>
            <a:ext cx="839251" cy="839252"/>
          </a:xfrm>
          <a:prstGeom prst="rtTriangle">
            <a:avLst/>
          </a:prstGeom>
          <a:solidFill>
            <a:srgbClr val="3FAC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ïśľíḓê">
            <a:extLst>
              <a:ext uri="{FF2B5EF4-FFF2-40B4-BE49-F238E27FC236}">
                <a16:creationId xmlns:a16="http://schemas.microsoft.com/office/drawing/2014/main" xmlns="" id="{67877EB3-207E-48FA-A2A1-5BD34AB5D1D5}"/>
              </a:ext>
            </a:extLst>
          </p:cNvPr>
          <p:cNvSpPr/>
          <p:nvPr/>
        </p:nvSpPr>
        <p:spPr>
          <a:xfrm rot="5400000">
            <a:off x="4885323" y="3694417"/>
            <a:ext cx="839252" cy="839253"/>
          </a:xfrm>
          <a:prstGeom prst="rtTriangle">
            <a:avLst/>
          </a:prstGeom>
          <a:solidFill>
            <a:srgbClr val="3DA1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îSḻîḍè">
            <a:extLst>
              <a:ext uri="{FF2B5EF4-FFF2-40B4-BE49-F238E27FC236}">
                <a16:creationId xmlns:a16="http://schemas.microsoft.com/office/drawing/2014/main" xmlns="" id="{C0985E80-809D-4ADB-B330-C17460887CA6}"/>
              </a:ext>
            </a:extLst>
          </p:cNvPr>
          <p:cNvSpPr/>
          <p:nvPr/>
        </p:nvSpPr>
        <p:spPr>
          <a:xfrm rot="16200000">
            <a:off x="3963034" y="3696293"/>
            <a:ext cx="839251" cy="839253"/>
          </a:xfrm>
          <a:prstGeom prst="rtTriangle">
            <a:avLst/>
          </a:prstGeom>
          <a:solidFill>
            <a:srgbClr val="3DA1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îṣliḋè">
            <a:extLst>
              <a:ext uri="{FF2B5EF4-FFF2-40B4-BE49-F238E27FC236}">
                <a16:creationId xmlns:a16="http://schemas.microsoft.com/office/drawing/2014/main" xmlns="" id="{57B2609E-06E2-470F-8832-775973509FE0}"/>
              </a:ext>
            </a:extLst>
          </p:cNvPr>
          <p:cNvSpPr/>
          <p:nvPr/>
        </p:nvSpPr>
        <p:spPr>
          <a:xfrm rot="5400000">
            <a:off x="3970410" y="4660977"/>
            <a:ext cx="839251" cy="839252"/>
          </a:xfrm>
          <a:prstGeom prst="rtTriangle">
            <a:avLst/>
          </a:prstGeom>
          <a:solidFill>
            <a:srgbClr val="3B96D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iṥḷiḑe">
            <a:extLst>
              <a:ext uri="{FF2B5EF4-FFF2-40B4-BE49-F238E27FC236}">
                <a16:creationId xmlns:a16="http://schemas.microsoft.com/office/drawing/2014/main" xmlns="" id="{48D8729D-05EA-4090-96B7-BB26813555C0}"/>
              </a:ext>
            </a:extLst>
          </p:cNvPr>
          <p:cNvSpPr/>
          <p:nvPr/>
        </p:nvSpPr>
        <p:spPr>
          <a:xfrm rot="16200000">
            <a:off x="3055499" y="4660975"/>
            <a:ext cx="839251" cy="839253"/>
          </a:xfrm>
          <a:prstGeom prst="rtTriangle">
            <a:avLst/>
          </a:prstGeom>
          <a:solidFill>
            <a:srgbClr val="3B96D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矩形 33">
            <a:extLst>
              <a:ext uri="{FF2B5EF4-FFF2-40B4-BE49-F238E27FC236}">
                <a16:creationId xmlns:a16="http://schemas.microsoft.com/office/drawing/2014/main" xmlns="" id="{14B10E1B-E362-4A33-BC56-26964DB43FBB}"/>
              </a:ext>
            </a:extLst>
          </p:cNvPr>
          <p:cNvSpPr/>
          <p:nvPr/>
        </p:nvSpPr>
        <p:spPr>
          <a:xfrm>
            <a:off x="1180680" y="384051"/>
            <a:ext cx="4678205" cy="461665"/>
          </a:xfrm>
          <a:prstGeom prst="rect">
            <a:avLst/>
          </a:prstGeom>
        </p:spPr>
        <p:txBody>
          <a:bodyPr wrap="square">
            <a:spAutoFit/>
          </a:bodyPr>
          <a:lstStyle/>
          <a:p>
            <a:pPr algn="just"/>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结果分析与结论</a:t>
            </a:r>
          </a:p>
        </p:txBody>
      </p:sp>
      <p:grpSp>
        <p:nvGrpSpPr>
          <p:cNvPr id="35" name="组合 34">
            <a:extLst>
              <a:ext uri="{FF2B5EF4-FFF2-40B4-BE49-F238E27FC236}">
                <a16:creationId xmlns:a16="http://schemas.microsoft.com/office/drawing/2014/main" xmlns="" id="{3F7A2AE9-1B93-473E-9872-EF1A353BE082}"/>
              </a:ext>
            </a:extLst>
          </p:cNvPr>
          <p:cNvGrpSpPr/>
          <p:nvPr/>
        </p:nvGrpSpPr>
        <p:grpSpPr>
          <a:xfrm>
            <a:off x="1644" y="461511"/>
            <a:ext cx="1187258" cy="295727"/>
            <a:chOff x="368300" y="461511"/>
            <a:chExt cx="1187258" cy="295727"/>
          </a:xfrm>
        </p:grpSpPr>
        <p:sp>
          <p:nvSpPr>
            <p:cNvPr id="36" name="矩形 3">
              <a:extLst>
                <a:ext uri="{FF2B5EF4-FFF2-40B4-BE49-F238E27FC236}">
                  <a16:creationId xmlns:a16="http://schemas.microsoft.com/office/drawing/2014/main" xmlns="" id="{171A0FE9-7B81-4AFC-B2F5-06A37B0931A8}"/>
                </a:ext>
              </a:extLst>
            </p:cNvPr>
            <p:cNvSpPr/>
            <p:nvPr/>
          </p:nvSpPr>
          <p:spPr>
            <a:xfrm>
              <a:off x="368300" y="461511"/>
              <a:ext cx="1060402" cy="295727"/>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368300 w 1428702"/>
                <a:gd name="connsiteY3" fmla="*/ 344939 h 344939"/>
                <a:gd name="connsiteX4" fmla="*/ 0 w 1428702"/>
                <a:gd name="connsiteY4" fmla="*/ 0 h 344939"/>
                <a:gd name="connsiteX0" fmla="*/ 0 w 1060402"/>
                <a:gd name="connsiteY0" fmla="*/ 0 h 352508"/>
                <a:gd name="connsiteX1" fmla="*/ 1060402 w 1060402"/>
                <a:gd name="connsiteY1" fmla="*/ 7569 h 352508"/>
                <a:gd name="connsiteX2" fmla="*/ 817514 w 1060402"/>
                <a:gd name="connsiteY2" fmla="*/ 347745 h 352508"/>
                <a:gd name="connsiteX3" fmla="*/ 0 w 1060402"/>
                <a:gd name="connsiteY3" fmla="*/ 352508 h 352508"/>
                <a:gd name="connsiteX4" fmla="*/ 0 w 1060402"/>
                <a:gd name="connsiteY4" fmla="*/ 0 h 352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402" h="352508">
                  <a:moveTo>
                    <a:pt x="0" y="0"/>
                  </a:moveTo>
                  <a:lnTo>
                    <a:pt x="1060402" y="7569"/>
                  </a:lnTo>
                  <a:lnTo>
                    <a:pt x="817514" y="347745"/>
                  </a:lnTo>
                  <a:lnTo>
                    <a:pt x="0" y="352508"/>
                  </a:lnTo>
                  <a:lnTo>
                    <a:pt x="0" y="0"/>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
              <a:extLst>
                <a:ext uri="{FF2B5EF4-FFF2-40B4-BE49-F238E27FC236}">
                  <a16:creationId xmlns:a16="http://schemas.microsoft.com/office/drawing/2014/main" xmlns="" id="{1654A3FC-2B79-4947-A971-3F86AC4FF033}"/>
                </a:ext>
              </a:extLst>
            </p:cNvPr>
            <p:cNvSpPr/>
            <p:nvPr/>
          </p:nvSpPr>
          <p:spPr>
            <a:xfrm>
              <a:off x="1212802" y="471857"/>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
              <a:extLst>
                <a:ext uri="{FF2B5EF4-FFF2-40B4-BE49-F238E27FC236}">
                  <a16:creationId xmlns:a16="http://schemas.microsoft.com/office/drawing/2014/main" xmlns="" id="{2C204D59-EDA4-4713-852A-19178F3A919D}"/>
                </a:ext>
              </a:extLst>
            </p:cNvPr>
            <p:cNvSpPr/>
            <p:nvPr/>
          </p:nvSpPr>
          <p:spPr>
            <a:xfrm>
              <a:off x="1279381" y="467861"/>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028487245"/>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heel(1)">
                                      <p:cBhvr>
                                        <p:cTn id="10" dur="2000"/>
                                        <p:tgtEl>
                                          <p:spTgt spid="26"/>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heel(1)">
                                      <p:cBhvr>
                                        <p:cTn id="13" dur="2000"/>
                                        <p:tgtEl>
                                          <p:spTgt spid="28"/>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heel(1)">
                                      <p:cBhvr>
                                        <p:cTn id="18" dur="2000"/>
                                        <p:tgtEl>
                                          <p:spTgt spid="7"/>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heel(1)">
                                      <p:cBhvr>
                                        <p:cTn id="21" dur="2000"/>
                                        <p:tgtEl>
                                          <p:spTgt spid="27"/>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heel(1)">
                                      <p:cBhvr>
                                        <p:cTn id="24" dur="2000"/>
                                        <p:tgtEl>
                                          <p:spTgt spid="29"/>
                                        </p:tgtEl>
                                      </p:cBhvr>
                                    </p:animEffect>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heel(1)">
                                      <p:cBhvr>
                                        <p:cTn id="29" dur="2000"/>
                                        <p:tgtEl>
                                          <p:spTgt spid="6"/>
                                        </p:tgtEl>
                                      </p:cBhvr>
                                    </p:animEffect>
                                  </p:childTnLst>
                                </p:cTn>
                              </p:par>
                              <p:par>
                                <p:cTn id="30" presetID="21" presetClass="entr" presetSubtype="1"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wheel(1)">
                                      <p:cBhvr>
                                        <p:cTn id="32" dur="2000"/>
                                        <p:tgtEl>
                                          <p:spTgt spid="30"/>
                                        </p:tgtEl>
                                      </p:cBhvr>
                                    </p:animEffect>
                                  </p:childTnLst>
                                </p:cTn>
                              </p:par>
                              <p:par>
                                <p:cTn id="33" presetID="21" presetClass="entr" presetSubtype="1"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heel(1)">
                                      <p:cBhvr>
                                        <p:cTn id="35" dur="2000"/>
                                        <p:tgtEl>
                                          <p:spTgt spid="31"/>
                                        </p:tgtEl>
                                      </p:cBhvr>
                                    </p:animEffect>
                                  </p:childTnLst>
                                </p:cTn>
                              </p:par>
                            </p:childTnLst>
                          </p:cTn>
                        </p:par>
                      </p:childTnLst>
                    </p:cTn>
                  </p:par>
                  <p:par>
                    <p:cTn id="36" fill="hold">
                      <p:stCondLst>
                        <p:cond delay="indefinite"/>
                      </p:stCondLst>
                      <p:childTnLst>
                        <p:par>
                          <p:cTn id="37" fill="hold">
                            <p:stCondLst>
                              <p:cond delay="0"/>
                            </p:stCondLst>
                            <p:childTnLst>
                              <p:par>
                                <p:cTn id="38" presetID="21" presetClass="entr" presetSubtype="1"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heel(1)">
                                      <p:cBhvr>
                                        <p:cTn id="40" dur="2000"/>
                                        <p:tgtEl>
                                          <p:spTgt spid="5"/>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wheel(1)">
                                      <p:cBhvr>
                                        <p:cTn id="43" dur="2000"/>
                                        <p:tgtEl>
                                          <p:spTgt spid="32"/>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heel(1)">
                                      <p:cBhvr>
                                        <p:cTn id="46" dur="2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6" grpId="0" animBg="1"/>
      <p:bldP spid="27" grpId="0" animBg="1"/>
      <p:bldP spid="28" grpId="0" animBg="1"/>
      <p:bldP spid="29" grpId="0" animBg="1"/>
      <p:bldP spid="30" grpId="0" animBg="1"/>
      <p:bldP spid="31" grpId="0" animBg="1"/>
      <p:bldP spid="32" grpId="0" animBg="1"/>
      <p:bldP spid="3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1B3A2843-084E-4195-AD66-0E16F6BCDB6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234"/>
          <a:stretch/>
        </p:blipFill>
        <p:spPr>
          <a:xfrm>
            <a:off x="1035236" y="2163119"/>
            <a:ext cx="3365434" cy="2239718"/>
          </a:xfrm>
          <a:prstGeom prst="rect">
            <a:avLst/>
          </a:prstGeom>
        </p:spPr>
      </p:pic>
      <p:pic>
        <p:nvPicPr>
          <p:cNvPr id="27" name="图片 26">
            <a:extLst>
              <a:ext uri="{FF2B5EF4-FFF2-40B4-BE49-F238E27FC236}">
                <a16:creationId xmlns:a16="http://schemas.microsoft.com/office/drawing/2014/main" xmlns="" id="{5185A1AF-BAF9-4146-A519-2FF9B3D54FF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234"/>
          <a:stretch/>
        </p:blipFill>
        <p:spPr>
          <a:xfrm>
            <a:off x="4413282" y="2163119"/>
            <a:ext cx="3365434" cy="2239718"/>
          </a:xfrm>
          <a:prstGeom prst="rect">
            <a:avLst/>
          </a:prstGeom>
        </p:spPr>
      </p:pic>
      <p:pic>
        <p:nvPicPr>
          <p:cNvPr id="28" name="图片 27">
            <a:extLst>
              <a:ext uri="{FF2B5EF4-FFF2-40B4-BE49-F238E27FC236}">
                <a16:creationId xmlns:a16="http://schemas.microsoft.com/office/drawing/2014/main" xmlns="" id="{B466CB8A-352D-44F9-B9AE-196A2635527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234"/>
          <a:stretch/>
        </p:blipFill>
        <p:spPr>
          <a:xfrm>
            <a:off x="7791328" y="2163119"/>
            <a:ext cx="3365434" cy="2239718"/>
          </a:xfrm>
          <a:prstGeom prst="rect">
            <a:avLst/>
          </a:prstGeom>
        </p:spPr>
      </p:pic>
      <p:sp>
        <p:nvSpPr>
          <p:cNvPr id="34" name="矩形 33">
            <a:extLst>
              <a:ext uri="{FF2B5EF4-FFF2-40B4-BE49-F238E27FC236}">
                <a16:creationId xmlns:a16="http://schemas.microsoft.com/office/drawing/2014/main" xmlns="" id="{14B10E1B-E362-4A33-BC56-26964DB43FBB}"/>
              </a:ext>
            </a:extLst>
          </p:cNvPr>
          <p:cNvSpPr/>
          <p:nvPr/>
        </p:nvSpPr>
        <p:spPr>
          <a:xfrm>
            <a:off x="1180680" y="384051"/>
            <a:ext cx="4678205" cy="461665"/>
          </a:xfrm>
          <a:prstGeom prst="rect">
            <a:avLst/>
          </a:prstGeom>
        </p:spPr>
        <p:txBody>
          <a:bodyPr wrap="square">
            <a:spAutoFit/>
          </a:bodyPr>
          <a:lstStyle/>
          <a:p>
            <a:pPr algn="just"/>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结果分析与结论</a:t>
            </a:r>
          </a:p>
        </p:txBody>
      </p:sp>
      <p:grpSp>
        <p:nvGrpSpPr>
          <p:cNvPr id="35" name="组合 34">
            <a:extLst>
              <a:ext uri="{FF2B5EF4-FFF2-40B4-BE49-F238E27FC236}">
                <a16:creationId xmlns:a16="http://schemas.microsoft.com/office/drawing/2014/main" xmlns="" id="{3F7A2AE9-1B93-473E-9872-EF1A353BE082}"/>
              </a:ext>
            </a:extLst>
          </p:cNvPr>
          <p:cNvGrpSpPr/>
          <p:nvPr/>
        </p:nvGrpSpPr>
        <p:grpSpPr>
          <a:xfrm>
            <a:off x="1644" y="461511"/>
            <a:ext cx="1187258" cy="295727"/>
            <a:chOff x="368300" y="461511"/>
            <a:chExt cx="1187258" cy="295727"/>
          </a:xfrm>
        </p:grpSpPr>
        <p:sp>
          <p:nvSpPr>
            <p:cNvPr id="36" name="矩形 3">
              <a:extLst>
                <a:ext uri="{FF2B5EF4-FFF2-40B4-BE49-F238E27FC236}">
                  <a16:creationId xmlns:a16="http://schemas.microsoft.com/office/drawing/2014/main" xmlns="" id="{171A0FE9-7B81-4AFC-B2F5-06A37B0931A8}"/>
                </a:ext>
              </a:extLst>
            </p:cNvPr>
            <p:cNvSpPr/>
            <p:nvPr/>
          </p:nvSpPr>
          <p:spPr>
            <a:xfrm>
              <a:off x="368300" y="461511"/>
              <a:ext cx="1060402" cy="295727"/>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368300 w 1428702"/>
                <a:gd name="connsiteY3" fmla="*/ 344939 h 344939"/>
                <a:gd name="connsiteX4" fmla="*/ 0 w 1428702"/>
                <a:gd name="connsiteY4" fmla="*/ 0 h 344939"/>
                <a:gd name="connsiteX0" fmla="*/ 0 w 1060402"/>
                <a:gd name="connsiteY0" fmla="*/ 0 h 352508"/>
                <a:gd name="connsiteX1" fmla="*/ 1060402 w 1060402"/>
                <a:gd name="connsiteY1" fmla="*/ 7569 h 352508"/>
                <a:gd name="connsiteX2" fmla="*/ 817514 w 1060402"/>
                <a:gd name="connsiteY2" fmla="*/ 347745 h 352508"/>
                <a:gd name="connsiteX3" fmla="*/ 0 w 1060402"/>
                <a:gd name="connsiteY3" fmla="*/ 352508 h 352508"/>
                <a:gd name="connsiteX4" fmla="*/ 0 w 1060402"/>
                <a:gd name="connsiteY4" fmla="*/ 0 h 352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402" h="352508">
                  <a:moveTo>
                    <a:pt x="0" y="0"/>
                  </a:moveTo>
                  <a:lnTo>
                    <a:pt x="1060402" y="7569"/>
                  </a:lnTo>
                  <a:lnTo>
                    <a:pt x="817514" y="347745"/>
                  </a:lnTo>
                  <a:lnTo>
                    <a:pt x="0" y="352508"/>
                  </a:lnTo>
                  <a:lnTo>
                    <a:pt x="0" y="0"/>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
              <a:extLst>
                <a:ext uri="{FF2B5EF4-FFF2-40B4-BE49-F238E27FC236}">
                  <a16:creationId xmlns:a16="http://schemas.microsoft.com/office/drawing/2014/main" xmlns="" id="{1654A3FC-2B79-4947-A971-3F86AC4FF033}"/>
                </a:ext>
              </a:extLst>
            </p:cNvPr>
            <p:cNvSpPr/>
            <p:nvPr/>
          </p:nvSpPr>
          <p:spPr>
            <a:xfrm>
              <a:off x="1212802" y="471857"/>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
              <a:extLst>
                <a:ext uri="{FF2B5EF4-FFF2-40B4-BE49-F238E27FC236}">
                  <a16:creationId xmlns:a16="http://schemas.microsoft.com/office/drawing/2014/main" xmlns="" id="{2C204D59-EDA4-4713-852A-19178F3A919D}"/>
                </a:ext>
              </a:extLst>
            </p:cNvPr>
            <p:cNvSpPr/>
            <p:nvPr/>
          </p:nvSpPr>
          <p:spPr>
            <a:xfrm>
              <a:off x="1279381" y="467861"/>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矩形 8">
            <a:extLst>
              <a:ext uri="{FF2B5EF4-FFF2-40B4-BE49-F238E27FC236}">
                <a16:creationId xmlns:a16="http://schemas.microsoft.com/office/drawing/2014/main" xmlns="" id="{284B732D-346A-455D-81A7-5B06EBF7CADE}"/>
              </a:ext>
            </a:extLst>
          </p:cNvPr>
          <p:cNvSpPr/>
          <p:nvPr/>
        </p:nvSpPr>
        <p:spPr>
          <a:xfrm>
            <a:off x="1035237" y="4407626"/>
            <a:ext cx="3378048" cy="743041"/>
          </a:xfrm>
          <a:prstGeom prst="rect">
            <a:avLst/>
          </a:prstGeom>
          <a:solidFill>
            <a:srgbClr val="41B7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a:extLst>
              <a:ext uri="{FF2B5EF4-FFF2-40B4-BE49-F238E27FC236}">
                <a16:creationId xmlns:a16="http://schemas.microsoft.com/office/drawing/2014/main" xmlns="" id="{B41D7CA1-CE48-460F-8B09-3BB49F08B927}"/>
              </a:ext>
            </a:extLst>
          </p:cNvPr>
          <p:cNvSpPr/>
          <p:nvPr/>
        </p:nvSpPr>
        <p:spPr>
          <a:xfrm>
            <a:off x="4413285" y="4407626"/>
            <a:ext cx="3378048" cy="743041"/>
          </a:xfrm>
          <a:prstGeom prst="rect">
            <a:avLst/>
          </a:prstGeom>
          <a:solidFill>
            <a:srgbClr val="3FAC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a:extLst>
              <a:ext uri="{FF2B5EF4-FFF2-40B4-BE49-F238E27FC236}">
                <a16:creationId xmlns:a16="http://schemas.microsoft.com/office/drawing/2014/main" xmlns="" id="{BAB224FD-3007-480E-B8F5-EBE1209CB509}"/>
              </a:ext>
            </a:extLst>
          </p:cNvPr>
          <p:cNvSpPr/>
          <p:nvPr/>
        </p:nvSpPr>
        <p:spPr>
          <a:xfrm>
            <a:off x="7791332" y="4407625"/>
            <a:ext cx="3378048" cy="743041"/>
          </a:xfrm>
          <a:prstGeom prst="rect">
            <a:avLst/>
          </a:prstGeom>
          <a:solidFill>
            <a:srgbClr val="3DA1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 name="î$1iḋe">
            <a:extLst>
              <a:ext uri="{FF2B5EF4-FFF2-40B4-BE49-F238E27FC236}">
                <a16:creationId xmlns:a16="http://schemas.microsoft.com/office/drawing/2014/main" xmlns="" id="{5508F5E4-9080-4650-AA02-66D4EF78CB23}"/>
              </a:ext>
            </a:extLst>
          </p:cNvPr>
          <p:cNvSpPr txBox="1"/>
          <p:nvPr/>
        </p:nvSpPr>
        <p:spPr>
          <a:xfrm>
            <a:off x="1403765" y="5521809"/>
            <a:ext cx="2640991" cy="472318"/>
          </a:xfrm>
          <a:prstGeom prst="rect">
            <a:avLst/>
          </a:prstGeom>
          <a:noFill/>
        </p:spPr>
        <p:txBody>
          <a:bodyPr wrap="square" lIns="0" tIns="0" rIns="0" bIns="0">
            <a:normAutofit fontScale="92500" lnSpcReduction="10000"/>
          </a:bodyPr>
          <a:lstStyle/>
          <a:p>
            <a:pPr algn="ctr">
              <a:lnSpc>
                <a:spcPct val="120000"/>
              </a:lnSpc>
            </a:pPr>
            <a:r>
              <a:rPr lang="zh-CN" altLang="en-US" sz="1000" dirty="0">
                <a:solidFill>
                  <a:srgbClr val="3FACD0"/>
                </a:solidFill>
                <a:latin typeface="黑体" panose="02010609060101010101" pitchFamily="49" charset="-122"/>
                <a:ea typeface="黑体" panose="02010609060101010101" pitchFamily="49" charset="-122"/>
              </a:rPr>
              <a:t>点击此处添加文本点击此处添加文本点击此处添加文本点击此处添加文本点击此处添加文本点击此处添加文本</a:t>
            </a:r>
            <a:endParaRPr lang="zh-CN" altLang="en-US" sz="1000" dirty="0">
              <a:solidFill>
                <a:srgbClr val="3FACD0"/>
              </a:solidFill>
            </a:endParaRPr>
          </a:p>
          <a:p>
            <a:pPr algn="ctr">
              <a:lnSpc>
                <a:spcPct val="120000"/>
              </a:lnSpc>
            </a:pPr>
            <a:endParaRPr lang="zh-CN" altLang="en-US" sz="1000" dirty="0">
              <a:solidFill>
                <a:srgbClr val="3FACD0"/>
              </a:solidFill>
            </a:endParaRPr>
          </a:p>
        </p:txBody>
      </p:sp>
      <p:sp>
        <p:nvSpPr>
          <p:cNvPr id="41" name="íṧḻiḍe">
            <a:extLst>
              <a:ext uri="{FF2B5EF4-FFF2-40B4-BE49-F238E27FC236}">
                <a16:creationId xmlns:a16="http://schemas.microsoft.com/office/drawing/2014/main" xmlns="" id="{B8762DA8-CB3E-4C4B-85FF-CFF214F2660D}"/>
              </a:ext>
            </a:extLst>
          </p:cNvPr>
          <p:cNvSpPr/>
          <p:nvPr/>
        </p:nvSpPr>
        <p:spPr>
          <a:xfrm>
            <a:off x="2207663" y="4703494"/>
            <a:ext cx="1033195" cy="206639"/>
          </a:xfrm>
          <a:prstGeom prst="rect">
            <a:avLst/>
          </a:prstGeom>
        </p:spPr>
        <p:txBody>
          <a:bodyPr wrap="none" lIns="0" tIns="0" rIns="0" bIns="0">
            <a:normAutofit fontScale="92500" lnSpcReduction="10000"/>
          </a:bodyPr>
          <a:lstStyle/>
          <a:p>
            <a:pPr algn="ctr"/>
            <a:r>
              <a:rPr lang="zh-CN" altLang="en-US" sz="1600" b="1" dirty="0">
                <a:solidFill>
                  <a:schemeClr val="bg1"/>
                </a:solidFill>
                <a:latin typeface="黑体" panose="02010609060101010101" pitchFamily="49" charset="-122"/>
                <a:ea typeface="黑体" panose="02010609060101010101" pitchFamily="49" charset="-122"/>
              </a:rPr>
              <a:t>点击此处添加标题</a:t>
            </a:r>
          </a:p>
        </p:txBody>
      </p:sp>
      <p:sp>
        <p:nvSpPr>
          <p:cNvPr id="42" name="î$1iḋe">
            <a:extLst>
              <a:ext uri="{FF2B5EF4-FFF2-40B4-BE49-F238E27FC236}">
                <a16:creationId xmlns:a16="http://schemas.microsoft.com/office/drawing/2014/main" xmlns="" id="{50AE98FB-0436-4455-BCA4-0B6D6D8B425E}"/>
              </a:ext>
            </a:extLst>
          </p:cNvPr>
          <p:cNvSpPr txBox="1"/>
          <p:nvPr/>
        </p:nvSpPr>
        <p:spPr>
          <a:xfrm>
            <a:off x="4781812" y="5521809"/>
            <a:ext cx="2640991" cy="472318"/>
          </a:xfrm>
          <a:prstGeom prst="rect">
            <a:avLst/>
          </a:prstGeom>
          <a:noFill/>
        </p:spPr>
        <p:txBody>
          <a:bodyPr wrap="square" lIns="0" tIns="0" rIns="0" bIns="0">
            <a:normAutofit fontScale="92500" lnSpcReduction="10000"/>
          </a:bodyPr>
          <a:lstStyle/>
          <a:p>
            <a:pPr algn="ctr">
              <a:lnSpc>
                <a:spcPct val="120000"/>
              </a:lnSpc>
            </a:pPr>
            <a:r>
              <a:rPr lang="zh-CN" altLang="en-US" sz="1000" dirty="0">
                <a:solidFill>
                  <a:srgbClr val="3FACD0"/>
                </a:solidFill>
                <a:latin typeface="黑体" panose="02010609060101010101" pitchFamily="49" charset="-122"/>
                <a:ea typeface="黑体" panose="02010609060101010101" pitchFamily="49" charset="-122"/>
              </a:rPr>
              <a:t>点击此处添加文本点击此处添加文本点击此处添加文本点击此处添加文本点击此处添加文本点击此处添加文本</a:t>
            </a:r>
            <a:endParaRPr lang="zh-CN" altLang="en-US" sz="1000" dirty="0">
              <a:solidFill>
                <a:srgbClr val="3FACD0"/>
              </a:solidFill>
            </a:endParaRPr>
          </a:p>
          <a:p>
            <a:pPr algn="ctr">
              <a:lnSpc>
                <a:spcPct val="120000"/>
              </a:lnSpc>
            </a:pPr>
            <a:endParaRPr lang="zh-CN" altLang="en-US" sz="1000" dirty="0">
              <a:solidFill>
                <a:srgbClr val="3FACD0"/>
              </a:solidFill>
            </a:endParaRPr>
          </a:p>
        </p:txBody>
      </p:sp>
      <p:sp>
        <p:nvSpPr>
          <p:cNvPr id="43" name="íṧḻiḍe">
            <a:extLst>
              <a:ext uri="{FF2B5EF4-FFF2-40B4-BE49-F238E27FC236}">
                <a16:creationId xmlns:a16="http://schemas.microsoft.com/office/drawing/2014/main" xmlns="" id="{43241850-B8E8-49BF-90C2-918FBD46F3AB}"/>
              </a:ext>
            </a:extLst>
          </p:cNvPr>
          <p:cNvSpPr/>
          <p:nvPr/>
        </p:nvSpPr>
        <p:spPr>
          <a:xfrm>
            <a:off x="5585710" y="4703494"/>
            <a:ext cx="1033195" cy="206639"/>
          </a:xfrm>
          <a:prstGeom prst="rect">
            <a:avLst/>
          </a:prstGeom>
        </p:spPr>
        <p:txBody>
          <a:bodyPr wrap="none" lIns="0" tIns="0" rIns="0" bIns="0">
            <a:normAutofit fontScale="92500" lnSpcReduction="10000"/>
          </a:bodyPr>
          <a:lstStyle/>
          <a:p>
            <a:pPr algn="ctr"/>
            <a:r>
              <a:rPr lang="zh-CN" altLang="en-US" sz="1600" b="1" dirty="0">
                <a:solidFill>
                  <a:schemeClr val="bg1"/>
                </a:solidFill>
                <a:latin typeface="黑体" panose="02010609060101010101" pitchFamily="49" charset="-122"/>
                <a:ea typeface="黑体" panose="02010609060101010101" pitchFamily="49" charset="-122"/>
              </a:rPr>
              <a:t>点击此处添加标题</a:t>
            </a:r>
          </a:p>
        </p:txBody>
      </p:sp>
      <p:sp>
        <p:nvSpPr>
          <p:cNvPr id="44" name="î$1iḋe">
            <a:extLst>
              <a:ext uri="{FF2B5EF4-FFF2-40B4-BE49-F238E27FC236}">
                <a16:creationId xmlns:a16="http://schemas.microsoft.com/office/drawing/2014/main" xmlns="" id="{0DD54B23-952B-43AE-912E-CF5CC86B1CEA}"/>
              </a:ext>
            </a:extLst>
          </p:cNvPr>
          <p:cNvSpPr txBox="1"/>
          <p:nvPr/>
        </p:nvSpPr>
        <p:spPr>
          <a:xfrm>
            <a:off x="8181347" y="5521809"/>
            <a:ext cx="2640991" cy="472318"/>
          </a:xfrm>
          <a:prstGeom prst="rect">
            <a:avLst/>
          </a:prstGeom>
          <a:noFill/>
        </p:spPr>
        <p:txBody>
          <a:bodyPr wrap="square" lIns="0" tIns="0" rIns="0" bIns="0">
            <a:normAutofit fontScale="92500" lnSpcReduction="10000"/>
          </a:bodyPr>
          <a:lstStyle/>
          <a:p>
            <a:pPr algn="ctr">
              <a:lnSpc>
                <a:spcPct val="120000"/>
              </a:lnSpc>
            </a:pPr>
            <a:r>
              <a:rPr lang="zh-CN" altLang="en-US" sz="1000" dirty="0">
                <a:solidFill>
                  <a:srgbClr val="3DA1D2"/>
                </a:solidFill>
                <a:latin typeface="黑体" panose="02010609060101010101" pitchFamily="49" charset="-122"/>
                <a:ea typeface="黑体" panose="02010609060101010101" pitchFamily="49" charset="-122"/>
              </a:rPr>
              <a:t>点击此处添加文本点击此处添加文本点击此处添加文本点击此处添加文本点击此处添加文本点击此处添加文本</a:t>
            </a:r>
            <a:endParaRPr lang="zh-CN" altLang="en-US" sz="1000" dirty="0">
              <a:solidFill>
                <a:srgbClr val="3DA1D2"/>
              </a:solidFill>
            </a:endParaRPr>
          </a:p>
          <a:p>
            <a:pPr algn="ctr">
              <a:lnSpc>
                <a:spcPct val="120000"/>
              </a:lnSpc>
            </a:pPr>
            <a:endParaRPr lang="zh-CN" altLang="en-US" sz="1000" dirty="0">
              <a:solidFill>
                <a:srgbClr val="3DA1D2"/>
              </a:solidFill>
            </a:endParaRPr>
          </a:p>
        </p:txBody>
      </p:sp>
      <p:sp>
        <p:nvSpPr>
          <p:cNvPr id="45" name="íṧḻiḍe">
            <a:extLst>
              <a:ext uri="{FF2B5EF4-FFF2-40B4-BE49-F238E27FC236}">
                <a16:creationId xmlns:a16="http://schemas.microsoft.com/office/drawing/2014/main" xmlns="" id="{613647D3-B984-4573-B06A-8647D24B68F1}"/>
              </a:ext>
            </a:extLst>
          </p:cNvPr>
          <p:cNvSpPr/>
          <p:nvPr/>
        </p:nvSpPr>
        <p:spPr>
          <a:xfrm>
            <a:off x="8985246" y="4703494"/>
            <a:ext cx="1033195" cy="206639"/>
          </a:xfrm>
          <a:prstGeom prst="rect">
            <a:avLst/>
          </a:prstGeom>
        </p:spPr>
        <p:txBody>
          <a:bodyPr wrap="none" lIns="0" tIns="0" rIns="0" bIns="0">
            <a:normAutofit fontScale="92500" lnSpcReduction="10000"/>
          </a:bodyPr>
          <a:lstStyle/>
          <a:p>
            <a:pPr algn="ctr"/>
            <a:r>
              <a:rPr lang="zh-CN" altLang="en-US" sz="1600" b="1" dirty="0">
                <a:solidFill>
                  <a:schemeClr val="bg1"/>
                </a:solidFill>
                <a:latin typeface="黑体" panose="02010609060101010101" pitchFamily="49" charset="-122"/>
                <a:ea typeface="黑体" panose="02010609060101010101" pitchFamily="49" charset="-122"/>
              </a:rPr>
              <a:t>点击此处添加标题</a:t>
            </a:r>
          </a:p>
        </p:txBody>
      </p:sp>
      <p:cxnSp>
        <p:nvCxnSpPr>
          <p:cNvPr id="12" name="直接连接符 11">
            <a:extLst>
              <a:ext uri="{FF2B5EF4-FFF2-40B4-BE49-F238E27FC236}">
                <a16:creationId xmlns:a16="http://schemas.microsoft.com/office/drawing/2014/main" xmlns="" id="{DC749E3B-3BEA-4BFE-8C70-2672E273122D}"/>
              </a:ext>
            </a:extLst>
          </p:cNvPr>
          <p:cNvCxnSpPr/>
          <p:nvPr/>
        </p:nvCxnSpPr>
        <p:spPr>
          <a:xfrm>
            <a:off x="4413285" y="2167908"/>
            <a:ext cx="0" cy="3957238"/>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直接连接符 45">
            <a:extLst>
              <a:ext uri="{FF2B5EF4-FFF2-40B4-BE49-F238E27FC236}">
                <a16:creationId xmlns:a16="http://schemas.microsoft.com/office/drawing/2014/main" xmlns="" id="{E205D829-078D-44C9-97B2-3E242184179F}"/>
              </a:ext>
            </a:extLst>
          </p:cNvPr>
          <p:cNvCxnSpPr/>
          <p:nvPr/>
        </p:nvCxnSpPr>
        <p:spPr>
          <a:xfrm>
            <a:off x="7791332" y="2167908"/>
            <a:ext cx="0" cy="3957238"/>
          </a:xfrm>
          <a:prstGeom prst="line">
            <a:avLst/>
          </a:prstGeom>
        </p:spPr>
        <p:style>
          <a:lnRef idx="1">
            <a:schemeClr val="accent1"/>
          </a:lnRef>
          <a:fillRef idx="0">
            <a:schemeClr val="accent1"/>
          </a:fillRef>
          <a:effectRef idx="0">
            <a:schemeClr val="accent1"/>
          </a:effectRef>
          <a:fontRef idx="minor">
            <a:schemeClr val="tx1"/>
          </a:fontRef>
        </p:style>
      </p:cxnSp>
      <p:sp>
        <p:nvSpPr>
          <p:cNvPr id="47" name="íṧḻiḍe">
            <a:extLst>
              <a:ext uri="{FF2B5EF4-FFF2-40B4-BE49-F238E27FC236}">
                <a16:creationId xmlns:a16="http://schemas.microsoft.com/office/drawing/2014/main" xmlns="" id="{2191EE22-9A75-4B70-9008-FE0543ABFB67}"/>
              </a:ext>
            </a:extLst>
          </p:cNvPr>
          <p:cNvSpPr/>
          <p:nvPr/>
        </p:nvSpPr>
        <p:spPr>
          <a:xfrm>
            <a:off x="4767943" y="1063328"/>
            <a:ext cx="2481942" cy="461665"/>
          </a:xfrm>
          <a:prstGeom prst="rect">
            <a:avLst/>
          </a:prstGeom>
        </p:spPr>
        <p:txBody>
          <a:bodyPr wrap="none" lIns="0" tIns="0" rIns="0" bIns="0">
            <a:normAutofit/>
          </a:bodyPr>
          <a:lstStyle/>
          <a:p>
            <a:pPr algn="ctr"/>
            <a:r>
              <a:rPr lang="zh-CN" altLang="en-US" sz="2400" b="1" dirty="0">
                <a:solidFill>
                  <a:srgbClr val="3B96D3"/>
                </a:solidFill>
                <a:latin typeface="黑体" panose="02010609060101010101" pitchFamily="49" charset="-122"/>
                <a:ea typeface="黑体" panose="02010609060101010101" pitchFamily="49" charset="-122"/>
              </a:rPr>
              <a:t>点击此处添加标题</a:t>
            </a:r>
          </a:p>
        </p:txBody>
      </p:sp>
      <p:cxnSp>
        <p:nvCxnSpPr>
          <p:cNvPr id="15" name="直接连接符 14">
            <a:extLst>
              <a:ext uri="{FF2B5EF4-FFF2-40B4-BE49-F238E27FC236}">
                <a16:creationId xmlns:a16="http://schemas.microsoft.com/office/drawing/2014/main" xmlns="" id="{0AF7C163-A2A9-4933-B73F-D3A47C68DB97}"/>
              </a:ext>
            </a:extLst>
          </p:cNvPr>
          <p:cNvCxnSpPr/>
          <p:nvPr/>
        </p:nvCxnSpPr>
        <p:spPr>
          <a:xfrm>
            <a:off x="1517014" y="1683657"/>
            <a:ext cx="89838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9725788"/>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Effect transition="in" filter="fade">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randombar(horizontal)">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randombar(horizontal)">
                                      <p:cBhvr>
                                        <p:cTn id="33" dur="500"/>
                                        <p:tgtEl>
                                          <p:spTgt spid="40"/>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grpId="0" nodeType="click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randombar(horizontal)">
                                      <p:cBhvr>
                                        <p:cTn id="45" dur="500"/>
                                        <p:tgtEl>
                                          <p:spTgt spid="25"/>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10" fill="hold" grpId="0" nodeType="click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randombar(horizontal)">
                                      <p:cBhvr>
                                        <p:cTn id="50" dur="500"/>
                                        <p:tgtEl>
                                          <p:spTgt spid="42"/>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p:cTn id="55" dur="500" fill="hold"/>
                                        <p:tgtEl>
                                          <p:spTgt spid="28"/>
                                        </p:tgtEl>
                                        <p:attrNameLst>
                                          <p:attrName>ppt_w</p:attrName>
                                        </p:attrNameLst>
                                      </p:cBhvr>
                                      <p:tavLst>
                                        <p:tav tm="0">
                                          <p:val>
                                            <p:fltVal val="0"/>
                                          </p:val>
                                        </p:tav>
                                        <p:tav tm="100000">
                                          <p:val>
                                            <p:strVal val="#ppt_w"/>
                                          </p:val>
                                        </p:tav>
                                      </p:tavLst>
                                    </p:anim>
                                    <p:anim calcmode="lin" valueType="num">
                                      <p:cBhvr>
                                        <p:cTn id="56" dur="500" fill="hold"/>
                                        <p:tgtEl>
                                          <p:spTgt spid="28"/>
                                        </p:tgtEl>
                                        <p:attrNameLst>
                                          <p:attrName>ppt_h</p:attrName>
                                        </p:attrNameLst>
                                      </p:cBhvr>
                                      <p:tavLst>
                                        <p:tav tm="0">
                                          <p:val>
                                            <p:fltVal val="0"/>
                                          </p:val>
                                        </p:tav>
                                        <p:tav tm="100000">
                                          <p:val>
                                            <p:strVal val="#ppt_h"/>
                                          </p:val>
                                        </p:tav>
                                      </p:tavLst>
                                    </p:anim>
                                    <p:animEffect transition="in" filter="fade">
                                      <p:cBhvr>
                                        <p:cTn id="57" dur="500"/>
                                        <p:tgtEl>
                                          <p:spTgt spid="28"/>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grpId="0" nodeType="click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randombar(horizontal)">
                                      <p:cBhvr>
                                        <p:cTn id="62" dur="500"/>
                                        <p:tgtEl>
                                          <p:spTgt spid="39"/>
                                        </p:tgtEl>
                                      </p:cBhvr>
                                    </p:animEffect>
                                  </p:childTnLst>
                                </p:cTn>
                              </p:par>
                            </p:childTnLst>
                          </p:cTn>
                        </p:par>
                      </p:childTnLst>
                    </p:cTn>
                  </p:par>
                  <p:par>
                    <p:cTn id="63" fill="hold">
                      <p:stCondLst>
                        <p:cond delay="indefinite"/>
                      </p:stCondLst>
                      <p:childTnLst>
                        <p:par>
                          <p:cTn id="64" fill="hold">
                            <p:stCondLst>
                              <p:cond delay="0"/>
                            </p:stCondLst>
                            <p:childTnLst>
                              <p:par>
                                <p:cTn id="65" presetID="14" presetClass="entr" presetSubtype="10" fill="hold" grpId="0" nodeType="click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randombar(horizontal)">
                                      <p:cBhvr>
                                        <p:cTn id="6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5" grpId="0" animBg="1"/>
      <p:bldP spid="39" grpId="0" animBg="1"/>
      <p:bldP spid="40" grpId="0"/>
      <p:bldP spid="42" grpId="0"/>
      <p:bldP spid="44" grpId="0"/>
      <p:bldP spid="4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E3D7FC6E-E173-47BB-BA77-3E652A37FE61}"/>
              </a:ext>
            </a:extLst>
          </p:cNvPr>
          <p:cNvSpPr/>
          <p:nvPr/>
        </p:nvSpPr>
        <p:spPr>
          <a:xfrm>
            <a:off x="1180680" y="384051"/>
            <a:ext cx="4678205" cy="461665"/>
          </a:xfrm>
          <a:prstGeom prst="rect">
            <a:avLst/>
          </a:prstGeom>
        </p:spPr>
        <p:txBody>
          <a:bodyPr wrap="square">
            <a:spAutoFit/>
          </a:bodyPr>
          <a:lstStyle/>
          <a:p>
            <a:pPr algn="just"/>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结果分析与结论</a:t>
            </a:r>
          </a:p>
        </p:txBody>
      </p:sp>
      <p:grpSp>
        <p:nvGrpSpPr>
          <p:cNvPr id="3" name="组合 2">
            <a:extLst>
              <a:ext uri="{FF2B5EF4-FFF2-40B4-BE49-F238E27FC236}">
                <a16:creationId xmlns:a16="http://schemas.microsoft.com/office/drawing/2014/main" xmlns="" id="{03224EFA-F18F-4573-BE3D-DF286BEAEFD3}"/>
              </a:ext>
            </a:extLst>
          </p:cNvPr>
          <p:cNvGrpSpPr/>
          <p:nvPr/>
        </p:nvGrpSpPr>
        <p:grpSpPr>
          <a:xfrm>
            <a:off x="1644" y="461511"/>
            <a:ext cx="1187258" cy="295727"/>
            <a:chOff x="368300" y="461511"/>
            <a:chExt cx="1187258" cy="295727"/>
          </a:xfrm>
        </p:grpSpPr>
        <p:sp>
          <p:nvSpPr>
            <p:cNvPr id="4" name="矩形 3">
              <a:extLst>
                <a:ext uri="{FF2B5EF4-FFF2-40B4-BE49-F238E27FC236}">
                  <a16:creationId xmlns:a16="http://schemas.microsoft.com/office/drawing/2014/main" xmlns="" id="{BC53D091-10A6-44B0-B64A-0C616F93396E}"/>
                </a:ext>
              </a:extLst>
            </p:cNvPr>
            <p:cNvSpPr/>
            <p:nvPr/>
          </p:nvSpPr>
          <p:spPr>
            <a:xfrm>
              <a:off x="368300" y="461511"/>
              <a:ext cx="1060402" cy="295727"/>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368300 w 1428702"/>
                <a:gd name="connsiteY3" fmla="*/ 344939 h 344939"/>
                <a:gd name="connsiteX4" fmla="*/ 0 w 1428702"/>
                <a:gd name="connsiteY4" fmla="*/ 0 h 344939"/>
                <a:gd name="connsiteX0" fmla="*/ 0 w 1060402"/>
                <a:gd name="connsiteY0" fmla="*/ 0 h 352508"/>
                <a:gd name="connsiteX1" fmla="*/ 1060402 w 1060402"/>
                <a:gd name="connsiteY1" fmla="*/ 7569 h 352508"/>
                <a:gd name="connsiteX2" fmla="*/ 817514 w 1060402"/>
                <a:gd name="connsiteY2" fmla="*/ 347745 h 352508"/>
                <a:gd name="connsiteX3" fmla="*/ 0 w 1060402"/>
                <a:gd name="connsiteY3" fmla="*/ 352508 h 352508"/>
                <a:gd name="connsiteX4" fmla="*/ 0 w 1060402"/>
                <a:gd name="connsiteY4" fmla="*/ 0 h 352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402" h="352508">
                  <a:moveTo>
                    <a:pt x="0" y="0"/>
                  </a:moveTo>
                  <a:lnTo>
                    <a:pt x="1060402" y="7569"/>
                  </a:lnTo>
                  <a:lnTo>
                    <a:pt x="817514" y="347745"/>
                  </a:lnTo>
                  <a:lnTo>
                    <a:pt x="0" y="352508"/>
                  </a:lnTo>
                  <a:lnTo>
                    <a:pt x="0" y="0"/>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3">
              <a:extLst>
                <a:ext uri="{FF2B5EF4-FFF2-40B4-BE49-F238E27FC236}">
                  <a16:creationId xmlns:a16="http://schemas.microsoft.com/office/drawing/2014/main" xmlns="" id="{F52EB85B-F971-44D4-B167-C934086CA733}"/>
                </a:ext>
              </a:extLst>
            </p:cNvPr>
            <p:cNvSpPr/>
            <p:nvPr/>
          </p:nvSpPr>
          <p:spPr>
            <a:xfrm>
              <a:off x="1212802" y="471857"/>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3">
              <a:extLst>
                <a:ext uri="{FF2B5EF4-FFF2-40B4-BE49-F238E27FC236}">
                  <a16:creationId xmlns:a16="http://schemas.microsoft.com/office/drawing/2014/main" xmlns="" id="{5DB3B297-D879-49F0-ABC4-4328D6B26557}"/>
                </a:ext>
              </a:extLst>
            </p:cNvPr>
            <p:cNvSpPr/>
            <p:nvPr/>
          </p:nvSpPr>
          <p:spPr>
            <a:xfrm>
              <a:off x="1279381" y="467861"/>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a:extLst>
              <a:ext uri="{FF2B5EF4-FFF2-40B4-BE49-F238E27FC236}">
                <a16:creationId xmlns:a16="http://schemas.microsoft.com/office/drawing/2014/main" xmlns="" id="{3347BC3B-1B35-45FC-BCB9-AFDB0E65CE44}"/>
              </a:ext>
            </a:extLst>
          </p:cNvPr>
          <p:cNvGrpSpPr/>
          <p:nvPr/>
        </p:nvGrpSpPr>
        <p:grpSpPr>
          <a:xfrm>
            <a:off x="5031557" y="2027752"/>
            <a:ext cx="2490386" cy="4092756"/>
            <a:chOff x="5031557" y="2027752"/>
            <a:chExt cx="2490386" cy="4092756"/>
          </a:xfrm>
        </p:grpSpPr>
        <p:grpSp>
          <p:nvGrpSpPr>
            <p:cNvPr id="10" name="Group 4">
              <a:extLst>
                <a:ext uri="{FF2B5EF4-FFF2-40B4-BE49-F238E27FC236}">
                  <a16:creationId xmlns:a16="http://schemas.microsoft.com/office/drawing/2014/main" xmlns="" id="{C62C080C-EBBF-4D81-A98E-9CD5B4C1A608}"/>
                </a:ext>
              </a:extLst>
            </p:cNvPr>
            <p:cNvGrpSpPr/>
            <p:nvPr/>
          </p:nvGrpSpPr>
          <p:grpSpPr>
            <a:xfrm>
              <a:off x="5031557" y="2027752"/>
              <a:ext cx="2490386" cy="4092756"/>
              <a:chOff x="4865156" y="1858303"/>
              <a:chExt cx="2490386" cy="4092756"/>
            </a:xfrm>
          </p:grpSpPr>
          <p:sp>
            <p:nvSpPr>
              <p:cNvPr id="18" name="Rectangle 11">
                <a:extLst>
                  <a:ext uri="{FF2B5EF4-FFF2-40B4-BE49-F238E27FC236}">
                    <a16:creationId xmlns:a16="http://schemas.microsoft.com/office/drawing/2014/main" xmlns="" id="{FB599ADB-B8BB-4D88-B98B-785804D49088}"/>
                  </a:ext>
                </a:extLst>
              </p:cNvPr>
              <p:cNvSpPr>
                <a:spLocks noChangeArrowheads="1"/>
              </p:cNvSpPr>
              <p:nvPr/>
            </p:nvSpPr>
            <p:spPr bwMode="auto">
              <a:xfrm>
                <a:off x="5724844" y="2174835"/>
                <a:ext cx="771010" cy="1407770"/>
              </a:xfrm>
              <a:prstGeom prst="rect">
                <a:avLst/>
              </a:prstGeom>
              <a:noFill/>
              <a:ln w="57150"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9" name="Freeform 12">
                <a:extLst>
                  <a:ext uri="{FF2B5EF4-FFF2-40B4-BE49-F238E27FC236}">
                    <a16:creationId xmlns:a16="http://schemas.microsoft.com/office/drawing/2014/main" xmlns="" id="{A7C4D756-28B2-435A-AEE1-04CC69ADBDBE}"/>
                  </a:ext>
                </a:extLst>
              </p:cNvPr>
              <p:cNvSpPr>
                <a:spLocks/>
              </p:cNvSpPr>
              <p:nvPr/>
            </p:nvSpPr>
            <p:spPr bwMode="auto">
              <a:xfrm>
                <a:off x="5463735" y="1858303"/>
                <a:ext cx="1293227" cy="316533"/>
              </a:xfrm>
              <a:custGeom>
                <a:avLst/>
                <a:gdLst>
                  <a:gd name="T0" fmla="*/ 77 w 624"/>
                  <a:gd name="T1" fmla="*/ 0 h 153"/>
                  <a:gd name="T2" fmla="*/ 547 w 624"/>
                  <a:gd name="T3" fmla="*/ 0 h 153"/>
                  <a:gd name="T4" fmla="*/ 624 w 624"/>
                  <a:gd name="T5" fmla="*/ 77 h 153"/>
                  <a:gd name="T6" fmla="*/ 624 w 624"/>
                  <a:gd name="T7" fmla="*/ 77 h 153"/>
                  <a:gd name="T8" fmla="*/ 547 w 624"/>
                  <a:gd name="T9" fmla="*/ 153 h 153"/>
                  <a:gd name="T10" fmla="*/ 77 w 624"/>
                  <a:gd name="T11" fmla="*/ 153 h 153"/>
                  <a:gd name="T12" fmla="*/ 0 w 624"/>
                  <a:gd name="T13" fmla="*/ 77 h 153"/>
                  <a:gd name="T14" fmla="*/ 0 w 624"/>
                  <a:gd name="T15" fmla="*/ 77 h 153"/>
                  <a:gd name="T16" fmla="*/ 77 w 624"/>
                  <a:gd name="T17"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4" h="153">
                    <a:moveTo>
                      <a:pt x="77" y="0"/>
                    </a:moveTo>
                    <a:cubicBezTo>
                      <a:pt x="547" y="0"/>
                      <a:pt x="547" y="0"/>
                      <a:pt x="547" y="0"/>
                    </a:cubicBezTo>
                    <a:cubicBezTo>
                      <a:pt x="590" y="0"/>
                      <a:pt x="624" y="35"/>
                      <a:pt x="624" y="77"/>
                    </a:cubicBezTo>
                    <a:cubicBezTo>
                      <a:pt x="624" y="77"/>
                      <a:pt x="624" y="77"/>
                      <a:pt x="624" y="77"/>
                    </a:cubicBezTo>
                    <a:cubicBezTo>
                      <a:pt x="624" y="119"/>
                      <a:pt x="590" y="153"/>
                      <a:pt x="547" y="153"/>
                    </a:cubicBezTo>
                    <a:cubicBezTo>
                      <a:pt x="77" y="153"/>
                      <a:pt x="77" y="153"/>
                      <a:pt x="77" y="153"/>
                    </a:cubicBezTo>
                    <a:cubicBezTo>
                      <a:pt x="35" y="153"/>
                      <a:pt x="0" y="119"/>
                      <a:pt x="0" y="77"/>
                    </a:cubicBezTo>
                    <a:cubicBezTo>
                      <a:pt x="0" y="77"/>
                      <a:pt x="0" y="77"/>
                      <a:pt x="0" y="77"/>
                    </a:cubicBezTo>
                    <a:cubicBezTo>
                      <a:pt x="0" y="35"/>
                      <a:pt x="35" y="0"/>
                      <a:pt x="77" y="0"/>
                    </a:cubicBezTo>
                    <a:close/>
                  </a:path>
                </a:pathLst>
              </a:custGeom>
              <a:noFill/>
              <a:ln w="57150"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 name="Oval 5">
                <a:extLst>
                  <a:ext uri="{FF2B5EF4-FFF2-40B4-BE49-F238E27FC236}">
                    <a16:creationId xmlns:a16="http://schemas.microsoft.com/office/drawing/2014/main" xmlns="" id="{08475C86-5647-4E29-A10A-93D24E987C7F}"/>
                  </a:ext>
                </a:extLst>
              </p:cNvPr>
              <p:cNvSpPr>
                <a:spLocks noChangeArrowheads="1"/>
              </p:cNvSpPr>
              <p:nvPr/>
            </p:nvSpPr>
            <p:spPr bwMode="auto">
              <a:xfrm>
                <a:off x="4865156" y="3464368"/>
                <a:ext cx="2490386" cy="2486691"/>
              </a:xfrm>
              <a:prstGeom prst="ellipse">
                <a:avLst/>
              </a:prstGeom>
              <a:noFill/>
              <a:ln w="5715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11" name="Freeform 5">
              <a:extLst>
                <a:ext uri="{FF2B5EF4-FFF2-40B4-BE49-F238E27FC236}">
                  <a16:creationId xmlns:a16="http://schemas.microsoft.com/office/drawing/2014/main" xmlns="" id="{D24EC030-E088-4909-96C3-F94FC67E5713}"/>
                </a:ext>
              </a:extLst>
            </p:cNvPr>
            <p:cNvSpPr>
              <a:spLocks/>
            </p:cNvSpPr>
            <p:nvPr/>
          </p:nvSpPr>
          <p:spPr bwMode="auto">
            <a:xfrm>
              <a:off x="5057421" y="4132633"/>
              <a:ext cx="2438657" cy="498817"/>
            </a:xfrm>
            <a:custGeom>
              <a:avLst/>
              <a:gdLst>
                <a:gd name="T0" fmla="*/ 1070 w 1178"/>
                <a:gd name="T1" fmla="*/ 0 h 241"/>
                <a:gd name="T2" fmla="*/ 1178 w 1178"/>
                <a:gd name="T3" fmla="*/ 241 h 241"/>
                <a:gd name="T4" fmla="*/ 0 w 1178"/>
                <a:gd name="T5" fmla="*/ 241 h 241"/>
                <a:gd name="T6" fmla="*/ 108 w 1178"/>
                <a:gd name="T7" fmla="*/ 0 h 241"/>
                <a:gd name="T8" fmla="*/ 1070 w 1178"/>
                <a:gd name="T9" fmla="*/ 0 h 241"/>
              </a:gdLst>
              <a:ahLst/>
              <a:cxnLst>
                <a:cxn ang="0">
                  <a:pos x="T0" y="T1"/>
                </a:cxn>
                <a:cxn ang="0">
                  <a:pos x="T2" y="T3"/>
                </a:cxn>
                <a:cxn ang="0">
                  <a:pos x="T4" y="T5"/>
                </a:cxn>
                <a:cxn ang="0">
                  <a:pos x="T6" y="T7"/>
                </a:cxn>
                <a:cxn ang="0">
                  <a:pos x="T8" y="T9"/>
                </a:cxn>
              </a:cxnLst>
              <a:rect l="0" t="0" r="r" b="b"/>
              <a:pathLst>
                <a:path w="1178" h="241">
                  <a:moveTo>
                    <a:pt x="1070" y="0"/>
                  </a:moveTo>
                  <a:cubicBezTo>
                    <a:pt x="1122" y="70"/>
                    <a:pt x="1160" y="152"/>
                    <a:pt x="1178" y="241"/>
                  </a:cubicBezTo>
                  <a:cubicBezTo>
                    <a:pt x="0" y="241"/>
                    <a:pt x="0" y="241"/>
                    <a:pt x="0" y="241"/>
                  </a:cubicBezTo>
                  <a:cubicBezTo>
                    <a:pt x="18" y="152"/>
                    <a:pt x="56" y="70"/>
                    <a:pt x="108" y="0"/>
                  </a:cubicBezTo>
                  <a:lnTo>
                    <a:pt x="1070" y="0"/>
                  </a:lnTo>
                  <a:close/>
                </a:path>
              </a:pathLst>
            </a:custGeom>
            <a:solidFill>
              <a:srgbClr val="3B96D3"/>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 name="Freeform 6">
              <a:extLst>
                <a:ext uri="{FF2B5EF4-FFF2-40B4-BE49-F238E27FC236}">
                  <a16:creationId xmlns:a16="http://schemas.microsoft.com/office/drawing/2014/main" xmlns="" id="{8916ECCC-9415-4B61-A1CE-68DFF771134B}"/>
                </a:ext>
              </a:extLst>
            </p:cNvPr>
            <p:cNvSpPr>
              <a:spLocks/>
            </p:cNvSpPr>
            <p:nvPr/>
          </p:nvSpPr>
          <p:spPr bwMode="auto">
            <a:xfrm>
              <a:off x="5031557" y="4628986"/>
              <a:ext cx="2490386" cy="498817"/>
            </a:xfrm>
            <a:custGeom>
              <a:avLst/>
              <a:gdLst>
                <a:gd name="T0" fmla="*/ 1190 w 1202"/>
                <a:gd name="T1" fmla="*/ 0 h 241"/>
                <a:gd name="T2" fmla="*/ 1202 w 1202"/>
                <a:gd name="T3" fmla="*/ 120 h 241"/>
                <a:gd name="T4" fmla="*/ 1190 w 1202"/>
                <a:gd name="T5" fmla="*/ 241 h 241"/>
                <a:gd name="T6" fmla="*/ 12 w 1202"/>
                <a:gd name="T7" fmla="*/ 241 h 241"/>
                <a:gd name="T8" fmla="*/ 0 w 1202"/>
                <a:gd name="T9" fmla="*/ 120 h 241"/>
                <a:gd name="T10" fmla="*/ 12 w 1202"/>
                <a:gd name="T11" fmla="*/ 0 h 241"/>
                <a:gd name="T12" fmla="*/ 1190 w 1202"/>
                <a:gd name="T13" fmla="*/ 0 h 241"/>
              </a:gdLst>
              <a:ahLst/>
              <a:cxnLst>
                <a:cxn ang="0">
                  <a:pos x="T0" y="T1"/>
                </a:cxn>
                <a:cxn ang="0">
                  <a:pos x="T2" y="T3"/>
                </a:cxn>
                <a:cxn ang="0">
                  <a:pos x="T4" y="T5"/>
                </a:cxn>
                <a:cxn ang="0">
                  <a:pos x="T6" y="T7"/>
                </a:cxn>
                <a:cxn ang="0">
                  <a:pos x="T8" y="T9"/>
                </a:cxn>
                <a:cxn ang="0">
                  <a:pos x="T10" y="T11"/>
                </a:cxn>
                <a:cxn ang="0">
                  <a:pos x="T12" y="T13"/>
                </a:cxn>
              </a:cxnLst>
              <a:rect l="0" t="0" r="r" b="b"/>
              <a:pathLst>
                <a:path w="1202" h="241">
                  <a:moveTo>
                    <a:pt x="1190" y="0"/>
                  </a:moveTo>
                  <a:cubicBezTo>
                    <a:pt x="1198" y="39"/>
                    <a:pt x="1202" y="79"/>
                    <a:pt x="1202" y="120"/>
                  </a:cubicBezTo>
                  <a:cubicBezTo>
                    <a:pt x="1202" y="162"/>
                    <a:pt x="1198" y="202"/>
                    <a:pt x="1190" y="241"/>
                  </a:cubicBezTo>
                  <a:cubicBezTo>
                    <a:pt x="12" y="241"/>
                    <a:pt x="12" y="241"/>
                    <a:pt x="12" y="241"/>
                  </a:cubicBezTo>
                  <a:cubicBezTo>
                    <a:pt x="4" y="202"/>
                    <a:pt x="0" y="162"/>
                    <a:pt x="0" y="120"/>
                  </a:cubicBezTo>
                  <a:cubicBezTo>
                    <a:pt x="0" y="79"/>
                    <a:pt x="4" y="39"/>
                    <a:pt x="12" y="0"/>
                  </a:cubicBezTo>
                  <a:lnTo>
                    <a:pt x="1190" y="0"/>
                  </a:lnTo>
                  <a:close/>
                </a:path>
              </a:pathLst>
            </a:custGeom>
            <a:solidFill>
              <a:srgbClr val="3DA1D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 name="Freeform 7">
              <a:extLst>
                <a:ext uri="{FF2B5EF4-FFF2-40B4-BE49-F238E27FC236}">
                  <a16:creationId xmlns:a16="http://schemas.microsoft.com/office/drawing/2014/main" xmlns="" id="{CFC850DA-F1AA-4239-BEF4-7905ACC1EFE3}"/>
                </a:ext>
              </a:extLst>
            </p:cNvPr>
            <p:cNvSpPr>
              <a:spLocks/>
            </p:cNvSpPr>
            <p:nvPr/>
          </p:nvSpPr>
          <p:spPr bwMode="auto">
            <a:xfrm>
              <a:off x="5280349" y="5624155"/>
              <a:ext cx="1992801" cy="496353"/>
            </a:xfrm>
            <a:custGeom>
              <a:avLst/>
              <a:gdLst>
                <a:gd name="T0" fmla="*/ 481 w 962"/>
                <a:gd name="T1" fmla="*/ 240 h 240"/>
                <a:gd name="T2" fmla="*/ 962 w 962"/>
                <a:gd name="T3" fmla="*/ 0 h 240"/>
                <a:gd name="T4" fmla="*/ 0 w 962"/>
                <a:gd name="T5" fmla="*/ 0 h 240"/>
                <a:gd name="T6" fmla="*/ 481 w 962"/>
                <a:gd name="T7" fmla="*/ 240 h 240"/>
              </a:gdLst>
              <a:ahLst/>
              <a:cxnLst>
                <a:cxn ang="0">
                  <a:pos x="T0" y="T1"/>
                </a:cxn>
                <a:cxn ang="0">
                  <a:pos x="T2" y="T3"/>
                </a:cxn>
                <a:cxn ang="0">
                  <a:pos x="T4" y="T5"/>
                </a:cxn>
                <a:cxn ang="0">
                  <a:pos x="T6" y="T7"/>
                </a:cxn>
              </a:cxnLst>
              <a:rect l="0" t="0" r="r" b="b"/>
              <a:pathLst>
                <a:path w="962" h="240">
                  <a:moveTo>
                    <a:pt x="481" y="240"/>
                  </a:moveTo>
                  <a:cubicBezTo>
                    <a:pt x="678" y="240"/>
                    <a:pt x="852" y="146"/>
                    <a:pt x="962" y="0"/>
                  </a:cubicBezTo>
                  <a:cubicBezTo>
                    <a:pt x="0" y="0"/>
                    <a:pt x="0" y="0"/>
                    <a:pt x="0" y="0"/>
                  </a:cubicBezTo>
                  <a:cubicBezTo>
                    <a:pt x="110" y="146"/>
                    <a:pt x="284" y="240"/>
                    <a:pt x="481" y="240"/>
                  </a:cubicBezTo>
                  <a:close/>
                </a:path>
              </a:pathLst>
            </a:custGeom>
            <a:solidFill>
              <a:srgbClr val="41B7D0"/>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 name="Freeform 8">
              <a:extLst>
                <a:ext uri="{FF2B5EF4-FFF2-40B4-BE49-F238E27FC236}">
                  <a16:creationId xmlns:a16="http://schemas.microsoft.com/office/drawing/2014/main" xmlns="" id="{CF0E8F8E-8723-4287-9A99-433CAEFA28A8}"/>
                </a:ext>
              </a:extLst>
            </p:cNvPr>
            <p:cNvSpPr>
              <a:spLocks/>
            </p:cNvSpPr>
            <p:nvPr/>
          </p:nvSpPr>
          <p:spPr bwMode="auto">
            <a:xfrm>
              <a:off x="5057421" y="5125338"/>
              <a:ext cx="2438657" cy="498817"/>
            </a:xfrm>
            <a:custGeom>
              <a:avLst/>
              <a:gdLst>
                <a:gd name="T0" fmla="*/ 1070 w 1178"/>
                <a:gd name="T1" fmla="*/ 241 h 241"/>
                <a:gd name="T2" fmla="*/ 1178 w 1178"/>
                <a:gd name="T3" fmla="*/ 0 h 241"/>
                <a:gd name="T4" fmla="*/ 0 w 1178"/>
                <a:gd name="T5" fmla="*/ 0 h 241"/>
                <a:gd name="T6" fmla="*/ 108 w 1178"/>
                <a:gd name="T7" fmla="*/ 241 h 241"/>
                <a:gd name="T8" fmla="*/ 1070 w 1178"/>
                <a:gd name="T9" fmla="*/ 241 h 241"/>
              </a:gdLst>
              <a:ahLst/>
              <a:cxnLst>
                <a:cxn ang="0">
                  <a:pos x="T0" y="T1"/>
                </a:cxn>
                <a:cxn ang="0">
                  <a:pos x="T2" y="T3"/>
                </a:cxn>
                <a:cxn ang="0">
                  <a:pos x="T4" y="T5"/>
                </a:cxn>
                <a:cxn ang="0">
                  <a:pos x="T6" y="T7"/>
                </a:cxn>
                <a:cxn ang="0">
                  <a:pos x="T8" y="T9"/>
                </a:cxn>
              </a:cxnLst>
              <a:rect l="0" t="0" r="r" b="b"/>
              <a:pathLst>
                <a:path w="1178" h="241">
                  <a:moveTo>
                    <a:pt x="1070" y="241"/>
                  </a:moveTo>
                  <a:cubicBezTo>
                    <a:pt x="1122" y="171"/>
                    <a:pt x="1160" y="89"/>
                    <a:pt x="1178" y="0"/>
                  </a:cubicBezTo>
                  <a:cubicBezTo>
                    <a:pt x="0" y="0"/>
                    <a:pt x="0" y="0"/>
                    <a:pt x="0" y="0"/>
                  </a:cubicBezTo>
                  <a:cubicBezTo>
                    <a:pt x="18" y="89"/>
                    <a:pt x="56" y="171"/>
                    <a:pt x="108" y="241"/>
                  </a:cubicBezTo>
                  <a:lnTo>
                    <a:pt x="1070" y="241"/>
                  </a:lnTo>
                  <a:close/>
                </a:path>
              </a:pathLst>
            </a:custGeom>
            <a:solidFill>
              <a:srgbClr val="3FACD0"/>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nvGrpSpPr>
            <p:cNvPr id="15" name="Group 9">
              <a:extLst>
                <a:ext uri="{FF2B5EF4-FFF2-40B4-BE49-F238E27FC236}">
                  <a16:creationId xmlns:a16="http://schemas.microsoft.com/office/drawing/2014/main" xmlns="" id="{69F78144-EFF2-4EFD-A98A-A0D2427EEF94}"/>
                </a:ext>
              </a:extLst>
            </p:cNvPr>
            <p:cNvGrpSpPr/>
            <p:nvPr/>
          </p:nvGrpSpPr>
          <p:grpSpPr>
            <a:xfrm>
              <a:off x="5280349" y="2997058"/>
              <a:ext cx="1992801" cy="1136810"/>
              <a:chOff x="5292726" y="2832100"/>
              <a:chExt cx="2568575" cy="1465263"/>
            </a:xfrm>
            <a:solidFill>
              <a:srgbClr val="398BD5"/>
            </a:solidFill>
          </p:grpSpPr>
          <p:sp>
            <p:nvSpPr>
              <p:cNvPr id="16" name="Freeform 6">
                <a:extLst>
                  <a:ext uri="{FF2B5EF4-FFF2-40B4-BE49-F238E27FC236}">
                    <a16:creationId xmlns:a16="http://schemas.microsoft.com/office/drawing/2014/main" xmlns="" id="{8E4C310D-BDED-41EF-BEBF-B232F09628F5}"/>
                  </a:ext>
                </a:extLst>
              </p:cNvPr>
              <p:cNvSpPr>
                <a:spLocks/>
              </p:cNvSpPr>
              <p:nvPr/>
            </p:nvSpPr>
            <p:spPr bwMode="auto">
              <a:xfrm>
                <a:off x="5292726" y="3656013"/>
                <a:ext cx="2568575" cy="641350"/>
              </a:xfrm>
              <a:custGeom>
                <a:avLst/>
                <a:gdLst>
                  <a:gd name="T0" fmla="*/ 481 w 962"/>
                  <a:gd name="T1" fmla="*/ 0 h 241"/>
                  <a:gd name="T2" fmla="*/ 962 w 962"/>
                  <a:gd name="T3" fmla="*/ 241 h 241"/>
                  <a:gd name="T4" fmla="*/ 0 w 962"/>
                  <a:gd name="T5" fmla="*/ 241 h 241"/>
                  <a:gd name="T6" fmla="*/ 481 w 962"/>
                  <a:gd name="T7" fmla="*/ 0 h 241"/>
                </a:gdLst>
                <a:ahLst/>
                <a:cxnLst>
                  <a:cxn ang="0">
                    <a:pos x="T0" y="T1"/>
                  </a:cxn>
                  <a:cxn ang="0">
                    <a:pos x="T2" y="T3"/>
                  </a:cxn>
                  <a:cxn ang="0">
                    <a:pos x="T4" y="T5"/>
                  </a:cxn>
                  <a:cxn ang="0">
                    <a:pos x="T6" y="T7"/>
                  </a:cxn>
                </a:cxnLst>
                <a:rect l="0" t="0" r="r" b="b"/>
                <a:pathLst>
                  <a:path w="962" h="241">
                    <a:moveTo>
                      <a:pt x="481" y="0"/>
                    </a:moveTo>
                    <a:cubicBezTo>
                      <a:pt x="678" y="0"/>
                      <a:pt x="852" y="95"/>
                      <a:pt x="962" y="241"/>
                    </a:cubicBezTo>
                    <a:cubicBezTo>
                      <a:pt x="0" y="241"/>
                      <a:pt x="0" y="241"/>
                      <a:pt x="0" y="241"/>
                    </a:cubicBezTo>
                    <a:cubicBezTo>
                      <a:pt x="110" y="95"/>
                      <a:pt x="284" y="0"/>
                      <a:pt x="4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 name="Rectangle 11">
                <a:extLst>
                  <a:ext uri="{FF2B5EF4-FFF2-40B4-BE49-F238E27FC236}">
                    <a16:creationId xmlns:a16="http://schemas.microsoft.com/office/drawing/2014/main" xmlns="" id="{07EC9FBE-C90E-4D2A-BD05-620D4C449637}"/>
                  </a:ext>
                </a:extLst>
              </p:cNvPr>
              <p:cNvSpPr>
                <a:spLocks noChangeArrowheads="1"/>
              </p:cNvSpPr>
              <p:nvPr/>
            </p:nvSpPr>
            <p:spPr bwMode="auto">
              <a:xfrm>
                <a:off x="6080126" y="2832100"/>
                <a:ext cx="993775" cy="973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sp>
        <p:nvSpPr>
          <p:cNvPr id="42" name="Rounded Rectangle 36">
            <a:extLst>
              <a:ext uri="{FF2B5EF4-FFF2-40B4-BE49-F238E27FC236}">
                <a16:creationId xmlns:a16="http://schemas.microsoft.com/office/drawing/2014/main" xmlns="" id="{C6334D89-E21D-4D74-B5D5-21C99AA38A17}"/>
              </a:ext>
            </a:extLst>
          </p:cNvPr>
          <p:cNvSpPr/>
          <p:nvPr/>
        </p:nvSpPr>
        <p:spPr>
          <a:xfrm>
            <a:off x="3501431" y="4655356"/>
            <a:ext cx="720966" cy="720966"/>
          </a:xfrm>
          <a:prstGeom prst="roundRect">
            <a:avLst/>
          </a:prstGeom>
          <a:solidFill>
            <a:srgbClr val="3FAC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7" name="Rounded Rectangle 41">
            <a:extLst>
              <a:ext uri="{FF2B5EF4-FFF2-40B4-BE49-F238E27FC236}">
                <a16:creationId xmlns:a16="http://schemas.microsoft.com/office/drawing/2014/main" xmlns="" id="{FF6DB930-D3DB-455D-8317-6C482F607A70}"/>
              </a:ext>
            </a:extLst>
          </p:cNvPr>
          <p:cNvSpPr/>
          <p:nvPr/>
        </p:nvSpPr>
        <p:spPr>
          <a:xfrm>
            <a:off x="8331103" y="4655356"/>
            <a:ext cx="720966" cy="720966"/>
          </a:xfrm>
          <a:prstGeom prst="roundRect">
            <a:avLst/>
          </a:pr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0" name="Rounded Rectangle 47">
            <a:extLst>
              <a:ext uri="{FF2B5EF4-FFF2-40B4-BE49-F238E27FC236}">
                <a16:creationId xmlns:a16="http://schemas.microsoft.com/office/drawing/2014/main" xmlns="" id="{EF66A585-64D3-41BF-95F0-138DC9F95087}"/>
              </a:ext>
            </a:extLst>
          </p:cNvPr>
          <p:cNvSpPr/>
          <p:nvPr/>
        </p:nvSpPr>
        <p:spPr>
          <a:xfrm>
            <a:off x="8331103" y="2797253"/>
            <a:ext cx="720966" cy="720966"/>
          </a:xfrm>
          <a:prstGeom prst="roundRect">
            <a:avLst/>
          </a:prstGeom>
          <a:solidFill>
            <a:srgbClr val="3DA1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4" name="Rounded Rectangle 44">
            <a:extLst>
              <a:ext uri="{FF2B5EF4-FFF2-40B4-BE49-F238E27FC236}">
                <a16:creationId xmlns:a16="http://schemas.microsoft.com/office/drawing/2014/main" xmlns="" id="{CAEFB646-1B81-41C4-AE88-5F1D5A4CA456}"/>
              </a:ext>
            </a:extLst>
          </p:cNvPr>
          <p:cNvSpPr/>
          <p:nvPr/>
        </p:nvSpPr>
        <p:spPr>
          <a:xfrm>
            <a:off x="3501431" y="3592034"/>
            <a:ext cx="720966" cy="720966"/>
          </a:xfrm>
          <a:prstGeom prst="roundRect">
            <a:avLst/>
          </a:prstGeom>
          <a:solidFill>
            <a:srgbClr val="41B7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accent1"/>
              </a:solidFill>
            </a:endParaRPr>
          </a:p>
        </p:txBody>
      </p:sp>
      <p:sp>
        <p:nvSpPr>
          <p:cNvPr id="57" name="Rounded Rectangle 50">
            <a:extLst>
              <a:ext uri="{FF2B5EF4-FFF2-40B4-BE49-F238E27FC236}">
                <a16:creationId xmlns:a16="http://schemas.microsoft.com/office/drawing/2014/main" xmlns="" id="{69C28748-A97F-48CC-BF5A-4EFE89FB6B83}"/>
              </a:ext>
            </a:extLst>
          </p:cNvPr>
          <p:cNvSpPr/>
          <p:nvPr/>
        </p:nvSpPr>
        <p:spPr>
          <a:xfrm>
            <a:off x="8331103" y="3720875"/>
            <a:ext cx="720966" cy="720966"/>
          </a:xfrm>
          <a:prstGeom prst="roundRect">
            <a:avLst/>
          </a:prstGeom>
          <a:solidFill>
            <a:srgbClr val="3B96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1" name="文本框 60">
            <a:extLst>
              <a:ext uri="{FF2B5EF4-FFF2-40B4-BE49-F238E27FC236}">
                <a16:creationId xmlns:a16="http://schemas.microsoft.com/office/drawing/2014/main" xmlns="" id="{6569EB56-58D7-4C71-B97C-BC75C4D4C088}"/>
              </a:ext>
            </a:extLst>
          </p:cNvPr>
          <p:cNvSpPr txBox="1"/>
          <p:nvPr/>
        </p:nvSpPr>
        <p:spPr>
          <a:xfrm>
            <a:off x="4765619" y="1142013"/>
            <a:ext cx="3022259" cy="400110"/>
          </a:xfrm>
          <a:prstGeom prst="rect">
            <a:avLst/>
          </a:prstGeom>
          <a:noFill/>
        </p:spPr>
        <p:txBody>
          <a:bodyPr wrap="square" rtlCol="0">
            <a:spAutoFit/>
          </a:bodyPr>
          <a:lstStyle/>
          <a:p>
            <a:pPr algn="ctr"/>
            <a:r>
              <a:rPr lang="zh-CN" altLang="en-US" sz="2000" b="1" dirty="0">
                <a:solidFill>
                  <a:srgbClr val="3780D7"/>
                </a:solidFill>
                <a:latin typeface="黑体" panose="02010609060101010101" pitchFamily="49" charset="-122"/>
                <a:ea typeface="黑体" panose="02010609060101010101" pitchFamily="49" charset="-122"/>
              </a:rPr>
              <a:t>点击此处添加标题</a:t>
            </a:r>
          </a:p>
        </p:txBody>
      </p:sp>
      <p:sp>
        <p:nvSpPr>
          <p:cNvPr id="62" name="文本框 61">
            <a:extLst>
              <a:ext uri="{FF2B5EF4-FFF2-40B4-BE49-F238E27FC236}">
                <a16:creationId xmlns:a16="http://schemas.microsoft.com/office/drawing/2014/main" xmlns="" id="{E3F446D5-1DCD-4939-AAFD-2EF30DAF762C}"/>
              </a:ext>
            </a:extLst>
          </p:cNvPr>
          <p:cNvSpPr txBox="1"/>
          <p:nvPr/>
        </p:nvSpPr>
        <p:spPr>
          <a:xfrm>
            <a:off x="690380" y="2052428"/>
            <a:ext cx="3862380" cy="738664"/>
          </a:xfrm>
          <a:prstGeom prst="rect">
            <a:avLst/>
          </a:prstGeom>
          <a:noFill/>
        </p:spPr>
        <p:txBody>
          <a:bodyPr wrap="square" rtlCol="0">
            <a:spAutoFit/>
          </a:bodyPr>
          <a:lstStyle/>
          <a:p>
            <a:pPr algn="ctr"/>
            <a:r>
              <a:rPr lang="zh-CN" altLang="en-US" sz="1400" dirty="0">
                <a:solidFill>
                  <a:srgbClr val="3780D7"/>
                </a:solidFill>
                <a:latin typeface="黑体" panose="02010609060101010101" pitchFamily="49" charset="-122"/>
                <a:ea typeface="黑体" panose="02010609060101010101" pitchFamily="49" charset="-122"/>
              </a:rPr>
              <a:t>点击此处添加文本点击此处添加文本点击此处添加文本点击此处添加文本点击此处添加文本</a:t>
            </a:r>
          </a:p>
          <a:p>
            <a:pPr algn="ctr"/>
            <a:endParaRPr lang="zh-CN" altLang="en-US" sz="1400" dirty="0">
              <a:solidFill>
                <a:srgbClr val="3780D7"/>
              </a:solidFill>
              <a:latin typeface="黑体" panose="02010609060101010101" pitchFamily="49" charset="-122"/>
              <a:ea typeface="黑体" panose="02010609060101010101" pitchFamily="49" charset="-122"/>
            </a:endParaRPr>
          </a:p>
        </p:txBody>
      </p:sp>
      <p:sp>
        <p:nvSpPr>
          <p:cNvPr id="63" name="文本框 62">
            <a:extLst>
              <a:ext uri="{FF2B5EF4-FFF2-40B4-BE49-F238E27FC236}">
                <a16:creationId xmlns:a16="http://schemas.microsoft.com/office/drawing/2014/main" xmlns="" id="{A2B8C067-C616-4EE2-BDA5-879BD6FCF4E2}"/>
              </a:ext>
            </a:extLst>
          </p:cNvPr>
          <p:cNvSpPr txBox="1"/>
          <p:nvPr/>
        </p:nvSpPr>
        <p:spPr>
          <a:xfrm>
            <a:off x="814773" y="3690907"/>
            <a:ext cx="2530889" cy="523220"/>
          </a:xfrm>
          <a:prstGeom prst="rect">
            <a:avLst/>
          </a:prstGeom>
          <a:noFill/>
        </p:spPr>
        <p:txBody>
          <a:bodyPr wrap="square" rtlCol="0">
            <a:spAutoFit/>
          </a:bodyPr>
          <a:lstStyle/>
          <a:p>
            <a:pPr algn="r"/>
            <a:r>
              <a:rPr lang="zh-CN" altLang="en-US" sz="1400" dirty="0">
                <a:solidFill>
                  <a:srgbClr val="41B7D0"/>
                </a:solidFill>
                <a:latin typeface="黑体" panose="02010609060101010101" pitchFamily="49" charset="-122"/>
                <a:ea typeface="黑体" panose="02010609060101010101" pitchFamily="49" charset="-122"/>
              </a:rPr>
              <a:t>点击此处添加文本点击此处添加文本点击此处添加文本</a:t>
            </a:r>
          </a:p>
        </p:txBody>
      </p:sp>
      <p:sp>
        <p:nvSpPr>
          <p:cNvPr id="64" name="文本框 63">
            <a:extLst>
              <a:ext uri="{FF2B5EF4-FFF2-40B4-BE49-F238E27FC236}">
                <a16:creationId xmlns:a16="http://schemas.microsoft.com/office/drawing/2014/main" xmlns="" id="{5F42A954-5C6C-41B1-8657-CF408BE7EBE5}"/>
              </a:ext>
            </a:extLst>
          </p:cNvPr>
          <p:cNvSpPr txBox="1"/>
          <p:nvPr/>
        </p:nvSpPr>
        <p:spPr>
          <a:xfrm>
            <a:off x="773743" y="4786323"/>
            <a:ext cx="2530889" cy="523220"/>
          </a:xfrm>
          <a:prstGeom prst="rect">
            <a:avLst/>
          </a:prstGeom>
          <a:noFill/>
        </p:spPr>
        <p:txBody>
          <a:bodyPr wrap="square" rtlCol="0">
            <a:spAutoFit/>
          </a:bodyPr>
          <a:lstStyle/>
          <a:p>
            <a:pPr algn="r"/>
            <a:r>
              <a:rPr lang="zh-CN" altLang="en-US" sz="1400" dirty="0">
                <a:solidFill>
                  <a:srgbClr val="3FACD0"/>
                </a:solidFill>
                <a:latin typeface="黑体" panose="02010609060101010101" pitchFamily="49" charset="-122"/>
                <a:ea typeface="黑体" panose="02010609060101010101" pitchFamily="49" charset="-122"/>
              </a:rPr>
              <a:t>点击此处添加文本点击此处添加文本点击此处添加文本</a:t>
            </a:r>
          </a:p>
        </p:txBody>
      </p:sp>
      <p:sp>
        <p:nvSpPr>
          <p:cNvPr id="65" name="文本框 64">
            <a:extLst>
              <a:ext uri="{FF2B5EF4-FFF2-40B4-BE49-F238E27FC236}">
                <a16:creationId xmlns:a16="http://schemas.microsoft.com/office/drawing/2014/main" xmlns="" id="{D8E89DCC-D8D2-478E-AF4B-49B46C89254B}"/>
              </a:ext>
            </a:extLst>
          </p:cNvPr>
          <p:cNvSpPr txBox="1"/>
          <p:nvPr/>
        </p:nvSpPr>
        <p:spPr>
          <a:xfrm>
            <a:off x="9199286" y="2891628"/>
            <a:ext cx="2530889" cy="523220"/>
          </a:xfrm>
          <a:prstGeom prst="rect">
            <a:avLst/>
          </a:prstGeom>
          <a:noFill/>
        </p:spPr>
        <p:txBody>
          <a:bodyPr wrap="square" rtlCol="0">
            <a:spAutoFit/>
          </a:bodyPr>
          <a:lstStyle/>
          <a:p>
            <a:r>
              <a:rPr lang="zh-CN" altLang="en-US" sz="1400" dirty="0">
                <a:solidFill>
                  <a:srgbClr val="3DA1D2"/>
                </a:solidFill>
                <a:latin typeface="黑体" panose="02010609060101010101" pitchFamily="49" charset="-122"/>
                <a:ea typeface="黑体" panose="02010609060101010101" pitchFamily="49" charset="-122"/>
              </a:rPr>
              <a:t>点击此处添加文本点击此处添加文本点击此处添加文本</a:t>
            </a:r>
          </a:p>
        </p:txBody>
      </p:sp>
      <p:sp>
        <p:nvSpPr>
          <p:cNvPr id="66" name="文本框 65">
            <a:extLst>
              <a:ext uri="{FF2B5EF4-FFF2-40B4-BE49-F238E27FC236}">
                <a16:creationId xmlns:a16="http://schemas.microsoft.com/office/drawing/2014/main" xmlns="" id="{D36D372D-664F-44CC-A381-CD3070870E30}"/>
              </a:ext>
            </a:extLst>
          </p:cNvPr>
          <p:cNvSpPr txBox="1"/>
          <p:nvPr/>
        </p:nvSpPr>
        <p:spPr>
          <a:xfrm>
            <a:off x="9199285" y="3789780"/>
            <a:ext cx="2530889" cy="523220"/>
          </a:xfrm>
          <a:prstGeom prst="rect">
            <a:avLst/>
          </a:prstGeom>
          <a:noFill/>
        </p:spPr>
        <p:txBody>
          <a:bodyPr wrap="square" rtlCol="0">
            <a:spAutoFit/>
          </a:bodyPr>
          <a:lstStyle/>
          <a:p>
            <a:r>
              <a:rPr lang="zh-CN" altLang="en-US" sz="1400" dirty="0">
                <a:solidFill>
                  <a:srgbClr val="3B96D3"/>
                </a:solidFill>
                <a:latin typeface="黑体" panose="02010609060101010101" pitchFamily="49" charset="-122"/>
                <a:ea typeface="黑体" panose="02010609060101010101" pitchFamily="49" charset="-122"/>
              </a:rPr>
              <a:t>点击此处添加文本点击此处添加文本点击此处添加文本</a:t>
            </a:r>
          </a:p>
        </p:txBody>
      </p:sp>
      <p:sp>
        <p:nvSpPr>
          <p:cNvPr id="67" name="文本框 66">
            <a:extLst>
              <a:ext uri="{FF2B5EF4-FFF2-40B4-BE49-F238E27FC236}">
                <a16:creationId xmlns:a16="http://schemas.microsoft.com/office/drawing/2014/main" xmlns="" id="{45297F63-CCCE-43DB-AB20-9DA382B54705}"/>
              </a:ext>
            </a:extLst>
          </p:cNvPr>
          <p:cNvSpPr txBox="1"/>
          <p:nvPr/>
        </p:nvSpPr>
        <p:spPr>
          <a:xfrm>
            <a:off x="9199285" y="4754229"/>
            <a:ext cx="2530889" cy="523220"/>
          </a:xfrm>
          <a:prstGeom prst="rect">
            <a:avLst/>
          </a:prstGeom>
          <a:noFill/>
        </p:spPr>
        <p:txBody>
          <a:bodyPr wrap="square" rtlCol="0">
            <a:spAutoFit/>
          </a:bodyPr>
          <a:lstStyle/>
          <a:p>
            <a:r>
              <a:rPr lang="zh-CN" altLang="en-US" sz="1400" dirty="0">
                <a:solidFill>
                  <a:srgbClr val="398BD5"/>
                </a:solidFill>
                <a:latin typeface="黑体" panose="02010609060101010101" pitchFamily="49" charset="-122"/>
                <a:ea typeface="黑体" panose="02010609060101010101" pitchFamily="49" charset="-122"/>
              </a:rPr>
              <a:t>点击此处添加文本点击此处添加文本点击此处添加文本</a:t>
            </a:r>
          </a:p>
        </p:txBody>
      </p:sp>
      <p:sp>
        <p:nvSpPr>
          <p:cNvPr id="34" name="文本框 33">
            <a:extLst>
              <a:ext uri="{FF2B5EF4-FFF2-40B4-BE49-F238E27FC236}">
                <a16:creationId xmlns:a16="http://schemas.microsoft.com/office/drawing/2014/main" xmlns="" id="{E83976CA-A47F-4449-89D9-375B41475B89}"/>
              </a:ext>
            </a:extLst>
          </p:cNvPr>
          <p:cNvSpPr txBox="1"/>
          <p:nvPr/>
        </p:nvSpPr>
        <p:spPr>
          <a:xfrm>
            <a:off x="3627883" y="3616803"/>
            <a:ext cx="445415" cy="584775"/>
          </a:xfrm>
          <a:prstGeom prst="rect">
            <a:avLst/>
          </a:prstGeom>
          <a:noFill/>
        </p:spPr>
        <p:txBody>
          <a:bodyPr wrap="square" rtlCol="0">
            <a:spAutoFit/>
          </a:bodyPr>
          <a:lstStyle/>
          <a:p>
            <a:pPr algn="ctr"/>
            <a:r>
              <a:rPr lang="en-US" altLang="zh-CN" sz="3200" b="1" dirty="0">
                <a:solidFill>
                  <a:schemeClr val="bg1"/>
                </a:solidFill>
                <a:latin typeface="黑体" panose="02010609060101010101" pitchFamily="49" charset="-122"/>
                <a:ea typeface="黑体" panose="02010609060101010101" pitchFamily="49" charset="-122"/>
              </a:rPr>
              <a:t>H</a:t>
            </a:r>
            <a:endParaRPr lang="zh-CN" altLang="en-US" sz="3200" b="1" dirty="0">
              <a:solidFill>
                <a:schemeClr val="bg1"/>
              </a:solidFill>
              <a:latin typeface="黑体" panose="02010609060101010101" pitchFamily="49" charset="-122"/>
              <a:ea typeface="黑体" panose="02010609060101010101" pitchFamily="49" charset="-122"/>
            </a:endParaRPr>
          </a:p>
        </p:txBody>
      </p:sp>
      <p:sp>
        <p:nvSpPr>
          <p:cNvPr id="35" name="文本框 34">
            <a:extLst>
              <a:ext uri="{FF2B5EF4-FFF2-40B4-BE49-F238E27FC236}">
                <a16:creationId xmlns:a16="http://schemas.microsoft.com/office/drawing/2014/main" xmlns="" id="{A78E5E6C-FFBB-45D0-8792-E28B793BED1B}"/>
              </a:ext>
            </a:extLst>
          </p:cNvPr>
          <p:cNvSpPr txBox="1"/>
          <p:nvPr/>
        </p:nvSpPr>
        <p:spPr>
          <a:xfrm>
            <a:off x="3639206" y="4685344"/>
            <a:ext cx="445415" cy="584775"/>
          </a:xfrm>
          <a:prstGeom prst="rect">
            <a:avLst/>
          </a:prstGeom>
          <a:noFill/>
        </p:spPr>
        <p:txBody>
          <a:bodyPr wrap="square" rtlCol="0">
            <a:spAutoFit/>
          </a:bodyPr>
          <a:lstStyle/>
          <a:p>
            <a:pPr algn="ctr"/>
            <a:r>
              <a:rPr lang="en-US" altLang="zh-CN" sz="3200" b="1" dirty="0">
                <a:solidFill>
                  <a:schemeClr val="bg1"/>
                </a:solidFill>
                <a:latin typeface="黑体" panose="02010609060101010101" pitchFamily="49" charset="-122"/>
                <a:ea typeface="黑体" panose="02010609060101010101" pitchFamily="49" charset="-122"/>
              </a:rPr>
              <a:t>0</a:t>
            </a:r>
            <a:endParaRPr lang="zh-CN" altLang="en-US" sz="3200" b="1" dirty="0">
              <a:solidFill>
                <a:schemeClr val="bg1"/>
              </a:solidFill>
              <a:latin typeface="黑体" panose="02010609060101010101" pitchFamily="49" charset="-122"/>
              <a:ea typeface="黑体" panose="02010609060101010101" pitchFamily="49" charset="-122"/>
            </a:endParaRPr>
          </a:p>
        </p:txBody>
      </p:sp>
      <p:sp>
        <p:nvSpPr>
          <p:cNvPr id="36" name="文本框 35">
            <a:extLst>
              <a:ext uri="{FF2B5EF4-FFF2-40B4-BE49-F238E27FC236}">
                <a16:creationId xmlns:a16="http://schemas.microsoft.com/office/drawing/2014/main" xmlns="" id="{38093067-6941-4940-8BC3-E1B95E25A37D}"/>
              </a:ext>
            </a:extLst>
          </p:cNvPr>
          <p:cNvSpPr txBox="1"/>
          <p:nvPr/>
        </p:nvSpPr>
        <p:spPr>
          <a:xfrm>
            <a:off x="8457504" y="2840649"/>
            <a:ext cx="445415" cy="584775"/>
          </a:xfrm>
          <a:prstGeom prst="rect">
            <a:avLst/>
          </a:prstGeom>
          <a:noFill/>
        </p:spPr>
        <p:txBody>
          <a:bodyPr wrap="square" rtlCol="0">
            <a:spAutoFit/>
          </a:bodyPr>
          <a:lstStyle/>
          <a:p>
            <a:pPr algn="ctr"/>
            <a:r>
              <a:rPr lang="en-US" altLang="zh-CN" sz="3200" b="1" dirty="0">
                <a:solidFill>
                  <a:schemeClr val="bg1"/>
                </a:solidFill>
                <a:latin typeface="黑体" panose="02010609060101010101" pitchFamily="49" charset="-122"/>
                <a:ea typeface="黑体" panose="02010609060101010101" pitchFamily="49" charset="-122"/>
              </a:rPr>
              <a:t>P</a:t>
            </a:r>
            <a:endParaRPr lang="zh-CN" altLang="en-US" sz="3200" b="1" dirty="0">
              <a:solidFill>
                <a:schemeClr val="bg1"/>
              </a:solidFill>
              <a:latin typeface="黑体" panose="02010609060101010101" pitchFamily="49" charset="-122"/>
              <a:ea typeface="黑体" panose="02010609060101010101" pitchFamily="49" charset="-122"/>
            </a:endParaRPr>
          </a:p>
        </p:txBody>
      </p:sp>
      <p:sp>
        <p:nvSpPr>
          <p:cNvPr id="37" name="文本框 36">
            <a:extLst>
              <a:ext uri="{FF2B5EF4-FFF2-40B4-BE49-F238E27FC236}">
                <a16:creationId xmlns:a16="http://schemas.microsoft.com/office/drawing/2014/main" xmlns="" id="{9BC510B6-E8C7-45F3-A775-FE7676987B39}"/>
              </a:ext>
            </a:extLst>
          </p:cNvPr>
          <p:cNvSpPr txBox="1"/>
          <p:nvPr/>
        </p:nvSpPr>
        <p:spPr>
          <a:xfrm>
            <a:off x="8468878" y="3759002"/>
            <a:ext cx="445415" cy="584775"/>
          </a:xfrm>
          <a:prstGeom prst="rect">
            <a:avLst/>
          </a:prstGeom>
          <a:noFill/>
        </p:spPr>
        <p:txBody>
          <a:bodyPr wrap="square" rtlCol="0">
            <a:spAutoFit/>
          </a:bodyPr>
          <a:lstStyle/>
          <a:p>
            <a:pPr algn="ctr"/>
            <a:r>
              <a:rPr lang="en-US" altLang="zh-CN" sz="3200" b="1" dirty="0">
                <a:solidFill>
                  <a:schemeClr val="bg1"/>
                </a:solidFill>
                <a:latin typeface="黑体" panose="02010609060101010101" pitchFamily="49" charset="-122"/>
                <a:ea typeface="黑体" panose="02010609060101010101" pitchFamily="49" charset="-122"/>
              </a:rPr>
              <a:t>N</a:t>
            </a:r>
            <a:endParaRPr lang="zh-CN" altLang="en-US" sz="3200" b="1" dirty="0">
              <a:solidFill>
                <a:schemeClr val="bg1"/>
              </a:solidFill>
              <a:latin typeface="黑体" panose="02010609060101010101" pitchFamily="49" charset="-122"/>
              <a:ea typeface="黑体" panose="02010609060101010101" pitchFamily="49" charset="-122"/>
            </a:endParaRPr>
          </a:p>
        </p:txBody>
      </p:sp>
      <p:sp>
        <p:nvSpPr>
          <p:cNvPr id="38" name="文本框 37">
            <a:extLst>
              <a:ext uri="{FF2B5EF4-FFF2-40B4-BE49-F238E27FC236}">
                <a16:creationId xmlns:a16="http://schemas.microsoft.com/office/drawing/2014/main" xmlns="" id="{B51FB98D-DCFA-45EC-887F-509DCD419C73}"/>
              </a:ext>
            </a:extLst>
          </p:cNvPr>
          <p:cNvSpPr txBox="1"/>
          <p:nvPr/>
        </p:nvSpPr>
        <p:spPr>
          <a:xfrm>
            <a:off x="8468878" y="4692674"/>
            <a:ext cx="445415" cy="584775"/>
          </a:xfrm>
          <a:prstGeom prst="rect">
            <a:avLst/>
          </a:prstGeom>
          <a:noFill/>
        </p:spPr>
        <p:txBody>
          <a:bodyPr wrap="square" rtlCol="0">
            <a:spAutoFit/>
          </a:bodyPr>
          <a:lstStyle/>
          <a:p>
            <a:pPr algn="ctr"/>
            <a:r>
              <a:rPr lang="en-US" altLang="zh-CN" sz="3200" b="1" dirty="0">
                <a:solidFill>
                  <a:schemeClr val="bg1"/>
                </a:solidFill>
                <a:latin typeface="黑体" panose="02010609060101010101" pitchFamily="49" charset="-122"/>
                <a:ea typeface="黑体" panose="02010609060101010101" pitchFamily="49" charset="-122"/>
              </a:rPr>
              <a:t>X</a:t>
            </a:r>
            <a:endParaRPr lang="zh-CN" altLang="en-US" sz="3200" b="1" dirty="0">
              <a:solidFill>
                <a:schemeClr val="bg1"/>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4122808139"/>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1"/>
                                        </p:tgtEl>
                                        <p:attrNameLst>
                                          <p:attrName>style.visibility</p:attrName>
                                        </p:attrNameLst>
                                      </p:cBhvr>
                                      <p:to>
                                        <p:strVal val="visible"/>
                                      </p:to>
                                    </p:set>
                                    <p:animEffect transition="in" filter="fade">
                                      <p:cBhvr>
                                        <p:cTn id="14" dur="1000"/>
                                        <p:tgtEl>
                                          <p:spTgt spid="61"/>
                                        </p:tgtEl>
                                      </p:cBhvr>
                                    </p:animEffect>
                                    <p:anim calcmode="lin" valueType="num">
                                      <p:cBhvr>
                                        <p:cTn id="15" dur="1000" fill="hold"/>
                                        <p:tgtEl>
                                          <p:spTgt spid="61"/>
                                        </p:tgtEl>
                                        <p:attrNameLst>
                                          <p:attrName>ppt_x</p:attrName>
                                        </p:attrNameLst>
                                      </p:cBhvr>
                                      <p:tavLst>
                                        <p:tav tm="0">
                                          <p:val>
                                            <p:strVal val="#ppt_x"/>
                                          </p:val>
                                        </p:tav>
                                        <p:tav tm="100000">
                                          <p:val>
                                            <p:strVal val="#ppt_x"/>
                                          </p:val>
                                        </p:tav>
                                      </p:tavLst>
                                    </p:anim>
                                    <p:anim calcmode="lin" valueType="num">
                                      <p:cBhvr>
                                        <p:cTn id="16"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randombar(horizontal)">
                                      <p:cBhvr>
                                        <p:cTn id="21" dur="500"/>
                                        <p:tgtEl>
                                          <p:spTgt spid="62"/>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p:cTn id="26" dur="500" fill="hold"/>
                                        <p:tgtEl>
                                          <p:spTgt spid="34"/>
                                        </p:tgtEl>
                                        <p:attrNameLst>
                                          <p:attrName>ppt_w</p:attrName>
                                        </p:attrNameLst>
                                      </p:cBhvr>
                                      <p:tavLst>
                                        <p:tav tm="0">
                                          <p:val>
                                            <p:fltVal val="0"/>
                                          </p:val>
                                        </p:tav>
                                        <p:tav tm="100000">
                                          <p:val>
                                            <p:strVal val="#ppt_w"/>
                                          </p:val>
                                        </p:tav>
                                      </p:tavLst>
                                    </p:anim>
                                    <p:anim calcmode="lin" valueType="num">
                                      <p:cBhvr>
                                        <p:cTn id="27" dur="500" fill="hold"/>
                                        <p:tgtEl>
                                          <p:spTgt spid="34"/>
                                        </p:tgtEl>
                                        <p:attrNameLst>
                                          <p:attrName>ppt_h</p:attrName>
                                        </p:attrNameLst>
                                      </p:cBhvr>
                                      <p:tavLst>
                                        <p:tav tm="0">
                                          <p:val>
                                            <p:fltVal val="0"/>
                                          </p:val>
                                        </p:tav>
                                        <p:tav tm="100000">
                                          <p:val>
                                            <p:strVal val="#ppt_h"/>
                                          </p:val>
                                        </p:tav>
                                      </p:tavLst>
                                    </p:anim>
                                    <p:animEffect transition="in" filter="fade">
                                      <p:cBhvr>
                                        <p:cTn id="28" dur="500"/>
                                        <p:tgtEl>
                                          <p:spTgt spid="34"/>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p:cTn id="31" dur="500" fill="hold"/>
                                        <p:tgtEl>
                                          <p:spTgt spid="54"/>
                                        </p:tgtEl>
                                        <p:attrNameLst>
                                          <p:attrName>ppt_w</p:attrName>
                                        </p:attrNameLst>
                                      </p:cBhvr>
                                      <p:tavLst>
                                        <p:tav tm="0">
                                          <p:val>
                                            <p:fltVal val="0"/>
                                          </p:val>
                                        </p:tav>
                                        <p:tav tm="100000">
                                          <p:val>
                                            <p:strVal val="#ppt_w"/>
                                          </p:val>
                                        </p:tav>
                                      </p:tavLst>
                                    </p:anim>
                                    <p:anim calcmode="lin" valueType="num">
                                      <p:cBhvr>
                                        <p:cTn id="32" dur="500" fill="hold"/>
                                        <p:tgtEl>
                                          <p:spTgt spid="54"/>
                                        </p:tgtEl>
                                        <p:attrNameLst>
                                          <p:attrName>ppt_h</p:attrName>
                                        </p:attrNameLst>
                                      </p:cBhvr>
                                      <p:tavLst>
                                        <p:tav tm="0">
                                          <p:val>
                                            <p:fltVal val="0"/>
                                          </p:val>
                                        </p:tav>
                                        <p:tav tm="100000">
                                          <p:val>
                                            <p:strVal val="#ppt_h"/>
                                          </p:val>
                                        </p:tav>
                                      </p:tavLst>
                                    </p:anim>
                                    <p:animEffect transition="in" filter="fade">
                                      <p:cBhvr>
                                        <p:cTn id="33" dur="500"/>
                                        <p:tgtEl>
                                          <p:spTgt spid="54"/>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grpId="0" nodeType="click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randombar(horizontal)">
                                      <p:cBhvr>
                                        <p:cTn id="38" dur="500"/>
                                        <p:tgtEl>
                                          <p:spTgt spid="63"/>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anim calcmode="lin" valueType="num">
                                      <p:cBhvr>
                                        <p:cTn id="43" dur="500" fill="hold"/>
                                        <p:tgtEl>
                                          <p:spTgt spid="42"/>
                                        </p:tgtEl>
                                        <p:attrNameLst>
                                          <p:attrName>ppt_w</p:attrName>
                                        </p:attrNameLst>
                                      </p:cBhvr>
                                      <p:tavLst>
                                        <p:tav tm="0">
                                          <p:val>
                                            <p:fltVal val="0"/>
                                          </p:val>
                                        </p:tav>
                                        <p:tav tm="100000">
                                          <p:val>
                                            <p:strVal val="#ppt_w"/>
                                          </p:val>
                                        </p:tav>
                                      </p:tavLst>
                                    </p:anim>
                                    <p:anim calcmode="lin" valueType="num">
                                      <p:cBhvr>
                                        <p:cTn id="44" dur="500" fill="hold"/>
                                        <p:tgtEl>
                                          <p:spTgt spid="42"/>
                                        </p:tgtEl>
                                        <p:attrNameLst>
                                          <p:attrName>ppt_h</p:attrName>
                                        </p:attrNameLst>
                                      </p:cBhvr>
                                      <p:tavLst>
                                        <p:tav tm="0">
                                          <p:val>
                                            <p:fltVal val="0"/>
                                          </p:val>
                                        </p:tav>
                                        <p:tav tm="100000">
                                          <p:val>
                                            <p:strVal val="#ppt_h"/>
                                          </p:val>
                                        </p:tav>
                                      </p:tavLst>
                                    </p:anim>
                                    <p:animEffect transition="in" filter="fade">
                                      <p:cBhvr>
                                        <p:cTn id="45" dur="500"/>
                                        <p:tgtEl>
                                          <p:spTgt spid="42"/>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p:cTn id="48" dur="500" fill="hold"/>
                                        <p:tgtEl>
                                          <p:spTgt spid="35"/>
                                        </p:tgtEl>
                                        <p:attrNameLst>
                                          <p:attrName>ppt_w</p:attrName>
                                        </p:attrNameLst>
                                      </p:cBhvr>
                                      <p:tavLst>
                                        <p:tav tm="0">
                                          <p:val>
                                            <p:fltVal val="0"/>
                                          </p:val>
                                        </p:tav>
                                        <p:tav tm="100000">
                                          <p:val>
                                            <p:strVal val="#ppt_w"/>
                                          </p:val>
                                        </p:tav>
                                      </p:tavLst>
                                    </p:anim>
                                    <p:anim calcmode="lin" valueType="num">
                                      <p:cBhvr>
                                        <p:cTn id="49" dur="500" fill="hold"/>
                                        <p:tgtEl>
                                          <p:spTgt spid="35"/>
                                        </p:tgtEl>
                                        <p:attrNameLst>
                                          <p:attrName>ppt_h</p:attrName>
                                        </p:attrNameLst>
                                      </p:cBhvr>
                                      <p:tavLst>
                                        <p:tav tm="0">
                                          <p:val>
                                            <p:fltVal val="0"/>
                                          </p:val>
                                        </p:tav>
                                        <p:tav tm="100000">
                                          <p:val>
                                            <p:strVal val="#ppt_h"/>
                                          </p:val>
                                        </p:tav>
                                      </p:tavLst>
                                    </p:anim>
                                    <p:animEffect transition="in" filter="fade">
                                      <p:cBhvr>
                                        <p:cTn id="50" dur="500"/>
                                        <p:tgtEl>
                                          <p:spTgt spid="35"/>
                                        </p:tgtEl>
                                      </p:cBhvr>
                                    </p:animEffect>
                                  </p:childTnLst>
                                </p:cTn>
                              </p:par>
                            </p:childTnLst>
                          </p:cTn>
                        </p:par>
                      </p:childTnLst>
                    </p:cTn>
                  </p:par>
                  <p:par>
                    <p:cTn id="51" fill="hold">
                      <p:stCondLst>
                        <p:cond delay="indefinite"/>
                      </p:stCondLst>
                      <p:childTnLst>
                        <p:par>
                          <p:cTn id="52" fill="hold">
                            <p:stCondLst>
                              <p:cond delay="0"/>
                            </p:stCondLst>
                            <p:childTnLst>
                              <p:par>
                                <p:cTn id="53" presetID="14" presetClass="entr" presetSubtype="10" fill="hold" grpId="0" nodeType="clickEffect">
                                  <p:stCondLst>
                                    <p:cond delay="0"/>
                                  </p:stCondLst>
                                  <p:childTnLst>
                                    <p:set>
                                      <p:cBhvr>
                                        <p:cTn id="54" dur="1" fill="hold">
                                          <p:stCondLst>
                                            <p:cond delay="0"/>
                                          </p:stCondLst>
                                        </p:cTn>
                                        <p:tgtEl>
                                          <p:spTgt spid="64"/>
                                        </p:tgtEl>
                                        <p:attrNameLst>
                                          <p:attrName>style.visibility</p:attrName>
                                        </p:attrNameLst>
                                      </p:cBhvr>
                                      <p:to>
                                        <p:strVal val="visible"/>
                                      </p:to>
                                    </p:set>
                                    <p:animEffect transition="in" filter="randombar(horizontal)">
                                      <p:cBhvr>
                                        <p:cTn id="55" dur="500"/>
                                        <p:tgtEl>
                                          <p:spTgt spid="64"/>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grpId="0" nodeType="clickEffect">
                                  <p:stCondLst>
                                    <p:cond delay="0"/>
                                  </p:stCondLst>
                                  <p:childTnLst>
                                    <p:set>
                                      <p:cBhvr>
                                        <p:cTn id="59" dur="1" fill="hold">
                                          <p:stCondLst>
                                            <p:cond delay="0"/>
                                          </p:stCondLst>
                                        </p:cTn>
                                        <p:tgtEl>
                                          <p:spTgt spid="50"/>
                                        </p:tgtEl>
                                        <p:attrNameLst>
                                          <p:attrName>style.visibility</p:attrName>
                                        </p:attrNameLst>
                                      </p:cBhvr>
                                      <p:to>
                                        <p:strVal val="visible"/>
                                      </p:to>
                                    </p:set>
                                    <p:anim calcmode="lin" valueType="num">
                                      <p:cBhvr>
                                        <p:cTn id="60" dur="500" fill="hold"/>
                                        <p:tgtEl>
                                          <p:spTgt spid="50"/>
                                        </p:tgtEl>
                                        <p:attrNameLst>
                                          <p:attrName>ppt_w</p:attrName>
                                        </p:attrNameLst>
                                      </p:cBhvr>
                                      <p:tavLst>
                                        <p:tav tm="0">
                                          <p:val>
                                            <p:fltVal val="0"/>
                                          </p:val>
                                        </p:tav>
                                        <p:tav tm="100000">
                                          <p:val>
                                            <p:strVal val="#ppt_w"/>
                                          </p:val>
                                        </p:tav>
                                      </p:tavLst>
                                    </p:anim>
                                    <p:anim calcmode="lin" valueType="num">
                                      <p:cBhvr>
                                        <p:cTn id="61" dur="500" fill="hold"/>
                                        <p:tgtEl>
                                          <p:spTgt spid="50"/>
                                        </p:tgtEl>
                                        <p:attrNameLst>
                                          <p:attrName>ppt_h</p:attrName>
                                        </p:attrNameLst>
                                      </p:cBhvr>
                                      <p:tavLst>
                                        <p:tav tm="0">
                                          <p:val>
                                            <p:fltVal val="0"/>
                                          </p:val>
                                        </p:tav>
                                        <p:tav tm="100000">
                                          <p:val>
                                            <p:strVal val="#ppt_h"/>
                                          </p:val>
                                        </p:tav>
                                      </p:tavLst>
                                    </p:anim>
                                    <p:animEffect transition="in" filter="fade">
                                      <p:cBhvr>
                                        <p:cTn id="62" dur="500"/>
                                        <p:tgtEl>
                                          <p:spTgt spid="50"/>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 calcmode="lin" valueType="num">
                                      <p:cBhvr>
                                        <p:cTn id="65" dur="500" fill="hold"/>
                                        <p:tgtEl>
                                          <p:spTgt spid="36"/>
                                        </p:tgtEl>
                                        <p:attrNameLst>
                                          <p:attrName>ppt_w</p:attrName>
                                        </p:attrNameLst>
                                      </p:cBhvr>
                                      <p:tavLst>
                                        <p:tav tm="0">
                                          <p:val>
                                            <p:fltVal val="0"/>
                                          </p:val>
                                        </p:tav>
                                        <p:tav tm="100000">
                                          <p:val>
                                            <p:strVal val="#ppt_w"/>
                                          </p:val>
                                        </p:tav>
                                      </p:tavLst>
                                    </p:anim>
                                    <p:anim calcmode="lin" valueType="num">
                                      <p:cBhvr>
                                        <p:cTn id="66" dur="500" fill="hold"/>
                                        <p:tgtEl>
                                          <p:spTgt spid="36"/>
                                        </p:tgtEl>
                                        <p:attrNameLst>
                                          <p:attrName>ppt_h</p:attrName>
                                        </p:attrNameLst>
                                      </p:cBhvr>
                                      <p:tavLst>
                                        <p:tav tm="0">
                                          <p:val>
                                            <p:fltVal val="0"/>
                                          </p:val>
                                        </p:tav>
                                        <p:tav tm="100000">
                                          <p:val>
                                            <p:strVal val="#ppt_h"/>
                                          </p:val>
                                        </p:tav>
                                      </p:tavLst>
                                    </p:anim>
                                    <p:animEffect transition="in" filter="fade">
                                      <p:cBhvr>
                                        <p:cTn id="67" dur="500"/>
                                        <p:tgtEl>
                                          <p:spTgt spid="36"/>
                                        </p:tgtEl>
                                      </p:cBhvr>
                                    </p:animEffect>
                                  </p:childTnLst>
                                </p:cTn>
                              </p:par>
                            </p:childTnLst>
                          </p:cTn>
                        </p:par>
                      </p:childTnLst>
                    </p:cTn>
                  </p:par>
                  <p:par>
                    <p:cTn id="68" fill="hold">
                      <p:stCondLst>
                        <p:cond delay="indefinite"/>
                      </p:stCondLst>
                      <p:childTnLst>
                        <p:par>
                          <p:cTn id="69" fill="hold">
                            <p:stCondLst>
                              <p:cond delay="0"/>
                            </p:stCondLst>
                            <p:childTnLst>
                              <p:par>
                                <p:cTn id="70" presetID="14" presetClass="entr" presetSubtype="10" fill="hold" grpId="0" nodeType="clickEffect">
                                  <p:stCondLst>
                                    <p:cond delay="0"/>
                                  </p:stCondLst>
                                  <p:childTnLst>
                                    <p:set>
                                      <p:cBhvr>
                                        <p:cTn id="71" dur="1" fill="hold">
                                          <p:stCondLst>
                                            <p:cond delay="0"/>
                                          </p:stCondLst>
                                        </p:cTn>
                                        <p:tgtEl>
                                          <p:spTgt spid="65"/>
                                        </p:tgtEl>
                                        <p:attrNameLst>
                                          <p:attrName>style.visibility</p:attrName>
                                        </p:attrNameLst>
                                      </p:cBhvr>
                                      <p:to>
                                        <p:strVal val="visible"/>
                                      </p:to>
                                    </p:set>
                                    <p:animEffect transition="in" filter="randombar(horizontal)">
                                      <p:cBhvr>
                                        <p:cTn id="72" dur="500"/>
                                        <p:tgtEl>
                                          <p:spTgt spid="65"/>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57"/>
                                        </p:tgtEl>
                                        <p:attrNameLst>
                                          <p:attrName>style.visibility</p:attrName>
                                        </p:attrNameLst>
                                      </p:cBhvr>
                                      <p:to>
                                        <p:strVal val="visible"/>
                                      </p:to>
                                    </p:set>
                                    <p:anim calcmode="lin" valueType="num">
                                      <p:cBhvr>
                                        <p:cTn id="77" dur="500" fill="hold"/>
                                        <p:tgtEl>
                                          <p:spTgt spid="57"/>
                                        </p:tgtEl>
                                        <p:attrNameLst>
                                          <p:attrName>ppt_w</p:attrName>
                                        </p:attrNameLst>
                                      </p:cBhvr>
                                      <p:tavLst>
                                        <p:tav tm="0">
                                          <p:val>
                                            <p:fltVal val="0"/>
                                          </p:val>
                                        </p:tav>
                                        <p:tav tm="100000">
                                          <p:val>
                                            <p:strVal val="#ppt_w"/>
                                          </p:val>
                                        </p:tav>
                                      </p:tavLst>
                                    </p:anim>
                                    <p:anim calcmode="lin" valueType="num">
                                      <p:cBhvr>
                                        <p:cTn id="78" dur="500" fill="hold"/>
                                        <p:tgtEl>
                                          <p:spTgt spid="57"/>
                                        </p:tgtEl>
                                        <p:attrNameLst>
                                          <p:attrName>ppt_h</p:attrName>
                                        </p:attrNameLst>
                                      </p:cBhvr>
                                      <p:tavLst>
                                        <p:tav tm="0">
                                          <p:val>
                                            <p:fltVal val="0"/>
                                          </p:val>
                                        </p:tav>
                                        <p:tav tm="100000">
                                          <p:val>
                                            <p:strVal val="#ppt_h"/>
                                          </p:val>
                                        </p:tav>
                                      </p:tavLst>
                                    </p:anim>
                                    <p:animEffect transition="in" filter="fade">
                                      <p:cBhvr>
                                        <p:cTn id="79" dur="500"/>
                                        <p:tgtEl>
                                          <p:spTgt spid="57"/>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37"/>
                                        </p:tgtEl>
                                        <p:attrNameLst>
                                          <p:attrName>style.visibility</p:attrName>
                                        </p:attrNameLst>
                                      </p:cBhvr>
                                      <p:to>
                                        <p:strVal val="visible"/>
                                      </p:to>
                                    </p:set>
                                    <p:anim calcmode="lin" valueType="num">
                                      <p:cBhvr>
                                        <p:cTn id="82" dur="500" fill="hold"/>
                                        <p:tgtEl>
                                          <p:spTgt spid="37"/>
                                        </p:tgtEl>
                                        <p:attrNameLst>
                                          <p:attrName>ppt_w</p:attrName>
                                        </p:attrNameLst>
                                      </p:cBhvr>
                                      <p:tavLst>
                                        <p:tav tm="0">
                                          <p:val>
                                            <p:fltVal val="0"/>
                                          </p:val>
                                        </p:tav>
                                        <p:tav tm="100000">
                                          <p:val>
                                            <p:strVal val="#ppt_w"/>
                                          </p:val>
                                        </p:tav>
                                      </p:tavLst>
                                    </p:anim>
                                    <p:anim calcmode="lin" valueType="num">
                                      <p:cBhvr>
                                        <p:cTn id="83" dur="500" fill="hold"/>
                                        <p:tgtEl>
                                          <p:spTgt spid="37"/>
                                        </p:tgtEl>
                                        <p:attrNameLst>
                                          <p:attrName>ppt_h</p:attrName>
                                        </p:attrNameLst>
                                      </p:cBhvr>
                                      <p:tavLst>
                                        <p:tav tm="0">
                                          <p:val>
                                            <p:fltVal val="0"/>
                                          </p:val>
                                        </p:tav>
                                        <p:tav tm="100000">
                                          <p:val>
                                            <p:strVal val="#ppt_h"/>
                                          </p:val>
                                        </p:tav>
                                      </p:tavLst>
                                    </p:anim>
                                    <p:animEffect transition="in" filter="fade">
                                      <p:cBhvr>
                                        <p:cTn id="84" dur="500"/>
                                        <p:tgtEl>
                                          <p:spTgt spid="37"/>
                                        </p:tgtEl>
                                      </p:cBhvr>
                                    </p:animEffect>
                                  </p:childTnLst>
                                </p:cTn>
                              </p:par>
                            </p:childTnLst>
                          </p:cTn>
                        </p:par>
                      </p:childTnLst>
                    </p:cTn>
                  </p:par>
                  <p:par>
                    <p:cTn id="85" fill="hold">
                      <p:stCondLst>
                        <p:cond delay="indefinite"/>
                      </p:stCondLst>
                      <p:childTnLst>
                        <p:par>
                          <p:cTn id="86" fill="hold">
                            <p:stCondLst>
                              <p:cond delay="0"/>
                            </p:stCondLst>
                            <p:childTnLst>
                              <p:par>
                                <p:cTn id="87" presetID="14" presetClass="entr" presetSubtype="10" fill="hold" grpId="0" nodeType="clickEffect">
                                  <p:stCondLst>
                                    <p:cond delay="0"/>
                                  </p:stCondLst>
                                  <p:childTnLst>
                                    <p:set>
                                      <p:cBhvr>
                                        <p:cTn id="88" dur="1" fill="hold">
                                          <p:stCondLst>
                                            <p:cond delay="0"/>
                                          </p:stCondLst>
                                        </p:cTn>
                                        <p:tgtEl>
                                          <p:spTgt spid="66"/>
                                        </p:tgtEl>
                                        <p:attrNameLst>
                                          <p:attrName>style.visibility</p:attrName>
                                        </p:attrNameLst>
                                      </p:cBhvr>
                                      <p:to>
                                        <p:strVal val="visible"/>
                                      </p:to>
                                    </p:set>
                                    <p:animEffect transition="in" filter="randombar(horizontal)">
                                      <p:cBhvr>
                                        <p:cTn id="89" dur="500"/>
                                        <p:tgtEl>
                                          <p:spTgt spid="66"/>
                                        </p:tgtEl>
                                      </p:cBhvr>
                                    </p:animEffect>
                                  </p:childTnLst>
                                </p:cTn>
                              </p:par>
                            </p:childTnLst>
                          </p:cTn>
                        </p:par>
                      </p:childTnLst>
                    </p:cTn>
                  </p:par>
                  <p:par>
                    <p:cTn id="90" fill="hold">
                      <p:stCondLst>
                        <p:cond delay="indefinite"/>
                      </p:stCondLst>
                      <p:childTnLst>
                        <p:par>
                          <p:cTn id="91" fill="hold">
                            <p:stCondLst>
                              <p:cond delay="0"/>
                            </p:stCondLst>
                            <p:childTnLst>
                              <p:par>
                                <p:cTn id="92" presetID="53" presetClass="entr" presetSubtype="16" fill="hold" grpId="0" nodeType="clickEffect">
                                  <p:stCondLst>
                                    <p:cond delay="0"/>
                                  </p:stCondLst>
                                  <p:childTnLst>
                                    <p:set>
                                      <p:cBhvr>
                                        <p:cTn id="93" dur="1" fill="hold">
                                          <p:stCondLst>
                                            <p:cond delay="0"/>
                                          </p:stCondLst>
                                        </p:cTn>
                                        <p:tgtEl>
                                          <p:spTgt spid="47"/>
                                        </p:tgtEl>
                                        <p:attrNameLst>
                                          <p:attrName>style.visibility</p:attrName>
                                        </p:attrNameLst>
                                      </p:cBhvr>
                                      <p:to>
                                        <p:strVal val="visible"/>
                                      </p:to>
                                    </p:set>
                                    <p:anim calcmode="lin" valueType="num">
                                      <p:cBhvr>
                                        <p:cTn id="94" dur="500" fill="hold"/>
                                        <p:tgtEl>
                                          <p:spTgt spid="47"/>
                                        </p:tgtEl>
                                        <p:attrNameLst>
                                          <p:attrName>ppt_w</p:attrName>
                                        </p:attrNameLst>
                                      </p:cBhvr>
                                      <p:tavLst>
                                        <p:tav tm="0">
                                          <p:val>
                                            <p:fltVal val="0"/>
                                          </p:val>
                                        </p:tav>
                                        <p:tav tm="100000">
                                          <p:val>
                                            <p:strVal val="#ppt_w"/>
                                          </p:val>
                                        </p:tav>
                                      </p:tavLst>
                                    </p:anim>
                                    <p:anim calcmode="lin" valueType="num">
                                      <p:cBhvr>
                                        <p:cTn id="95" dur="500" fill="hold"/>
                                        <p:tgtEl>
                                          <p:spTgt spid="47"/>
                                        </p:tgtEl>
                                        <p:attrNameLst>
                                          <p:attrName>ppt_h</p:attrName>
                                        </p:attrNameLst>
                                      </p:cBhvr>
                                      <p:tavLst>
                                        <p:tav tm="0">
                                          <p:val>
                                            <p:fltVal val="0"/>
                                          </p:val>
                                        </p:tav>
                                        <p:tav tm="100000">
                                          <p:val>
                                            <p:strVal val="#ppt_h"/>
                                          </p:val>
                                        </p:tav>
                                      </p:tavLst>
                                    </p:anim>
                                    <p:animEffect transition="in" filter="fade">
                                      <p:cBhvr>
                                        <p:cTn id="96" dur="500"/>
                                        <p:tgtEl>
                                          <p:spTgt spid="47"/>
                                        </p:tgtEl>
                                      </p:cBhvr>
                                    </p:animEffect>
                                  </p:childTnLst>
                                </p:cTn>
                              </p:par>
                              <p:par>
                                <p:cTn id="97" presetID="53" presetClass="entr" presetSubtype="16" fill="hold" grpId="0" nodeType="withEffect">
                                  <p:stCondLst>
                                    <p:cond delay="0"/>
                                  </p:stCondLst>
                                  <p:childTnLst>
                                    <p:set>
                                      <p:cBhvr>
                                        <p:cTn id="98" dur="1" fill="hold">
                                          <p:stCondLst>
                                            <p:cond delay="0"/>
                                          </p:stCondLst>
                                        </p:cTn>
                                        <p:tgtEl>
                                          <p:spTgt spid="38"/>
                                        </p:tgtEl>
                                        <p:attrNameLst>
                                          <p:attrName>style.visibility</p:attrName>
                                        </p:attrNameLst>
                                      </p:cBhvr>
                                      <p:to>
                                        <p:strVal val="visible"/>
                                      </p:to>
                                    </p:set>
                                    <p:anim calcmode="lin" valueType="num">
                                      <p:cBhvr>
                                        <p:cTn id="99" dur="500" fill="hold"/>
                                        <p:tgtEl>
                                          <p:spTgt spid="38"/>
                                        </p:tgtEl>
                                        <p:attrNameLst>
                                          <p:attrName>ppt_w</p:attrName>
                                        </p:attrNameLst>
                                      </p:cBhvr>
                                      <p:tavLst>
                                        <p:tav tm="0">
                                          <p:val>
                                            <p:fltVal val="0"/>
                                          </p:val>
                                        </p:tav>
                                        <p:tav tm="100000">
                                          <p:val>
                                            <p:strVal val="#ppt_w"/>
                                          </p:val>
                                        </p:tav>
                                      </p:tavLst>
                                    </p:anim>
                                    <p:anim calcmode="lin" valueType="num">
                                      <p:cBhvr>
                                        <p:cTn id="100" dur="500" fill="hold"/>
                                        <p:tgtEl>
                                          <p:spTgt spid="38"/>
                                        </p:tgtEl>
                                        <p:attrNameLst>
                                          <p:attrName>ppt_h</p:attrName>
                                        </p:attrNameLst>
                                      </p:cBhvr>
                                      <p:tavLst>
                                        <p:tav tm="0">
                                          <p:val>
                                            <p:fltVal val="0"/>
                                          </p:val>
                                        </p:tav>
                                        <p:tav tm="100000">
                                          <p:val>
                                            <p:strVal val="#ppt_h"/>
                                          </p:val>
                                        </p:tav>
                                      </p:tavLst>
                                    </p:anim>
                                    <p:animEffect transition="in" filter="fade">
                                      <p:cBhvr>
                                        <p:cTn id="101" dur="500"/>
                                        <p:tgtEl>
                                          <p:spTgt spid="38"/>
                                        </p:tgtEl>
                                      </p:cBhvr>
                                    </p:animEffect>
                                  </p:childTnLst>
                                </p:cTn>
                              </p:par>
                            </p:childTnLst>
                          </p:cTn>
                        </p:par>
                      </p:childTnLst>
                    </p:cTn>
                  </p:par>
                  <p:par>
                    <p:cTn id="102" fill="hold">
                      <p:stCondLst>
                        <p:cond delay="indefinite"/>
                      </p:stCondLst>
                      <p:childTnLst>
                        <p:par>
                          <p:cTn id="103" fill="hold">
                            <p:stCondLst>
                              <p:cond delay="0"/>
                            </p:stCondLst>
                            <p:childTnLst>
                              <p:par>
                                <p:cTn id="104" presetID="14" presetClass="entr" presetSubtype="10" fill="hold" grpId="0" nodeType="clickEffect">
                                  <p:stCondLst>
                                    <p:cond delay="0"/>
                                  </p:stCondLst>
                                  <p:childTnLst>
                                    <p:set>
                                      <p:cBhvr>
                                        <p:cTn id="105" dur="1" fill="hold">
                                          <p:stCondLst>
                                            <p:cond delay="0"/>
                                          </p:stCondLst>
                                        </p:cTn>
                                        <p:tgtEl>
                                          <p:spTgt spid="67"/>
                                        </p:tgtEl>
                                        <p:attrNameLst>
                                          <p:attrName>style.visibility</p:attrName>
                                        </p:attrNameLst>
                                      </p:cBhvr>
                                      <p:to>
                                        <p:strVal val="visible"/>
                                      </p:to>
                                    </p:set>
                                    <p:animEffect transition="in" filter="randombar(horizontal)">
                                      <p:cBhvr>
                                        <p:cTn id="106"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7" grpId="0" animBg="1"/>
      <p:bldP spid="50" grpId="0" animBg="1"/>
      <p:bldP spid="54" grpId="0" animBg="1"/>
      <p:bldP spid="57" grpId="0" animBg="1"/>
      <p:bldP spid="61" grpId="0"/>
      <p:bldP spid="62" grpId="0"/>
      <p:bldP spid="63" grpId="0"/>
      <p:bldP spid="64" grpId="0"/>
      <p:bldP spid="65" grpId="0"/>
      <p:bldP spid="66" grpId="0"/>
      <p:bldP spid="67" grpId="0"/>
      <p:bldP spid="34" grpId="0"/>
      <p:bldP spid="35" grpId="0"/>
      <p:bldP spid="36" grpId="0"/>
      <p:bldP spid="37" grpId="0"/>
      <p:bldP spid="3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ïśľiḑè">
            <a:extLst>
              <a:ext uri="{FF2B5EF4-FFF2-40B4-BE49-F238E27FC236}">
                <a16:creationId xmlns:a16="http://schemas.microsoft.com/office/drawing/2014/main" xmlns="" id="{AEDA77DC-14D2-451E-AEC9-1820E12D1C23}"/>
              </a:ext>
            </a:extLst>
          </p:cNvPr>
          <p:cNvGrpSpPr/>
          <p:nvPr/>
        </p:nvGrpSpPr>
        <p:grpSpPr>
          <a:xfrm>
            <a:off x="5614772" y="3646592"/>
            <a:ext cx="875232" cy="2359288"/>
            <a:chOff x="5588618" y="3680520"/>
            <a:chExt cx="988675" cy="1941036"/>
          </a:xfrm>
          <a:solidFill>
            <a:srgbClr val="41B7D0"/>
          </a:solidFill>
        </p:grpSpPr>
        <p:cxnSp>
          <p:nvCxnSpPr>
            <p:cNvPr id="42" name="Straight Connector 119">
              <a:extLst>
                <a:ext uri="{FF2B5EF4-FFF2-40B4-BE49-F238E27FC236}">
                  <a16:creationId xmlns:a16="http://schemas.microsoft.com/office/drawing/2014/main" xmlns="" id="{89F7D084-7F60-47F4-AEA4-6E89F5350DF6}"/>
                </a:ext>
              </a:extLst>
            </p:cNvPr>
            <p:cNvCxnSpPr/>
            <p:nvPr/>
          </p:nvCxnSpPr>
          <p:spPr>
            <a:xfrm>
              <a:off x="5616754" y="3786455"/>
              <a:ext cx="4375" cy="1220057"/>
            </a:xfrm>
            <a:prstGeom prst="line">
              <a:avLst/>
            </a:prstGeom>
            <a:grpFill/>
            <a:ln w="63500">
              <a:solidFill>
                <a:srgbClr val="41B7D0"/>
              </a:solidFill>
            </a:ln>
          </p:spPr>
          <p:style>
            <a:lnRef idx="1">
              <a:schemeClr val="accent1"/>
            </a:lnRef>
            <a:fillRef idx="0">
              <a:schemeClr val="accent1"/>
            </a:fillRef>
            <a:effectRef idx="0">
              <a:schemeClr val="accent1"/>
            </a:effectRef>
            <a:fontRef idx="minor">
              <a:schemeClr val="tx1"/>
            </a:fontRef>
          </p:style>
        </p:cxnSp>
        <p:cxnSp>
          <p:nvCxnSpPr>
            <p:cNvPr id="43" name="Straight Connector 120">
              <a:extLst>
                <a:ext uri="{FF2B5EF4-FFF2-40B4-BE49-F238E27FC236}">
                  <a16:creationId xmlns:a16="http://schemas.microsoft.com/office/drawing/2014/main" xmlns="" id="{72998166-AC04-4961-A323-1119D32BCE12}"/>
                </a:ext>
              </a:extLst>
            </p:cNvPr>
            <p:cNvCxnSpPr/>
            <p:nvPr/>
          </p:nvCxnSpPr>
          <p:spPr>
            <a:xfrm>
              <a:off x="6525816" y="3783820"/>
              <a:ext cx="4375" cy="1220057"/>
            </a:xfrm>
            <a:prstGeom prst="line">
              <a:avLst/>
            </a:prstGeom>
            <a:grpFill/>
            <a:ln w="63500">
              <a:solidFill>
                <a:srgbClr val="41B7D0"/>
              </a:solidFill>
            </a:ln>
          </p:spPr>
          <p:style>
            <a:lnRef idx="1">
              <a:schemeClr val="accent1"/>
            </a:lnRef>
            <a:fillRef idx="0">
              <a:schemeClr val="accent1"/>
            </a:fillRef>
            <a:effectRef idx="0">
              <a:schemeClr val="accent1"/>
            </a:effectRef>
            <a:fontRef idx="minor">
              <a:schemeClr val="tx1"/>
            </a:fontRef>
          </p:style>
        </p:cxnSp>
        <p:cxnSp>
          <p:nvCxnSpPr>
            <p:cNvPr id="44" name="Straight Connector 121">
              <a:extLst>
                <a:ext uri="{FF2B5EF4-FFF2-40B4-BE49-F238E27FC236}">
                  <a16:creationId xmlns:a16="http://schemas.microsoft.com/office/drawing/2014/main" xmlns="" id="{91E0DD2B-81F1-4467-9424-86F34A23F9D4}"/>
                </a:ext>
              </a:extLst>
            </p:cNvPr>
            <p:cNvCxnSpPr/>
            <p:nvPr/>
          </p:nvCxnSpPr>
          <p:spPr>
            <a:xfrm>
              <a:off x="5833054" y="3682011"/>
              <a:ext cx="4375" cy="1220057"/>
            </a:xfrm>
            <a:prstGeom prst="line">
              <a:avLst/>
            </a:prstGeom>
            <a:grpFill/>
            <a:ln w="63500">
              <a:solidFill>
                <a:srgbClr val="41B7D0"/>
              </a:solidFill>
            </a:ln>
          </p:spPr>
          <p:style>
            <a:lnRef idx="1">
              <a:schemeClr val="accent1"/>
            </a:lnRef>
            <a:fillRef idx="0">
              <a:schemeClr val="accent1"/>
            </a:fillRef>
            <a:effectRef idx="0">
              <a:schemeClr val="accent1"/>
            </a:effectRef>
            <a:fontRef idx="minor">
              <a:schemeClr val="tx1"/>
            </a:fontRef>
          </p:style>
        </p:cxnSp>
        <p:cxnSp>
          <p:nvCxnSpPr>
            <p:cNvPr id="45" name="Straight Connector 122">
              <a:extLst>
                <a:ext uri="{FF2B5EF4-FFF2-40B4-BE49-F238E27FC236}">
                  <a16:creationId xmlns:a16="http://schemas.microsoft.com/office/drawing/2014/main" xmlns="" id="{CA7F78CC-7833-46D8-81D4-22E118C73802}"/>
                </a:ext>
              </a:extLst>
            </p:cNvPr>
            <p:cNvCxnSpPr/>
            <p:nvPr/>
          </p:nvCxnSpPr>
          <p:spPr>
            <a:xfrm>
              <a:off x="6328716" y="3680520"/>
              <a:ext cx="4375" cy="1220057"/>
            </a:xfrm>
            <a:prstGeom prst="line">
              <a:avLst/>
            </a:prstGeom>
            <a:grpFill/>
            <a:ln w="63500">
              <a:solidFill>
                <a:srgbClr val="41B7D0"/>
              </a:solidFill>
            </a:ln>
          </p:spPr>
          <p:style>
            <a:lnRef idx="1">
              <a:schemeClr val="accent1"/>
            </a:lnRef>
            <a:fillRef idx="0">
              <a:schemeClr val="accent1"/>
            </a:fillRef>
            <a:effectRef idx="0">
              <a:schemeClr val="accent1"/>
            </a:effectRef>
            <a:fontRef idx="minor">
              <a:schemeClr val="tx1"/>
            </a:fontRef>
          </p:style>
        </p:cxnSp>
        <p:sp>
          <p:nvSpPr>
            <p:cNvPr id="46" name="íśḷíḍè">
              <a:extLst>
                <a:ext uri="{FF2B5EF4-FFF2-40B4-BE49-F238E27FC236}">
                  <a16:creationId xmlns:a16="http://schemas.microsoft.com/office/drawing/2014/main" xmlns="" id="{3343DEA9-EB5A-42A0-ABD0-414677C5041E}"/>
                </a:ext>
              </a:extLst>
            </p:cNvPr>
            <p:cNvSpPr>
              <a:spLocks noChangeAspect="1"/>
            </p:cNvSpPr>
            <p:nvPr/>
          </p:nvSpPr>
          <p:spPr bwMode="auto">
            <a:xfrm>
              <a:off x="5588618" y="4770963"/>
              <a:ext cx="988675" cy="850593"/>
            </a:xfrm>
            <a:custGeom>
              <a:avLst/>
              <a:gdLst>
                <a:gd name="T0" fmla="*/ 2 w 226"/>
                <a:gd name="T1" fmla="*/ 61 h 195"/>
                <a:gd name="T2" fmla="*/ 56 w 226"/>
                <a:gd name="T3" fmla="*/ 128 h 195"/>
                <a:gd name="T4" fmla="*/ 56 w 226"/>
                <a:gd name="T5" fmla="*/ 128 h 195"/>
                <a:gd name="T6" fmla="*/ 108 w 226"/>
                <a:gd name="T7" fmla="*/ 192 h 195"/>
                <a:gd name="T8" fmla="*/ 113 w 226"/>
                <a:gd name="T9" fmla="*/ 195 h 195"/>
                <a:gd name="T10" fmla="*/ 119 w 226"/>
                <a:gd name="T11" fmla="*/ 192 h 195"/>
                <a:gd name="T12" fmla="*/ 171 w 226"/>
                <a:gd name="T13" fmla="*/ 128 h 195"/>
                <a:gd name="T14" fmla="*/ 171 w 226"/>
                <a:gd name="T15" fmla="*/ 128 h 195"/>
                <a:gd name="T16" fmla="*/ 224 w 226"/>
                <a:gd name="T17" fmla="*/ 61 h 195"/>
                <a:gd name="T18" fmla="*/ 225 w 226"/>
                <a:gd name="T19" fmla="*/ 54 h 195"/>
                <a:gd name="T20" fmla="*/ 219 w 226"/>
                <a:gd name="T21" fmla="*/ 49 h 195"/>
                <a:gd name="T22" fmla="*/ 178 w 226"/>
                <a:gd name="T23" fmla="*/ 7 h 195"/>
                <a:gd name="T24" fmla="*/ 177 w 226"/>
                <a:gd name="T25" fmla="*/ 5 h 195"/>
                <a:gd name="T26" fmla="*/ 169 w 226"/>
                <a:gd name="T27" fmla="*/ 1 h 195"/>
                <a:gd name="T28" fmla="*/ 166 w 226"/>
                <a:gd name="T29" fmla="*/ 2 h 195"/>
                <a:gd name="T30" fmla="*/ 163 w 226"/>
                <a:gd name="T31" fmla="*/ 7 h 195"/>
                <a:gd name="T32" fmla="*/ 113 w 226"/>
                <a:gd name="T33" fmla="*/ 50 h 195"/>
                <a:gd name="T34" fmla="*/ 64 w 226"/>
                <a:gd name="T35" fmla="*/ 7 h 195"/>
                <a:gd name="T36" fmla="*/ 56 w 226"/>
                <a:gd name="T37" fmla="*/ 1 h 195"/>
                <a:gd name="T38" fmla="*/ 56 w 226"/>
                <a:gd name="T39" fmla="*/ 1 h 195"/>
                <a:gd name="T40" fmla="*/ 53 w 226"/>
                <a:gd name="T41" fmla="*/ 2 h 195"/>
                <a:gd name="T42" fmla="*/ 50 w 226"/>
                <a:gd name="T43" fmla="*/ 5 h 195"/>
                <a:gd name="T44" fmla="*/ 49 w 226"/>
                <a:gd name="T45" fmla="*/ 7 h 195"/>
                <a:gd name="T46" fmla="*/ 7 w 226"/>
                <a:gd name="T47" fmla="*/ 49 h 195"/>
                <a:gd name="T48" fmla="*/ 1 w 226"/>
                <a:gd name="T49" fmla="*/ 54 h 195"/>
                <a:gd name="T50" fmla="*/ 2 w 226"/>
                <a:gd name="T51" fmla="*/ 61 h 195"/>
                <a:gd name="T52" fmla="*/ 75 w 226"/>
                <a:gd name="T53" fmla="*/ 128 h 195"/>
                <a:gd name="T54" fmla="*/ 152 w 226"/>
                <a:gd name="T55" fmla="*/ 128 h 195"/>
                <a:gd name="T56" fmla="*/ 113 w 226"/>
                <a:gd name="T57" fmla="*/ 175 h 195"/>
                <a:gd name="T58" fmla="*/ 75 w 226"/>
                <a:gd name="T59" fmla="*/ 12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6" h="195">
                  <a:moveTo>
                    <a:pt x="2" y="61"/>
                  </a:moveTo>
                  <a:cubicBezTo>
                    <a:pt x="56" y="128"/>
                    <a:pt x="56" y="128"/>
                    <a:pt x="56" y="128"/>
                  </a:cubicBezTo>
                  <a:cubicBezTo>
                    <a:pt x="56" y="128"/>
                    <a:pt x="56" y="128"/>
                    <a:pt x="56" y="128"/>
                  </a:cubicBezTo>
                  <a:cubicBezTo>
                    <a:pt x="108" y="192"/>
                    <a:pt x="108" y="192"/>
                    <a:pt x="108" y="192"/>
                  </a:cubicBezTo>
                  <a:cubicBezTo>
                    <a:pt x="109" y="194"/>
                    <a:pt x="111" y="195"/>
                    <a:pt x="113" y="195"/>
                  </a:cubicBezTo>
                  <a:cubicBezTo>
                    <a:pt x="116" y="195"/>
                    <a:pt x="118" y="194"/>
                    <a:pt x="119" y="192"/>
                  </a:cubicBezTo>
                  <a:cubicBezTo>
                    <a:pt x="171" y="128"/>
                    <a:pt x="171" y="128"/>
                    <a:pt x="171" y="128"/>
                  </a:cubicBezTo>
                  <a:cubicBezTo>
                    <a:pt x="171" y="128"/>
                    <a:pt x="171" y="128"/>
                    <a:pt x="171" y="128"/>
                  </a:cubicBezTo>
                  <a:cubicBezTo>
                    <a:pt x="224" y="61"/>
                    <a:pt x="224" y="61"/>
                    <a:pt x="224" y="61"/>
                  </a:cubicBezTo>
                  <a:cubicBezTo>
                    <a:pt x="226" y="59"/>
                    <a:pt x="226" y="56"/>
                    <a:pt x="225" y="54"/>
                  </a:cubicBezTo>
                  <a:cubicBezTo>
                    <a:pt x="224" y="51"/>
                    <a:pt x="222" y="50"/>
                    <a:pt x="219" y="49"/>
                  </a:cubicBezTo>
                  <a:cubicBezTo>
                    <a:pt x="198" y="46"/>
                    <a:pt x="180" y="29"/>
                    <a:pt x="178" y="7"/>
                  </a:cubicBezTo>
                  <a:cubicBezTo>
                    <a:pt x="178" y="6"/>
                    <a:pt x="177" y="5"/>
                    <a:pt x="177" y="5"/>
                  </a:cubicBezTo>
                  <a:cubicBezTo>
                    <a:pt x="175" y="2"/>
                    <a:pt x="172" y="0"/>
                    <a:pt x="169" y="1"/>
                  </a:cubicBezTo>
                  <a:cubicBezTo>
                    <a:pt x="168" y="1"/>
                    <a:pt x="167" y="1"/>
                    <a:pt x="166" y="2"/>
                  </a:cubicBezTo>
                  <a:cubicBezTo>
                    <a:pt x="164" y="3"/>
                    <a:pt x="163" y="5"/>
                    <a:pt x="163" y="7"/>
                  </a:cubicBezTo>
                  <a:cubicBezTo>
                    <a:pt x="160" y="31"/>
                    <a:pt x="138" y="50"/>
                    <a:pt x="113" y="50"/>
                  </a:cubicBezTo>
                  <a:cubicBezTo>
                    <a:pt x="88" y="50"/>
                    <a:pt x="67" y="31"/>
                    <a:pt x="64" y="7"/>
                  </a:cubicBezTo>
                  <a:cubicBezTo>
                    <a:pt x="63" y="3"/>
                    <a:pt x="60" y="1"/>
                    <a:pt x="56" y="1"/>
                  </a:cubicBezTo>
                  <a:cubicBezTo>
                    <a:pt x="56" y="1"/>
                    <a:pt x="56" y="1"/>
                    <a:pt x="56" y="1"/>
                  </a:cubicBezTo>
                  <a:cubicBezTo>
                    <a:pt x="55" y="1"/>
                    <a:pt x="54" y="1"/>
                    <a:pt x="53" y="2"/>
                  </a:cubicBezTo>
                  <a:cubicBezTo>
                    <a:pt x="51" y="2"/>
                    <a:pt x="50" y="3"/>
                    <a:pt x="50" y="5"/>
                  </a:cubicBezTo>
                  <a:cubicBezTo>
                    <a:pt x="49" y="5"/>
                    <a:pt x="49" y="6"/>
                    <a:pt x="49" y="7"/>
                  </a:cubicBezTo>
                  <a:cubicBezTo>
                    <a:pt x="46" y="29"/>
                    <a:pt x="29" y="46"/>
                    <a:pt x="7" y="49"/>
                  </a:cubicBezTo>
                  <a:cubicBezTo>
                    <a:pt x="4" y="50"/>
                    <a:pt x="2" y="51"/>
                    <a:pt x="1" y="54"/>
                  </a:cubicBezTo>
                  <a:cubicBezTo>
                    <a:pt x="0" y="56"/>
                    <a:pt x="1" y="59"/>
                    <a:pt x="2" y="61"/>
                  </a:cubicBezTo>
                  <a:close/>
                  <a:moveTo>
                    <a:pt x="75" y="128"/>
                  </a:moveTo>
                  <a:cubicBezTo>
                    <a:pt x="101" y="123"/>
                    <a:pt x="126" y="123"/>
                    <a:pt x="152" y="128"/>
                  </a:cubicBezTo>
                  <a:cubicBezTo>
                    <a:pt x="113" y="175"/>
                    <a:pt x="113" y="175"/>
                    <a:pt x="113" y="175"/>
                  </a:cubicBezTo>
                  <a:lnTo>
                    <a:pt x="75" y="128"/>
                  </a:lnTo>
                  <a:close/>
                </a:path>
              </a:pathLst>
            </a:custGeom>
            <a:grpFill/>
            <a:ln>
              <a:solidFill>
                <a:srgbClr val="41B7D0"/>
              </a:solidFill>
            </a:ln>
          </p:spPr>
          <p:txBody>
            <a:bodyPr anchor="ctr"/>
            <a:lstStyle/>
            <a:p>
              <a:pPr algn="ctr"/>
              <a:endParaRPr dirty="0"/>
            </a:p>
          </p:txBody>
        </p:sp>
      </p:grpSp>
      <p:sp>
        <p:nvSpPr>
          <p:cNvPr id="37" name="ïṧļíḍè">
            <a:extLst>
              <a:ext uri="{FF2B5EF4-FFF2-40B4-BE49-F238E27FC236}">
                <a16:creationId xmlns:a16="http://schemas.microsoft.com/office/drawing/2014/main" xmlns="" id="{9E5DDE9B-BA34-400E-8A0D-2D8799448A15}"/>
              </a:ext>
            </a:extLst>
          </p:cNvPr>
          <p:cNvSpPr/>
          <p:nvPr/>
        </p:nvSpPr>
        <p:spPr>
          <a:xfrm>
            <a:off x="5116882" y="2128425"/>
            <a:ext cx="1869944" cy="1879776"/>
          </a:xfrm>
          <a:custGeom>
            <a:avLst/>
            <a:gdLst>
              <a:gd name="connsiteX0" fmla="*/ 0 w 1952015"/>
              <a:gd name="connsiteY0" fmla="*/ 976008 h 1952015"/>
              <a:gd name="connsiteX1" fmla="*/ 976008 w 1952015"/>
              <a:gd name="connsiteY1" fmla="*/ 0 h 1952015"/>
              <a:gd name="connsiteX2" fmla="*/ 1952016 w 1952015"/>
              <a:gd name="connsiteY2" fmla="*/ 976008 h 1952015"/>
              <a:gd name="connsiteX3" fmla="*/ 976008 w 1952015"/>
              <a:gd name="connsiteY3" fmla="*/ 1952016 h 1952015"/>
              <a:gd name="connsiteX4" fmla="*/ 0 w 1952015"/>
              <a:gd name="connsiteY4" fmla="*/ 976008 h 1952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015" h="1952015">
                <a:moveTo>
                  <a:pt x="0" y="976008"/>
                </a:moveTo>
                <a:cubicBezTo>
                  <a:pt x="0" y="436974"/>
                  <a:pt x="436974" y="0"/>
                  <a:pt x="976008" y="0"/>
                </a:cubicBezTo>
                <a:cubicBezTo>
                  <a:pt x="1515042" y="0"/>
                  <a:pt x="1952016" y="436974"/>
                  <a:pt x="1952016" y="976008"/>
                </a:cubicBezTo>
                <a:cubicBezTo>
                  <a:pt x="1952016" y="1515042"/>
                  <a:pt x="1515042" y="1952016"/>
                  <a:pt x="976008" y="1952016"/>
                </a:cubicBezTo>
                <a:cubicBezTo>
                  <a:pt x="436974" y="1952016"/>
                  <a:pt x="0" y="1515042"/>
                  <a:pt x="0" y="976008"/>
                </a:cubicBezTo>
                <a:close/>
              </a:path>
            </a:pathLst>
          </a:custGeom>
          <a:solidFill>
            <a:srgbClr val="3FACD0"/>
          </a:solidFill>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nchor="ctr"/>
          <a:lstStyle/>
          <a:p>
            <a:pPr algn="ctr"/>
            <a:endParaRPr/>
          </a:p>
        </p:txBody>
      </p:sp>
      <p:sp>
        <p:nvSpPr>
          <p:cNvPr id="38" name="islíde">
            <a:extLst>
              <a:ext uri="{FF2B5EF4-FFF2-40B4-BE49-F238E27FC236}">
                <a16:creationId xmlns:a16="http://schemas.microsoft.com/office/drawing/2014/main" xmlns="" id="{95029A43-316C-4266-88EF-1BE9E897A980}"/>
              </a:ext>
            </a:extLst>
          </p:cNvPr>
          <p:cNvSpPr/>
          <p:nvPr/>
        </p:nvSpPr>
        <p:spPr>
          <a:xfrm>
            <a:off x="4405038" y="1481584"/>
            <a:ext cx="1359960" cy="1367110"/>
          </a:xfrm>
          <a:custGeom>
            <a:avLst/>
            <a:gdLst>
              <a:gd name="connsiteX0" fmla="*/ 0 w 1419647"/>
              <a:gd name="connsiteY0" fmla="*/ 709824 h 1419647"/>
              <a:gd name="connsiteX1" fmla="*/ 709824 w 1419647"/>
              <a:gd name="connsiteY1" fmla="*/ 0 h 1419647"/>
              <a:gd name="connsiteX2" fmla="*/ 1419648 w 1419647"/>
              <a:gd name="connsiteY2" fmla="*/ 709824 h 1419647"/>
              <a:gd name="connsiteX3" fmla="*/ 709824 w 1419647"/>
              <a:gd name="connsiteY3" fmla="*/ 1419648 h 1419647"/>
              <a:gd name="connsiteX4" fmla="*/ 0 w 1419647"/>
              <a:gd name="connsiteY4" fmla="*/ 709824 h 1419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647" h="1419647">
                <a:moveTo>
                  <a:pt x="0" y="709824"/>
                </a:moveTo>
                <a:cubicBezTo>
                  <a:pt x="0" y="317799"/>
                  <a:pt x="317799" y="0"/>
                  <a:pt x="709824" y="0"/>
                </a:cubicBezTo>
                <a:cubicBezTo>
                  <a:pt x="1101849" y="0"/>
                  <a:pt x="1419648" y="317799"/>
                  <a:pt x="1419648" y="709824"/>
                </a:cubicBezTo>
                <a:cubicBezTo>
                  <a:pt x="1419648" y="1101849"/>
                  <a:pt x="1101849" y="1419648"/>
                  <a:pt x="709824" y="1419648"/>
                </a:cubicBezTo>
                <a:cubicBezTo>
                  <a:pt x="317799" y="1419648"/>
                  <a:pt x="0" y="1101849"/>
                  <a:pt x="0" y="709824"/>
                </a:cubicBezTo>
                <a:close/>
              </a:path>
            </a:pathLst>
          </a:custGeom>
          <a:solidFill>
            <a:srgbClr val="3DA1D2"/>
          </a:solidFill>
          <a:ln>
            <a:noFill/>
          </a:ln>
        </p:spPr>
        <p:style>
          <a:lnRef idx="2">
            <a:schemeClr val="lt1">
              <a:hueOff val="0"/>
              <a:satOff val="0"/>
              <a:lumOff val="0"/>
              <a:alphaOff val="0"/>
            </a:schemeClr>
          </a:lnRef>
          <a:fillRef idx="1">
            <a:schemeClr val="accent2">
              <a:hueOff val="-716791"/>
              <a:satOff val="-17272"/>
              <a:lumOff val="-10393"/>
              <a:alphaOff val="0"/>
            </a:schemeClr>
          </a:fillRef>
          <a:effectRef idx="0">
            <a:schemeClr val="accent2">
              <a:hueOff val="-716791"/>
              <a:satOff val="-17272"/>
              <a:lumOff val="-10393"/>
              <a:alphaOff val="0"/>
            </a:schemeClr>
          </a:effectRef>
          <a:fontRef idx="minor">
            <a:schemeClr val="lt1"/>
          </a:fontRef>
        </p:style>
        <p:txBody>
          <a:bodyPr anchor="ctr"/>
          <a:lstStyle/>
          <a:p>
            <a:pPr algn="ctr"/>
            <a:endParaRPr/>
          </a:p>
        </p:txBody>
      </p:sp>
      <p:sp>
        <p:nvSpPr>
          <p:cNvPr id="39" name="ïṩlíḋe">
            <a:extLst>
              <a:ext uri="{FF2B5EF4-FFF2-40B4-BE49-F238E27FC236}">
                <a16:creationId xmlns:a16="http://schemas.microsoft.com/office/drawing/2014/main" xmlns="" id="{718D7503-8672-474D-9C04-4466692F7DB1}"/>
              </a:ext>
            </a:extLst>
          </p:cNvPr>
          <p:cNvSpPr/>
          <p:nvPr/>
        </p:nvSpPr>
        <p:spPr>
          <a:xfrm>
            <a:off x="6246734" y="1368261"/>
            <a:ext cx="1631953" cy="1640533"/>
          </a:xfrm>
          <a:custGeom>
            <a:avLst/>
            <a:gdLst>
              <a:gd name="connsiteX0" fmla="*/ 0 w 1390964"/>
              <a:gd name="connsiteY0" fmla="*/ 695482 h 1390964"/>
              <a:gd name="connsiteX1" fmla="*/ 695482 w 1390964"/>
              <a:gd name="connsiteY1" fmla="*/ 0 h 1390964"/>
              <a:gd name="connsiteX2" fmla="*/ 1390964 w 1390964"/>
              <a:gd name="connsiteY2" fmla="*/ 695482 h 1390964"/>
              <a:gd name="connsiteX3" fmla="*/ 695482 w 1390964"/>
              <a:gd name="connsiteY3" fmla="*/ 1390964 h 1390964"/>
              <a:gd name="connsiteX4" fmla="*/ 0 w 1390964"/>
              <a:gd name="connsiteY4" fmla="*/ 695482 h 139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964" h="1390964">
                <a:moveTo>
                  <a:pt x="146973" y="842454"/>
                </a:moveTo>
                <a:cubicBezTo>
                  <a:pt x="65803" y="539522"/>
                  <a:pt x="245577" y="228144"/>
                  <a:pt x="548510" y="146973"/>
                </a:cubicBezTo>
                <a:cubicBezTo>
                  <a:pt x="851442" y="65803"/>
                  <a:pt x="1162820" y="245577"/>
                  <a:pt x="1243991" y="548510"/>
                </a:cubicBezTo>
                <a:cubicBezTo>
                  <a:pt x="1325161" y="851442"/>
                  <a:pt x="1145387" y="1162820"/>
                  <a:pt x="842454" y="1243991"/>
                </a:cubicBezTo>
                <a:cubicBezTo>
                  <a:pt x="539522" y="1325161"/>
                  <a:pt x="228144" y="1145387"/>
                  <a:pt x="146973" y="842454"/>
                </a:cubicBezTo>
                <a:close/>
              </a:path>
            </a:pathLst>
          </a:custGeom>
          <a:solidFill>
            <a:srgbClr val="3B96D3"/>
          </a:solidFill>
          <a:ln>
            <a:noFill/>
          </a:ln>
        </p:spPr>
        <p:style>
          <a:lnRef idx="2">
            <a:schemeClr val="lt1">
              <a:hueOff val="0"/>
              <a:satOff val="0"/>
              <a:lumOff val="0"/>
              <a:alphaOff val="0"/>
            </a:schemeClr>
          </a:lnRef>
          <a:fillRef idx="1">
            <a:schemeClr val="accent2">
              <a:hueOff val="-1433582"/>
              <a:satOff val="-34544"/>
              <a:lumOff val="-20785"/>
              <a:alphaOff val="0"/>
            </a:schemeClr>
          </a:fillRef>
          <a:effectRef idx="0">
            <a:schemeClr val="accent2">
              <a:hueOff val="-1433582"/>
              <a:satOff val="-34544"/>
              <a:lumOff val="-20785"/>
              <a:alphaOff val="0"/>
            </a:schemeClr>
          </a:effectRef>
          <a:fontRef idx="minor">
            <a:schemeClr val="lt1"/>
          </a:fontRef>
        </p:style>
        <p:txBody>
          <a:bodyPr anchor="ctr"/>
          <a:lstStyle/>
          <a:p>
            <a:pPr algn="ctr"/>
            <a:endParaRPr/>
          </a:p>
        </p:txBody>
      </p:sp>
      <p:sp>
        <p:nvSpPr>
          <p:cNvPr id="40" name="í$ľïďè">
            <a:extLst>
              <a:ext uri="{FF2B5EF4-FFF2-40B4-BE49-F238E27FC236}">
                <a16:creationId xmlns:a16="http://schemas.microsoft.com/office/drawing/2014/main" xmlns="" id="{E2A09FFC-A9B3-448C-B4D6-B71534ED9C39}"/>
              </a:ext>
            </a:extLst>
          </p:cNvPr>
          <p:cNvSpPr/>
          <p:nvPr/>
        </p:nvSpPr>
        <p:spPr>
          <a:xfrm rot="21424675">
            <a:off x="4145153" y="1276579"/>
            <a:ext cx="1748193" cy="1739048"/>
          </a:xfrm>
          <a:prstGeom prst="leftCircularArrow">
            <a:avLst>
              <a:gd name="adj1" fmla="val 6452"/>
              <a:gd name="adj2" fmla="val 429999"/>
              <a:gd name="adj3" fmla="val 10489124"/>
              <a:gd name="adj4" fmla="val 14837806"/>
              <a:gd name="adj5" fmla="val 7527"/>
            </a:avLst>
          </a:prstGeom>
          <a:solidFill>
            <a:srgbClr val="3DA1D2"/>
          </a:solidFill>
        </p:spPr>
        <p:style>
          <a:lnRef idx="0">
            <a:schemeClr val="lt1">
              <a:hueOff val="0"/>
              <a:satOff val="0"/>
              <a:lumOff val="0"/>
              <a:alphaOff val="0"/>
            </a:schemeClr>
          </a:lnRef>
          <a:fillRef idx="1">
            <a:schemeClr val="accent2">
              <a:hueOff val="-716791"/>
              <a:satOff val="-17272"/>
              <a:lumOff val="-10393"/>
              <a:alphaOff val="0"/>
            </a:schemeClr>
          </a:fillRef>
          <a:effectRef idx="0">
            <a:schemeClr val="accent2">
              <a:hueOff val="-716791"/>
              <a:satOff val="-17272"/>
              <a:lumOff val="-10393"/>
              <a:alphaOff val="0"/>
            </a:schemeClr>
          </a:effectRef>
          <a:fontRef idx="minor">
            <a:schemeClr val="lt1"/>
          </a:fontRef>
        </p:style>
        <p:txBody>
          <a:bodyPr anchor="ctr"/>
          <a:lstStyle/>
          <a:p>
            <a:pPr algn="ctr"/>
            <a:endParaRPr/>
          </a:p>
        </p:txBody>
      </p:sp>
      <p:sp>
        <p:nvSpPr>
          <p:cNvPr id="41" name="îṧḻîďê">
            <a:extLst>
              <a:ext uri="{FF2B5EF4-FFF2-40B4-BE49-F238E27FC236}">
                <a16:creationId xmlns:a16="http://schemas.microsoft.com/office/drawing/2014/main" xmlns="" id="{72619BD6-114F-445F-BD96-A828A0F6BF84}"/>
              </a:ext>
            </a:extLst>
          </p:cNvPr>
          <p:cNvSpPr/>
          <p:nvPr/>
        </p:nvSpPr>
        <p:spPr>
          <a:xfrm rot="7051373">
            <a:off x="6127928" y="1256000"/>
            <a:ext cx="1884903" cy="1875045"/>
          </a:xfrm>
          <a:prstGeom prst="circularArrow">
            <a:avLst>
              <a:gd name="adj1" fmla="val 5984"/>
              <a:gd name="adj2" fmla="val 394124"/>
              <a:gd name="adj3" fmla="val 13313824"/>
              <a:gd name="adj4" fmla="val 10508221"/>
              <a:gd name="adj5" fmla="val 6981"/>
            </a:avLst>
          </a:prstGeom>
          <a:solidFill>
            <a:srgbClr val="3B96D3"/>
          </a:solidFill>
        </p:spPr>
        <p:style>
          <a:lnRef idx="0">
            <a:schemeClr val="lt1">
              <a:hueOff val="0"/>
              <a:satOff val="0"/>
              <a:lumOff val="0"/>
              <a:alphaOff val="0"/>
            </a:schemeClr>
          </a:lnRef>
          <a:fillRef idx="1">
            <a:schemeClr val="accent2">
              <a:hueOff val="-1433582"/>
              <a:satOff val="-34544"/>
              <a:lumOff val="-20785"/>
              <a:alphaOff val="0"/>
            </a:schemeClr>
          </a:fillRef>
          <a:effectRef idx="0">
            <a:schemeClr val="accent2">
              <a:hueOff val="-1433582"/>
              <a:satOff val="-34544"/>
              <a:lumOff val="-20785"/>
              <a:alphaOff val="0"/>
            </a:schemeClr>
          </a:effectRef>
          <a:fontRef idx="minor">
            <a:schemeClr val="lt1"/>
          </a:fontRef>
        </p:style>
        <p:txBody>
          <a:bodyPr anchor="ctr"/>
          <a:lstStyle/>
          <a:p>
            <a:pPr algn="ctr"/>
            <a:endParaRPr/>
          </a:p>
        </p:txBody>
      </p:sp>
      <p:grpSp>
        <p:nvGrpSpPr>
          <p:cNvPr id="11" name="í$ḷîḋe">
            <a:extLst>
              <a:ext uri="{FF2B5EF4-FFF2-40B4-BE49-F238E27FC236}">
                <a16:creationId xmlns:a16="http://schemas.microsoft.com/office/drawing/2014/main" xmlns="" id="{65B546A0-93A5-415E-B3E2-9D33B45F1999}"/>
              </a:ext>
            </a:extLst>
          </p:cNvPr>
          <p:cNvGrpSpPr/>
          <p:nvPr/>
        </p:nvGrpSpPr>
        <p:grpSpPr>
          <a:xfrm>
            <a:off x="3121527" y="2635253"/>
            <a:ext cx="1444736" cy="951297"/>
            <a:chOff x="3672114" y="2961703"/>
            <a:chExt cx="1188615" cy="782652"/>
          </a:xfrm>
        </p:grpSpPr>
        <p:cxnSp>
          <p:nvCxnSpPr>
            <p:cNvPr id="33" name="Straight Connector 138">
              <a:extLst>
                <a:ext uri="{FF2B5EF4-FFF2-40B4-BE49-F238E27FC236}">
                  <a16:creationId xmlns:a16="http://schemas.microsoft.com/office/drawing/2014/main" xmlns="" id="{E1FC5617-0FB1-4ACC-95FD-B9B90274A7BC}"/>
                </a:ext>
              </a:extLst>
            </p:cNvPr>
            <p:cNvCxnSpPr/>
            <p:nvPr/>
          </p:nvCxnSpPr>
          <p:spPr>
            <a:xfrm flipH="1">
              <a:off x="4412341" y="2961703"/>
              <a:ext cx="448388" cy="773992"/>
            </a:xfrm>
            <a:prstGeom prst="line">
              <a:avLst/>
            </a:prstGeom>
            <a:ln w="12700">
              <a:solidFill>
                <a:srgbClr val="3DA1D2"/>
              </a:solidFill>
            </a:ln>
          </p:spPr>
          <p:style>
            <a:lnRef idx="1">
              <a:schemeClr val="accent1"/>
            </a:lnRef>
            <a:fillRef idx="0">
              <a:schemeClr val="accent1"/>
            </a:fillRef>
            <a:effectRef idx="0">
              <a:schemeClr val="accent1"/>
            </a:effectRef>
            <a:fontRef idx="minor">
              <a:schemeClr val="tx1"/>
            </a:fontRef>
          </p:style>
        </p:cxnSp>
        <p:cxnSp>
          <p:nvCxnSpPr>
            <p:cNvPr id="34" name="Straight Connector 139">
              <a:extLst>
                <a:ext uri="{FF2B5EF4-FFF2-40B4-BE49-F238E27FC236}">
                  <a16:creationId xmlns:a16="http://schemas.microsoft.com/office/drawing/2014/main" xmlns="" id="{8ED54818-0EE1-4AFF-9E5E-5C31C42CE0D3}"/>
                </a:ext>
              </a:extLst>
            </p:cNvPr>
            <p:cNvCxnSpPr/>
            <p:nvPr/>
          </p:nvCxnSpPr>
          <p:spPr>
            <a:xfrm flipH="1">
              <a:off x="3672114" y="3744355"/>
              <a:ext cx="740227" cy="0"/>
            </a:xfrm>
            <a:prstGeom prst="line">
              <a:avLst/>
            </a:prstGeom>
            <a:ln w="12700">
              <a:solidFill>
                <a:srgbClr val="3DA1D2"/>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12" name="íšļïḓê">
            <a:extLst>
              <a:ext uri="{FF2B5EF4-FFF2-40B4-BE49-F238E27FC236}">
                <a16:creationId xmlns:a16="http://schemas.microsoft.com/office/drawing/2014/main" xmlns="" id="{651062F3-BD48-4B9F-92F2-4DC87E340613}"/>
              </a:ext>
            </a:extLst>
          </p:cNvPr>
          <p:cNvGrpSpPr/>
          <p:nvPr/>
        </p:nvGrpSpPr>
        <p:grpSpPr>
          <a:xfrm flipH="1">
            <a:off x="7591120" y="2635253"/>
            <a:ext cx="1444736" cy="951297"/>
            <a:chOff x="3672114" y="2961703"/>
            <a:chExt cx="1188615" cy="782652"/>
          </a:xfrm>
        </p:grpSpPr>
        <p:cxnSp>
          <p:nvCxnSpPr>
            <p:cNvPr id="31" name="Straight Connector 141">
              <a:extLst>
                <a:ext uri="{FF2B5EF4-FFF2-40B4-BE49-F238E27FC236}">
                  <a16:creationId xmlns:a16="http://schemas.microsoft.com/office/drawing/2014/main" xmlns="" id="{1DB06E4B-BCA6-4205-B25B-4E9F770E5B47}"/>
                </a:ext>
              </a:extLst>
            </p:cNvPr>
            <p:cNvCxnSpPr/>
            <p:nvPr/>
          </p:nvCxnSpPr>
          <p:spPr>
            <a:xfrm flipH="1">
              <a:off x="4412341" y="2961703"/>
              <a:ext cx="448388" cy="773992"/>
            </a:xfrm>
            <a:prstGeom prst="line">
              <a:avLst/>
            </a:prstGeom>
            <a:ln w="12700">
              <a:solidFill>
                <a:srgbClr val="3B96D3"/>
              </a:solidFill>
            </a:ln>
          </p:spPr>
          <p:style>
            <a:lnRef idx="1">
              <a:schemeClr val="accent1"/>
            </a:lnRef>
            <a:fillRef idx="0">
              <a:schemeClr val="accent1"/>
            </a:fillRef>
            <a:effectRef idx="0">
              <a:schemeClr val="accent1"/>
            </a:effectRef>
            <a:fontRef idx="minor">
              <a:schemeClr val="tx1"/>
            </a:fontRef>
          </p:style>
        </p:cxnSp>
        <p:cxnSp>
          <p:nvCxnSpPr>
            <p:cNvPr id="32" name="Straight Connector 142">
              <a:extLst>
                <a:ext uri="{FF2B5EF4-FFF2-40B4-BE49-F238E27FC236}">
                  <a16:creationId xmlns:a16="http://schemas.microsoft.com/office/drawing/2014/main" xmlns="" id="{A7F2C39E-176C-446E-8226-5F4BAB649049}"/>
                </a:ext>
              </a:extLst>
            </p:cNvPr>
            <p:cNvCxnSpPr/>
            <p:nvPr/>
          </p:nvCxnSpPr>
          <p:spPr>
            <a:xfrm flipH="1">
              <a:off x="3672114" y="3744355"/>
              <a:ext cx="740227" cy="0"/>
            </a:xfrm>
            <a:prstGeom prst="line">
              <a:avLst/>
            </a:prstGeom>
            <a:ln w="12700">
              <a:solidFill>
                <a:srgbClr val="3B96D3"/>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13" name="ïşļiḍé">
            <a:extLst>
              <a:ext uri="{FF2B5EF4-FFF2-40B4-BE49-F238E27FC236}">
                <a16:creationId xmlns:a16="http://schemas.microsoft.com/office/drawing/2014/main" xmlns="" id="{87677F8E-F309-434C-973C-3519B6C39734}"/>
              </a:ext>
            </a:extLst>
          </p:cNvPr>
          <p:cNvGrpSpPr/>
          <p:nvPr/>
        </p:nvGrpSpPr>
        <p:grpSpPr>
          <a:xfrm flipH="1">
            <a:off x="6577621" y="3862191"/>
            <a:ext cx="1444736" cy="951297"/>
            <a:chOff x="3672114" y="2961703"/>
            <a:chExt cx="1188615" cy="782652"/>
          </a:xfrm>
        </p:grpSpPr>
        <p:cxnSp>
          <p:nvCxnSpPr>
            <p:cNvPr id="29" name="Straight Connector 144">
              <a:extLst>
                <a:ext uri="{FF2B5EF4-FFF2-40B4-BE49-F238E27FC236}">
                  <a16:creationId xmlns:a16="http://schemas.microsoft.com/office/drawing/2014/main" xmlns="" id="{668F4C13-C17A-41FB-B9B8-1CA53A15AC89}"/>
                </a:ext>
              </a:extLst>
            </p:cNvPr>
            <p:cNvCxnSpPr/>
            <p:nvPr/>
          </p:nvCxnSpPr>
          <p:spPr>
            <a:xfrm flipH="1">
              <a:off x="4412341" y="2961703"/>
              <a:ext cx="448388" cy="773992"/>
            </a:xfrm>
            <a:prstGeom prst="line">
              <a:avLst/>
            </a:prstGeom>
            <a:ln w="12700">
              <a:solidFill>
                <a:srgbClr val="3FACD0"/>
              </a:solidFill>
            </a:ln>
          </p:spPr>
          <p:style>
            <a:lnRef idx="1">
              <a:schemeClr val="accent1"/>
            </a:lnRef>
            <a:fillRef idx="0">
              <a:schemeClr val="accent1"/>
            </a:fillRef>
            <a:effectRef idx="0">
              <a:schemeClr val="accent1"/>
            </a:effectRef>
            <a:fontRef idx="minor">
              <a:schemeClr val="tx1"/>
            </a:fontRef>
          </p:style>
        </p:cxnSp>
        <p:cxnSp>
          <p:nvCxnSpPr>
            <p:cNvPr id="30" name="Straight Connector 145">
              <a:extLst>
                <a:ext uri="{FF2B5EF4-FFF2-40B4-BE49-F238E27FC236}">
                  <a16:creationId xmlns:a16="http://schemas.microsoft.com/office/drawing/2014/main" xmlns="" id="{C7C48C1E-EDF3-426E-A588-5FF0A087DBCA}"/>
                </a:ext>
              </a:extLst>
            </p:cNvPr>
            <p:cNvCxnSpPr/>
            <p:nvPr/>
          </p:nvCxnSpPr>
          <p:spPr>
            <a:xfrm flipH="1">
              <a:off x="3672114" y="3744355"/>
              <a:ext cx="740227" cy="0"/>
            </a:xfrm>
            <a:prstGeom prst="line">
              <a:avLst/>
            </a:prstGeom>
            <a:ln w="12700">
              <a:solidFill>
                <a:srgbClr val="3FACD0"/>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14" name="iṩḷîḓè">
            <a:extLst>
              <a:ext uri="{FF2B5EF4-FFF2-40B4-BE49-F238E27FC236}">
                <a16:creationId xmlns:a16="http://schemas.microsoft.com/office/drawing/2014/main" xmlns="" id="{8C501687-691F-46FF-9B71-F9B967A61F40}"/>
              </a:ext>
            </a:extLst>
          </p:cNvPr>
          <p:cNvGrpSpPr/>
          <p:nvPr/>
        </p:nvGrpSpPr>
        <p:grpSpPr>
          <a:xfrm flipV="1">
            <a:off x="4987946" y="4778204"/>
            <a:ext cx="585390" cy="419573"/>
            <a:chOff x="3672114" y="2961703"/>
            <a:chExt cx="1188615" cy="782652"/>
          </a:xfrm>
        </p:grpSpPr>
        <p:cxnSp>
          <p:nvCxnSpPr>
            <p:cNvPr id="27" name="Straight Connector 147">
              <a:extLst>
                <a:ext uri="{FF2B5EF4-FFF2-40B4-BE49-F238E27FC236}">
                  <a16:creationId xmlns:a16="http://schemas.microsoft.com/office/drawing/2014/main" xmlns="" id="{A4BE508C-4E95-4C24-BD35-38C3A871C5C2}"/>
                </a:ext>
              </a:extLst>
            </p:cNvPr>
            <p:cNvCxnSpPr/>
            <p:nvPr/>
          </p:nvCxnSpPr>
          <p:spPr>
            <a:xfrm flipH="1">
              <a:off x="4412341" y="2961703"/>
              <a:ext cx="448388" cy="773992"/>
            </a:xfrm>
            <a:prstGeom prst="line">
              <a:avLst/>
            </a:prstGeom>
            <a:ln w="12700">
              <a:solidFill>
                <a:srgbClr val="41B7D0"/>
              </a:solidFill>
            </a:ln>
          </p:spPr>
          <p:style>
            <a:lnRef idx="1">
              <a:schemeClr val="accent1"/>
            </a:lnRef>
            <a:fillRef idx="0">
              <a:schemeClr val="accent1"/>
            </a:fillRef>
            <a:effectRef idx="0">
              <a:schemeClr val="accent1"/>
            </a:effectRef>
            <a:fontRef idx="minor">
              <a:schemeClr val="tx1"/>
            </a:fontRef>
          </p:style>
        </p:cxnSp>
        <p:cxnSp>
          <p:nvCxnSpPr>
            <p:cNvPr id="28" name="Straight Connector 148">
              <a:extLst>
                <a:ext uri="{FF2B5EF4-FFF2-40B4-BE49-F238E27FC236}">
                  <a16:creationId xmlns:a16="http://schemas.microsoft.com/office/drawing/2014/main" xmlns="" id="{7EC7A4C3-0310-4111-B8FA-1AE6DF4AB6EC}"/>
                </a:ext>
              </a:extLst>
            </p:cNvPr>
            <p:cNvCxnSpPr/>
            <p:nvPr/>
          </p:nvCxnSpPr>
          <p:spPr>
            <a:xfrm flipH="1">
              <a:off x="3672114" y="3744355"/>
              <a:ext cx="740227" cy="0"/>
            </a:xfrm>
            <a:prstGeom prst="line">
              <a:avLst/>
            </a:prstGeom>
            <a:ln w="12700">
              <a:solidFill>
                <a:srgbClr val="41B7D0"/>
              </a:solidFill>
              <a:tailEnd type="oval" w="lg" len="lg"/>
            </a:ln>
          </p:spPr>
          <p:style>
            <a:lnRef idx="1">
              <a:schemeClr val="accent1"/>
            </a:lnRef>
            <a:fillRef idx="0">
              <a:schemeClr val="accent1"/>
            </a:fillRef>
            <a:effectRef idx="0">
              <a:schemeClr val="accent1"/>
            </a:effectRef>
            <a:fontRef idx="minor">
              <a:schemeClr val="tx1"/>
            </a:fontRef>
          </p:style>
        </p:cxnSp>
      </p:grpSp>
      <p:sp>
        <p:nvSpPr>
          <p:cNvPr id="47" name="矩形 46">
            <a:extLst>
              <a:ext uri="{FF2B5EF4-FFF2-40B4-BE49-F238E27FC236}">
                <a16:creationId xmlns:a16="http://schemas.microsoft.com/office/drawing/2014/main" xmlns="" id="{96B35B73-3968-4324-9C67-9C8FA98F5419}"/>
              </a:ext>
            </a:extLst>
          </p:cNvPr>
          <p:cNvSpPr/>
          <p:nvPr/>
        </p:nvSpPr>
        <p:spPr>
          <a:xfrm>
            <a:off x="1180680" y="384051"/>
            <a:ext cx="4678205" cy="461665"/>
          </a:xfrm>
          <a:prstGeom prst="rect">
            <a:avLst/>
          </a:prstGeom>
        </p:spPr>
        <p:txBody>
          <a:bodyPr wrap="square">
            <a:spAutoFit/>
          </a:bodyPr>
          <a:lstStyle/>
          <a:p>
            <a:pPr algn="just"/>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结果分析与结论</a:t>
            </a:r>
          </a:p>
        </p:txBody>
      </p:sp>
      <p:grpSp>
        <p:nvGrpSpPr>
          <p:cNvPr id="48" name="组合 47">
            <a:extLst>
              <a:ext uri="{FF2B5EF4-FFF2-40B4-BE49-F238E27FC236}">
                <a16:creationId xmlns:a16="http://schemas.microsoft.com/office/drawing/2014/main" xmlns="" id="{439D105D-C1A8-4C28-BD05-05E28F3D7A5B}"/>
              </a:ext>
            </a:extLst>
          </p:cNvPr>
          <p:cNvGrpSpPr/>
          <p:nvPr/>
        </p:nvGrpSpPr>
        <p:grpSpPr>
          <a:xfrm>
            <a:off x="1644" y="461511"/>
            <a:ext cx="1187258" cy="295727"/>
            <a:chOff x="368300" y="461511"/>
            <a:chExt cx="1187258" cy="295727"/>
          </a:xfrm>
        </p:grpSpPr>
        <p:sp>
          <p:nvSpPr>
            <p:cNvPr id="49" name="矩形 3">
              <a:extLst>
                <a:ext uri="{FF2B5EF4-FFF2-40B4-BE49-F238E27FC236}">
                  <a16:creationId xmlns:a16="http://schemas.microsoft.com/office/drawing/2014/main" xmlns="" id="{9BA1D603-AFD6-4AEE-8EE3-4475CA585CEE}"/>
                </a:ext>
              </a:extLst>
            </p:cNvPr>
            <p:cNvSpPr/>
            <p:nvPr/>
          </p:nvSpPr>
          <p:spPr>
            <a:xfrm>
              <a:off x="368300" y="461511"/>
              <a:ext cx="1060402" cy="295727"/>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368300 w 1428702"/>
                <a:gd name="connsiteY3" fmla="*/ 344939 h 344939"/>
                <a:gd name="connsiteX4" fmla="*/ 0 w 1428702"/>
                <a:gd name="connsiteY4" fmla="*/ 0 h 344939"/>
                <a:gd name="connsiteX0" fmla="*/ 0 w 1060402"/>
                <a:gd name="connsiteY0" fmla="*/ 0 h 352508"/>
                <a:gd name="connsiteX1" fmla="*/ 1060402 w 1060402"/>
                <a:gd name="connsiteY1" fmla="*/ 7569 h 352508"/>
                <a:gd name="connsiteX2" fmla="*/ 817514 w 1060402"/>
                <a:gd name="connsiteY2" fmla="*/ 347745 h 352508"/>
                <a:gd name="connsiteX3" fmla="*/ 0 w 1060402"/>
                <a:gd name="connsiteY3" fmla="*/ 352508 h 352508"/>
                <a:gd name="connsiteX4" fmla="*/ 0 w 1060402"/>
                <a:gd name="connsiteY4" fmla="*/ 0 h 352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402" h="352508">
                  <a:moveTo>
                    <a:pt x="0" y="0"/>
                  </a:moveTo>
                  <a:lnTo>
                    <a:pt x="1060402" y="7569"/>
                  </a:lnTo>
                  <a:lnTo>
                    <a:pt x="817514" y="347745"/>
                  </a:lnTo>
                  <a:lnTo>
                    <a:pt x="0" y="352508"/>
                  </a:lnTo>
                  <a:lnTo>
                    <a:pt x="0" y="0"/>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3">
              <a:extLst>
                <a:ext uri="{FF2B5EF4-FFF2-40B4-BE49-F238E27FC236}">
                  <a16:creationId xmlns:a16="http://schemas.microsoft.com/office/drawing/2014/main" xmlns="" id="{7A2D5B91-42A6-4032-8CAA-96B3D1C05D77}"/>
                </a:ext>
              </a:extLst>
            </p:cNvPr>
            <p:cNvSpPr/>
            <p:nvPr/>
          </p:nvSpPr>
          <p:spPr>
            <a:xfrm>
              <a:off x="1212802" y="471857"/>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3">
              <a:extLst>
                <a:ext uri="{FF2B5EF4-FFF2-40B4-BE49-F238E27FC236}">
                  <a16:creationId xmlns:a16="http://schemas.microsoft.com/office/drawing/2014/main" xmlns="" id="{18375100-0287-4880-9126-04198EA6F755}"/>
                </a:ext>
              </a:extLst>
            </p:cNvPr>
            <p:cNvSpPr/>
            <p:nvPr/>
          </p:nvSpPr>
          <p:spPr>
            <a:xfrm>
              <a:off x="1279381" y="467861"/>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文本框 53">
            <a:extLst>
              <a:ext uri="{FF2B5EF4-FFF2-40B4-BE49-F238E27FC236}">
                <a16:creationId xmlns:a16="http://schemas.microsoft.com/office/drawing/2014/main" xmlns="" id="{41F5AAC4-033D-4FB6-A6D3-388C59CE7A78}"/>
              </a:ext>
            </a:extLst>
          </p:cNvPr>
          <p:cNvSpPr txBox="1"/>
          <p:nvPr/>
        </p:nvSpPr>
        <p:spPr>
          <a:xfrm>
            <a:off x="454837" y="3384982"/>
            <a:ext cx="2530889" cy="523220"/>
          </a:xfrm>
          <a:prstGeom prst="rect">
            <a:avLst/>
          </a:prstGeom>
          <a:noFill/>
        </p:spPr>
        <p:txBody>
          <a:bodyPr wrap="square" rtlCol="0">
            <a:spAutoFit/>
          </a:bodyPr>
          <a:lstStyle/>
          <a:p>
            <a:pPr algn="r"/>
            <a:r>
              <a:rPr lang="zh-CN" altLang="en-US" sz="1400" dirty="0">
                <a:solidFill>
                  <a:srgbClr val="3FACD0"/>
                </a:solidFill>
                <a:latin typeface="黑体" panose="02010609060101010101" pitchFamily="49" charset="-122"/>
                <a:ea typeface="黑体" panose="02010609060101010101" pitchFamily="49" charset="-122"/>
              </a:rPr>
              <a:t>点击此处添加文本点击此处添加文本点击此处添加文本</a:t>
            </a:r>
          </a:p>
        </p:txBody>
      </p:sp>
      <p:sp>
        <p:nvSpPr>
          <p:cNvPr id="55" name="文本框 54">
            <a:extLst>
              <a:ext uri="{FF2B5EF4-FFF2-40B4-BE49-F238E27FC236}">
                <a16:creationId xmlns:a16="http://schemas.microsoft.com/office/drawing/2014/main" xmlns="" id="{6B15B22E-5B43-4D70-8D1B-9B60EADDA6F7}"/>
              </a:ext>
            </a:extLst>
          </p:cNvPr>
          <p:cNvSpPr txBox="1"/>
          <p:nvPr/>
        </p:nvSpPr>
        <p:spPr>
          <a:xfrm>
            <a:off x="9271688" y="3462546"/>
            <a:ext cx="2530889" cy="523220"/>
          </a:xfrm>
          <a:prstGeom prst="rect">
            <a:avLst/>
          </a:prstGeom>
          <a:noFill/>
        </p:spPr>
        <p:txBody>
          <a:bodyPr wrap="square" rtlCol="0">
            <a:spAutoFit/>
          </a:bodyPr>
          <a:lstStyle/>
          <a:p>
            <a:r>
              <a:rPr lang="zh-CN" altLang="en-US" sz="1400" dirty="0">
                <a:solidFill>
                  <a:srgbClr val="3B96D3"/>
                </a:solidFill>
                <a:latin typeface="黑体" panose="02010609060101010101" pitchFamily="49" charset="-122"/>
                <a:ea typeface="黑体" panose="02010609060101010101" pitchFamily="49" charset="-122"/>
              </a:rPr>
              <a:t>点击此处添加文本点击此处添加文本点击此处添加文本</a:t>
            </a:r>
          </a:p>
        </p:txBody>
      </p:sp>
      <p:sp>
        <p:nvSpPr>
          <p:cNvPr id="56" name="文本框 55">
            <a:extLst>
              <a:ext uri="{FF2B5EF4-FFF2-40B4-BE49-F238E27FC236}">
                <a16:creationId xmlns:a16="http://schemas.microsoft.com/office/drawing/2014/main" xmlns="" id="{AE221FBF-E372-47FD-9125-91F9CFD889EF}"/>
              </a:ext>
            </a:extLst>
          </p:cNvPr>
          <p:cNvSpPr txBox="1"/>
          <p:nvPr/>
        </p:nvSpPr>
        <p:spPr>
          <a:xfrm>
            <a:off x="8561118" y="4606325"/>
            <a:ext cx="2530889" cy="523220"/>
          </a:xfrm>
          <a:prstGeom prst="rect">
            <a:avLst/>
          </a:prstGeom>
          <a:noFill/>
        </p:spPr>
        <p:txBody>
          <a:bodyPr wrap="square" rtlCol="0">
            <a:spAutoFit/>
          </a:bodyPr>
          <a:lstStyle/>
          <a:p>
            <a:r>
              <a:rPr lang="zh-CN" altLang="en-US" sz="1400" dirty="0">
                <a:solidFill>
                  <a:srgbClr val="3FACD0"/>
                </a:solidFill>
                <a:latin typeface="黑体" panose="02010609060101010101" pitchFamily="49" charset="-122"/>
                <a:ea typeface="黑体" panose="02010609060101010101" pitchFamily="49" charset="-122"/>
              </a:rPr>
              <a:t>点击此处添加文本点击此处添加文本点击此处添加文本</a:t>
            </a:r>
          </a:p>
        </p:txBody>
      </p:sp>
      <p:sp>
        <p:nvSpPr>
          <p:cNvPr id="57" name="文本框 56">
            <a:extLst>
              <a:ext uri="{FF2B5EF4-FFF2-40B4-BE49-F238E27FC236}">
                <a16:creationId xmlns:a16="http://schemas.microsoft.com/office/drawing/2014/main" xmlns="" id="{EA83B819-07A7-42A6-8F48-5AFFC8120CD9}"/>
              </a:ext>
            </a:extLst>
          </p:cNvPr>
          <p:cNvSpPr txBox="1"/>
          <p:nvPr/>
        </p:nvSpPr>
        <p:spPr>
          <a:xfrm>
            <a:off x="2363253" y="4651749"/>
            <a:ext cx="2530889" cy="523220"/>
          </a:xfrm>
          <a:prstGeom prst="rect">
            <a:avLst/>
          </a:prstGeom>
          <a:noFill/>
        </p:spPr>
        <p:txBody>
          <a:bodyPr wrap="square" rtlCol="0">
            <a:spAutoFit/>
          </a:bodyPr>
          <a:lstStyle/>
          <a:p>
            <a:pPr algn="r"/>
            <a:r>
              <a:rPr lang="zh-CN" altLang="en-US" sz="1400" dirty="0">
                <a:solidFill>
                  <a:srgbClr val="41B7D0"/>
                </a:solidFill>
                <a:latin typeface="黑体" panose="02010609060101010101" pitchFamily="49" charset="-122"/>
                <a:ea typeface="黑体" panose="02010609060101010101" pitchFamily="49" charset="-122"/>
              </a:rPr>
              <a:t>点击此处添加文本点击此处添加文本点击此处添加文本</a:t>
            </a:r>
          </a:p>
        </p:txBody>
      </p:sp>
      <p:pic>
        <p:nvPicPr>
          <p:cNvPr id="36" name="图片 35">
            <a:extLst>
              <a:ext uri="{FF2B5EF4-FFF2-40B4-BE49-F238E27FC236}">
                <a16:creationId xmlns:a16="http://schemas.microsoft.com/office/drawing/2014/main" xmlns="" id="{F84413FA-1DCF-4B56-B757-A35B1F459FDA}"/>
              </a:ext>
            </a:extLst>
          </p:cNvPr>
          <p:cNvPicPr>
            <a:picLocks noChangeAspect="1"/>
          </p:cNvPicPr>
          <p:nvPr/>
        </p:nvPicPr>
        <p:blipFill>
          <a:blip r:embed="rId3"/>
          <a:stretch>
            <a:fillRect/>
          </a:stretch>
        </p:blipFill>
        <p:spPr>
          <a:xfrm>
            <a:off x="4921991" y="1703079"/>
            <a:ext cx="285977" cy="995222"/>
          </a:xfrm>
          <a:prstGeom prst="rect">
            <a:avLst/>
          </a:prstGeom>
        </p:spPr>
      </p:pic>
      <p:pic>
        <p:nvPicPr>
          <p:cNvPr id="52" name="图片 51">
            <a:extLst>
              <a:ext uri="{FF2B5EF4-FFF2-40B4-BE49-F238E27FC236}">
                <a16:creationId xmlns:a16="http://schemas.microsoft.com/office/drawing/2014/main" xmlns="" id="{BB54D6DA-DD11-47FA-B35E-EA9BD3240D9E}"/>
              </a:ext>
            </a:extLst>
          </p:cNvPr>
          <p:cNvPicPr>
            <a:picLocks noChangeAspect="1"/>
          </p:cNvPicPr>
          <p:nvPr/>
        </p:nvPicPr>
        <p:blipFill>
          <a:blip r:embed="rId4"/>
          <a:stretch>
            <a:fillRect/>
          </a:stretch>
        </p:blipFill>
        <p:spPr>
          <a:xfrm>
            <a:off x="5715847" y="2772069"/>
            <a:ext cx="590109" cy="994174"/>
          </a:xfrm>
          <a:prstGeom prst="rect">
            <a:avLst/>
          </a:prstGeom>
        </p:spPr>
      </p:pic>
      <p:pic>
        <p:nvPicPr>
          <p:cNvPr id="53" name="图片 52">
            <a:extLst>
              <a:ext uri="{FF2B5EF4-FFF2-40B4-BE49-F238E27FC236}">
                <a16:creationId xmlns:a16="http://schemas.microsoft.com/office/drawing/2014/main" xmlns="" id="{9942514F-2383-4896-9E6E-F523CA1667DC}"/>
              </a:ext>
            </a:extLst>
          </p:cNvPr>
          <p:cNvPicPr>
            <a:picLocks noChangeAspect="1"/>
          </p:cNvPicPr>
          <p:nvPr/>
        </p:nvPicPr>
        <p:blipFill>
          <a:blip r:embed="rId5"/>
          <a:stretch>
            <a:fillRect/>
          </a:stretch>
        </p:blipFill>
        <p:spPr>
          <a:xfrm>
            <a:off x="6875656" y="1687262"/>
            <a:ext cx="522533" cy="814995"/>
          </a:xfrm>
          <a:prstGeom prst="rect">
            <a:avLst/>
          </a:prstGeom>
        </p:spPr>
      </p:pic>
    </p:spTree>
    <p:extLst>
      <p:ext uri="{BB962C8B-B14F-4D97-AF65-F5344CB8AC3E}">
        <p14:creationId xmlns:p14="http://schemas.microsoft.com/office/powerpoint/2010/main" val="989135199"/>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randombar(horizontal)">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par>
                                <p:cTn id="15" presetID="53" presetClass="entr" presetSubtype="16" fill="hold" nodeType="withEffect">
                                  <p:stCondLst>
                                    <p:cond delay="0"/>
                                  </p:stCondLst>
                                  <p:childTnLst>
                                    <p:set>
                                      <p:cBhvr>
                                        <p:cTn id="16" dur="1" fill="hold">
                                          <p:stCondLst>
                                            <p:cond delay="0"/>
                                          </p:stCondLst>
                                        </p:cTn>
                                        <p:tgtEl>
                                          <p:spTgt spid="52"/>
                                        </p:tgtEl>
                                        <p:attrNameLst>
                                          <p:attrName>style.visibility</p:attrName>
                                        </p:attrNameLst>
                                      </p:cBhvr>
                                      <p:to>
                                        <p:strVal val="visible"/>
                                      </p:to>
                                    </p:set>
                                    <p:anim calcmode="lin" valueType="num">
                                      <p:cBhvr>
                                        <p:cTn id="17" dur="500" fill="hold"/>
                                        <p:tgtEl>
                                          <p:spTgt spid="52"/>
                                        </p:tgtEl>
                                        <p:attrNameLst>
                                          <p:attrName>ppt_w</p:attrName>
                                        </p:attrNameLst>
                                      </p:cBhvr>
                                      <p:tavLst>
                                        <p:tav tm="0">
                                          <p:val>
                                            <p:fltVal val="0"/>
                                          </p:val>
                                        </p:tav>
                                        <p:tav tm="100000">
                                          <p:val>
                                            <p:strVal val="#ppt_w"/>
                                          </p:val>
                                        </p:tav>
                                      </p:tavLst>
                                    </p:anim>
                                    <p:anim calcmode="lin" valueType="num">
                                      <p:cBhvr>
                                        <p:cTn id="18" dur="500" fill="hold"/>
                                        <p:tgtEl>
                                          <p:spTgt spid="52"/>
                                        </p:tgtEl>
                                        <p:attrNameLst>
                                          <p:attrName>ppt_h</p:attrName>
                                        </p:attrNameLst>
                                      </p:cBhvr>
                                      <p:tavLst>
                                        <p:tav tm="0">
                                          <p:val>
                                            <p:fltVal val="0"/>
                                          </p:val>
                                        </p:tav>
                                        <p:tav tm="100000">
                                          <p:val>
                                            <p:strVal val="#ppt_h"/>
                                          </p:val>
                                        </p:tav>
                                      </p:tavLst>
                                    </p:anim>
                                    <p:animEffect transition="in" filter="fade">
                                      <p:cBhvr>
                                        <p:cTn id="19" dur="500"/>
                                        <p:tgtEl>
                                          <p:spTgt spid="52"/>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38"/>
                                        </p:tgtEl>
                                        <p:attrNameLst>
                                          <p:attrName>style.visibility</p:attrName>
                                        </p:attrNameLst>
                                      </p:cBhvr>
                                      <p:to>
                                        <p:strVal val="visible"/>
                                      </p:to>
                                    </p:set>
                                    <p:anim calcmode="lin" valueType="num">
                                      <p:cBhvr>
                                        <p:cTn id="24" dur="500" fill="hold"/>
                                        <p:tgtEl>
                                          <p:spTgt spid="38"/>
                                        </p:tgtEl>
                                        <p:attrNameLst>
                                          <p:attrName>ppt_w</p:attrName>
                                        </p:attrNameLst>
                                      </p:cBhvr>
                                      <p:tavLst>
                                        <p:tav tm="0">
                                          <p:val>
                                            <p:fltVal val="0"/>
                                          </p:val>
                                        </p:tav>
                                        <p:tav tm="100000">
                                          <p:val>
                                            <p:strVal val="#ppt_w"/>
                                          </p:val>
                                        </p:tav>
                                      </p:tavLst>
                                    </p:anim>
                                    <p:anim calcmode="lin" valueType="num">
                                      <p:cBhvr>
                                        <p:cTn id="25" dur="500" fill="hold"/>
                                        <p:tgtEl>
                                          <p:spTgt spid="38"/>
                                        </p:tgtEl>
                                        <p:attrNameLst>
                                          <p:attrName>ppt_h</p:attrName>
                                        </p:attrNameLst>
                                      </p:cBhvr>
                                      <p:tavLst>
                                        <p:tav tm="0">
                                          <p:val>
                                            <p:fltVal val="0"/>
                                          </p:val>
                                        </p:tav>
                                        <p:tav tm="100000">
                                          <p:val>
                                            <p:strVal val="#ppt_h"/>
                                          </p:val>
                                        </p:tav>
                                      </p:tavLst>
                                    </p:anim>
                                    <p:animEffect transition="in" filter="fade">
                                      <p:cBhvr>
                                        <p:cTn id="26" dur="500"/>
                                        <p:tgtEl>
                                          <p:spTgt spid="38"/>
                                        </p:tgtEl>
                                      </p:cBhvr>
                                    </p:animEffect>
                                  </p:childTnLst>
                                </p:cTn>
                              </p:par>
                              <p:par>
                                <p:cTn id="27" presetID="53" presetClass="entr" presetSubtype="16" fill="hold" nodeType="withEffect">
                                  <p:stCondLst>
                                    <p:cond delay="0"/>
                                  </p:stCondLst>
                                  <p:childTnLst>
                                    <p:set>
                                      <p:cBhvr>
                                        <p:cTn id="28" dur="1" fill="hold">
                                          <p:stCondLst>
                                            <p:cond delay="0"/>
                                          </p:stCondLst>
                                        </p:cTn>
                                        <p:tgtEl>
                                          <p:spTgt spid="36"/>
                                        </p:tgtEl>
                                        <p:attrNameLst>
                                          <p:attrName>style.visibility</p:attrName>
                                        </p:attrNameLst>
                                      </p:cBhvr>
                                      <p:to>
                                        <p:strVal val="visible"/>
                                      </p:to>
                                    </p:set>
                                    <p:anim calcmode="lin" valueType="num">
                                      <p:cBhvr>
                                        <p:cTn id="29" dur="500" fill="hold"/>
                                        <p:tgtEl>
                                          <p:spTgt spid="36"/>
                                        </p:tgtEl>
                                        <p:attrNameLst>
                                          <p:attrName>ppt_w</p:attrName>
                                        </p:attrNameLst>
                                      </p:cBhvr>
                                      <p:tavLst>
                                        <p:tav tm="0">
                                          <p:val>
                                            <p:fltVal val="0"/>
                                          </p:val>
                                        </p:tav>
                                        <p:tav tm="100000">
                                          <p:val>
                                            <p:strVal val="#ppt_w"/>
                                          </p:val>
                                        </p:tav>
                                      </p:tavLst>
                                    </p:anim>
                                    <p:anim calcmode="lin" valueType="num">
                                      <p:cBhvr>
                                        <p:cTn id="30" dur="500" fill="hold"/>
                                        <p:tgtEl>
                                          <p:spTgt spid="36"/>
                                        </p:tgtEl>
                                        <p:attrNameLst>
                                          <p:attrName>ppt_h</p:attrName>
                                        </p:attrNameLst>
                                      </p:cBhvr>
                                      <p:tavLst>
                                        <p:tav tm="0">
                                          <p:val>
                                            <p:fltVal val="0"/>
                                          </p:val>
                                        </p:tav>
                                        <p:tav tm="100000">
                                          <p:val>
                                            <p:strVal val="#ppt_h"/>
                                          </p:val>
                                        </p:tav>
                                      </p:tavLst>
                                    </p:anim>
                                    <p:animEffect transition="in" filter="fade">
                                      <p:cBhvr>
                                        <p:cTn id="31" dur="500"/>
                                        <p:tgtEl>
                                          <p:spTgt spid="36"/>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grpId="0" nodeType="click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heel(1)">
                                      <p:cBhvr>
                                        <p:cTn id="36" dur="2000"/>
                                        <p:tgtEl>
                                          <p:spTgt spid="40"/>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p:cTn id="41" dur="500" fill="hold"/>
                                        <p:tgtEl>
                                          <p:spTgt spid="39"/>
                                        </p:tgtEl>
                                        <p:attrNameLst>
                                          <p:attrName>ppt_w</p:attrName>
                                        </p:attrNameLst>
                                      </p:cBhvr>
                                      <p:tavLst>
                                        <p:tav tm="0">
                                          <p:val>
                                            <p:fltVal val="0"/>
                                          </p:val>
                                        </p:tav>
                                        <p:tav tm="100000">
                                          <p:val>
                                            <p:strVal val="#ppt_w"/>
                                          </p:val>
                                        </p:tav>
                                      </p:tavLst>
                                    </p:anim>
                                    <p:anim calcmode="lin" valueType="num">
                                      <p:cBhvr>
                                        <p:cTn id="42" dur="500" fill="hold"/>
                                        <p:tgtEl>
                                          <p:spTgt spid="39"/>
                                        </p:tgtEl>
                                        <p:attrNameLst>
                                          <p:attrName>ppt_h</p:attrName>
                                        </p:attrNameLst>
                                      </p:cBhvr>
                                      <p:tavLst>
                                        <p:tav tm="0">
                                          <p:val>
                                            <p:fltVal val="0"/>
                                          </p:val>
                                        </p:tav>
                                        <p:tav tm="100000">
                                          <p:val>
                                            <p:strVal val="#ppt_h"/>
                                          </p:val>
                                        </p:tav>
                                      </p:tavLst>
                                    </p:anim>
                                    <p:animEffect transition="in" filter="fade">
                                      <p:cBhvr>
                                        <p:cTn id="43" dur="500"/>
                                        <p:tgtEl>
                                          <p:spTgt spid="39"/>
                                        </p:tgtEl>
                                      </p:cBhvr>
                                    </p:animEffect>
                                  </p:childTnLst>
                                </p:cTn>
                              </p:par>
                              <p:par>
                                <p:cTn id="44" presetID="53" presetClass="entr" presetSubtype="16" fill="hold" nodeType="with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p:cTn id="46" dur="500" fill="hold"/>
                                        <p:tgtEl>
                                          <p:spTgt spid="53"/>
                                        </p:tgtEl>
                                        <p:attrNameLst>
                                          <p:attrName>ppt_w</p:attrName>
                                        </p:attrNameLst>
                                      </p:cBhvr>
                                      <p:tavLst>
                                        <p:tav tm="0">
                                          <p:val>
                                            <p:fltVal val="0"/>
                                          </p:val>
                                        </p:tav>
                                        <p:tav tm="100000">
                                          <p:val>
                                            <p:strVal val="#ppt_w"/>
                                          </p:val>
                                        </p:tav>
                                      </p:tavLst>
                                    </p:anim>
                                    <p:anim calcmode="lin" valueType="num">
                                      <p:cBhvr>
                                        <p:cTn id="47" dur="500" fill="hold"/>
                                        <p:tgtEl>
                                          <p:spTgt spid="53"/>
                                        </p:tgtEl>
                                        <p:attrNameLst>
                                          <p:attrName>ppt_h</p:attrName>
                                        </p:attrNameLst>
                                      </p:cBhvr>
                                      <p:tavLst>
                                        <p:tav tm="0">
                                          <p:val>
                                            <p:fltVal val="0"/>
                                          </p:val>
                                        </p:tav>
                                        <p:tav tm="100000">
                                          <p:val>
                                            <p:strVal val="#ppt_h"/>
                                          </p:val>
                                        </p:tav>
                                      </p:tavLst>
                                    </p:anim>
                                    <p:animEffect transition="in" filter="fade">
                                      <p:cBhvr>
                                        <p:cTn id="48" dur="500"/>
                                        <p:tgtEl>
                                          <p:spTgt spid="53"/>
                                        </p:tgtEl>
                                      </p:cBhvr>
                                    </p:animEffect>
                                  </p:childTnLst>
                                </p:cTn>
                              </p:par>
                            </p:childTnLst>
                          </p:cTn>
                        </p:par>
                      </p:childTnLst>
                    </p:cTn>
                  </p:par>
                  <p:par>
                    <p:cTn id="49" fill="hold">
                      <p:stCondLst>
                        <p:cond delay="indefinite"/>
                      </p:stCondLst>
                      <p:childTnLst>
                        <p:par>
                          <p:cTn id="50" fill="hold">
                            <p:stCondLst>
                              <p:cond delay="0"/>
                            </p:stCondLst>
                            <p:childTnLst>
                              <p:par>
                                <p:cTn id="51" presetID="21" presetClass="entr" presetSubtype="1" fill="hold" grpId="0" nodeType="click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wheel(1)">
                                      <p:cBhvr>
                                        <p:cTn id="53" dur="2000"/>
                                        <p:tgtEl>
                                          <p:spTgt spid="41"/>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p:cTn id="58" dur="500" fill="hold"/>
                                        <p:tgtEl>
                                          <p:spTgt spid="11"/>
                                        </p:tgtEl>
                                        <p:attrNameLst>
                                          <p:attrName>ppt_w</p:attrName>
                                        </p:attrNameLst>
                                      </p:cBhvr>
                                      <p:tavLst>
                                        <p:tav tm="0">
                                          <p:val>
                                            <p:fltVal val="0"/>
                                          </p:val>
                                        </p:tav>
                                        <p:tav tm="100000">
                                          <p:val>
                                            <p:strVal val="#ppt_w"/>
                                          </p:val>
                                        </p:tav>
                                      </p:tavLst>
                                    </p:anim>
                                    <p:anim calcmode="lin" valueType="num">
                                      <p:cBhvr>
                                        <p:cTn id="59" dur="500" fill="hold"/>
                                        <p:tgtEl>
                                          <p:spTgt spid="11"/>
                                        </p:tgtEl>
                                        <p:attrNameLst>
                                          <p:attrName>ppt_h</p:attrName>
                                        </p:attrNameLst>
                                      </p:cBhvr>
                                      <p:tavLst>
                                        <p:tav tm="0">
                                          <p:val>
                                            <p:fltVal val="0"/>
                                          </p:val>
                                        </p:tav>
                                        <p:tav tm="100000">
                                          <p:val>
                                            <p:strVal val="#ppt_h"/>
                                          </p:val>
                                        </p:tav>
                                      </p:tavLst>
                                    </p:anim>
                                    <p:animEffect transition="in" filter="fade">
                                      <p:cBhvr>
                                        <p:cTn id="60" dur="500"/>
                                        <p:tgtEl>
                                          <p:spTgt spid="11"/>
                                        </p:tgtEl>
                                      </p:cBhvr>
                                    </p:animEffect>
                                  </p:childTnLst>
                                </p:cTn>
                              </p:par>
                            </p:childTnLst>
                          </p:cTn>
                        </p:par>
                      </p:childTnLst>
                    </p:cTn>
                  </p:par>
                  <p:par>
                    <p:cTn id="61" fill="hold">
                      <p:stCondLst>
                        <p:cond delay="indefinite"/>
                      </p:stCondLst>
                      <p:childTnLst>
                        <p:par>
                          <p:cTn id="62" fill="hold">
                            <p:stCondLst>
                              <p:cond delay="0"/>
                            </p:stCondLst>
                            <p:childTnLst>
                              <p:par>
                                <p:cTn id="63" presetID="14" presetClass="entr" presetSubtype="10" fill="hold" grpId="0" nodeType="click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randombar(horizontal)">
                                      <p:cBhvr>
                                        <p:cTn id="65" dur="500"/>
                                        <p:tgtEl>
                                          <p:spTgt spid="54"/>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14"/>
                                        </p:tgtEl>
                                        <p:attrNameLst>
                                          <p:attrName>style.visibility</p:attrName>
                                        </p:attrNameLst>
                                      </p:cBhvr>
                                      <p:to>
                                        <p:strVal val="visible"/>
                                      </p:to>
                                    </p:set>
                                    <p:anim calcmode="lin" valueType="num">
                                      <p:cBhvr>
                                        <p:cTn id="70" dur="500" fill="hold"/>
                                        <p:tgtEl>
                                          <p:spTgt spid="14"/>
                                        </p:tgtEl>
                                        <p:attrNameLst>
                                          <p:attrName>ppt_w</p:attrName>
                                        </p:attrNameLst>
                                      </p:cBhvr>
                                      <p:tavLst>
                                        <p:tav tm="0">
                                          <p:val>
                                            <p:fltVal val="0"/>
                                          </p:val>
                                        </p:tav>
                                        <p:tav tm="100000">
                                          <p:val>
                                            <p:strVal val="#ppt_w"/>
                                          </p:val>
                                        </p:tav>
                                      </p:tavLst>
                                    </p:anim>
                                    <p:anim calcmode="lin" valueType="num">
                                      <p:cBhvr>
                                        <p:cTn id="71" dur="500" fill="hold"/>
                                        <p:tgtEl>
                                          <p:spTgt spid="14"/>
                                        </p:tgtEl>
                                        <p:attrNameLst>
                                          <p:attrName>ppt_h</p:attrName>
                                        </p:attrNameLst>
                                      </p:cBhvr>
                                      <p:tavLst>
                                        <p:tav tm="0">
                                          <p:val>
                                            <p:fltVal val="0"/>
                                          </p:val>
                                        </p:tav>
                                        <p:tav tm="100000">
                                          <p:val>
                                            <p:strVal val="#ppt_h"/>
                                          </p:val>
                                        </p:tav>
                                      </p:tavLst>
                                    </p:anim>
                                    <p:animEffect transition="in" filter="fade">
                                      <p:cBhvr>
                                        <p:cTn id="72" dur="500"/>
                                        <p:tgtEl>
                                          <p:spTgt spid="14"/>
                                        </p:tgtEl>
                                      </p:cBhvr>
                                    </p:animEffect>
                                  </p:childTnLst>
                                </p:cTn>
                              </p:par>
                            </p:childTnLst>
                          </p:cTn>
                        </p:par>
                      </p:childTnLst>
                    </p:cTn>
                  </p:par>
                  <p:par>
                    <p:cTn id="73" fill="hold">
                      <p:stCondLst>
                        <p:cond delay="indefinite"/>
                      </p:stCondLst>
                      <p:childTnLst>
                        <p:par>
                          <p:cTn id="74" fill="hold">
                            <p:stCondLst>
                              <p:cond delay="0"/>
                            </p:stCondLst>
                            <p:childTnLst>
                              <p:par>
                                <p:cTn id="75" presetID="14" presetClass="entr" presetSubtype="10" fill="hold" grpId="0" nodeType="clickEffect">
                                  <p:stCondLst>
                                    <p:cond delay="0"/>
                                  </p:stCondLst>
                                  <p:childTnLst>
                                    <p:set>
                                      <p:cBhvr>
                                        <p:cTn id="76" dur="1" fill="hold">
                                          <p:stCondLst>
                                            <p:cond delay="0"/>
                                          </p:stCondLst>
                                        </p:cTn>
                                        <p:tgtEl>
                                          <p:spTgt spid="57"/>
                                        </p:tgtEl>
                                        <p:attrNameLst>
                                          <p:attrName>style.visibility</p:attrName>
                                        </p:attrNameLst>
                                      </p:cBhvr>
                                      <p:to>
                                        <p:strVal val="visible"/>
                                      </p:to>
                                    </p:set>
                                    <p:animEffect transition="in" filter="randombar(horizontal)">
                                      <p:cBhvr>
                                        <p:cTn id="77" dur="500"/>
                                        <p:tgtEl>
                                          <p:spTgt spid="57"/>
                                        </p:tgtEl>
                                      </p:cBhvr>
                                    </p:animEffect>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nodeType="click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p:cTn id="82" dur="500" fill="hold"/>
                                        <p:tgtEl>
                                          <p:spTgt spid="12"/>
                                        </p:tgtEl>
                                        <p:attrNameLst>
                                          <p:attrName>ppt_w</p:attrName>
                                        </p:attrNameLst>
                                      </p:cBhvr>
                                      <p:tavLst>
                                        <p:tav tm="0">
                                          <p:val>
                                            <p:fltVal val="0"/>
                                          </p:val>
                                        </p:tav>
                                        <p:tav tm="100000">
                                          <p:val>
                                            <p:strVal val="#ppt_w"/>
                                          </p:val>
                                        </p:tav>
                                      </p:tavLst>
                                    </p:anim>
                                    <p:anim calcmode="lin" valueType="num">
                                      <p:cBhvr>
                                        <p:cTn id="83" dur="500" fill="hold"/>
                                        <p:tgtEl>
                                          <p:spTgt spid="12"/>
                                        </p:tgtEl>
                                        <p:attrNameLst>
                                          <p:attrName>ppt_h</p:attrName>
                                        </p:attrNameLst>
                                      </p:cBhvr>
                                      <p:tavLst>
                                        <p:tav tm="0">
                                          <p:val>
                                            <p:fltVal val="0"/>
                                          </p:val>
                                        </p:tav>
                                        <p:tav tm="100000">
                                          <p:val>
                                            <p:strVal val="#ppt_h"/>
                                          </p:val>
                                        </p:tav>
                                      </p:tavLst>
                                    </p:anim>
                                    <p:animEffect transition="in" filter="fade">
                                      <p:cBhvr>
                                        <p:cTn id="84" dur="500"/>
                                        <p:tgtEl>
                                          <p:spTgt spid="12"/>
                                        </p:tgtEl>
                                      </p:cBhvr>
                                    </p:animEffect>
                                  </p:childTnLst>
                                </p:cTn>
                              </p:par>
                            </p:childTnLst>
                          </p:cTn>
                        </p:par>
                      </p:childTnLst>
                    </p:cTn>
                  </p:par>
                  <p:par>
                    <p:cTn id="85" fill="hold">
                      <p:stCondLst>
                        <p:cond delay="indefinite"/>
                      </p:stCondLst>
                      <p:childTnLst>
                        <p:par>
                          <p:cTn id="86" fill="hold">
                            <p:stCondLst>
                              <p:cond delay="0"/>
                            </p:stCondLst>
                            <p:childTnLst>
                              <p:par>
                                <p:cTn id="87" presetID="14" presetClass="entr" presetSubtype="10" fill="hold" grpId="0" nodeType="clickEffect">
                                  <p:stCondLst>
                                    <p:cond delay="0"/>
                                  </p:stCondLst>
                                  <p:childTnLst>
                                    <p:set>
                                      <p:cBhvr>
                                        <p:cTn id="88" dur="1" fill="hold">
                                          <p:stCondLst>
                                            <p:cond delay="0"/>
                                          </p:stCondLst>
                                        </p:cTn>
                                        <p:tgtEl>
                                          <p:spTgt spid="55"/>
                                        </p:tgtEl>
                                        <p:attrNameLst>
                                          <p:attrName>style.visibility</p:attrName>
                                        </p:attrNameLst>
                                      </p:cBhvr>
                                      <p:to>
                                        <p:strVal val="visible"/>
                                      </p:to>
                                    </p:set>
                                    <p:animEffect transition="in" filter="randombar(horizontal)">
                                      <p:cBhvr>
                                        <p:cTn id="89" dur="500"/>
                                        <p:tgtEl>
                                          <p:spTgt spid="55"/>
                                        </p:tgtEl>
                                      </p:cBhvr>
                                    </p:animEffect>
                                  </p:childTnLst>
                                </p:cTn>
                              </p:par>
                            </p:childTnLst>
                          </p:cTn>
                        </p:par>
                      </p:childTnLst>
                    </p:cTn>
                  </p:par>
                  <p:par>
                    <p:cTn id="90" fill="hold">
                      <p:stCondLst>
                        <p:cond delay="indefinite"/>
                      </p:stCondLst>
                      <p:childTnLst>
                        <p:par>
                          <p:cTn id="91" fill="hold">
                            <p:stCondLst>
                              <p:cond delay="0"/>
                            </p:stCondLst>
                            <p:childTnLst>
                              <p:par>
                                <p:cTn id="92" presetID="53" presetClass="entr" presetSubtype="16" fill="hold" nodeType="clickEffect">
                                  <p:stCondLst>
                                    <p:cond delay="0"/>
                                  </p:stCondLst>
                                  <p:childTnLst>
                                    <p:set>
                                      <p:cBhvr>
                                        <p:cTn id="93" dur="1" fill="hold">
                                          <p:stCondLst>
                                            <p:cond delay="0"/>
                                          </p:stCondLst>
                                        </p:cTn>
                                        <p:tgtEl>
                                          <p:spTgt spid="13"/>
                                        </p:tgtEl>
                                        <p:attrNameLst>
                                          <p:attrName>style.visibility</p:attrName>
                                        </p:attrNameLst>
                                      </p:cBhvr>
                                      <p:to>
                                        <p:strVal val="visible"/>
                                      </p:to>
                                    </p:set>
                                    <p:anim calcmode="lin" valueType="num">
                                      <p:cBhvr>
                                        <p:cTn id="94" dur="500" fill="hold"/>
                                        <p:tgtEl>
                                          <p:spTgt spid="13"/>
                                        </p:tgtEl>
                                        <p:attrNameLst>
                                          <p:attrName>ppt_w</p:attrName>
                                        </p:attrNameLst>
                                      </p:cBhvr>
                                      <p:tavLst>
                                        <p:tav tm="0">
                                          <p:val>
                                            <p:fltVal val="0"/>
                                          </p:val>
                                        </p:tav>
                                        <p:tav tm="100000">
                                          <p:val>
                                            <p:strVal val="#ppt_w"/>
                                          </p:val>
                                        </p:tav>
                                      </p:tavLst>
                                    </p:anim>
                                    <p:anim calcmode="lin" valueType="num">
                                      <p:cBhvr>
                                        <p:cTn id="95" dur="500" fill="hold"/>
                                        <p:tgtEl>
                                          <p:spTgt spid="13"/>
                                        </p:tgtEl>
                                        <p:attrNameLst>
                                          <p:attrName>ppt_h</p:attrName>
                                        </p:attrNameLst>
                                      </p:cBhvr>
                                      <p:tavLst>
                                        <p:tav tm="0">
                                          <p:val>
                                            <p:fltVal val="0"/>
                                          </p:val>
                                        </p:tav>
                                        <p:tav tm="100000">
                                          <p:val>
                                            <p:strVal val="#ppt_h"/>
                                          </p:val>
                                        </p:tav>
                                      </p:tavLst>
                                    </p:anim>
                                    <p:animEffect transition="in" filter="fade">
                                      <p:cBhvr>
                                        <p:cTn id="96" dur="500"/>
                                        <p:tgtEl>
                                          <p:spTgt spid="13"/>
                                        </p:tgtEl>
                                      </p:cBhvr>
                                    </p:animEffect>
                                  </p:childTnLst>
                                </p:cTn>
                              </p:par>
                            </p:childTnLst>
                          </p:cTn>
                        </p:par>
                      </p:childTnLst>
                    </p:cTn>
                  </p:par>
                  <p:par>
                    <p:cTn id="97" fill="hold">
                      <p:stCondLst>
                        <p:cond delay="indefinite"/>
                      </p:stCondLst>
                      <p:childTnLst>
                        <p:par>
                          <p:cTn id="98" fill="hold">
                            <p:stCondLst>
                              <p:cond delay="0"/>
                            </p:stCondLst>
                            <p:childTnLst>
                              <p:par>
                                <p:cTn id="99" presetID="14" presetClass="entr" presetSubtype="10" fill="hold" grpId="0" nodeType="clickEffect">
                                  <p:stCondLst>
                                    <p:cond delay="0"/>
                                  </p:stCondLst>
                                  <p:childTnLst>
                                    <p:set>
                                      <p:cBhvr>
                                        <p:cTn id="100" dur="1" fill="hold">
                                          <p:stCondLst>
                                            <p:cond delay="0"/>
                                          </p:stCondLst>
                                        </p:cTn>
                                        <p:tgtEl>
                                          <p:spTgt spid="56"/>
                                        </p:tgtEl>
                                        <p:attrNameLst>
                                          <p:attrName>style.visibility</p:attrName>
                                        </p:attrNameLst>
                                      </p:cBhvr>
                                      <p:to>
                                        <p:strVal val="visible"/>
                                      </p:to>
                                    </p:set>
                                    <p:animEffect transition="in" filter="randombar(horizontal)">
                                      <p:cBhvr>
                                        <p:cTn id="10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54" grpId="0"/>
      <p:bldP spid="55" grpId="0"/>
      <p:bldP spid="56" grpId="0"/>
      <p:bldP spid="5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89BDA334-99FD-4F4D-AE64-37BB759DFD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矩形 4">
            <a:extLst>
              <a:ext uri="{FF2B5EF4-FFF2-40B4-BE49-F238E27FC236}">
                <a16:creationId xmlns:a16="http://schemas.microsoft.com/office/drawing/2014/main" xmlns="" id="{279D707D-0A2F-4887-84B9-3041E6804477}"/>
              </a:ext>
            </a:extLst>
          </p:cNvPr>
          <p:cNvSpPr/>
          <p:nvPr/>
        </p:nvSpPr>
        <p:spPr>
          <a:xfrm>
            <a:off x="2104299" y="2562101"/>
            <a:ext cx="7983402" cy="1107996"/>
          </a:xfrm>
          <a:prstGeom prst="rect">
            <a:avLst/>
          </a:prstGeom>
        </p:spPr>
        <p:txBody>
          <a:bodyPr wrap="square">
            <a:spAutoFit/>
          </a:bodyPr>
          <a:lstStyle/>
          <a:p>
            <a:pPr algn="just"/>
            <a:r>
              <a:rPr lang="zh-CN" altLang="en-US" sz="6600" b="1" kern="100" dirty="0">
                <a:solidFill>
                  <a:srgbClr val="3780D7"/>
                </a:solidFill>
                <a:latin typeface="微软雅黑" panose="020B0503020204020204" pitchFamily="34" charset="-122"/>
                <a:ea typeface="微软雅黑" panose="020B0503020204020204" pitchFamily="34" charset="-122"/>
                <a:cs typeface="Times New Roman" panose="02020603050405020304" pitchFamily="18" charset="0"/>
              </a:rPr>
              <a:t>实验心得体会和建议</a:t>
            </a:r>
          </a:p>
        </p:txBody>
      </p:sp>
    </p:spTree>
    <p:extLst>
      <p:ext uri="{BB962C8B-B14F-4D97-AF65-F5344CB8AC3E}">
        <p14:creationId xmlns:p14="http://schemas.microsoft.com/office/powerpoint/2010/main" val="2075193621"/>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500" autoRev="1" fill="hold">
                                          <p:stCondLst>
                                            <p:cond delay="0"/>
                                          </p:stCondLst>
                                        </p:cTn>
                                        <p:tgtEl>
                                          <p:spTgt spid="5"/>
                                        </p:tgtEl>
                                        <p:attrNameLst>
                                          <p:attrName>ppt_w</p:attrName>
                                        </p:attrNameLst>
                                      </p:cBhvr>
                                    </p:anim>
                                    <p:anim by="(#ppt_w*0.50)" calcmode="lin" valueType="num">
                                      <p:cBhvr>
                                        <p:cTn id="8" dur="500" decel="50000" autoRev="1" fill="hold">
                                          <p:stCondLst>
                                            <p:cond delay="0"/>
                                          </p:stCondLst>
                                        </p:cTn>
                                        <p:tgtEl>
                                          <p:spTgt spid="5"/>
                                        </p:tgtEl>
                                        <p:attrNameLst>
                                          <p:attrName>ppt_x</p:attrName>
                                        </p:attrNameLst>
                                      </p:cBhvr>
                                    </p:anim>
                                    <p:anim from="(-#ppt_h/2)" to="(#ppt_y)" calcmode="lin" valueType="num">
                                      <p:cBhvr>
                                        <p:cTn id="9" dur="1000" fill="hold">
                                          <p:stCondLst>
                                            <p:cond delay="0"/>
                                          </p:stCondLst>
                                        </p:cTn>
                                        <p:tgtEl>
                                          <p:spTgt spid="5"/>
                                        </p:tgtEl>
                                        <p:attrNameLst>
                                          <p:attrName>ppt_y</p:attrName>
                                        </p:attrNameLst>
                                      </p:cBhvr>
                                    </p:anim>
                                    <p:animRot by="21600000">
                                      <p:cBhvr>
                                        <p:cTn id="10"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i$liḋê">
            <a:extLst>
              <a:ext uri="{FF2B5EF4-FFF2-40B4-BE49-F238E27FC236}">
                <a16:creationId xmlns:a16="http://schemas.microsoft.com/office/drawing/2014/main" xmlns="" id="{DD94BB10-DA5F-4317-97D1-FE95E2938F2B}"/>
              </a:ext>
            </a:extLst>
          </p:cNvPr>
          <p:cNvGrpSpPr/>
          <p:nvPr/>
        </p:nvGrpSpPr>
        <p:grpSpPr>
          <a:xfrm>
            <a:off x="4658177" y="1724413"/>
            <a:ext cx="2875641" cy="4345061"/>
            <a:chOff x="4762500" y="1445060"/>
            <a:chExt cx="3109850" cy="4698946"/>
          </a:xfrm>
        </p:grpSpPr>
        <p:grpSp>
          <p:nvGrpSpPr>
            <p:cNvPr id="55" name="íSlïḍê">
              <a:extLst>
                <a:ext uri="{FF2B5EF4-FFF2-40B4-BE49-F238E27FC236}">
                  <a16:creationId xmlns:a16="http://schemas.microsoft.com/office/drawing/2014/main" xmlns="" id="{E79D6421-29E3-4357-BB4D-83724DBBFA76}"/>
                </a:ext>
              </a:extLst>
            </p:cNvPr>
            <p:cNvGrpSpPr/>
            <p:nvPr/>
          </p:nvGrpSpPr>
          <p:grpSpPr>
            <a:xfrm>
              <a:off x="5074795" y="4242054"/>
              <a:ext cx="2042413" cy="1901952"/>
              <a:chOff x="5074795" y="3502152"/>
              <a:chExt cx="2042413" cy="1901952"/>
            </a:xfrm>
          </p:grpSpPr>
          <p:sp>
            <p:nvSpPr>
              <p:cNvPr id="62" name="iṩľiďè">
                <a:extLst>
                  <a:ext uri="{FF2B5EF4-FFF2-40B4-BE49-F238E27FC236}">
                    <a16:creationId xmlns:a16="http://schemas.microsoft.com/office/drawing/2014/main" xmlns="" id="{35627A0F-E1ED-4810-A066-7D5ACF8D6F76}"/>
                  </a:ext>
                </a:extLst>
              </p:cNvPr>
              <p:cNvSpPr/>
              <p:nvPr/>
            </p:nvSpPr>
            <p:spPr>
              <a:xfrm>
                <a:off x="5510784" y="3502152"/>
                <a:ext cx="1170432" cy="1170432"/>
              </a:xfrm>
              <a:prstGeom prst="ellipse">
                <a:avLst/>
              </a:prstGeom>
              <a:solidFill>
                <a:schemeClr val="tx2">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3" name="íş1iḑé">
                <a:extLst>
                  <a:ext uri="{FF2B5EF4-FFF2-40B4-BE49-F238E27FC236}">
                    <a16:creationId xmlns:a16="http://schemas.microsoft.com/office/drawing/2014/main" xmlns="" id="{70FFC674-18FA-45EC-9271-7EDEFDDEE08E}"/>
                  </a:ext>
                </a:extLst>
              </p:cNvPr>
              <p:cNvSpPr/>
              <p:nvPr/>
            </p:nvSpPr>
            <p:spPr>
              <a:xfrm>
                <a:off x="5074795" y="4599432"/>
                <a:ext cx="2042413" cy="804672"/>
              </a:xfrm>
              <a:custGeom>
                <a:avLst/>
                <a:gdLst>
                  <a:gd name="connsiteX0" fmla="*/ 1021206 w 2042413"/>
                  <a:gd name="connsiteY0" fmla="*/ 0 h 804672"/>
                  <a:gd name="connsiteX1" fmla="*/ 2025490 w 2042413"/>
                  <a:gd name="connsiteY1" fmla="*/ 738858 h 804672"/>
                  <a:gd name="connsiteX2" fmla="*/ 2042413 w 2042413"/>
                  <a:gd name="connsiteY2" fmla="*/ 804672 h 804672"/>
                  <a:gd name="connsiteX3" fmla="*/ 0 w 2042413"/>
                  <a:gd name="connsiteY3" fmla="*/ 804672 h 804672"/>
                  <a:gd name="connsiteX4" fmla="*/ 16922 w 2042413"/>
                  <a:gd name="connsiteY4" fmla="*/ 738858 h 804672"/>
                  <a:gd name="connsiteX5" fmla="*/ 1021206 w 2042413"/>
                  <a:gd name="connsiteY5" fmla="*/ 0 h 804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2413" h="804672">
                    <a:moveTo>
                      <a:pt x="1021206" y="0"/>
                    </a:moveTo>
                    <a:cubicBezTo>
                      <a:pt x="1493075" y="0"/>
                      <a:pt x="1892351" y="310801"/>
                      <a:pt x="2025490" y="738858"/>
                    </a:cubicBezTo>
                    <a:lnTo>
                      <a:pt x="2042413" y="804672"/>
                    </a:lnTo>
                    <a:lnTo>
                      <a:pt x="0" y="804672"/>
                    </a:lnTo>
                    <a:lnTo>
                      <a:pt x="16922" y="738858"/>
                    </a:lnTo>
                    <a:cubicBezTo>
                      <a:pt x="150062" y="310801"/>
                      <a:pt x="549338" y="0"/>
                      <a:pt x="1021206" y="0"/>
                    </a:cubicBezTo>
                    <a:close/>
                  </a:path>
                </a:pathLst>
              </a:custGeom>
              <a:solidFill>
                <a:schemeClr val="tx2">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56" name="iśľiḋè">
              <a:extLst>
                <a:ext uri="{FF2B5EF4-FFF2-40B4-BE49-F238E27FC236}">
                  <a16:creationId xmlns:a16="http://schemas.microsoft.com/office/drawing/2014/main" xmlns="" id="{3044FF90-BE1A-4AA3-A44B-A27EC669E5C2}"/>
                </a:ext>
              </a:extLst>
            </p:cNvPr>
            <p:cNvSpPr/>
            <p:nvPr/>
          </p:nvSpPr>
          <p:spPr>
            <a:xfrm>
              <a:off x="6171566" y="1639412"/>
              <a:ext cx="1700784" cy="2479579"/>
            </a:xfrm>
            <a:custGeom>
              <a:avLst/>
              <a:gdLst>
                <a:gd name="connsiteX0" fmla="*/ 443484 w 886968"/>
                <a:gd name="connsiteY0" fmla="*/ 0 h 1293114"/>
                <a:gd name="connsiteX1" fmla="*/ 886968 w 886968"/>
                <a:gd name="connsiteY1" fmla="*/ 443484 h 1293114"/>
                <a:gd name="connsiteX2" fmla="*/ 532862 w 886968"/>
                <a:gd name="connsiteY2" fmla="*/ 877958 h 1293114"/>
                <a:gd name="connsiteX3" fmla="*/ 443485 w 886968"/>
                <a:gd name="connsiteY3" fmla="*/ 886968 h 1293114"/>
                <a:gd name="connsiteX4" fmla="*/ 443485 w 886968"/>
                <a:gd name="connsiteY4" fmla="*/ 887079 h 1293114"/>
                <a:gd name="connsiteX5" fmla="*/ 442389 w 886968"/>
                <a:gd name="connsiteY5" fmla="*/ 886968 h 1293114"/>
                <a:gd name="connsiteX6" fmla="*/ 8988 w 886968"/>
                <a:gd name="connsiteY6" fmla="*/ 1240200 h 1293114"/>
                <a:gd name="connsiteX7" fmla="*/ 3654 w 886968"/>
                <a:gd name="connsiteY7" fmla="*/ 1293114 h 1293114"/>
                <a:gd name="connsiteX8" fmla="*/ 1 w 886968"/>
                <a:gd name="connsiteY8" fmla="*/ 1293114 h 1293114"/>
                <a:gd name="connsiteX9" fmla="*/ 1 w 886968"/>
                <a:gd name="connsiteY9" fmla="*/ 443494 h 1293114"/>
                <a:gd name="connsiteX10" fmla="*/ 0 w 886968"/>
                <a:gd name="connsiteY10" fmla="*/ 443484 h 1293114"/>
                <a:gd name="connsiteX11" fmla="*/ 443484 w 886968"/>
                <a:gd name="connsiteY11" fmla="*/ 0 h 12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6968" h="1293114">
                  <a:moveTo>
                    <a:pt x="443484" y="0"/>
                  </a:moveTo>
                  <a:cubicBezTo>
                    <a:pt x="688413" y="0"/>
                    <a:pt x="886968" y="198555"/>
                    <a:pt x="886968" y="443484"/>
                  </a:cubicBezTo>
                  <a:cubicBezTo>
                    <a:pt x="886968" y="657797"/>
                    <a:pt x="734950" y="836605"/>
                    <a:pt x="532862" y="877958"/>
                  </a:cubicBezTo>
                  <a:lnTo>
                    <a:pt x="443485" y="886968"/>
                  </a:lnTo>
                  <a:lnTo>
                    <a:pt x="443485" y="887079"/>
                  </a:lnTo>
                  <a:lnTo>
                    <a:pt x="442389" y="886968"/>
                  </a:lnTo>
                  <a:cubicBezTo>
                    <a:pt x="228605" y="886968"/>
                    <a:pt x="50239" y="1038611"/>
                    <a:pt x="8988" y="1240200"/>
                  </a:cubicBezTo>
                  <a:lnTo>
                    <a:pt x="3654" y="1293114"/>
                  </a:lnTo>
                  <a:lnTo>
                    <a:pt x="1" y="1293114"/>
                  </a:lnTo>
                  <a:lnTo>
                    <a:pt x="1" y="443494"/>
                  </a:lnTo>
                  <a:lnTo>
                    <a:pt x="0" y="443484"/>
                  </a:lnTo>
                  <a:cubicBezTo>
                    <a:pt x="0" y="198555"/>
                    <a:pt x="198555" y="0"/>
                    <a:pt x="443484" y="0"/>
                  </a:cubicBezTo>
                  <a:close/>
                </a:path>
              </a:pathLst>
            </a:custGeom>
            <a:solidFill>
              <a:srgbClr val="398BD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7" name="ïṣḷiḋè">
              <a:extLst>
                <a:ext uri="{FF2B5EF4-FFF2-40B4-BE49-F238E27FC236}">
                  <a16:creationId xmlns:a16="http://schemas.microsoft.com/office/drawing/2014/main" xmlns="" id="{A377089F-21E4-445D-8787-916D3D3F9BEC}"/>
                </a:ext>
              </a:extLst>
            </p:cNvPr>
            <p:cNvSpPr/>
            <p:nvPr/>
          </p:nvSpPr>
          <p:spPr>
            <a:xfrm flipH="1">
              <a:off x="4762500" y="2313742"/>
              <a:ext cx="1238250" cy="1805249"/>
            </a:xfrm>
            <a:custGeom>
              <a:avLst/>
              <a:gdLst>
                <a:gd name="connsiteX0" fmla="*/ 443484 w 886968"/>
                <a:gd name="connsiteY0" fmla="*/ 0 h 1293114"/>
                <a:gd name="connsiteX1" fmla="*/ 886968 w 886968"/>
                <a:gd name="connsiteY1" fmla="*/ 443484 h 1293114"/>
                <a:gd name="connsiteX2" fmla="*/ 532862 w 886968"/>
                <a:gd name="connsiteY2" fmla="*/ 877958 h 1293114"/>
                <a:gd name="connsiteX3" fmla="*/ 443485 w 886968"/>
                <a:gd name="connsiteY3" fmla="*/ 886968 h 1293114"/>
                <a:gd name="connsiteX4" fmla="*/ 443485 w 886968"/>
                <a:gd name="connsiteY4" fmla="*/ 887079 h 1293114"/>
                <a:gd name="connsiteX5" fmla="*/ 442389 w 886968"/>
                <a:gd name="connsiteY5" fmla="*/ 886968 h 1293114"/>
                <a:gd name="connsiteX6" fmla="*/ 8988 w 886968"/>
                <a:gd name="connsiteY6" fmla="*/ 1240200 h 1293114"/>
                <a:gd name="connsiteX7" fmla="*/ 3654 w 886968"/>
                <a:gd name="connsiteY7" fmla="*/ 1293114 h 1293114"/>
                <a:gd name="connsiteX8" fmla="*/ 1 w 886968"/>
                <a:gd name="connsiteY8" fmla="*/ 1293114 h 1293114"/>
                <a:gd name="connsiteX9" fmla="*/ 1 w 886968"/>
                <a:gd name="connsiteY9" fmla="*/ 443494 h 1293114"/>
                <a:gd name="connsiteX10" fmla="*/ 0 w 886968"/>
                <a:gd name="connsiteY10" fmla="*/ 443484 h 1293114"/>
                <a:gd name="connsiteX11" fmla="*/ 443484 w 886968"/>
                <a:gd name="connsiteY11" fmla="*/ 0 h 12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6968" h="1293114">
                  <a:moveTo>
                    <a:pt x="443484" y="0"/>
                  </a:moveTo>
                  <a:cubicBezTo>
                    <a:pt x="688413" y="0"/>
                    <a:pt x="886968" y="198555"/>
                    <a:pt x="886968" y="443484"/>
                  </a:cubicBezTo>
                  <a:cubicBezTo>
                    <a:pt x="886968" y="657797"/>
                    <a:pt x="734950" y="836605"/>
                    <a:pt x="532862" y="877958"/>
                  </a:cubicBezTo>
                  <a:lnTo>
                    <a:pt x="443485" y="886968"/>
                  </a:lnTo>
                  <a:lnTo>
                    <a:pt x="443485" y="887079"/>
                  </a:lnTo>
                  <a:lnTo>
                    <a:pt x="442389" y="886968"/>
                  </a:lnTo>
                  <a:cubicBezTo>
                    <a:pt x="228605" y="886968"/>
                    <a:pt x="50239" y="1038611"/>
                    <a:pt x="8988" y="1240200"/>
                  </a:cubicBezTo>
                  <a:lnTo>
                    <a:pt x="3654" y="1293114"/>
                  </a:lnTo>
                  <a:lnTo>
                    <a:pt x="1" y="1293114"/>
                  </a:lnTo>
                  <a:lnTo>
                    <a:pt x="1" y="443494"/>
                  </a:lnTo>
                  <a:lnTo>
                    <a:pt x="0" y="443484"/>
                  </a:lnTo>
                  <a:cubicBezTo>
                    <a:pt x="0" y="198555"/>
                    <a:pt x="198555" y="0"/>
                    <a:pt x="443484" y="0"/>
                  </a:cubicBezTo>
                  <a:close/>
                </a:path>
              </a:pathLst>
            </a:custGeom>
            <a:solidFill>
              <a:srgbClr val="41B7D0"/>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8" name="íṧḻiḑe">
              <a:extLst>
                <a:ext uri="{FF2B5EF4-FFF2-40B4-BE49-F238E27FC236}">
                  <a16:creationId xmlns:a16="http://schemas.microsoft.com/office/drawing/2014/main" xmlns="" id="{D62AB9CA-D688-4D0C-96A7-E137E0251813}"/>
                </a:ext>
              </a:extLst>
            </p:cNvPr>
            <p:cNvSpPr/>
            <p:nvPr/>
          </p:nvSpPr>
          <p:spPr>
            <a:xfrm flipH="1">
              <a:off x="5200650" y="1445060"/>
              <a:ext cx="800100" cy="1166469"/>
            </a:xfrm>
            <a:custGeom>
              <a:avLst/>
              <a:gdLst>
                <a:gd name="connsiteX0" fmla="*/ 443484 w 886968"/>
                <a:gd name="connsiteY0" fmla="*/ 0 h 1293114"/>
                <a:gd name="connsiteX1" fmla="*/ 886968 w 886968"/>
                <a:gd name="connsiteY1" fmla="*/ 443484 h 1293114"/>
                <a:gd name="connsiteX2" fmla="*/ 532862 w 886968"/>
                <a:gd name="connsiteY2" fmla="*/ 877958 h 1293114"/>
                <a:gd name="connsiteX3" fmla="*/ 443485 w 886968"/>
                <a:gd name="connsiteY3" fmla="*/ 886968 h 1293114"/>
                <a:gd name="connsiteX4" fmla="*/ 443485 w 886968"/>
                <a:gd name="connsiteY4" fmla="*/ 887079 h 1293114"/>
                <a:gd name="connsiteX5" fmla="*/ 442389 w 886968"/>
                <a:gd name="connsiteY5" fmla="*/ 886968 h 1293114"/>
                <a:gd name="connsiteX6" fmla="*/ 8988 w 886968"/>
                <a:gd name="connsiteY6" fmla="*/ 1240200 h 1293114"/>
                <a:gd name="connsiteX7" fmla="*/ 3654 w 886968"/>
                <a:gd name="connsiteY7" fmla="*/ 1293114 h 1293114"/>
                <a:gd name="connsiteX8" fmla="*/ 1 w 886968"/>
                <a:gd name="connsiteY8" fmla="*/ 1293114 h 1293114"/>
                <a:gd name="connsiteX9" fmla="*/ 1 w 886968"/>
                <a:gd name="connsiteY9" fmla="*/ 443494 h 1293114"/>
                <a:gd name="connsiteX10" fmla="*/ 0 w 886968"/>
                <a:gd name="connsiteY10" fmla="*/ 443484 h 1293114"/>
                <a:gd name="connsiteX11" fmla="*/ 443484 w 886968"/>
                <a:gd name="connsiteY11" fmla="*/ 0 h 12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6968" h="1293114">
                  <a:moveTo>
                    <a:pt x="443484" y="0"/>
                  </a:moveTo>
                  <a:cubicBezTo>
                    <a:pt x="688413" y="0"/>
                    <a:pt x="886968" y="198555"/>
                    <a:pt x="886968" y="443484"/>
                  </a:cubicBezTo>
                  <a:cubicBezTo>
                    <a:pt x="886968" y="657797"/>
                    <a:pt x="734950" y="836605"/>
                    <a:pt x="532862" y="877958"/>
                  </a:cubicBezTo>
                  <a:lnTo>
                    <a:pt x="443485" y="886968"/>
                  </a:lnTo>
                  <a:lnTo>
                    <a:pt x="443485" y="887079"/>
                  </a:lnTo>
                  <a:lnTo>
                    <a:pt x="442389" y="886968"/>
                  </a:lnTo>
                  <a:cubicBezTo>
                    <a:pt x="228605" y="886968"/>
                    <a:pt x="50239" y="1038611"/>
                    <a:pt x="8988" y="1240200"/>
                  </a:cubicBezTo>
                  <a:lnTo>
                    <a:pt x="3654" y="1293114"/>
                  </a:lnTo>
                  <a:lnTo>
                    <a:pt x="1" y="1293114"/>
                  </a:lnTo>
                  <a:lnTo>
                    <a:pt x="1" y="443494"/>
                  </a:lnTo>
                  <a:lnTo>
                    <a:pt x="0" y="443484"/>
                  </a:lnTo>
                  <a:cubicBezTo>
                    <a:pt x="0" y="198555"/>
                    <a:pt x="198555" y="0"/>
                    <a:pt x="443484" y="0"/>
                  </a:cubicBezTo>
                  <a:close/>
                </a:path>
              </a:pathLst>
            </a:custGeom>
            <a:solidFill>
              <a:srgbClr val="3DA1D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53" name="îŝļíḓê">
            <a:extLst>
              <a:ext uri="{FF2B5EF4-FFF2-40B4-BE49-F238E27FC236}">
                <a16:creationId xmlns:a16="http://schemas.microsoft.com/office/drawing/2014/main" xmlns="" id="{B7968F41-FCF5-4904-BA74-202D2F53A886}"/>
              </a:ext>
            </a:extLst>
          </p:cNvPr>
          <p:cNvSpPr/>
          <p:nvPr/>
        </p:nvSpPr>
        <p:spPr>
          <a:xfrm>
            <a:off x="3562788" y="1820101"/>
            <a:ext cx="489858" cy="489858"/>
          </a:xfrm>
          <a:prstGeom prst="ellipse">
            <a:avLst/>
          </a:prstGeom>
          <a:solidFill>
            <a:srgbClr val="41B7D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1" name="í$ľïde">
            <a:extLst>
              <a:ext uri="{FF2B5EF4-FFF2-40B4-BE49-F238E27FC236}">
                <a16:creationId xmlns:a16="http://schemas.microsoft.com/office/drawing/2014/main" xmlns="" id="{F9720F2A-79F3-439C-8BB3-AEC986A406E2}"/>
              </a:ext>
            </a:extLst>
          </p:cNvPr>
          <p:cNvSpPr/>
          <p:nvPr/>
        </p:nvSpPr>
        <p:spPr>
          <a:xfrm>
            <a:off x="3562788" y="3559118"/>
            <a:ext cx="489858" cy="489858"/>
          </a:xfrm>
          <a:prstGeom prst="ellipse">
            <a:avLst/>
          </a:prstGeom>
          <a:solidFill>
            <a:srgbClr val="3FACD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9" name="íṡ1iḑe">
            <a:extLst>
              <a:ext uri="{FF2B5EF4-FFF2-40B4-BE49-F238E27FC236}">
                <a16:creationId xmlns:a16="http://schemas.microsoft.com/office/drawing/2014/main" xmlns="" id="{AE93EB02-8D84-43B3-B7E6-75500A532448}"/>
              </a:ext>
            </a:extLst>
          </p:cNvPr>
          <p:cNvSpPr/>
          <p:nvPr/>
        </p:nvSpPr>
        <p:spPr>
          <a:xfrm>
            <a:off x="3562788" y="5241750"/>
            <a:ext cx="489858" cy="489858"/>
          </a:xfrm>
          <a:prstGeom prst="ellipse">
            <a:avLst/>
          </a:prstGeom>
          <a:solidFill>
            <a:srgbClr val="3DA1D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3" name="íṥḷïďè">
            <a:extLst>
              <a:ext uri="{FF2B5EF4-FFF2-40B4-BE49-F238E27FC236}">
                <a16:creationId xmlns:a16="http://schemas.microsoft.com/office/drawing/2014/main" xmlns="" id="{1A624B7C-4C14-4FC2-8960-A0226622E143}"/>
              </a:ext>
            </a:extLst>
          </p:cNvPr>
          <p:cNvSpPr/>
          <p:nvPr/>
        </p:nvSpPr>
        <p:spPr>
          <a:xfrm>
            <a:off x="858520" y="1797303"/>
            <a:ext cx="2587220" cy="246221"/>
          </a:xfrm>
          <a:prstGeom prst="rect">
            <a:avLst/>
          </a:prstGeom>
        </p:spPr>
        <p:txBody>
          <a:bodyPr wrap="none" lIns="144000" tIns="0" rIns="144000" bIns="0">
            <a:normAutofit/>
          </a:bodyPr>
          <a:lstStyle/>
          <a:p>
            <a:pPr algn="r"/>
            <a:r>
              <a:rPr lang="zh-CN" altLang="en-US" sz="1600" b="1" dirty="0">
                <a:solidFill>
                  <a:srgbClr val="41B7D0"/>
                </a:solidFill>
                <a:latin typeface="黑体" panose="02010609060101010101" pitchFamily="49" charset="-122"/>
                <a:ea typeface="黑体" panose="02010609060101010101" pitchFamily="49" charset="-122"/>
              </a:rPr>
              <a:t>点击此处添加标题</a:t>
            </a:r>
          </a:p>
        </p:txBody>
      </p:sp>
      <p:sp>
        <p:nvSpPr>
          <p:cNvPr id="44" name="îṣ1iḋè">
            <a:extLst>
              <a:ext uri="{FF2B5EF4-FFF2-40B4-BE49-F238E27FC236}">
                <a16:creationId xmlns:a16="http://schemas.microsoft.com/office/drawing/2014/main" xmlns="" id="{387FA6AE-1F27-42D8-AA8B-1CFF40AC3D52}"/>
              </a:ext>
            </a:extLst>
          </p:cNvPr>
          <p:cNvSpPr/>
          <p:nvPr/>
        </p:nvSpPr>
        <p:spPr>
          <a:xfrm>
            <a:off x="858520" y="2157824"/>
            <a:ext cx="2587220" cy="536011"/>
          </a:xfrm>
          <a:prstGeom prst="rect">
            <a:avLst/>
          </a:prstGeom>
        </p:spPr>
        <p:txBody>
          <a:bodyPr wrap="square" lIns="144000" tIns="0" rIns="144000" bIns="0">
            <a:normAutofit/>
          </a:bodyPr>
          <a:lstStyle/>
          <a:p>
            <a:pPr algn="r"/>
            <a:r>
              <a:rPr lang="zh-CN" altLang="en-US" sz="1100" dirty="0">
                <a:solidFill>
                  <a:srgbClr val="3FACD0"/>
                </a:solidFill>
                <a:latin typeface="黑体" panose="02010609060101010101" pitchFamily="49" charset="-122"/>
                <a:ea typeface="黑体" panose="02010609060101010101" pitchFamily="49" charset="-122"/>
              </a:rPr>
              <a:t>点击此处添加文本点击此处添加文本点击此处添加文本</a:t>
            </a:r>
          </a:p>
        </p:txBody>
      </p:sp>
      <p:sp>
        <p:nvSpPr>
          <p:cNvPr id="64" name="矩形 63">
            <a:extLst>
              <a:ext uri="{FF2B5EF4-FFF2-40B4-BE49-F238E27FC236}">
                <a16:creationId xmlns:a16="http://schemas.microsoft.com/office/drawing/2014/main" xmlns="" id="{1C34C236-45F1-4DC4-8F3C-CB848014D17C}"/>
              </a:ext>
            </a:extLst>
          </p:cNvPr>
          <p:cNvSpPr/>
          <p:nvPr/>
        </p:nvSpPr>
        <p:spPr>
          <a:xfrm>
            <a:off x="1180680" y="384051"/>
            <a:ext cx="4678205" cy="461665"/>
          </a:xfrm>
          <a:prstGeom prst="rect">
            <a:avLst/>
          </a:prstGeom>
        </p:spPr>
        <p:txBody>
          <a:bodyPr wrap="square">
            <a:spAutoFit/>
          </a:bodyPr>
          <a:lstStyle/>
          <a:p>
            <a:pPr algn="just"/>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实验心得体会和建议</a:t>
            </a:r>
          </a:p>
        </p:txBody>
      </p:sp>
      <p:grpSp>
        <p:nvGrpSpPr>
          <p:cNvPr id="65" name="组合 64">
            <a:extLst>
              <a:ext uri="{FF2B5EF4-FFF2-40B4-BE49-F238E27FC236}">
                <a16:creationId xmlns:a16="http://schemas.microsoft.com/office/drawing/2014/main" xmlns="" id="{5F5C3D32-0F01-4573-878C-897F331B45E2}"/>
              </a:ext>
            </a:extLst>
          </p:cNvPr>
          <p:cNvGrpSpPr/>
          <p:nvPr/>
        </p:nvGrpSpPr>
        <p:grpSpPr>
          <a:xfrm>
            <a:off x="1644" y="461511"/>
            <a:ext cx="1187258" cy="295727"/>
            <a:chOff x="368300" y="461511"/>
            <a:chExt cx="1187258" cy="295727"/>
          </a:xfrm>
        </p:grpSpPr>
        <p:sp>
          <p:nvSpPr>
            <p:cNvPr id="66" name="矩形 3">
              <a:extLst>
                <a:ext uri="{FF2B5EF4-FFF2-40B4-BE49-F238E27FC236}">
                  <a16:creationId xmlns:a16="http://schemas.microsoft.com/office/drawing/2014/main" xmlns="" id="{BA50B842-57BF-4958-8C99-AD0BE9B8C9FB}"/>
                </a:ext>
              </a:extLst>
            </p:cNvPr>
            <p:cNvSpPr/>
            <p:nvPr/>
          </p:nvSpPr>
          <p:spPr>
            <a:xfrm>
              <a:off x="368300" y="461511"/>
              <a:ext cx="1060402" cy="295727"/>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368300 w 1428702"/>
                <a:gd name="connsiteY3" fmla="*/ 344939 h 344939"/>
                <a:gd name="connsiteX4" fmla="*/ 0 w 1428702"/>
                <a:gd name="connsiteY4" fmla="*/ 0 h 344939"/>
                <a:gd name="connsiteX0" fmla="*/ 0 w 1060402"/>
                <a:gd name="connsiteY0" fmla="*/ 0 h 352508"/>
                <a:gd name="connsiteX1" fmla="*/ 1060402 w 1060402"/>
                <a:gd name="connsiteY1" fmla="*/ 7569 h 352508"/>
                <a:gd name="connsiteX2" fmla="*/ 817514 w 1060402"/>
                <a:gd name="connsiteY2" fmla="*/ 347745 h 352508"/>
                <a:gd name="connsiteX3" fmla="*/ 0 w 1060402"/>
                <a:gd name="connsiteY3" fmla="*/ 352508 h 352508"/>
                <a:gd name="connsiteX4" fmla="*/ 0 w 1060402"/>
                <a:gd name="connsiteY4" fmla="*/ 0 h 352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402" h="352508">
                  <a:moveTo>
                    <a:pt x="0" y="0"/>
                  </a:moveTo>
                  <a:lnTo>
                    <a:pt x="1060402" y="7569"/>
                  </a:lnTo>
                  <a:lnTo>
                    <a:pt x="817514" y="347745"/>
                  </a:lnTo>
                  <a:lnTo>
                    <a:pt x="0" y="352508"/>
                  </a:lnTo>
                  <a:lnTo>
                    <a:pt x="0" y="0"/>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3">
              <a:extLst>
                <a:ext uri="{FF2B5EF4-FFF2-40B4-BE49-F238E27FC236}">
                  <a16:creationId xmlns:a16="http://schemas.microsoft.com/office/drawing/2014/main" xmlns="" id="{5EC98054-C3E0-437F-A8CB-18B8A38D0B35}"/>
                </a:ext>
              </a:extLst>
            </p:cNvPr>
            <p:cNvSpPr/>
            <p:nvPr/>
          </p:nvSpPr>
          <p:spPr>
            <a:xfrm>
              <a:off x="1212802" y="471857"/>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3">
              <a:extLst>
                <a:ext uri="{FF2B5EF4-FFF2-40B4-BE49-F238E27FC236}">
                  <a16:creationId xmlns:a16="http://schemas.microsoft.com/office/drawing/2014/main" xmlns="" id="{950A0AD4-E63A-4A70-9301-1A9D9BF1333E}"/>
                </a:ext>
              </a:extLst>
            </p:cNvPr>
            <p:cNvSpPr/>
            <p:nvPr/>
          </p:nvSpPr>
          <p:spPr>
            <a:xfrm>
              <a:off x="1279381" y="467861"/>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1" name="îŝļíḓê">
            <a:extLst>
              <a:ext uri="{FF2B5EF4-FFF2-40B4-BE49-F238E27FC236}">
                <a16:creationId xmlns:a16="http://schemas.microsoft.com/office/drawing/2014/main" xmlns="" id="{80BEDF92-AD8D-420B-9AEE-72795D074000}"/>
              </a:ext>
            </a:extLst>
          </p:cNvPr>
          <p:cNvSpPr/>
          <p:nvPr/>
        </p:nvSpPr>
        <p:spPr>
          <a:xfrm>
            <a:off x="8201966" y="1804153"/>
            <a:ext cx="489858" cy="489858"/>
          </a:xfrm>
          <a:prstGeom prst="ellipse">
            <a:avLst/>
          </a:prstGeom>
          <a:solidFill>
            <a:srgbClr val="3B96D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72" name="í$ľïde">
            <a:extLst>
              <a:ext uri="{FF2B5EF4-FFF2-40B4-BE49-F238E27FC236}">
                <a16:creationId xmlns:a16="http://schemas.microsoft.com/office/drawing/2014/main" xmlns="" id="{68547D63-1B36-4E65-A003-D968D8BD7048}"/>
              </a:ext>
            </a:extLst>
          </p:cNvPr>
          <p:cNvSpPr/>
          <p:nvPr/>
        </p:nvSpPr>
        <p:spPr>
          <a:xfrm>
            <a:off x="8201966" y="3543170"/>
            <a:ext cx="489858" cy="489858"/>
          </a:xfrm>
          <a:prstGeom prst="ellipse">
            <a:avLst/>
          </a:prstGeom>
          <a:solidFill>
            <a:srgbClr val="398BD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73" name="í$ľïde">
            <a:extLst>
              <a:ext uri="{FF2B5EF4-FFF2-40B4-BE49-F238E27FC236}">
                <a16:creationId xmlns:a16="http://schemas.microsoft.com/office/drawing/2014/main" xmlns="" id="{DB98EC19-B24D-49A9-ADB3-1F46D6704557}"/>
              </a:ext>
            </a:extLst>
          </p:cNvPr>
          <p:cNvSpPr/>
          <p:nvPr/>
        </p:nvSpPr>
        <p:spPr>
          <a:xfrm>
            <a:off x="8201966" y="5365709"/>
            <a:ext cx="489858" cy="489858"/>
          </a:xfrm>
          <a:prstGeom prst="ellipse">
            <a:avLst/>
          </a:prstGeom>
          <a:solidFill>
            <a:srgbClr val="3780D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74" name="íṥḷïďè">
            <a:extLst>
              <a:ext uri="{FF2B5EF4-FFF2-40B4-BE49-F238E27FC236}">
                <a16:creationId xmlns:a16="http://schemas.microsoft.com/office/drawing/2014/main" xmlns="" id="{D2FC9F0D-0896-483A-9C39-CEC904C5DE10}"/>
              </a:ext>
            </a:extLst>
          </p:cNvPr>
          <p:cNvSpPr/>
          <p:nvPr/>
        </p:nvSpPr>
        <p:spPr>
          <a:xfrm>
            <a:off x="841981" y="3599937"/>
            <a:ext cx="2587220" cy="246221"/>
          </a:xfrm>
          <a:prstGeom prst="rect">
            <a:avLst/>
          </a:prstGeom>
        </p:spPr>
        <p:txBody>
          <a:bodyPr wrap="none" lIns="144000" tIns="0" rIns="144000" bIns="0">
            <a:normAutofit/>
          </a:bodyPr>
          <a:lstStyle/>
          <a:p>
            <a:pPr algn="r"/>
            <a:r>
              <a:rPr lang="zh-CN" altLang="en-US" sz="1600" b="1" dirty="0">
                <a:solidFill>
                  <a:srgbClr val="3FACD0"/>
                </a:solidFill>
                <a:latin typeface="黑体" panose="02010609060101010101" pitchFamily="49" charset="-122"/>
                <a:ea typeface="黑体" panose="02010609060101010101" pitchFamily="49" charset="-122"/>
              </a:rPr>
              <a:t>点击此处添加标题</a:t>
            </a:r>
          </a:p>
        </p:txBody>
      </p:sp>
      <p:sp>
        <p:nvSpPr>
          <p:cNvPr id="75" name="îṣ1iḋè">
            <a:extLst>
              <a:ext uri="{FF2B5EF4-FFF2-40B4-BE49-F238E27FC236}">
                <a16:creationId xmlns:a16="http://schemas.microsoft.com/office/drawing/2014/main" xmlns="" id="{639C0F12-26D0-4911-9DF8-C7E236ECF579}"/>
              </a:ext>
            </a:extLst>
          </p:cNvPr>
          <p:cNvSpPr/>
          <p:nvPr/>
        </p:nvSpPr>
        <p:spPr>
          <a:xfrm>
            <a:off x="841981" y="3960458"/>
            <a:ext cx="2587220" cy="536011"/>
          </a:xfrm>
          <a:prstGeom prst="rect">
            <a:avLst/>
          </a:prstGeom>
        </p:spPr>
        <p:txBody>
          <a:bodyPr wrap="square" lIns="144000" tIns="0" rIns="144000" bIns="0">
            <a:normAutofit/>
          </a:bodyPr>
          <a:lstStyle/>
          <a:p>
            <a:pPr algn="r"/>
            <a:r>
              <a:rPr lang="zh-CN" altLang="en-US" sz="1100" dirty="0">
                <a:solidFill>
                  <a:srgbClr val="3FACD0"/>
                </a:solidFill>
                <a:latin typeface="黑体" panose="02010609060101010101" pitchFamily="49" charset="-122"/>
                <a:ea typeface="黑体" panose="02010609060101010101" pitchFamily="49" charset="-122"/>
              </a:rPr>
              <a:t>点击此处添加文本点击此处添加文本点击此处添加文本</a:t>
            </a:r>
          </a:p>
        </p:txBody>
      </p:sp>
      <p:sp>
        <p:nvSpPr>
          <p:cNvPr id="76" name="íṥḷïďè">
            <a:extLst>
              <a:ext uri="{FF2B5EF4-FFF2-40B4-BE49-F238E27FC236}">
                <a16:creationId xmlns:a16="http://schemas.microsoft.com/office/drawing/2014/main" xmlns="" id="{62E1CBC8-33CD-48E5-89E4-4F67818D9B02}"/>
              </a:ext>
            </a:extLst>
          </p:cNvPr>
          <p:cNvSpPr/>
          <p:nvPr/>
        </p:nvSpPr>
        <p:spPr>
          <a:xfrm>
            <a:off x="820546" y="5202292"/>
            <a:ext cx="2587220" cy="246221"/>
          </a:xfrm>
          <a:prstGeom prst="rect">
            <a:avLst/>
          </a:prstGeom>
        </p:spPr>
        <p:txBody>
          <a:bodyPr wrap="none" lIns="144000" tIns="0" rIns="144000" bIns="0">
            <a:normAutofit/>
          </a:bodyPr>
          <a:lstStyle/>
          <a:p>
            <a:pPr algn="r"/>
            <a:r>
              <a:rPr lang="zh-CN" altLang="en-US" sz="1600" b="1" dirty="0">
                <a:solidFill>
                  <a:srgbClr val="3DA1D2"/>
                </a:solidFill>
                <a:latin typeface="黑体" panose="02010609060101010101" pitchFamily="49" charset="-122"/>
                <a:ea typeface="黑体" panose="02010609060101010101" pitchFamily="49" charset="-122"/>
              </a:rPr>
              <a:t>点击此处添加标题</a:t>
            </a:r>
          </a:p>
        </p:txBody>
      </p:sp>
      <p:sp>
        <p:nvSpPr>
          <p:cNvPr id="77" name="îṣ1iḋè">
            <a:extLst>
              <a:ext uri="{FF2B5EF4-FFF2-40B4-BE49-F238E27FC236}">
                <a16:creationId xmlns:a16="http://schemas.microsoft.com/office/drawing/2014/main" xmlns="" id="{5E3EE652-EEEF-4D41-A70B-7BA11A60931F}"/>
              </a:ext>
            </a:extLst>
          </p:cNvPr>
          <p:cNvSpPr/>
          <p:nvPr/>
        </p:nvSpPr>
        <p:spPr>
          <a:xfrm>
            <a:off x="820546" y="5562813"/>
            <a:ext cx="2587220" cy="536011"/>
          </a:xfrm>
          <a:prstGeom prst="rect">
            <a:avLst/>
          </a:prstGeom>
        </p:spPr>
        <p:txBody>
          <a:bodyPr wrap="square" lIns="144000" tIns="0" rIns="144000" bIns="0">
            <a:normAutofit/>
          </a:bodyPr>
          <a:lstStyle/>
          <a:p>
            <a:pPr algn="r"/>
            <a:r>
              <a:rPr lang="zh-CN" altLang="en-US" sz="1100" dirty="0">
                <a:solidFill>
                  <a:srgbClr val="3DA1D2"/>
                </a:solidFill>
                <a:latin typeface="黑体" panose="02010609060101010101" pitchFamily="49" charset="-122"/>
                <a:ea typeface="黑体" panose="02010609060101010101" pitchFamily="49" charset="-122"/>
              </a:rPr>
              <a:t>点击此处添加文本点击此处添加文本点击此处添加文本</a:t>
            </a:r>
          </a:p>
        </p:txBody>
      </p:sp>
      <p:sp>
        <p:nvSpPr>
          <p:cNvPr id="78" name="íṥḷïďè">
            <a:extLst>
              <a:ext uri="{FF2B5EF4-FFF2-40B4-BE49-F238E27FC236}">
                <a16:creationId xmlns:a16="http://schemas.microsoft.com/office/drawing/2014/main" xmlns="" id="{1169C919-32F2-4A72-90DA-7FE8D2C825A9}"/>
              </a:ext>
            </a:extLst>
          </p:cNvPr>
          <p:cNvSpPr/>
          <p:nvPr/>
        </p:nvSpPr>
        <p:spPr>
          <a:xfrm>
            <a:off x="8896064" y="1820101"/>
            <a:ext cx="2587220" cy="246221"/>
          </a:xfrm>
          <a:prstGeom prst="rect">
            <a:avLst/>
          </a:prstGeom>
        </p:spPr>
        <p:txBody>
          <a:bodyPr wrap="none" lIns="144000" tIns="0" rIns="144000" bIns="0">
            <a:normAutofit/>
          </a:bodyPr>
          <a:lstStyle/>
          <a:p>
            <a:r>
              <a:rPr lang="zh-CN" altLang="en-US" sz="1600" b="1" dirty="0">
                <a:solidFill>
                  <a:srgbClr val="3B96D3"/>
                </a:solidFill>
                <a:latin typeface="黑体" panose="02010609060101010101" pitchFamily="49" charset="-122"/>
                <a:ea typeface="黑体" panose="02010609060101010101" pitchFamily="49" charset="-122"/>
              </a:rPr>
              <a:t>点击此处添加标题</a:t>
            </a:r>
          </a:p>
        </p:txBody>
      </p:sp>
      <p:sp>
        <p:nvSpPr>
          <p:cNvPr id="79" name="îṣ1iḋè">
            <a:extLst>
              <a:ext uri="{FF2B5EF4-FFF2-40B4-BE49-F238E27FC236}">
                <a16:creationId xmlns:a16="http://schemas.microsoft.com/office/drawing/2014/main" xmlns="" id="{6483A47C-05CD-465F-B704-C4EAAA9400A2}"/>
              </a:ext>
            </a:extLst>
          </p:cNvPr>
          <p:cNvSpPr/>
          <p:nvPr/>
        </p:nvSpPr>
        <p:spPr>
          <a:xfrm>
            <a:off x="8896064" y="2180622"/>
            <a:ext cx="2587220" cy="536011"/>
          </a:xfrm>
          <a:prstGeom prst="rect">
            <a:avLst/>
          </a:prstGeom>
        </p:spPr>
        <p:txBody>
          <a:bodyPr wrap="square" lIns="144000" tIns="0" rIns="144000" bIns="0">
            <a:normAutofit/>
          </a:bodyPr>
          <a:lstStyle/>
          <a:p>
            <a:r>
              <a:rPr lang="zh-CN" altLang="en-US" sz="1100" dirty="0">
                <a:solidFill>
                  <a:srgbClr val="3B96D3"/>
                </a:solidFill>
                <a:latin typeface="黑体" panose="02010609060101010101" pitchFamily="49" charset="-122"/>
                <a:ea typeface="黑体" panose="02010609060101010101" pitchFamily="49" charset="-122"/>
              </a:rPr>
              <a:t>点击此处添加文本点击此处添加文本点击此处添加文本</a:t>
            </a:r>
          </a:p>
        </p:txBody>
      </p:sp>
      <p:sp>
        <p:nvSpPr>
          <p:cNvPr id="80" name="íṥḷïďè">
            <a:extLst>
              <a:ext uri="{FF2B5EF4-FFF2-40B4-BE49-F238E27FC236}">
                <a16:creationId xmlns:a16="http://schemas.microsoft.com/office/drawing/2014/main" xmlns="" id="{7C226692-7A5B-4508-8A35-E908BBAE115A}"/>
              </a:ext>
            </a:extLst>
          </p:cNvPr>
          <p:cNvSpPr/>
          <p:nvPr/>
        </p:nvSpPr>
        <p:spPr>
          <a:xfrm>
            <a:off x="8879525" y="3568990"/>
            <a:ext cx="2587220" cy="246221"/>
          </a:xfrm>
          <a:prstGeom prst="rect">
            <a:avLst/>
          </a:prstGeom>
        </p:spPr>
        <p:txBody>
          <a:bodyPr wrap="none" lIns="144000" tIns="0" rIns="144000" bIns="0">
            <a:normAutofit/>
          </a:bodyPr>
          <a:lstStyle/>
          <a:p>
            <a:r>
              <a:rPr lang="zh-CN" altLang="en-US" sz="1600" b="1" dirty="0">
                <a:solidFill>
                  <a:srgbClr val="398BD5"/>
                </a:solidFill>
                <a:latin typeface="黑体" panose="02010609060101010101" pitchFamily="49" charset="-122"/>
                <a:ea typeface="黑体" panose="02010609060101010101" pitchFamily="49" charset="-122"/>
              </a:rPr>
              <a:t>点击此处添加标题</a:t>
            </a:r>
          </a:p>
        </p:txBody>
      </p:sp>
      <p:sp>
        <p:nvSpPr>
          <p:cNvPr id="81" name="îṣ1iḋè">
            <a:extLst>
              <a:ext uri="{FF2B5EF4-FFF2-40B4-BE49-F238E27FC236}">
                <a16:creationId xmlns:a16="http://schemas.microsoft.com/office/drawing/2014/main" xmlns="" id="{51B59EB7-BBBA-4593-BB94-C61510344263}"/>
              </a:ext>
            </a:extLst>
          </p:cNvPr>
          <p:cNvSpPr/>
          <p:nvPr/>
        </p:nvSpPr>
        <p:spPr>
          <a:xfrm>
            <a:off x="8879525" y="3929511"/>
            <a:ext cx="2587220" cy="536011"/>
          </a:xfrm>
          <a:prstGeom prst="rect">
            <a:avLst/>
          </a:prstGeom>
        </p:spPr>
        <p:txBody>
          <a:bodyPr wrap="square" lIns="144000" tIns="0" rIns="144000" bIns="0">
            <a:normAutofit/>
          </a:bodyPr>
          <a:lstStyle/>
          <a:p>
            <a:r>
              <a:rPr lang="zh-CN" altLang="en-US" sz="1100" dirty="0">
                <a:solidFill>
                  <a:srgbClr val="398BD5"/>
                </a:solidFill>
                <a:latin typeface="黑体" panose="02010609060101010101" pitchFamily="49" charset="-122"/>
                <a:ea typeface="黑体" panose="02010609060101010101" pitchFamily="49" charset="-122"/>
              </a:rPr>
              <a:t>点击此处添加文本点击此处添加文本点击此处添加文本</a:t>
            </a:r>
          </a:p>
        </p:txBody>
      </p:sp>
      <p:sp>
        <p:nvSpPr>
          <p:cNvPr id="82" name="íṥḷïďè">
            <a:extLst>
              <a:ext uri="{FF2B5EF4-FFF2-40B4-BE49-F238E27FC236}">
                <a16:creationId xmlns:a16="http://schemas.microsoft.com/office/drawing/2014/main" xmlns="" id="{7D7BF91C-6C38-4D0B-8876-0FEE6B1B87FB}"/>
              </a:ext>
            </a:extLst>
          </p:cNvPr>
          <p:cNvSpPr/>
          <p:nvPr/>
        </p:nvSpPr>
        <p:spPr>
          <a:xfrm>
            <a:off x="8858090" y="5317879"/>
            <a:ext cx="2587220" cy="246221"/>
          </a:xfrm>
          <a:prstGeom prst="rect">
            <a:avLst/>
          </a:prstGeom>
        </p:spPr>
        <p:txBody>
          <a:bodyPr wrap="none" lIns="144000" tIns="0" rIns="144000" bIns="0">
            <a:normAutofit/>
          </a:bodyPr>
          <a:lstStyle/>
          <a:p>
            <a:r>
              <a:rPr lang="zh-CN" altLang="en-US" sz="1600" b="1" dirty="0">
                <a:solidFill>
                  <a:srgbClr val="3780D7"/>
                </a:solidFill>
                <a:latin typeface="黑体" panose="02010609060101010101" pitchFamily="49" charset="-122"/>
                <a:ea typeface="黑体" panose="02010609060101010101" pitchFamily="49" charset="-122"/>
              </a:rPr>
              <a:t>点击此处添加标题</a:t>
            </a:r>
          </a:p>
        </p:txBody>
      </p:sp>
      <p:sp>
        <p:nvSpPr>
          <p:cNvPr id="83" name="îṣ1iḋè">
            <a:extLst>
              <a:ext uri="{FF2B5EF4-FFF2-40B4-BE49-F238E27FC236}">
                <a16:creationId xmlns:a16="http://schemas.microsoft.com/office/drawing/2014/main" xmlns="" id="{2C8F2F70-9027-47DC-BDC2-A34C771985A9}"/>
              </a:ext>
            </a:extLst>
          </p:cNvPr>
          <p:cNvSpPr/>
          <p:nvPr/>
        </p:nvSpPr>
        <p:spPr>
          <a:xfrm>
            <a:off x="8858090" y="5678400"/>
            <a:ext cx="2587220" cy="536011"/>
          </a:xfrm>
          <a:prstGeom prst="rect">
            <a:avLst/>
          </a:prstGeom>
        </p:spPr>
        <p:txBody>
          <a:bodyPr wrap="square" lIns="144000" tIns="0" rIns="144000" bIns="0">
            <a:normAutofit/>
          </a:bodyPr>
          <a:lstStyle/>
          <a:p>
            <a:r>
              <a:rPr lang="zh-CN" altLang="en-US" sz="1100" dirty="0">
                <a:solidFill>
                  <a:srgbClr val="3780D7"/>
                </a:solidFill>
                <a:latin typeface="黑体" panose="02010609060101010101" pitchFamily="49" charset="-122"/>
                <a:ea typeface="黑体" panose="02010609060101010101" pitchFamily="49" charset="-122"/>
              </a:rPr>
              <a:t>点击此处添加文本点击此处添加文本点击此处添加文本</a:t>
            </a:r>
          </a:p>
        </p:txBody>
      </p:sp>
      <p:pic>
        <p:nvPicPr>
          <p:cNvPr id="32" name="图片 31">
            <a:extLst>
              <a:ext uri="{FF2B5EF4-FFF2-40B4-BE49-F238E27FC236}">
                <a16:creationId xmlns:a16="http://schemas.microsoft.com/office/drawing/2014/main" xmlns="" id="{D8479B90-505F-45E8-A5F2-7F9762ED2DF4}"/>
              </a:ext>
            </a:extLst>
          </p:cNvPr>
          <p:cNvPicPr>
            <a:picLocks noChangeAspect="1"/>
          </p:cNvPicPr>
          <p:nvPr/>
        </p:nvPicPr>
        <p:blipFill>
          <a:blip r:embed="rId3"/>
          <a:stretch>
            <a:fillRect/>
          </a:stretch>
        </p:blipFill>
        <p:spPr>
          <a:xfrm>
            <a:off x="5241492" y="1959220"/>
            <a:ext cx="415908" cy="339917"/>
          </a:xfrm>
          <a:prstGeom prst="rect">
            <a:avLst/>
          </a:prstGeom>
        </p:spPr>
      </p:pic>
      <p:pic>
        <p:nvPicPr>
          <p:cNvPr id="33" name="图片 32">
            <a:extLst>
              <a:ext uri="{FF2B5EF4-FFF2-40B4-BE49-F238E27FC236}">
                <a16:creationId xmlns:a16="http://schemas.microsoft.com/office/drawing/2014/main" xmlns="" id="{5517ED90-25A6-4F07-85F9-A575B06BC9BC}"/>
              </a:ext>
            </a:extLst>
          </p:cNvPr>
          <p:cNvPicPr>
            <a:picLocks noChangeAspect="1"/>
          </p:cNvPicPr>
          <p:nvPr/>
        </p:nvPicPr>
        <p:blipFill>
          <a:blip r:embed="rId4"/>
          <a:stretch>
            <a:fillRect/>
          </a:stretch>
        </p:blipFill>
        <p:spPr>
          <a:xfrm>
            <a:off x="4981888" y="2805607"/>
            <a:ext cx="467558" cy="611340"/>
          </a:xfrm>
          <a:prstGeom prst="rect">
            <a:avLst/>
          </a:prstGeom>
        </p:spPr>
      </p:pic>
      <p:pic>
        <p:nvPicPr>
          <p:cNvPr id="34" name="图片 33">
            <a:extLst>
              <a:ext uri="{FF2B5EF4-FFF2-40B4-BE49-F238E27FC236}">
                <a16:creationId xmlns:a16="http://schemas.microsoft.com/office/drawing/2014/main" xmlns="" id="{0E94B507-9CBF-4A5A-B9E8-595A9D662006}"/>
              </a:ext>
            </a:extLst>
          </p:cNvPr>
          <p:cNvPicPr>
            <a:picLocks noChangeAspect="1"/>
          </p:cNvPicPr>
          <p:nvPr/>
        </p:nvPicPr>
        <p:blipFill>
          <a:blip r:embed="rId5"/>
          <a:stretch>
            <a:fillRect/>
          </a:stretch>
        </p:blipFill>
        <p:spPr>
          <a:xfrm>
            <a:off x="6360251" y="2440552"/>
            <a:ext cx="671897" cy="699724"/>
          </a:xfrm>
          <a:prstGeom prst="rect">
            <a:avLst/>
          </a:prstGeom>
        </p:spPr>
      </p:pic>
    </p:spTree>
    <p:extLst>
      <p:ext uri="{BB962C8B-B14F-4D97-AF65-F5344CB8AC3E}">
        <p14:creationId xmlns:p14="http://schemas.microsoft.com/office/powerpoint/2010/main" val="32991237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animEffect transition="in" filter="fade">
                                      <p:cBhvr>
                                        <p:cTn id="14" dur="500"/>
                                        <p:tgtEl>
                                          <p:spTgt spid="34"/>
                                        </p:tgtEl>
                                      </p:cBhvr>
                                    </p:animEffect>
                                  </p:childTnLst>
                                </p:cTn>
                              </p:par>
                              <p:par>
                                <p:cTn id="15" presetID="53" presetClass="entr" presetSubtype="16"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par>
                                <p:cTn id="20" presetID="53" presetClass="entr" presetSubtype="16"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p:cTn id="22" dur="500" fill="hold"/>
                                        <p:tgtEl>
                                          <p:spTgt spid="32"/>
                                        </p:tgtEl>
                                        <p:attrNameLst>
                                          <p:attrName>ppt_w</p:attrName>
                                        </p:attrNameLst>
                                      </p:cBhvr>
                                      <p:tavLst>
                                        <p:tav tm="0">
                                          <p:val>
                                            <p:fltVal val="0"/>
                                          </p:val>
                                        </p:tav>
                                        <p:tav tm="100000">
                                          <p:val>
                                            <p:strVal val="#ppt_w"/>
                                          </p:val>
                                        </p:tav>
                                      </p:tavLst>
                                    </p:anim>
                                    <p:anim calcmode="lin" valueType="num">
                                      <p:cBhvr>
                                        <p:cTn id="23" dur="500" fill="hold"/>
                                        <p:tgtEl>
                                          <p:spTgt spid="32"/>
                                        </p:tgtEl>
                                        <p:attrNameLst>
                                          <p:attrName>ppt_h</p:attrName>
                                        </p:attrNameLst>
                                      </p:cBhvr>
                                      <p:tavLst>
                                        <p:tav tm="0">
                                          <p:val>
                                            <p:fltVal val="0"/>
                                          </p:val>
                                        </p:tav>
                                        <p:tav tm="100000">
                                          <p:val>
                                            <p:strVal val="#ppt_h"/>
                                          </p:val>
                                        </p:tav>
                                      </p:tavLst>
                                    </p:anim>
                                    <p:animEffect transition="in" filter="fade">
                                      <p:cBhvr>
                                        <p:cTn id="24" dur="500"/>
                                        <p:tgtEl>
                                          <p:spTgt spid="32"/>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53"/>
                                        </p:tgtEl>
                                        <p:attrNameLst>
                                          <p:attrName>style.visibility</p:attrName>
                                        </p:attrNameLst>
                                      </p:cBhvr>
                                      <p:to>
                                        <p:strVal val="visible"/>
                                      </p:to>
                                    </p:set>
                                    <p:animEffect transition="in" filter="randombar(horizontal)">
                                      <p:cBhvr>
                                        <p:cTn id="29" dur="500"/>
                                        <p:tgtEl>
                                          <p:spTgt spid="53"/>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randombar(horizontal)">
                                      <p:cBhvr>
                                        <p:cTn id="32" dur="500"/>
                                        <p:tgtEl>
                                          <p:spTgt spid="43"/>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randombar(horizontal)">
                                      <p:cBhvr>
                                        <p:cTn id="35" dur="500"/>
                                        <p:tgtEl>
                                          <p:spTgt spid="44"/>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grpId="0" nodeType="click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randombar(horizontal)">
                                      <p:cBhvr>
                                        <p:cTn id="40" dur="500"/>
                                        <p:tgtEl>
                                          <p:spTgt spid="51"/>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randombar(horizontal)">
                                      <p:cBhvr>
                                        <p:cTn id="43" dur="500"/>
                                        <p:tgtEl>
                                          <p:spTgt spid="74"/>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randombar(horizontal)">
                                      <p:cBhvr>
                                        <p:cTn id="46" dur="500"/>
                                        <p:tgtEl>
                                          <p:spTgt spid="75"/>
                                        </p:tgtEl>
                                      </p:cBhvr>
                                    </p:animEffect>
                                  </p:childTnLst>
                                </p:cTn>
                              </p:par>
                            </p:childTnLst>
                          </p:cTn>
                        </p:par>
                      </p:childTnLst>
                    </p:cTn>
                  </p:par>
                  <p:par>
                    <p:cTn id="47" fill="hold">
                      <p:stCondLst>
                        <p:cond delay="indefinite"/>
                      </p:stCondLst>
                      <p:childTnLst>
                        <p:par>
                          <p:cTn id="48" fill="hold">
                            <p:stCondLst>
                              <p:cond delay="0"/>
                            </p:stCondLst>
                            <p:childTnLst>
                              <p:par>
                                <p:cTn id="49" presetID="14" presetClass="entr" presetSubtype="10" fill="hold" grpId="0" nodeType="click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randombar(horizontal)">
                                      <p:cBhvr>
                                        <p:cTn id="51" dur="500"/>
                                        <p:tgtEl>
                                          <p:spTgt spid="49"/>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randombar(horizontal)">
                                      <p:cBhvr>
                                        <p:cTn id="54" dur="500"/>
                                        <p:tgtEl>
                                          <p:spTgt spid="76"/>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77"/>
                                        </p:tgtEl>
                                        <p:attrNameLst>
                                          <p:attrName>style.visibility</p:attrName>
                                        </p:attrNameLst>
                                      </p:cBhvr>
                                      <p:to>
                                        <p:strVal val="visible"/>
                                      </p:to>
                                    </p:set>
                                    <p:animEffect transition="in" filter="randombar(horizontal)">
                                      <p:cBhvr>
                                        <p:cTn id="57" dur="500"/>
                                        <p:tgtEl>
                                          <p:spTgt spid="77"/>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grpId="0" nodeType="clickEffect">
                                  <p:stCondLst>
                                    <p:cond delay="0"/>
                                  </p:stCondLst>
                                  <p:childTnLst>
                                    <p:set>
                                      <p:cBhvr>
                                        <p:cTn id="61" dur="1" fill="hold">
                                          <p:stCondLst>
                                            <p:cond delay="0"/>
                                          </p:stCondLst>
                                        </p:cTn>
                                        <p:tgtEl>
                                          <p:spTgt spid="71"/>
                                        </p:tgtEl>
                                        <p:attrNameLst>
                                          <p:attrName>style.visibility</p:attrName>
                                        </p:attrNameLst>
                                      </p:cBhvr>
                                      <p:to>
                                        <p:strVal val="visible"/>
                                      </p:to>
                                    </p:set>
                                    <p:animEffect transition="in" filter="randombar(horizontal)">
                                      <p:cBhvr>
                                        <p:cTn id="62" dur="500"/>
                                        <p:tgtEl>
                                          <p:spTgt spid="71"/>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78"/>
                                        </p:tgtEl>
                                        <p:attrNameLst>
                                          <p:attrName>style.visibility</p:attrName>
                                        </p:attrNameLst>
                                      </p:cBhvr>
                                      <p:to>
                                        <p:strVal val="visible"/>
                                      </p:to>
                                    </p:set>
                                    <p:animEffect transition="in" filter="randombar(horizontal)">
                                      <p:cBhvr>
                                        <p:cTn id="65" dur="500"/>
                                        <p:tgtEl>
                                          <p:spTgt spid="78"/>
                                        </p:tgtEl>
                                      </p:cBhvr>
                                    </p:animEffect>
                                  </p:childTnLst>
                                </p:cTn>
                              </p:par>
                              <p:par>
                                <p:cTn id="66" presetID="14" presetClass="entr" presetSubtype="10" fill="hold" grpId="0" nodeType="withEffect">
                                  <p:stCondLst>
                                    <p:cond delay="0"/>
                                  </p:stCondLst>
                                  <p:childTnLst>
                                    <p:set>
                                      <p:cBhvr>
                                        <p:cTn id="67" dur="1" fill="hold">
                                          <p:stCondLst>
                                            <p:cond delay="0"/>
                                          </p:stCondLst>
                                        </p:cTn>
                                        <p:tgtEl>
                                          <p:spTgt spid="79"/>
                                        </p:tgtEl>
                                        <p:attrNameLst>
                                          <p:attrName>style.visibility</p:attrName>
                                        </p:attrNameLst>
                                      </p:cBhvr>
                                      <p:to>
                                        <p:strVal val="visible"/>
                                      </p:to>
                                    </p:set>
                                    <p:animEffect transition="in" filter="randombar(horizontal)">
                                      <p:cBhvr>
                                        <p:cTn id="68" dur="500"/>
                                        <p:tgtEl>
                                          <p:spTgt spid="79"/>
                                        </p:tgtEl>
                                      </p:cBhvr>
                                    </p:animEffect>
                                  </p:childTnLst>
                                </p:cTn>
                              </p:par>
                            </p:childTnLst>
                          </p:cTn>
                        </p:par>
                      </p:childTnLst>
                    </p:cTn>
                  </p:par>
                  <p:par>
                    <p:cTn id="69" fill="hold">
                      <p:stCondLst>
                        <p:cond delay="indefinite"/>
                      </p:stCondLst>
                      <p:childTnLst>
                        <p:par>
                          <p:cTn id="70" fill="hold">
                            <p:stCondLst>
                              <p:cond delay="0"/>
                            </p:stCondLst>
                            <p:childTnLst>
                              <p:par>
                                <p:cTn id="71" presetID="14" presetClass="entr" presetSubtype="10" fill="hold" grpId="0" nodeType="clickEffect">
                                  <p:stCondLst>
                                    <p:cond delay="0"/>
                                  </p:stCondLst>
                                  <p:childTnLst>
                                    <p:set>
                                      <p:cBhvr>
                                        <p:cTn id="72" dur="1" fill="hold">
                                          <p:stCondLst>
                                            <p:cond delay="0"/>
                                          </p:stCondLst>
                                        </p:cTn>
                                        <p:tgtEl>
                                          <p:spTgt spid="72"/>
                                        </p:tgtEl>
                                        <p:attrNameLst>
                                          <p:attrName>style.visibility</p:attrName>
                                        </p:attrNameLst>
                                      </p:cBhvr>
                                      <p:to>
                                        <p:strVal val="visible"/>
                                      </p:to>
                                    </p:set>
                                    <p:animEffect transition="in" filter="randombar(horizontal)">
                                      <p:cBhvr>
                                        <p:cTn id="73" dur="500"/>
                                        <p:tgtEl>
                                          <p:spTgt spid="72"/>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randombar(horizontal)">
                                      <p:cBhvr>
                                        <p:cTn id="76" dur="500"/>
                                        <p:tgtEl>
                                          <p:spTgt spid="80"/>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81"/>
                                        </p:tgtEl>
                                        <p:attrNameLst>
                                          <p:attrName>style.visibility</p:attrName>
                                        </p:attrNameLst>
                                      </p:cBhvr>
                                      <p:to>
                                        <p:strVal val="visible"/>
                                      </p:to>
                                    </p:set>
                                    <p:animEffect transition="in" filter="randombar(horizontal)">
                                      <p:cBhvr>
                                        <p:cTn id="79" dur="500"/>
                                        <p:tgtEl>
                                          <p:spTgt spid="81"/>
                                        </p:tgtEl>
                                      </p:cBhvr>
                                    </p:animEffect>
                                  </p:childTnLst>
                                </p:cTn>
                              </p:par>
                            </p:childTnLst>
                          </p:cTn>
                        </p:par>
                      </p:childTnLst>
                    </p:cTn>
                  </p:par>
                  <p:par>
                    <p:cTn id="80" fill="hold">
                      <p:stCondLst>
                        <p:cond delay="indefinite"/>
                      </p:stCondLst>
                      <p:childTnLst>
                        <p:par>
                          <p:cTn id="81" fill="hold">
                            <p:stCondLst>
                              <p:cond delay="0"/>
                            </p:stCondLst>
                            <p:childTnLst>
                              <p:par>
                                <p:cTn id="82" presetID="14" presetClass="entr" presetSubtype="10" fill="hold" grpId="0" nodeType="clickEffect">
                                  <p:stCondLst>
                                    <p:cond delay="0"/>
                                  </p:stCondLst>
                                  <p:childTnLst>
                                    <p:set>
                                      <p:cBhvr>
                                        <p:cTn id="83" dur="1" fill="hold">
                                          <p:stCondLst>
                                            <p:cond delay="0"/>
                                          </p:stCondLst>
                                        </p:cTn>
                                        <p:tgtEl>
                                          <p:spTgt spid="73"/>
                                        </p:tgtEl>
                                        <p:attrNameLst>
                                          <p:attrName>style.visibility</p:attrName>
                                        </p:attrNameLst>
                                      </p:cBhvr>
                                      <p:to>
                                        <p:strVal val="visible"/>
                                      </p:to>
                                    </p:set>
                                    <p:animEffect transition="in" filter="randombar(horizontal)">
                                      <p:cBhvr>
                                        <p:cTn id="84" dur="500"/>
                                        <p:tgtEl>
                                          <p:spTgt spid="73"/>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82"/>
                                        </p:tgtEl>
                                        <p:attrNameLst>
                                          <p:attrName>style.visibility</p:attrName>
                                        </p:attrNameLst>
                                      </p:cBhvr>
                                      <p:to>
                                        <p:strVal val="visible"/>
                                      </p:to>
                                    </p:set>
                                    <p:animEffect transition="in" filter="randombar(horizontal)">
                                      <p:cBhvr>
                                        <p:cTn id="87" dur="500"/>
                                        <p:tgtEl>
                                          <p:spTgt spid="82"/>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83"/>
                                        </p:tgtEl>
                                        <p:attrNameLst>
                                          <p:attrName>style.visibility</p:attrName>
                                        </p:attrNameLst>
                                      </p:cBhvr>
                                      <p:to>
                                        <p:strVal val="visible"/>
                                      </p:to>
                                    </p:set>
                                    <p:animEffect transition="in" filter="randombar(horizontal)">
                                      <p:cBhvr>
                                        <p:cTn id="90"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1" grpId="0" animBg="1"/>
      <p:bldP spid="49" grpId="0" animBg="1"/>
      <p:bldP spid="43" grpId="0"/>
      <p:bldP spid="44" grpId="0"/>
      <p:bldP spid="71" grpId="0" animBg="1"/>
      <p:bldP spid="72" grpId="0" animBg="1"/>
      <p:bldP spid="73" grpId="0" animBg="1"/>
      <p:bldP spid="74" grpId="0"/>
      <p:bldP spid="75" grpId="0"/>
      <p:bldP spid="76" grpId="0"/>
      <p:bldP spid="77" grpId="0"/>
      <p:bldP spid="78" grpId="0"/>
      <p:bldP spid="79" grpId="0"/>
      <p:bldP spid="80" grpId="0"/>
      <p:bldP spid="81" grpId="0"/>
      <p:bldP spid="82" grpId="0"/>
      <p:bldP spid="8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îşľîḑé">
            <a:extLst>
              <a:ext uri="{FF2B5EF4-FFF2-40B4-BE49-F238E27FC236}">
                <a16:creationId xmlns:a16="http://schemas.microsoft.com/office/drawing/2014/main" xmlns="" id="{CF68525C-80B2-4A74-B312-70718B3DAFA0}"/>
              </a:ext>
            </a:extLst>
          </p:cNvPr>
          <p:cNvSpPr txBox="1">
            <a:spLocks/>
          </p:cNvSpPr>
          <p:nvPr/>
        </p:nvSpPr>
        <p:spPr bwMode="auto">
          <a:xfrm>
            <a:off x="1037016" y="5484458"/>
            <a:ext cx="3691440" cy="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algn="ctr"/>
            <a:r>
              <a:rPr lang="zh-CN" altLang="en-US" b="1" dirty="0">
                <a:solidFill>
                  <a:srgbClr val="3780D7"/>
                </a:solidFill>
                <a:latin typeface="黑体" panose="02010609060101010101" pitchFamily="49" charset="-122"/>
                <a:ea typeface="黑体" panose="02010609060101010101" pitchFamily="49" charset="-122"/>
              </a:rPr>
              <a:t>点击此处添加标题</a:t>
            </a:r>
          </a:p>
        </p:txBody>
      </p:sp>
      <p:cxnSp>
        <p:nvCxnSpPr>
          <p:cNvPr id="6" name="直接连接符 5">
            <a:extLst>
              <a:ext uri="{FF2B5EF4-FFF2-40B4-BE49-F238E27FC236}">
                <a16:creationId xmlns:a16="http://schemas.microsoft.com/office/drawing/2014/main" xmlns="" id="{FC746C9B-9C61-443B-AC64-2294196A34B2}"/>
              </a:ext>
            </a:extLst>
          </p:cNvPr>
          <p:cNvCxnSpPr>
            <a:cxnSpLocks/>
          </p:cNvCxnSpPr>
          <p:nvPr/>
        </p:nvCxnSpPr>
        <p:spPr>
          <a:xfrm>
            <a:off x="5881229" y="3799003"/>
            <a:ext cx="5142648" cy="0"/>
          </a:xfrm>
          <a:prstGeom prst="line">
            <a:avLst/>
          </a:prstGeom>
          <a:ln w="3175" cap="rnd">
            <a:solidFill>
              <a:srgbClr val="3780D7"/>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6" name="直接箭头连接符 15">
            <a:extLst>
              <a:ext uri="{FF2B5EF4-FFF2-40B4-BE49-F238E27FC236}">
                <a16:creationId xmlns:a16="http://schemas.microsoft.com/office/drawing/2014/main" xmlns="" id="{FDE60D41-C49E-4809-85CE-D22230F49149}"/>
              </a:ext>
            </a:extLst>
          </p:cNvPr>
          <p:cNvCxnSpPr/>
          <p:nvPr/>
        </p:nvCxnSpPr>
        <p:spPr>
          <a:xfrm>
            <a:off x="7966785" y="5142375"/>
            <a:ext cx="864096" cy="0"/>
          </a:xfrm>
          <a:prstGeom prst="straightConnector1">
            <a:avLst/>
          </a:prstGeom>
          <a:ln w="3175" cap="rnd">
            <a:solidFill>
              <a:srgbClr val="3780D7"/>
            </a:solidFill>
            <a:round/>
            <a:headEnd type="none"/>
            <a:tailEnd type="triangle"/>
          </a:ln>
        </p:spPr>
        <p:style>
          <a:lnRef idx="1">
            <a:schemeClr val="accent1"/>
          </a:lnRef>
          <a:fillRef idx="0">
            <a:schemeClr val="accent1"/>
          </a:fillRef>
          <a:effectRef idx="0">
            <a:schemeClr val="accent1"/>
          </a:effectRef>
          <a:fontRef idx="minor">
            <a:schemeClr val="tx1"/>
          </a:fontRef>
        </p:style>
      </p:cxnSp>
      <p:sp>
        <p:nvSpPr>
          <p:cNvPr id="13" name="í$ḷíḓê">
            <a:extLst>
              <a:ext uri="{FF2B5EF4-FFF2-40B4-BE49-F238E27FC236}">
                <a16:creationId xmlns:a16="http://schemas.microsoft.com/office/drawing/2014/main" xmlns="" id="{9F04D197-E305-4D58-9E10-594B56FF5338}"/>
              </a:ext>
            </a:extLst>
          </p:cNvPr>
          <p:cNvSpPr>
            <a:spLocks/>
          </p:cNvSpPr>
          <p:nvPr/>
        </p:nvSpPr>
        <p:spPr bwMode="auto">
          <a:xfrm>
            <a:off x="5807968" y="5302053"/>
            <a:ext cx="2195910"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rmAutofit/>
          </a:bodyPr>
          <a:lstStyle/>
          <a:p>
            <a:pPr algn="ctr">
              <a:lnSpc>
                <a:spcPct val="120000"/>
              </a:lnSpc>
              <a:spcBef>
                <a:spcPct val="0"/>
              </a:spcBef>
            </a:pPr>
            <a:r>
              <a:rPr lang="zh-CN" altLang="en-US" sz="1000" dirty="0">
                <a:solidFill>
                  <a:srgbClr val="3FACD0"/>
                </a:solidFill>
                <a:latin typeface="黑体" panose="02010609060101010101" pitchFamily="49" charset="-122"/>
                <a:ea typeface="黑体" panose="02010609060101010101" pitchFamily="49" charset="-122"/>
              </a:rPr>
              <a:t>点击此处添加文本点击此处添加文本点击此处添加文本</a:t>
            </a:r>
            <a:endParaRPr lang="zh-CN" altLang="en-US" sz="1000" dirty="0">
              <a:solidFill>
                <a:srgbClr val="3FACD0"/>
              </a:solidFill>
            </a:endParaRPr>
          </a:p>
        </p:txBody>
      </p:sp>
      <p:sp>
        <p:nvSpPr>
          <p:cNvPr id="14" name="iślïḑê">
            <a:extLst>
              <a:ext uri="{FF2B5EF4-FFF2-40B4-BE49-F238E27FC236}">
                <a16:creationId xmlns:a16="http://schemas.microsoft.com/office/drawing/2014/main" xmlns="" id="{6CA53C84-8B28-4D64-98FD-B198116FFF6F}"/>
              </a:ext>
            </a:extLst>
          </p:cNvPr>
          <p:cNvSpPr txBox="1">
            <a:spLocks/>
          </p:cNvSpPr>
          <p:nvPr/>
        </p:nvSpPr>
        <p:spPr bwMode="auto">
          <a:xfrm>
            <a:off x="5807968" y="4950914"/>
            <a:ext cx="2195910" cy="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algn="ctr"/>
            <a:r>
              <a:rPr lang="zh-CN" altLang="en-US" b="1" dirty="0">
                <a:solidFill>
                  <a:srgbClr val="3FACD0"/>
                </a:solidFill>
                <a:latin typeface="黑体" panose="02010609060101010101" pitchFamily="49" charset="-122"/>
                <a:ea typeface="黑体" panose="02010609060101010101" pitchFamily="49" charset="-122"/>
              </a:rPr>
              <a:t>点击此处添加标题</a:t>
            </a:r>
          </a:p>
        </p:txBody>
      </p:sp>
      <p:sp>
        <p:nvSpPr>
          <p:cNvPr id="10" name="iṩḻïḑê">
            <a:extLst>
              <a:ext uri="{FF2B5EF4-FFF2-40B4-BE49-F238E27FC236}">
                <a16:creationId xmlns:a16="http://schemas.microsoft.com/office/drawing/2014/main" xmlns="" id="{A73629F5-5105-4EC4-A8F1-4E192B35FA5F}"/>
              </a:ext>
            </a:extLst>
          </p:cNvPr>
          <p:cNvSpPr>
            <a:spLocks/>
          </p:cNvSpPr>
          <p:nvPr/>
        </p:nvSpPr>
        <p:spPr bwMode="auto">
          <a:xfrm>
            <a:off x="8777696" y="5278198"/>
            <a:ext cx="2195910"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rmAutofit/>
          </a:bodyPr>
          <a:lstStyle/>
          <a:p>
            <a:pPr algn="ctr">
              <a:lnSpc>
                <a:spcPct val="120000"/>
              </a:lnSpc>
              <a:spcBef>
                <a:spcPct val="0"/>
              </a:spcBef>
            </a:pPr>
            <a:r>
              <a:rPr lang="zh-CN" altLang="en-US" sz="1000" dirty="0">
                <a:solidFill>
                  <a:srgbClr val="3DA1D2"/>
                </a:solidFill>
                <a:latin typeface="黑体" panose="02010609060101010101" pitchFamily="49" charset="-122"/>
                <a:ea typeface="黑体" panose="02010609060101010101" pitchFamily="49" charset="-122"/>
              </a:rPr>
              <a:t>点击此处添加文本点击此处添加文本点击此处添加文本</a:t>
            </a:r>
            <a:endParaRPr lang="zh-CN" altLang="en-US" sz="1000" dirty="0">
              <a:solidFill>
                <a:srgbClr val="3DA1D2"/>
              </a:solidFill>
            </a:endParaRPr>
          </a:p>
        </p:txBody>
      </p:sp>
      <p:sp>
        <p:nvSpPr>
          <p:cNvPr id="11" name="íşlíḍé">
            <a:extLst>
              <a:ext uri="{FF2B5EF4-FFF2-40B4-BE49-F238E27FC236}">
                <a16:creationId xmlns:a16="http://schemas.microsoft.com/office/drawing/2014/main" xmlns="" id="{2D7315B5-8CC7-4EDC-BE46-0B85112528BD}"/>
              </a:ext>
            </a:extLst>
          </p:cNvPr>
          <p:cNvSpPr txBox="1">
            <a:spLocks/>
          </p:cNvSpPr>
          <p:nvPr/>
        </p:nvSpPr>
        <p:spPr bwMode="auto">
          <a:xfrm>
            <a:off x="8777696" y="4927059"/>
            <a:ext cx="2195910" cy="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algn="ctr"/>
            <a:r>
              <a:rPr lang="zh-CN" altLang="en-US" b="1" dirty="0">
                <a:solidFill>
                  <a:srgbClr val="3DA1D2"/>
                </a:solidFill>
                <a:latin typeface="黑体" panose="02010609060101010101" pitchFamily="49" charset="-122"/>
                <a:ea typeface="黑体" panose="02010609060101010101" pitchFamily="49" charset="-122"/>
              </a:rPr>
              <a:t>点击此处添加标题</a:t>
            </a:r>
          </a:p>
        </p:txBody>
      </p:sp>
      <p:sp>
        <p:nvSpPr>
          <p:cNvPr id="26" name="矩形 25">
            <a:extLst>
              <a:ext uri="{FF2B5EF4-FFF2-40B4-BE49-F238E27FC236}">
                <a16:creationId xmlns:a16="http://schemas.microsoft.com/office/drawing/2014/main" xmlns="" id="{034DE050-28B3-432A-B7F6-078F5F76D2B0}"/>
              </a:ext>
            </a:extLst>
          </p:cNvPr>
          <p:cNvSpPr/>
          <p:nvPr/>
        </p:nvSpPr>
        <p:spPr>
          <a:xfrm>
            <a:off x="1180680" y="384051"/>
            <a:ext cx="4678205" cy="461665"/>
          </a:xfrm>
          <a:prstGeom prst="rect">
            <a:avLst/>
          </a:prstGeom>
        </p:spPr>
        <p:txBody>
          <a:bodyPr wrap="square">
            <a:spAutoFit/>
          </a:bodyPr>
          <a:lstStyle/>
          <a:p>
            <a:pPr algn="just"/>
            <a:r>
              <a:rPr lang="zh-CN" altLang="en-US" sz="2400" kern="100" dirty="0">
                <a:solidFill>
                  <a:srgbClr val="3780D7"/>
                </a:solidFill>
                <a:latin typeface="黑体" panose="02010609060101010101" pitchFamily="49" charset="-122"/>
                <a:ea typeface="黑体" panose="02010609060101010101" pitchFamily="49" charset="-122"/>
                <a:cs typeface="Times New Roman" panose="02020603050405020304" pitchFamily="18" charset="0"/>
              </a:rPr>
              <a:t>实验心得体会和建议</a:t>
            </a:r>
          </a:p>
        </p:txBody>
      </p:sp>
      <p:grpSp>
        <p:nvGrpSpPr>
          <p:cNvPr id="27" name="组合 26">
            <a:extLst>
              <a:ext uri="{FF2B5EF4-FFF2-40B4-BE49-F238E27FC236}">
                <a16:creationId xmlns:a16="http://schemas.microsoft.com/office/drawing/2014/main" xmlns="" id="{3E33E285-577D-4E38-87A8-34E69059245E}"/>
              </a:ext>
            </a:extLst>
          </p:cNvPr>
          <p:cNvGrpSpPr/>
          <p:nvPr/>
        </p:nvGrpSpPr>
        <p:grpSpPr>
          <a:xfrm>
            <a:off x="1644" y="461511"/>
            <a:ext cx="1187258" cy="295727"/>
            <a:chOff x="368300" y="461511"/>
            <a:chExt cx="1187258" cy="295727"/>
          </a:xfrm>
        </p:grpSpPr>
        <p:sp>
          <p:nvSpPr>
            <p:cNvPr id="28" name="矩形 3">
              <a:extLst>
                <a:ext uri="{FF2B5EF4-FFF2-40B4-BE49-F238E27FC236}">
                  <a16:creationId xmlns:a16="http://schemas.microsoft.com/office/drawing/2014/main" xmlns="" id="{266B37B2-53B0-4DD5-9A6C-93762BD6E7ED}"/>
                </a:ext>
              </a:extLst>
            </p:cNvPr>
            <p:cNvSpPr/>
            <p:nvPr/>
          </p:nvSpPr>
          <p:spPr>
            <a:xfrm>
              <a:off x="368300" y="461511"/>
              <a:ext cx="1060402" cy="295727"/>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368300 w 1428702"/>
                <a:gd name="connsiteY3" fmla="*/ 344939 h 344939"/>
                <a:gd name="connsiteX4" fmla="*/ 0 w 1428702"/>
                <a:gd name="connsiteY4" fmla="*/ 0 h 344939"/>
                <a:gd name="connsiteX0" fmla="*/ 0 w 1060402"/>
                <a:gd name="connsiteY0" fmla="*/ 0 h 352508"/>
                <a:gd name="connsiteX1" fmla="*/ 1060402 w 1060402"/>
                <a:gd name="connsiteY1" fmla="*/ 7569 h 352508"/>
                <a:gd name="connsiteX2" fmla="*/ 817514 w 1060402"/>
                <a:gd name="connsiteY2" fmla="*/ 347745 h 352508"/>
                <a:gd name="connsiteX3" fmla="*/ 0 w 1060402"/>
                <a:gd name="connsiteY3" fmla="*/ 352508 h 352508"/>
                <a:gd name="connsiteX4" fmla="*/ 0 w 1060402"/>
                <a:gd name="connsiteY4" fmla="*/ 0 h 352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402" h="352508">
                  <a:moveTo>
                    <a:pt x="0" y="0"/>
                  </a:moveTo>
                  <a:lnTo>
                    <a:pt x="1060402" y="7569"/>
                  </a:lnTo>
                  <a:lnTo>
                    <a:pt x="817514" y="347745"/>
                  </a:lnTo>
                  <a:lnTo>
                    <a:pt x="0" y="352508"/>
                  </a:lnTo>
                  <a:lnTo>
                    <a:pt x="0" y="0"/>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3">
              <a:extLst>
                <a:ext uri="{FF2B5EF4-FFF2-40B4-BE49-F238E27FC236}">
                  <a16:creationId xmlns:a16="http://schemas.microsoft.com/office/drawing/2014/main" xmlns="" id="{557A3D6B-E572-4F8A-88E1-0C88840BAEE9}"/>
                </a:ext>
              </a:extLst>
            </p:cNvPr>
            <p:cNvSpPr/>
            <p:nvPr/>
          </p:nvSpPr>
          <p:spPr>
            <a:xfrm>
              <a:off x="1212802" y="471857"/>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3">
              <a:extLst>
                <a:ext uri="{FF2B5EF4-FFF2-40B4-BE49-F238E27FC236}">
                  <a16:creationId xmlns:a16="http://schemas.microsoft.com/office/drawing/2014/main" xmlns="" id="{88829671-9C12-4DD2-B44A-563C3A59CF15}"/>
                </a:ext>
              </a:extLst>
            </p:cNvPr>
            <p:cNvSpPr/>
            <p:nvPr/>
          </p:nvSpPr>
          <p:spPr>
            <a:xfrm>
              <a:off x="1279381" y="467861"/>
              <a:ext cx="276177" cy="285381"/>
            </a:xfrm>
            <a:custGeom>
              <a:avLst/>
              <a:gdLst>
                <a:gd name="connsiteX0" fmla="*/ 0 w 1428702"/>
                <a:gd name="connsiteY0" fmla="*/ 0 h 344939"/>
                <a:gd name="connsiteX1" fmla="*/ 1428702 w 1428702"/>
                <a:gd name="connsiteY1" fmla="*/ 0 h 344939"/>
                <a:gd name="connsiteX2" fmla="*/ 1428702 w 1428702"/>
                <a:gd name="connsiteY2" fmla="*/ 344939 h 344939"/>
                <a:gd name="connsiteX3" fmla="*/ 0 w 1428702"/>
                <a:gd name="connsiteY3" fmla="*/ 344939 h 344939"/>
                <a:gd name="connsiteX4" fmla="*/ 0 w 1428702"/>
                <a:gd name="connsiteY4" fmla="*/ 0 h 344939"/>
                <a:gd name="connsiteX0" fmla="*/ 0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0 w 1428702"/>
                <a:gd name="connsiteY4" fmla="*/ 0 h 344939"/>
                <a:gd name="connsiteX0" fmla="*/ 1366838 w 1428702"/>
                <a:gd name="connsiteY0" fmla="*/ 0 h 344939"/>
                <a:gd name="connsiteX1" fmla="*/ 1428702 w 1428702"/>
                <a:gd name="connsiteY1" fmla="*/ 0 h 344939"/>
                <a:gd name="connsiteX2" fmla="*/ 1185814 w 1428702"/>
                <a:gd name="connsiteY2" fmla="*/ 340176 h 344939"/>
                <a:gd name="connsiteX3" fmla="*/ 0 w 1428702"/>
                <a:gd name="connsiteY3" fmla="*/ 344939 h 344939"/>
                <a:gd name="connsiteX4" fmla="*/ 1366838 w 1428702"/>
                <a:gd name="connsiteY4" fmla="*/ 0 h 344939"/>
                <a:gd name="connsiteX0" fmla="*/ 214313 w 276177"/>
                <a:gd name="connsiteY0" fmla="*/ 0 h 340176"/>
                <a:gd name="connsiteX1" fmla="*/ 276177 w 276177"/>
                <a:gd name="connsiteY1" fmla="*/ 0 h 340176"/>
                <a:gd name="connsiteX2" fmla="*/ 33289 w 276177"/>
                <a:gd name="connsiteY2" fmla="*/ 340176 h 340176"/>
                <a:gd name="connsiteX3" fmla="*/ 0 w 276177"/>
                <a:gd name="connsiteY3" fmla="*/ 339263 h 340176"/>
                <a:gd name="connsiteX4" fmla="*/ 214313 w 276177"/>
                <a:gd name="connsiteY4" fmla="*/ 0 h 340176"/>
                <a:gd name="connsiteX0" fmla="*/ 236538 w 276177"/>
                <a:gd name="connsiteY0" fmla="*/ 3785 h 340176"/>
                <a:gd name="connsiteX1" fmla="*/ 276177 w 276177"/>
                <a:gd name="connsiteY1" fmla="*/ 0 h 340176"/>
                <a:gd name="connsiteX2" fmla="*/ 33289 w 276177"/>
                <a:gd name="connsiteY2" fmla="*/ 340176 h 340176"/>
                <a:gd name="connsiteX3" fmla="*/ 0 w 276177"/>
                <a:gd name="connsiteY3" fmla="*/ 339263 h 340176"/>
                <a:gd name="connsiteX4" fmla="*/ 236538 w 276177"/>
                <a:gd name="connsiteY4" fmla="*/ 3785 h 34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177" h="340176">
                  <a:moveTo>
                    <a:pt x="236538" y="3785"/>
                  </a:moveTo>
                  <a:lnTo>
                    <a:pt x="276177" y="0"/>
                  </a:lnTo>
                  <a:lnTo>
                    <a:pt x="33289" y="340176"/>
                  </a:lnTo>
                  <a:lnTo>
                    <a:pt x="0" y="339263"/>
                  </a:lnTo>
                  <a:lnTo>
                    <a:pt x="236538" y="3785"/>
                  </a:lnTo>
                  <a:close/>
                </a:path>
              </a:pathLst>
            </a:custGeom>
            <a:solidFill>
              <a:srgbClr val="398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4" name="图片 33">
            <a:extLst>
              <a:ext uri="{FF2B5EF4-FFF2-40B4-BE49-F238E27FC236}">
                <a16:creationId xmlns:a16="http://schemas.microsoft.com/office/drawing/2014/main" xmlns="" id="{2BE2F7E7-8720-42D1-A112-6F71AFD9A63E}"/>
              </a:ext>
            </a:extLst>
          </p:cNvPr>
          <p:cNvPicPr>
            <a:picLocks noChangeAspect="1"/>
          </p:cNvPicPr>
          <p:nvPr/>
        </p:nvPicPr>
        <p:blipFill rotWithShape="1">
          <a:blip r:embed="rId3">
            <a:extLst>
              <a:ext uri="{28A0092B-C50C-407E-A947-70E740481C1C}">
                <a14:useLocalDpi xmlns:a14="http://schemas.microsoft.com/office/drawing/2010/main" val="0"/>
              </a:ext>
            </a:extLst>
          </a:blip>
          <a:srcRect l="29589" b="3538"/>
          <a:stretch/>
        </p:blipFill>
        <p:spPr>
          <a:xfrm>
            <a:off x="1024633" y="1738522"/>
            <a:ext cx="3862379" cy="3539676"/>
          </a:xfrm>
          <a:prstGeom prst="rect">
            <a:avLst/>
          </a:prstGeom>
        </p:spPr>
      </p:pic>
      <p:sp>
        <p:nvSpPr>
          <p:cNvPr id="35" name="文本框 34">
            <a:extLst>
              <a:ext uri="{FF2B5EF4-FFF2-40B4-BE49-F238E27FC236}">
                <a16:creationId xmlns:a16="http://schemas.microsoft.com/office/drawing/2014/main" xmlns="" id="{EBD5534E-BD9D-4DFF-9D96-5F4B38900BC9}"/>
              </a:ext>
            </a:extLst>
          </p:cNvPr>
          <p:cNvSpPr txBox="1"/>
          <p:nvPr/>
        </p:nvSpPr>
        <p:spPr>
          <a:xfrm>
            <a:off x="5881229" y="1578444"/>
            <a:ext cx="3022259" cy="400110"/>
          </a:xfrm>
          <a:prstGeom prst="rect">
            <a:avLst/>
          </a:prstGeom>
          <a:noFill/>
        </p:spPr>
        <p:txBody>
          <a:bodyPr wrap="square" rtlCol="0">
            <a:spAutoFit/>
          </a:bodyPr>
          <a:lstStyle/>
          <a:p>
            <a:r>
              <a:rPr lang="zh-CN" altLang="en-US" sz="2000" b="1" dirty="0">
                <a:solidFill>
                  <a:srgbClr val="398BD5"/>
                </a:solidFill>
                <a:latin typeface="黑体" panose="02010609060101010101" pitchFamily="49" charset="-122"/>
                <a:ea typeface="黑体" panose="02010609060101010101" pitchFamily="49" charset="-122"/>
              </a:rPr>
              <a:t>点击此处添加标题</a:t>
            </a:r>
          </a:p>
        </p:txBody>
      </p:sp>
      <p:sp>
        <p:nvSpPr>
          <p:cNvPr id="36" name="文本框 35">
            <a:extLst>
              <a:ext uri="{FF2B5EF4-FFF2-40B4-BE49-F238E27FC236}">
                <a16:creationId xmlns:a16="http://schemas.microsoft.com/office/drawing/2014/main" xmlns="" id="{42C21CD8-A2C0-4616-833D-D7E02F4C864F}"/>
              </a:ext>
            </a:extLst>
          </p:cNvPr>
          <p:cNvSpPr txBox="1"/>
          <p:nvPr/>
        </p:nvSpPr>
        <p:spPr>
          <a:xfrm>
            <a:off x="5881228" y="2095298"/>
            <a:ext cx="3862380" cy="1384995"/>
          </a:xfrm>
          <a:prstGeom prst="rect">
            <a:avLst/>
          </a:prstGeom>
          <a:noFill/>
        </p:spPr>
        <p:txBody>
          <a:bodyPr wrap="square" rtlCol="0">
            <a:spAutoFit/>
          </a:bodyPr>
          <a:lstStyle/>
          <a:p>
            <a:r>
              <a:rPr lang="zh-CN" altLang="en-US" sz="1400" dirty="0">
                <a:solidFill>
                  <a:srgbClr val="398BD5"/>
                </a:solidFill>
                <a:latin typeface="黑体" panose="02010609060101010101" pitchFamily="49" charset="-122"/>
                <a:ea typeface="黑体" panose="02010609060101010101" pitchFamily="49" charset="-122"/>
              </a:rPr>
              <a:t>点击此处添加文本点击此处添加文本点击此处添加文本点击此处添加文本点击此处添加文本点击此处添加文本点击此处添加文本点击此处添加文本点击此处添加文本点击此处添加文本</a:t>
            </a:r>
          </a:p>
          <a:p>
            <a:endParaRPr lang="zh-CN" altLang="en-US" sz="1400" dirty="0">
              <a:solidFill>
                <a:srgbClr val="398BD5"/>
              </a:solidFill>
              <a:latin typeface="黑体" panose="02010609060101010101" pitchFamily="49" charset="-122"/>
              <a:ea typeface="黑体" panose="02010609060101010101" pitchFamily="49" charset="-122"/>
            </a:endParaRPr>
          </a:p>
          <a:p>
            <a:endParaRPr lang="zh-CN" altLang="en-US" sz="1400" dirty="0">
              <a:solidFill>
                <a:srgbClr val="398BD5"/>
              </a:solidFill>
              <a:latin typeface="黑体" panose="02010609060101010101" pitchFamily="49" charset="-122"/>
              <a:ea typeface="黑体" panose="02010609060101010101" pitchFamily="49" charset="-122"/>
            </a:endParaRPr>
          </a:p>
        </p:txBody>
      </p:sp>
      <p:sp>
        <p:nvSpPr>
          <p:cNvPr id="37" name="išḷíḑê">
            <a:extLst>
              <a:ext uri="{FF2B5EF4-FFF2-40B4-BE49-F238E27FC236}">
                <a16:creationId xmlns:a16="http://schemas.microsoft.com/office/drawing/2014/main" xmlns="" id="{904180E4-2C23-496C-8357-F57E155277F8}"/>
              </a:ext>
            </a:extLst>
          </p:cNvPr>
          <p:cNvSpPr txBox="1"/>
          <p:nvPr/>
        </p:nvSpPr>
        <p:spPr>
          <a:xfrm>
            <a:off x="7910281" y="4684787"/>
            <a:ext cx="914400" cy="521720"/>
          </a:xfrm>
          <a:prstGeom prst="rect">
            <a:avLst/>
          </a:prstGeom>
          <a:noFill/>
        </p:spPr>
        <p:txBody>
          <a:bodyPr wrap="none" lIns="90000" tIns="46800" rIns="90000" bIns="46800" anchor="ctr" anchorCtr="0">
            <a:normAutofit/>
          </a:bodyPr>
          <a:lstStyle/>
          <a:p>
            <a:pPr algn="ctr"/>
            <a:r>
              <a:rPr lang="zh-CN" altLang="en-US" sz="1400" b="1" dirty="0">
                <a:solidFill>
                  <a:srgbClr val="3B96D3"/>
                </a:solidFill>
              </a:rPr>
              <a:t>关键词</a:t>
            </a:r>
          </a:p>
        </p:txBody>
      </p:sp>
    </p:spTree>
    <p:extLst>
      <p:ext uri="{BB962C8B-B14F-4D97-AF65-F5344CB8AC3E}">
        <p14:creationId xmlns:p14="http://schemas.microsoft.com/office/powerpoint/2010/main" val="4162690881"/>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1000"/>
                                        <p:tgtEl>
                                          <p:spTgt spid="22"/>
                                        </p:tgtEl>
                                      </p:cBhvr>
                                    </p:animEffect>
                                    <p:anim calcmode="lin" valueType="num">
                                      <p:cBhvr>
                                        <p:cTn id="15" dur="1000" fill="hold"/>
                                        <p:tgtEl>
                                          <p:spTgt spid="22"/>
                                        </p:tgtEl>
                                        <p:attrNameLst>
                                          <p:attrName>ppt_x</p:attrName>
                                        </p:attrNameLst>
                                      </p:cBhvr>
                                      <p:tavLst>
                                        <p:tav tm="0">
                                          <p:val>
                                            <p:strVal val="#ppt_x"/>
                                          </p:val>
                                        </p:tav>
                                        <p:tav tm="100000">
                                          <p:val>
                                            <p:strVal val="#ppt_x"/>
                                          </p:val>
                                        </p:tav>
                                      </p:tavLst>
                                    </p:anim>
                                    <p:anim calcmode="lin" valueType="num">
                                      <p:cBhvr>
                                        <p:cTn id="1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randombar(horizontal)">
                                      <p:cBhvr>
                                        <p:cTn id="21" dur="500"/>
                                        <p:tgtEl>
                                          <p:spTgt spid="35"/>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randombar(horizontal)">
                                      <p:cBhvr>
                                        <p:cTn id="24" dur="500"/>
                                        <p:tgtEl>
                                          <p:spTgt spid="36"/>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randombar(horizontal)">
                                      <p:cBhvr>
                                        <p:cTn id="36" dur="500"/>
                                        <p:tgtEl>
                                          <p:spTgt spid="16"/>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randombar(horizontal)">
                                      <p:cBhvr>
                                        <p:cTn id="39" dur="500"/>
                                        <p:tgtEl>
                                          <p:spTgt spid="13"/>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randombar(horizontal)">
                                      <p:cBhvr>
                                        <p:cTn id="42" dur="500"/>
                                        <p:tgtEl>
                                          <p:spTgt spid="14"/>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randombar(horizontal)">
                                      <p:cBhvr>
                                        <p:cTn id="45" dur="500"/>
                                        <p:tgtEl>
                                          <p:spTgt spid="10"/>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randombar(horizontal)">
                                      <p:cBhvr>
                                        <p:cTn id="48" dur="500"/>
                                        <p:tgtEl>
                                          <p:spTgt spid="11"/>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randombar(horizontal)">
                                      <p:cBhvr>
                                        <p:cTn id="5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3" grpId="0"/>
      <p:bldP spid="14" grpId="0"/>
      <p:bldP spid="10" grpId="0"/>
      <p:bldP spid="11" grpId="0"/>
      <p:bldP spid="35" grpId="0"/>
      <p:bldP spid="36" grpId="0"/>
      <p:bldP spid="3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A61C87D3-31F4-4D29-AF96-5FB4652170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矩形 6">
            <a:extLst>
              <a:ext uri="{FF2B5EF4-FFF2-40B4-BE49-F238E27FC236}">
                <a16:creationId xmlns:a16="http://schemas.microsoft.com/office/drawing/2014/main" xmlns="" id="{C8755731-7DDA-42B3-94C5-7DCA8D00A65B}"/>
              </a:ext>
            </a:extLst>
          </p:cNvPr>
          <p:cNvSpPr/>
          <p:nvPr/>
        </p:nvSpPr>
        <p:spPr>
          <a:xfrm>
            <a:off x="-24858" y="0"/>
            <a:ext cx="5738587" cy="6872515"/>
          </a:xfrm>
          <a:custGeom>
            <a:avLst/>
            <a:gdLst>
              <a:gd name="connsiteX0" fmla="*/ 0 w 4381500"/>
              <a:gd name="connsiteY0" fmla="*/ 0 h 6858000"/>
              <a:gd name="connsiteX1" fmla="*/ 4381500 w 4381500"/>
              <a:gd name="connsiteY1" fmla="*/ 0 h 6858000"/>
              <a:gd name="connsiteX2" fmla="*/ 4381500 w 4381500"/>
              <a:gd name="connsiteY2" fmla="*/ 6858000 h 6858000"/>
              <a:gd name="connsiteX3" fmla="*/ 0 w 4381500"/>
              <a:gd name="connsiteY3" fmla="*/ 6858000 h 6858000"/>
              <a:gd name="connsiteX4" fmla="*/ 0 w 4381500"/>
              <a:gd name="connsiteY4" fmla="*/ 0 h 6858000"/>
              <a:gd name="connsiteX0" fmla="*/ 0 w 6667500"/>
              <a:gd name="connsiteY0" fmla="*/ 0 h 6858000"/>
              <a:gd name="connsiteX1" fmla="*/ 6667500 w 6667500"/>
              <a:gd name="connsiteY1" fmla="*/ 0 h 6858000"/>
              <a:gd name="connsiteX2" fmla="*/ 4381500 w 6667500"/>
              <a:gd name="connsiteY2" fmla="*/ 6858000 h 6858000"/>
              <a:gd name="connsiteX3" fmla="*/ 0 w 6667500"/>
              <a:gd name="connsiteY3" fmla="*/ 6858000 h 6858000"/>
              <a:gd name="connsiteX4" fmla="*/ 0 w 6667500"/>
              <a:gd name="connsiteY4" fmla="*/ 0 h 6858000"/>
              <a:gd name="connsiteX0" fmla="*/ 2343150 w 6667500"/>
              <a:gd name="connsiteY0" fmla="*/ 0 h 6858000"/>
              <a:gd name="connsiteX1" fmla="*/ 6667500 w 6667500"/>
              <a:gd name="connsiteY1" fmla="*/ 0 h 6858000"/>
              <a:gd name="connsiteX2" fmla="*/ 4381500 w 6667500"/>
              <a:gd name="connsiteY2" fmla="*/ 6858000 h 6858000"/>
              <a:gd name="connsiteX3" fmla="*/ 0 w 6667500"/>
              <a:gd name="connsiteY3" fmla="*/ 6858000 h 6858000"/>
              <a:gd name="connsiteX4" fmla="*/ 2343150 w 6667500"/>
              <a:gd name="connsiteY4" fmla="*/ 0 h 6858000"/>
              <a:gd name="connsiteX0" fmla="*/ 964293 w 6667500"/>
              <a:gd name="connsiteY0" fmla="*/ 14514 h 6858000"/>
              <a:gd name="connsiteX1" fmla="*/ 6667500 w 6667500"/>
              <a:gd name="connsiteY1" fmla="*/ 0 h 6858000"/>
              <a:gd name="connsiteX2" fmla="*/ 4381500 w 6667500"/>
              <a:gd name="connsiteY2" fmla="*/ 6858000 h 6858000"/>
              <a:gd name="connsiteX3" fmla="*/ 0 w 6667500"/>
              <a:gd name="connsiteY3" fmla="*/ 6858000 h 6858000"/>
              <a:gd name="connsiteX4" fmla="*/ 964293 w 6667500"/>
              <a:gd name="connsiteY4" fmla="*/ 14514 h 6858000"/>
              <a:gd name="connsiteX0" fmla="*/ 0 w 5703207"/>
              <a:gd name="connsiteY0" fmla="*/ 14514 h 6872515"/>
              <a:gd name="connsiteX1" fmla="*/ 5703207 w 5703207"/>
              <a:gd name="connsiteY1" fmla="*/ 0 h 6872515"/>
              <a:gd name="connsiteX2" fmla="*/ 3417207 w 5703207"/>
              <a:gd name="connsiteY2" fmla="*/ 6858000 h 6872515"/>
              <a:gd name="connsiteX3" fmla="*/ 37192 w 5703207"/>
              <a:gd name="connsiteY3" fmla="*/ 6872515 h 6872515"/>
              <a:gd name="connsiteX4" fmla="*/ 0 w 5703207"/>
              <a:gd name="connsiteY4" fmla="*/ 14514 h 6872515"/>
              <a:gd name="connsiteX0" fmla="*/ 35380 w 5738587"/>
              <a:gd name="connsiteY0" fmla="*/ 14514 h 6872515"/>
              <a:gd name="connsiteX1" fmla="*/ 5738587 w 5738587"/>
              <a:gd name="connsiteY1" fmla="*/ 0 h 6872515"/>
              <a:gd name="connsiteX2" fmla="*/ 3452587 w 5738587"/>
              <a:gd name="connsiteY2" fmla="*/ 6858000 h 6872515"/>
              <a:gd name="connsiteX3" fmla="*/ 0 w 5738587"/>
              <a:gd name="connsiteY3" fmla="*/ 6872515 h 6872515"/>
              <a:gd name="connsiteX4" fmla="*/ 35380 w 5738587"/>
              <a:gd name="connsiteY4" fmla="*/ 14514 h 68725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38587" h="6872515">
                <a:moveTo>
                  <a:pt x="35380" y="14514"/>
                </a:moveTo>
                <a:lnTo>
                  <a:pt x="5738587" y="0"/>
                </a:lnTo>
                <a:lnTo>
                  <a:pt x="3452587" y="6858000"/>
                </a:lnTo>
                <a:lnTo>
                  <a:pt x="0" y="6872515"/>
                </a:lnTo>
                <a:lnTo>
                  <a:pt x="35380" y="14514"/>
                </a:lnTo>
                <a:close/>
              </a:path>
            </a:pathLst>
          </a:custGeom>
          <a:solidFill>
            <a:srgbClr val="3B96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6">
            <a:extLst>
              <a:ext uri="{FF2B5EF4-FFF2-40B4-BE49-F238E27FC236}">
                <a16:creationId xmlns:a16="http://schemas.microsoft.com/office/drawing/2014/main" xmlns="" id="{D3DF4868-2824-4146-ADFA-6C3D2458542F}"/>
              </a:ext>
            </a:extLst>
          </p:cNvPr>
          <p:cNvSpPr/>
          <p:nvPr/>
        </p:nvSpPr>
        <p:spPr>
          <a:xfrm>
            <a:off x="3592331" y="7989"/>
            <a:ext cx="2514600" cy="6858000"/>
          </a:xfrm>
          <a:custGeom>
            <a:avLst/>
            <a:gdLst>
              <a:gd name="connsiteX0" fmla="*/ 0 w 4381500"/>
              <a:gd name="connsiteY0" fmla="*/ 0 h 6858000"/>
              <a:gd name="connsiteX1" fmla="*/ 4381500 w 4381500"/>
              <a:gd name="connsiteY1" fmla="*/ 0 h 6858000"/>
              <a:gd name="connsiteX2" fmla="*/ 4381500 w 4381500"/>
              <a:gd name="connsiteY2" fmla="*/ 6858000 h 6858000"/>
              <a:gd name="connsiteX3" fmla="*/ 0 w 4381500"/>
              <a:gd name="connsiteY3" fmla="*/ 6858000 h 6858000"/>
              <a:gd name="connsiteX4" fmla="*/ 0 w 4381500"/>
              <a:gd name="connsiteY4" fmla="*/ 0 h 6858000"/>
              <a:gd name="connsiteX0" fmla="*/ 0 w 6667500"/>
              <a:gd name="connsiteY0" fmla="*/ 0 h 6858000"/>
              <a:gd name="connsiteX1" fmla="*/ 6667500 w 6667500"/>
              <a:gd name="connsiteY1" fmla="*/ 0 h 6858000"/>
              <a:gd name="connsiteX2" fmla="*/ 4381500 w 6667500"/>
              <a:gd name="connsiteY2" fmla="*/ 6858000 h 6858000"/>
              <a:gd name="connsiteX3" fmla="*/ 0 w 6667500"/>
              <a:gd name="connsiteY3" fmla="*/ 6858000 h 6858000"/>
              <a:gd name="connsiteX4" fmla="*/ 0 w 6667500"/>
              <a:gd name="connsiteY4" fmla="*/ 0 h 6858000"/>
              <a:gd name="connsiteX0" fmla="*/ 2343150 w 6667500"/>
              <a:gd name="connsiteY0" fmla="*/ 0 h 6858000"/>
              <a:gd name="connsiteX1" fmla="*/ 6667500 w 6667500"/>
              <a:gd name="connsiteY1" fmla="*/ 0 h 6858000"/>
              <a:gd name="connsiteX2" fmla="*/ 4381500 w 6667500"/>
              <a:gd name="connsiteY2" fmla="*/ 6858000 h 6858000"/>
              <a:gd name="connsiteX3" fmla="*/ 0 w 6667500"/>
              <a:gd name="connsiteY3" fmla="*/ 6858000 h 6858000"/>
              <a:gd name="connsiteX4" fmla="*/ 2343150 w 6667500"/>
              <a:gd name="connsiteY4" fmla="*/ 0 h 6858000"/>
              <a:gd name="connsiteX0" fmla="*/ 2343150 w 4381500"/>
              <a:gd name="connsiteY0" fmla="*/ 0 h 6858000"/>
              <a:gd name="connsiteX1" fmla="*/ 2686050 w 4381500"/>
              <a:gd name="connsiteY1" fmla="*/ 0 h 6858000"/>
              <a:gd name="connsiteX2" fmla="*/ 4381500 w 4381500"/>
              <a:gd name="connsiteY2" fmla="*/ 6858000 h 6858000"/>
              <a:gd name="connsiteX3" fmla="*/ 0 w 4381500"/>
              <a:gd name="connsiteY3" fmla="*/ 6858000 h 6858000"/>
              <a:gd name="connsiteX4" fmla="*/ 2343150 w 4381500"/>
              <a:gd name="connsiteY4" fmla="*/ 0 h 6858000"/>
              <a:gd name="connsiteX0" fmla="*/ 2343150 w 2686050"/>
              <a:gd name="connsiteY0" fmla="*/ 0 h 6915150"/>
              <a:gd name="connsiteX1" fmla="*/ 2686050 w 2686050"/>
              <a:gd name="connsiteY1" fmla="*/ 0 h 6915150"/>
              <a:gd name="connsiteX2" fmla="*/ 247650 w 2686050"/>
              <a:gd name="connsiteY2" fmla="*/ 6915150 h 6915150"/>
              <a:gd name="connsiteX3" fmla="*/ 0 w 2686050"/>
              <a:gd name="connsiteY3" fmla="*/ 6858000 h 6915150"/>
              <a:gd name="connsiteX4" fmla="*/ 2343150 w 2686050"/>
              <a:gd name="connsiteY4" fmla="*/ 0 h 6915150"/>
              <a:gd name="connsiteX0" fmla="*/ 2343150 w 2514600"/>
              <a:gd name="connsiteY0" fmla="*/ 0 h 6915150"/>
              <a:gd name="connsiteX1" fmla="*/ 2514600 w 2514600"/>
              <a:gd name="connsiteY1" fmla="*/ 9525 h 6915150"/>
              <a:gd name="connsiteX2" fmla="*/ 247650 w 2514600"/>
              <a:gd name="connsiteY2" fmla="*/ 6915150 h 6915150"/>
              <a:gd name="connsiteX3" fmla="*/ 0 w 2514600"/>
              <a:gd name="connsiteY3" fmla="*/ 6858000 h 6915150"/>
              <a:gd name="connsiteX4" fmla="*/ 2343150 w 2514600"/>
              <a:gd name="connsiteY4" fmla="*/ 0 h 6915150"/>
              <a:gd name="connsiteX0" fmla="*/ 2343150 w 2514600"/>
              <a:gd name="connsiteY0" fmla="*/ 0 h 6858000"/>
              <a:gd name="connsiteX1" fmla="*/ 2514600 w 2514600"/>
              <a:gd name="connsiteY1" fmla="*/ 9525 h 6858000"/>
              <a:gd name="connsiteX2" fmla="*/ 213783 w 2514600"/>
              <a:gd name="connsiteY2" fmla="*/ 6847417 h 6858000"/>
              <a:gd name="connsiteX3" fmla="*/ 0 w 2514600"/>
              <a:gd name="connsiteY3" fmla="*/ 6858000 h 6858000"/>
              <a:gd name="connsiteX4" fmla="*/ 2343150 w 2514600"/>
              <a:gd name="connsiteY4" fmla="*/ 0 h 6858000"/>
              <a:gd name="connsiteX0" fmla="*/ 2343150 w 2514600"/>
              <a:gd name="connsiteY0" fmla="*/ 0 h 6858000"/>
              <a:gd name="connsiteX1" fmla="*/ 2514600 w 2514600"/>
              <a:gd name="connsiteY1" fmla="*/ 9525 h 6858000"/>
              <a:gd name="connsiteX2" fmla="*/ 188383 w 2514600"/>
              <a:gd name="connsiteY2" fmla="*/ 6841067 h 6858000"/>
              <a:gd name="connsiteX3" fmla="*/ 0 w 2514600"/>
              <a:gd name="connsiteY3" fmla="*/ 6858000 h 6858000"/>
              <a:gd name="connsiteX4" fmla="*/ 2343150 w 25146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4600" h="6858000">
                <a:moveTo>
                  <a:pt x="2343150" y="0"/>
                </a:moveTo>
                <a:lnTo>
                  <a:pt x="2514600" y="9525"/>
                </a:lnTo>
                <a:lnTo>
                  <a:pt x="188383" y="6841067"/>
                </a:lnTo>
                <a:lnTo>
                  <a:pt x="0" y="6858000"/>
                </a:lnTo>
                <a:lnTo>
                  <a:pt x="2343150" y="0"/>
                </a:lnTo>
                <a:close/>
              </a:path>
            </a:pathLst>
          </a:custGeom>
          <a:solidFill>
            <a:srgbClr val="3B96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6">
            <a:extLst>
              <a:ext uri="{FF2B5EF4-FFF2-40B4-BE49-F238E27FC236}">
                <a16:creationId xmlns:a16="http://schemas.microsoft.com/office/drawing/2014/main" xmlns="" id="{97FF554F-DB57-4E32-9A66-E88B0D826F56}"/>
              </a:ext>
            </a:extLst>
          </p:cNvPr>
          <p:cNvSpPr/>
          <p:nvPr/>
        </p:nvSpPr>
        <p:spPr>
          <a:xfrm>
            <a:off x="10259831" y="1182982"/>
            <a:ext cx="6667500" cy="6858000"/>
          </a:xfrm>
          <a:custGeom>
            <a:avLst/>
            <a:gdLst>
              <a:gd name="connsiteX0" fmla="*/ 0 w 4381500"/>
              <a:gd name="connsiteY0" fmla="*/ 0 h 6858000"/>
              <a:gd name="connsiteX1" fmla="*/ 4381500 w 4381500"/>
              <a:gd name="connsiteY1" fmla="*/ 0 h 6858000"/>
              <a:gd name="connsiteX2" fmla="*/ 4381500 w 4381500"/>
              <a:gd name="connsiteY2" fmla="*/ 6858000 h 6858000"/>
              <a:gd name="connsiteX3" fmla="*/ 0 w 4381500"/>
              <a:gd name="connsiteY3" fmla="*/ 6858000 h 6858000"/>
              <a:gd name="connsiteX4" fmla="*/ 0 w 4381500"/>
              <a:gd name="connsiteY4" fmla="*/ 0 h 6858000"/>
              <a:gd name="connsiteX0" fmla="*/ 0 w 6667500"/>
              <a:gd name="connsiteY0" fmla="*/ 0 h 6858000"/>
              <a:gd name="connsiteX1" fmla="*/ 6667500 w 6667500"/>
              <a:gd name="connsiteY1" fmla="*/ 0 h 6858000"/>
              <a:gd name="connsiteX2" fmla="*/ 4381500 w 6667500"/>
              <a:gd name="connsiteY2" fmla="*/ 6858000 h 6858000"/>
              <a:gd name="connsiteX3" fmla="*/ 0 w 6667500"/>
              <a:gd name="connsiteY3" fmla="*/ 6858000 h 6858000"/>
              <a:gd name="connsiteX4" fmla="*/ 0 w 6667500"/>
              <a:gd name="connsiteY4" fmla="*/ 0 h 6858000"/>
              <a:gd name="connsiteX0" fmla="*/ 2343150 w 6667500"/>
              <a:gd name="connsiteY0" fmla="*/ 0 h 6858000"/>
              <a:gd name="connsiteX1" fmla="*/ 6667500 w 6667500"/>
              <a:gd name="connsiteY1" fmla="*/ 0 h 6858000"/>
              <a:gd name="connsiteX2" fmla="*/ 4381500 w 6667500"/>
              <a:gd name="connsiteY2" fmla="*/ 6858000 h 6858000"/>
              <a:gd name="connsiteX3" fmla="*/ 0 w 6667500"/>
              <a:gd name="connsiteY3" fmla="*/ 6858000 h 6858000"/>
              <a:gd name="connsiteX4" fmla="*/ 2343150 w 66675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00" h="6858000">
                <a:moveTo>
                  <a:pt x="2343150" y="0"/>
                </a:moveTo>
                <a:lnTo>
                  <a:pt x="6667500" y="0"/>
                </a:lnTo>
                <a:lnTo>
                  <a:pt x="4381500" y="6858000"/>
                </a:lnTo>
                <a:lnTo>
                  <a:pt x="0" y="6858000"/>
                </a:lnTo>
                <a:lnTo>
                  <a:pt x="2343150" y="0"/>
                </a:lnTo>
                <a:close/>
              </a:path>
            </a:pathLst>
          </a:custGeom>
          <a:solidFill>
            <a:srgbClr val="3B96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xmlns="" id="{1688C670-6BE8-45A0-8C22-1A57C3E6B395}"/>
              </a:ext>
            </a:extLst>
          </p:cNvPr>
          <p:cNvSpPr/>
          <p:nvPr/>
        </p:nvSpPr>
        <p:spPr>
          <a:xfrm>
            <a:off x="-217714" y="1566952"/>
            <a:ext cx="4631370" cy="1862048"/>
          </a:xfrm>
          <a:prstGeom prst="rect">
            <a:avLst/>
          </a:prstGeom>
          <a:effectLst/>
        </p:spPr>
        <p:txBody>
          <a:bodyPr wrap="square">
            <a:spAutoFit/>
          </a:bodyPr>
          <a:lstStyle/>
          <a:p>
            <a:pPr algn="ctr"/>
            <a:r>
              <a:rPr lang="zh-CN" altLang="en-US" sz="11500" b="1" kern="100" dirty="0">
                <a:solidFill>
                  <a:schemeClr val="bg1"/>
                </a:solidFill>
                <a:latin typeface="黑体" panose="02010609060101010101" pitchFamily="49" charset="-122"/>
                <a:ea typeface="黑体" panose="02010609060101010101" pitchFamily="49" charset="-122"/>
                <a:cs typeface="Times New Roman" panose="02020603050405020304" pitchFamily="18" charset="0"/>
              </a:rPr>
              <a:t>谢谢</a:t>
            </a:r>
            <a:endParaRPr lang="zh-CN" altLang="en-US" sz="6600" kern="100" dirty="0">
              <a:solidFill>
                <a:schemeClr val="bg1"/>
              </a:solidFill>
              <a:latin typeface="黑体" panose="02010609060101010101" pitchFamily="49" charset="-122"/>
              <a:ea typeface="黑体" panose="02010609060101010101" pitchFamily="49" charset="-122"/>
              <a:cs typeface="Times New Roman" panose="02020603050405020304" pitchFamily="18" charset="0"/>
            </a:endParaRPr>
          </a:p>
        </p:txBody>
      </p:sp>
      <p:sp>
        <p:nvSpPr>
          <p:cNvPr id="8" name="矩形 7">
            <a:extLst>
              <a:ext uri="{FF2B5EF4-FFF2-40B4-BE49-F238E27FC236}">
                <a16:creationId xmlns:a16="http://schemas.microsoft.com/office/drawing/2014/main" xmlns="" id="{2A6D2EDE-A7D4-4A64-808D-3D0FFF54B53B}"/>
              </a:ext>
            </a:extLst>
          </p:cNvPr>
          <p:cNvSpPr/>
          <p:nvPr/>
        </p:nvSpPr>
        <p:spPr>
          <a:xfrm>
            <a:off x="613864" y="4662360"/>
            <a:ext cx="2978467" cy="474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a16="http://schemas.microsoft.com/office/drawing/2014/main" xmlns="" id="{5E8D1B5A-4263-4B63-ACFC-0C66DB67C7E8}"/>
              </a:ext>
            </a:extLst>
          </p:cNvPr>
          <p:cNvSpPr/>
          <p:nvPr/>
        </p:nvSpPr>
        <p:spPr>
          <a:xfrm>
            <a:off x="867741" y="4675343"/>
            <a:ext cx="2724590" cy="461665"/>
          </a:xfrm>
          <a:prstGeom prst="rect">
            <a:avLst/>
          </a:prstGeom>
        </p:spPr>
        <p:txBody>
          <a:bodyPr wrap="square">
            <a:spAutoFit/>
          </a:bodyPr>
          <a:lstStyle/>
          <a:p>
            <a:r>
              <a:rPr lang="zh-CN" altLang="en-US" sz="2400" b="1" kern="100" dirty="0">
                <a:solidFill>
                  <a:srgbClr val="398BD5"/>
                </a:solidFill>
                <a:latin typeface="微软雅黑" panose="020B0503020204020204" pitchFamily="34" charset="-122"/>
                <a:ea typeface="微软雅黑" panose="020B0503020204020204" pitchFamily="34" charset="-122"/>
                <a:cs typeface="Times New Roman" panose="02020603050405020304" pitchFamily="18" charset="0"/>
              </a:rPr>
              <a:t>日期：</a:t>
            </a:r>
            <a:r>
              <a:rPr lang="en-US" altLang="zh-CN" sz="2400" b="1" kern="100" dirty="0">
                <a:solidFill>
                  <a:srgbClr val="398BD5"/>
                </a:solidFill>
                <a:latin typeface="微软雅黑" panose="020B0503020204020204" pitchFamily="34" charset="-122"/>
                <a:ea typeface="微软雅黑" panose="020B0503020204020204" pitchFamily="34" charset="-122"/>
                <a:cs typeface="Times New Roman" panose="02020603050405020304" pitchFamily="18" charset="0"/>
              </a:rPr>
              <a:t>xx</a:t>
            </a:r>
            <a:r>
              <a:rPr lang="zh-CN" altLang="en-US" sz="2400" b="1" kern="100" dirty="0">
                <a:solidFill>
                  <a:srgbClr val="398BD5"/>
                </a:solidFill>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sz="2400" b="1" kern="100" dirty="0">
                <a:solidFill>
                  <a:srgbClr val="398BD5"/>
                </a:solidFill>
                <a:latin typeface="微软雅黑" panose="020B0503020204020204" pitchFamily="34" charset="-122"/>
                <a:ea typeface="微软雅黑" panose="020B0503020204020204" pitchFamily="34" charset="-122"/>
                <a:cs typeface="Times New Roman" panose="02020603050405020304" pitchFamily="18" charset="0"/>
              </a:rPr>
              <a:t>xx</a:t>
            </a:r>
            <a:r>
              <a:rPr lang="zh-CN" altLang="en-US" sz="2400" b="1" kern="100" dirty="0">
                <a:solidFill>
                  <a:srgbClr val="398BD5"/>
                </a:solidFill>
                <a:latin typeface="微软雅黑" panose="020B0503020204020204" pitchFamily="34" charset="-122"/>
                <a:ea typeface="微软雅黑" panose="020B0503020204020204" pitchFamily="34" charset="-122"/>
                <a:cs typeface="Times New Roman" panose="02020603050405020304" pitchFamily="18" charset="0"/>
              </a:rPr>
              <a:t>日</a:t>
            </a:r>
            <a:endParaRPr lang="zh-CN" altLang="en-US" sz="1200" kern="100" dirty="0">
              <a:solidFill>
                <a:srgbClr val="398BD5"/>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569406913"/>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56" presetClass="entr" presetSubtype="0" fill="hold" grpId="0" nodeType="click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 by="(-#ppt_w*2)" calcmode="lin" valueType="num">
                                      <p:cBhvr rctx="PPT">
                                        <p:cTn id="18" dur="500" autoRev="1" fill="hold">
                                          <p:stCondLst>
                                            <p:cond delay="0"/>
                                          </p:stCondLst>
                                        </p:cTn>
                                        <p:tgtEl>
                                          <p:spTgt spid="9"/>
                                        </p:tgtEl>
                                        <p:attrNameLst>
                                          <p:attrName>ppt_w</p:attrName>
                                        </p:attrNameLst>
                                      </p:cBhvr>
                                    </p:anim>
                                    <p:anim by="(#ppt_w*0.50)" calcmode="lin" valueType="num">
                                      <p:cBhvr>
                                        <p:cTn id="19" dur="500" decel="50000" autoRev="1" fill="hold">
                                          <p:stCondLst>
                                            <p:cond delay="0"/>
                                          </p:stCondLst>
                                        </p:cTn>
                                        <p:tgtEl>
                                          <p:spTgt spid="9"/>
                                        </p:tgtEl>
                                        <p:attrNameLst>
                                          <p:attrName>ppt_x</p:attrName>
                                        </p:attrNameLst>
                                      </p:cBhvr>
                                    </p:anim>
                                    <p:anim from="(-#ppt_h/2)" to="(#ppt_y)" calcmode="lin" valueType="num">
                                      <p:cBhvr>
                                        <p:cTn id="20" dur="1000" fill="hold">
                                          <p:stCondLst>
                                            <p:cond delay="0"/>
                                          </p:stCondLst>
                                        </p:cTn>
                                        <p:tgtEl>
                                          <p:spTgt spid="9"/>
                                        </p:tgtEl>
                                        <p:attrNameLst>
                                          <p:attrName>ppt_y</p:attrName>
                                        </p:attrNameLst>
                                      </p:cBhvr>
                                    </p:anim>
                                    <p:animRot by="21600000">
                                      <p:cBhvr>
                                        <p:cTn id="21" dur="1000" fill="hold">
                                          <p:stCondLst>
                                            <p:cond delay="0"/>
                                          </p:stCondLst>
                                        </p:cTn>
                                        <p:tgtEl>
                                          <p:spTgt spid="9"/>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15" grpId="0" animBg="1"/>
      <p:bldP spid="9" grpId="0"/>
      <p:bldP spid="8"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358</TotalTime>
  <Words>2057</Words>
  <Application>Microsoft Office PowerPoint</Application>
  <PresentationFormat>宽屏</PresentationFormat>
  <Paragraphs>370</Paragraphs>
  <Slides>34</Slides>
  <Notes>34</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34</vt:i4>
      </vt:variant>
    </vt:vector>
  </HeadingPairs>
  <TitlesOfParts>
    <vt:vector size="45" baseType="lpstr">
      <vt:lpstr>Malgun Gothic</vt:lpstr>
      <vt:lpstr>等线</vt:lpstr>
      <vt:lpstr>黑体</vt:lpstr>
      <vt:lpstr>宋体</vt:lpstr>
      <vt:lpstr>微软雅黑</vt:lpstr>
      <vt:lpstr>Arial</vt:lpstr>
      <vt:lpstr>Calibri</vt:lpstr>
      <vt:lpstr>Calibri Light</vt:lpstr>
      <vt:lpstr>Open Sans</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zhangjingxin</dc:creator>
  <cp:lastModifiedBy>faith123</cp:lastModifiedBy>
  <cp:revision>73</cp:revision>
  <dcterms:created xsi:type="dcterms:W3CDTF">2015-05-05T08:02:14Z</dcterms:created>
  <dcterms:modified xsi:type="dcterms:W3CDTF">2018-11-22T05:17:46Z</dcterms:modified>
</cp:coreProperties>
</file>