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tags/tag5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tags/tag6.xml" ContentType="application/vnd.openxmlformats-officedocument.presentationml.tags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440" r:id="rId2"/>
    <p:sldId id="418" r:id="rId3"/>
    <p:sldId id="322" r:id="rId4"/>
    <p:sldId id="436" r:id="rId5"/>
    <p:sldId id="428" r:id="rId6"/>
    <p:sldId id="429" r:id="rId7"/>
    <p:sldId id="409" r:id="rId8"/>
    <p:sldId id="321" r:id="rId9"/>
    <p:sldId id="435" r:id="rId10"/>
    <p:sldId id="427" r:id="rId11"/>
    <p:sldId id="438" r:id="rId12"/>
    <p:sldId id="424" r:id="rId13"/>
    <p:sldId id="357" r:id="rId14"/>
    <p:sldId id="425" r:id="rId15"/>
    <p:sldId id="433" r:id="rId16"/>
    <p:sldId id="420" r:id="rId17"/>
    <p:sldId id="422" r:id="rId18"/>
    <p:sldId id="320" r:id="rId19"/>
    <p:sldId id="421" r:id="rId20"/>
    <p:sldId id="439" r:id="rId21"/>
    <p:sldId id="432" r:id="rId22"/>
    <p:sldId id="434" r:id="rId23"/>
    <p:sldId id="431" r:id="rId24"/>
    <p:sldId id="437" r:id="rId25"/>
    <p:sldId id="318" r:id="rId26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2880" userDrawn="1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9287"/>
    <a:srgbClr val="CF0E1C"/>
    <a:srgbClr val="EC6E0E"/>
    <a:srgbClr val="9F624F"/>
    <a:srgbClr val="F2C091"/>
    <a:srgbClr val="906B82"/>
    <a:srgbClr val="E6C1B9"/>
    <a:srgbClr val="8F847D"/>
    <a:srgbClr val="5AAD9E"/>
    <a:srgbClr val="256C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35" autoAdjust="0"/>
    <p:restoredTop sz="94660" autoAdjust="0"/>
  </p:normalViewPr>
  <p:slideViewPr>
    <p:cSldViewPr>
      <p:cViewPr varScale="1">
        <p:scale>
          <a:sx n="150" d="100"/>
          <a:sy n="150" d="100"/>
        </p:scale>
        <p:origin x="-654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231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378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97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2175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10661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447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712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939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3223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882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190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3293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971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7590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1719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71404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5669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937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6607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82102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4416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06557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7064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487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9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2018/5/11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B26E266D-23C8-4240-8461-F5E24DCFDDE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p3"/><Relationship Id="rId7" Type="http://schemas.openxmlformats.org/officeDocument/2006/relationships/image" Target="../media/image2.jp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jpeg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10.jp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20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jpeg"/><Relationship Id="rId2" Type="http://schemas.openxmlformats.org/officeDocument/2006/relationships/tags" Target="../tags/tag6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370A528-481F-43C1-AAC1-CEECFF9C8C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84"/>
            <a:ext cx="9144000" cy="515218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1D2E400-6C71-48F4-A452-BF381BE00635}"/>
              </a:ext>
            </a:extLst>
          </p:cNvPr>
          <p:cNvSpPr/>
          <p:nvPr/>
        </p:nvSpPr>
        <p:spPr>
          <a:xfrm>
            <a:off x="3544772" y="1038841"/>
            <a:ext cx="21492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2019</a:t>
            </a:r>
            <a:endParaRPr lang="zh-CN" altLang="en-US" sz="8000" spc="3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BE59661E-B7BC-4FB6-96B1-7D56FBB55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7704" y="2225155"/>
            <a:ext cx="533711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团队建设通用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A0E85993-DB98-4CB2-B7B3-2E08D4245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2881358"/>
            <a:ext cx="453401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 工作汇报</a:t>
            </a:r>
          </a:p>
        </p:txBody>
      </p:sp>
      <p:pic>
        <p:nvPicPr>
          <p:cNvPr id="5" name="Dirty Dropouts - Unity">
            <a:hlinkClick r:id="" action="ppaction://media"/>
            <a:extLst>
              <a:ext uri="{FF2B5EF4-FFF2-40B4-BE49-F238E27FC236}">
                <a16:creationId xmlns:a16="http://schemas.microsoft.com/office/drawing/2014/main" xmlns="" id="{B3436577-4EBD-49E1-8CA9-E48B2EC43B4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47935" y="-1184359"/>
            <a:ext cx="609600" cy="609600"/>
          </a:xfrm>
          <a:prstGeom prst="rect">
            <a:avLst/>
          </a:prstGeom>
        </p:spPr>
      </p:pic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946704" y="3867793"/>
            <a:ext cx="10114518" cy="1800301"/>
            <a:chOff x="168" y="2255"/>
            <a:chExt cx="5607" cy="998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68" y="2255"/>
              <a:ext cx="5607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" y="2259"/>
              <a:ext cx="5602" cy="994"/>
            </a:xfrm>
            <a:custGeom>
              <a:avLst/>
              <a:gdLst>
                <a:gd name="T0" fmla="*/ 1244 w 1244"/>
                <a:gd name="T1" fmla="*/ 0 h 218"/>
                <a:gd name="T2" fmla="*/ 516 w 1244"/>
                <a:gd name="T3" fmla="*/ 0 h 218"/>
                <a:gd name="T4" fmla="*/ 0 w 1244"/>
                <a:gd name="T5" fmla="*/ 218 h 218"/>
                <a:gd name="T6" fmla="*/ 1244 w 1244"/>
                <a:gd name="T7" fmla="*/ 218 h 218"/>
                <a:gd name="T8" fmla="*/ 1244 w 1244"/>
                <a:gd name="T9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4" h="218">
                  <a:moveTo>
                    <a:pt x="1244" y="0"/>
                  </a:moveTo>
                  <a:cubicBezTo>
                    <a:pt x="516" y="0"/>
                    <a:pt x="516" y="0"/>
                    <a:pt x="516" y="0"/>
                  </a:cubicBezTo>
                  <a:cubicBezTo>
                    <a:pt x="299" y="0"/>
                    <a:pt x="107" y="87"/>
                    <a:pt x="0" y="218"/>
                  </a:cubicBezTo>
                  <a:cubicBezTo>
                    <a:pt x="1244" y="218"/>
                    <a:pt x="1244" y="218"/>
                    <a:pt x="1244" y="218"/>
                  </a:cubicBezTo>
                  <a:lnTo>
                    <a:pt x="1244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654" y="2332"/>
              <a:ext cx="5116" cy="921"/>
            </a:xfrm>
            <a:custGeom>
              <a:avLst/>
              <a:gdLst>
                <a:gd name="T0" fmla="*/ 1136 w 1136"/>
                <a:gd name="T1" fmla="*/ 0 h 202"/>
                <a:gd name="T2" fmla="*/ 502 w 1136"/>
                <a:gd name="T3" fmla="*/ 0 h 202"/>
                <a:gd name="T4" fmla="*/ 0 w 1136"/>
                <a:gd name="T5" fmla="*/ 202 h 202"/>
                <a:gd name="T6" fmla="*/ 1136 w 1136"/>
                <a:gd name="T7" fmla="*/ 202 h 202"/>
                <a:gd name="T8" fmla="*/ 1136 w 1136"/>
                <a:gd name="T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6" h="202">
                  <a:moveTo>
                    <a:pt x="1136" y="0"/>
                  </a:moveTo>
                  <a:cubicBezTo>
                    <a:pt x="502" y="0"/>
                    <a:pt x="502" y="0"/>
                    <a:pt x="502" y="0"/>
                  </a:cubicBezTo>
                  <a:cubicBezTo>
                    <a:pt x="294" y="0"/>
                    <a:pt x="109" y="80"/>
                    <a:pt x="0" y="202"/>
                  </a:cubicBezTo>
                  <a:cubicBezTo>
                    <a:pt x="1136" y="202"/>
                    <a:pt x="1136" y="202"/>
                    <a:pt x="1136" y="202"/>
                  </a:cubicBezTo>
                  <a:lnTo>
                    <a:pt x="1136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1217" y="2533"/>
              <a:ext cx="4553" cy="720"/>
            </a:xfrm>
            <a:custGeom>
              <a:avLst/>
              <a:gdLst>
                <a:gd name="T0" fmla="*/ 1011 w 1011"/>
                <a:gd name="T1" fmla="*/ 0 h 158"/>
                <a:gd name="T2" fmla="*/ 457 w 1011"/>
                <a:gd name="T3" fmla="*/ 0 h 158"/>
                <a:gd name="T4" fmla="*/ 0 w 1011"/>
                <a:gd name="T5" fmla="*/ 158 h 158"/>
                <a:gd name="T6" fmla="*/ 1011 w 1011"/>
                <a:gd name="T7" fmla="*/ 158 h 158"/>
                <a:gd name="T8" fmla="*/ 1011 w 1011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1" h="158">
                  <a:moveTo>
                    <a:pt x="1011" y="0"/>
                  </a:moveTo>
                  <a:cubicBezTo>
                    <a:pt x="457" y="0"/>
                    <a:pt x="457" y="0"/>
                    <a:pt x="457" y="0"/>
                  </a:cubicBezTo>
                  <a:cubicBezTo>
                    <a:pt x="275" y="0"/>
                    <a:pt x="111" y="61"/>
                    <a:pt x="0" y="158"/>
                  </a:cubicBezTo>
                  <a:cubicBezTo>
                    <a:pt x="1011" y="158"/>
                    <a:pt x="1011" y="158"/>
                    <a:pt x="1011" y="158"/>
                  </a:cubicBez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TextBox 84">
            <a:extLst>
              <a:ext uri="{FF2B5EF4-FFF2-40B4-BE49-F238E27FC236}">
                <a16:creationId xmlns:a16="http://schemas.microsoft.com/office/drawing/2014/main" xmlns="" id="{31DF9564-5E76-4EEC-91D2-18BC5D67DF4C}"/>
              </a:ext>
            </a:extLst>
          </p:cNvPr>
          <p:cNvSpPr txBox="1"/>
          <p:nvPr/>
        </p:nvSpPr>
        <p:spPr>
          <a:xfrm>
            <a:off x="5660895" y="4664171"/>
            <a:ext cx="3167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企业名称：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部门：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汇报人：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xxx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9656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/>
      <p:bldP spid="10" grpId="0"/>
      <p:bldP spid="10" grpId="1"/>
      <p:bldP spid="11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4"/>
          <p:cNvGrpSpPr/>
          <p:nvPr/>
        </p:nvGrpSpPr>
        <p:grpSpPr>
          <a:xfrm>
            <a:off x="3551788" y="324665"/>
            <a:ext cx="2042920" cy="2157120"/>
            <a:chOff x="4632554" y="644131"/>
            <a:chExt cx="2926896" cy="2876161"/>
          </a:xfrm>
        </p:grpSpPr>
        <p:sp>
          <p:nvSpPr>
            <p:cNvPr id="57" name="TextBox 75"/>
            <p:cNvSpPr txBox="1"/>
            <p:nvPr/>
          </p:nvSpPr>
          <p:spPr>
            <a:xfrm>
              <a:off x="5425440" y="1518147"/>
              <a:ext cx="1341120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85000" lnSpcReduction="20000"/>
            </a:bodyPr>
            <a:lstStyle/>
            <a:p>
              <a:pPr algn="dist"/>
              <a:r>
                <a:rPr lang="zh-CN" alt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目录</a:t>
              </a:r>
            </a:p>
          </p:txBody>
        </p:sp>
        <p:sp>
          <p:nvSpPr>
            <p:cNvPr id="58" name="TextBox 76"/>
            <p:cNvSpPr txBox="1"/>
            <p:nvPr/>
          </p:nvSpPr>
          <p:spPr>
            <a:xfrm>
              <a:off x="4632554" y="644131"/>
              <a:ext cx="2926896" cy="2876161"/>
            </a:xfrm>
            <a:prstGeom prst="diamond">
              <a:avLst/>
            </a:prstGeom>
            <a:solidFill>
              <a:schemeClr val="bg1">
                <a:lumMod val="95000"/>
                <a:alpha val="25000"/>
              </a:schemeClr>
            </a:solidFill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</a:t>
              </a:r>
            </a:p>
          </p:txBody>
        </p:sp>
      </p:grpSp>
      <p:grpSp>
        <p:nvGrpSpPr>
          <p:cNvPr id="5" name="Group 32" hidden="1"/>
          <p:cNvGrpSpPr/>
          <p:nvPr/>
        </p:nvGrpSpPr>
        <p:grpSpPr>
          <a:xfrm>
            <a:off x="1353571" y="1457982"/>
            <a:ext cx="6576707" cy="985608"/>
            <a:chOff x="1897934" y="1943975"/>
            <a:chExt cx="9422455" cy="1314144"/>
          </a:xfrm>
        </p:grpSpPr>
        <p:cxnSp>
          <p:nvCxnSpPr>
            <p:cNvPr id="46" name="Straight Connector 10"/>
            <p:cNvCxnSpPr>
              <a:stCxn id="42" idx="0"/>
            </p:cNvCxnSpPr>
            <p:nvPr/>
          </p:nvCxnSpPr>
          <p:spPr>
            <a:xfrm flipH="1">
              <a:off x="2184085" y="2384884"/>
              <a:ext cx="984142" cy="873235"/>
            </a:xfrm>
            <a:prstGeom prst="line">
              <a:avLst/>
            </a:prstGeom>
            <a:ln w="12700" cap="flat" cmpd="sng" algn="ctr">
              <a:solidFill>
                <a:schemeClr val="accent1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13"/>
            <p:cNvCxnSpPr/>
            <p:nvPr/>
          </p:nvCxnSpPr>
          <p:spPr>
            <a:xfrm>
              <a:off x="1897934" y="1943975"/>
              <a:ext cx="1044715" cy="1051258"/>
            </a:xfrm>
            <a:prstGeom prst="line">
              <a:avLst/>
            </a:prstGeom>
            <a:ln w="12700" cap="flat" cmpd="sng" algn="ctr">
              <a:solidFill>
                <a:schemeClr val="accent1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18"/>
            <p:cNvCxnSpPr/>
            <p:nvPr/>
          </p:nvCxnSpPr>
          <p:spPr>
            <a:xfrm flipH="1">
              <a:off x="2940929" y="1943975"/>
              <a:ext cx="1046634" cy="1052977"/>
            </a:xfrm>
            <a:prstGeom prst="line">
              <a:avLst/>
            </a:prstGeom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23"/>
            <p:cNvCxnSpPr/>
            <p:nvPr/>
          </p:nvCxnSpPr>
          <p:spPr>
            <a:xfrm>
              <a:off x="3992369" y="1943975"/>
              <a:ext cx="1044715" cy="1051258"/>
            </a:xfrm>
            <a:prstGeom prst="line">
              <a:avLst/>
            </a:prstGeom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24"/>
            <p:cNvCxnSpPr/>
            <p:nvPr/>
          </p:nvCxnSpPr>
          <p:spPr>
            <a:xfrm flipH="1">
              <a:off x="5035364" y="1943975"/>
              <a:ext cx="1046634" cy="1052977"/>
            </a:xfrm>
            <a:prstGeom prst="line">
              <a:avLst/>
            </a:prstGeom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25"/>
            <p:cNvCxnSpPr/>
            <p:nvPr/>
          </p:nvCxnSpPr>
          <p:spPr>
            <a:xfrm>
              <a:off x="6086804" y="1943975"/>
              <a:ext cx="1044715" cy="1051258"/>
            </a:xfrm>
            <a:prstGeom prst="line">
              <a:avLst/>
            </a:prstGeom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26"/>
            <p:cNvCxnSpPr/>
            <p:nvPr/>
          </p:nvCxnSpPr>
          <p:spPr>
            <a:xfrm flipH="1">
              <a:off x="7129799" y="1943975"/>
              <a:ext cx="1046634" cy="1052977"/>
            </a:xfrm>
            <a:prstGeom prst="line">
              <a:avLst/>
            </a:prstGeom>
            <a:ln w="12700" cap="flat" cmpd="sng" algn="ctr">
              <a:solidFill>
                <a:schemeClr val="accent4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27"/>
            <p:cNvCxnSpPr/>
            <p:nvPr/>
          </p:nvCxnSpPr>
          <p:spPr>
            <a:xfrm>
              <a:off x="8181239" y="1943975"/>
              <a:ext cx="1044715" cy="1051258"/>
            </a:xfrm>
            <a:prstGeom prst="line">
              <a:avLst/>
            </a:prstGeom>
            <a:ln w="12700" cap="flat" cmpd="sng" algn="ctr">
              <a:solidFill>
                <a:schemeClr val="accent4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28"/>
            <p:cNvCxnSpPr/>
            <p:nvPr/>
          </p:nvCxnSpPr>
          <p:spPr>
            <a:xfrm flipH="1">
              <a:off x="9224234" y="1943975"/>
              <a:ext cx="1046634" cy="1052977"/>
            </a:xfrm>
            <a:prstGeom prst="line">
              <a:avLst/>
            </a:prstGeom>
            <a:ln w="12700" cap="flat" cmpd="sng" algn="ctr">
              <a:solidFill>
                <a:schemeClr val="accent5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29"/>
            <p:cNvCxnSpPr/>
            <p:nvPr/>
          </p:nvCxnSpPr>
          <p:spPr>
            <a:xfrm>
              <a:off x="10275674" y="1943975"/>
              <a:ext cx="1044715" cy="1051258"/>
            </a:xfrm>
            <a:prstGeom prst="line">
              <a:avLst/>
            </a:prstGeom>
            <a:ln w="12700" cap="flat" cmpd="sng" algn="ctr">
              <a:solidFill>
                <a:schemeClr val="accent5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1403648" y="1788663"/>
            <a:ext cx="1544735" cy="2241249"/>
            <a:chOff x="1403648" y="1788663"/>
            <a:chExt cx="1544735" cy="2241249"/>
          </a:xfrm>
        </p:grpSpPr>
        <p:grpSp>
          <p:nvGrpSpPr>
            <p:cNvPr id="6" name="Group 69"/>
            <p:cNvGrpSpPr/>
            <p:nvPr/>
          </p:nvGrpSpPr>
          <p:grpSpPr>
            <a:xfrm>
              <a:off x="1549134" y="1788663"/>
              <a:ext cx="1382158" cy="1485165"/>
              <a:chOff x="731404" y="2060848"/>
              <a:chExt cx="1980220" cy="1980220"/>
            </a:xfrm>
          </p:grpSpPr>
          <p:sp>
            <p:nvSpPr>
              <p:cNvPr id="42" name="Diamond 2"/>
              <p:cNvSpPr/>
              <p:nvPr/>
            </p:nvSpPr>
            <p:spPr bwMode="auto">
              <a:xfrm>
                <a:off x="731404" y="2060848"/>
                <a:ext cx="1980220" cy="1980220"/>
              </a:xfrm>
              <a:prstGeom prst="diamond">
                <a:avLst/>
              </a:prstGeom>
              <a:solidFill>
                <a:schemeClr val="accent1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TextBox 33"/>
              <p:cNvSpPr txBox="1"/>
              <p:nvPr/>
            </p:nvSpPr>
            <p:spPr>
              <a:xfrm>
                <a:off x="834854" y="2825716"/>
                <a:ext cx="1763734" cy="669676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20000"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</a:p>
            </p:txBody>
          </p:sp>
        </p:grpSp>
        <p:grpSp>
          <p:nvGrpSpPr>
            <p:cNvPr id="11" name="Group 49"/>
            <p:cNvGrpSpPr/>
            <p:nvPr/>
          </p:nvGrpSpPr>
          <p:grpSpPr>
            <a:xfrm>
              <a:off x="1403648" y="3386967"/>
              <a:ext cx="1544735" cy="642945"/>
              <a:chOff x="1732858" y="5001250"/>
              <a:chExt cx="2213143" cy="857260"/>
            </a:xfrm>
          </p:grpSpPr>
          <p:sp>
            <p:nvSpPr>
              <p:cNvPr id="24" name="TextBox 62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25" name="TextBox 63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此部分内容作为文字排版占位显示 </a:t>
                </a:r>
                <a:br>
                  <a:rPr lang="zh-CN" altLang="en-US" sz="1000" dirty="0"/>
                </a:br>
                <a:r>
                  <a:rPr lang="zh-CN" altLang="en-US" sz="1000" dirty="0"/>
                  <a:t>（建议使用主题字体）</a:t>
                </a: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2987824" y="1788663"/>
            <a:ext cx="1544735" cy="2241249"/>
            <a:chOff x="2987824" y="1788663"/>
            <a:chExt cx="1544735" cy="2241249"/>
          </a:xfrm>
        </p:grpSpPr>
        <p:grpSp>
          <p:nvGrpSpPr>
            <p:cNvPr id="7" name="Group 70"/>
            <p:cNvGrpSpPr/>
            <p:nvPr/>
          </p:nvGrpSpPr>
          <p:grpSpPr>
            <a:xfrm>
              <a:off x="3075791" y="1788663"/>
              <a:ext cx="1382158" cy="1485165"/>
              <a:chOff x="2918647" y="2060848"/>
              <a:chExt cx="1980220" cy="1980220"/>
            </a:xfrm>
          </p:grpSpPr>
          <p:sp>
            <p:nvSpPr>
              <p:cNvPr id="38" name="Diamond 3"/>
              <p:cNvSpPr/>
              <p:nvPr/>
            </p:nvSpPr>
            <p:spPr bwMode="auto">
              <a:xfrm>
                <a:off x="2918647" y="2060848"/>
                <a:ext cx="1980220" cy="1980220"/>
              </a:xfrm>
              <a:prstGeom prst="diamond">
                <a:avLst/>
              </a:prstGeom>
              <a:solidFill>
                <a:schemeClr val="accent2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TextBox 35"/>
              <p:cNvSpPr txBox="1"/>
              <p:nvPr/>
            </p:nvSpPr>
            <p:spPr>
              <a:xfrm>
                <a:off x="3001338" y="2825716"/>
                <a:ext cx="1763734" cy="669676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20000"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</p:grpSp>
        <p:grpSp>
          <p:nvGrpSpPr>
            <p:cNvPr id="12" name="Group 50"/>
            <p:cNvGrpSpPr/>
            <p:nvPr/>
          </p:nvGrpSpPr>
          <p:grpSpPr>
            <a:xfrm>
              <a:off x="2987824" y="3386967"/>
              <a:ext cx="1544735" cy="642945"/>
              <a:chOff x="1732858" y="5001250"/>
              <a:chExt cx="2213143" cy="857260"/>
            </a:xfrm>
          </p:grpSpPr>
          <p:sp>
            <p:nvSpPr>
              <p:cNvPr id="22" name="TextBox 60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23" name="TextBox 61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此部分内容作为文字排版占位显示 </a:t>
                </a:r>
                <a:br>
                  <a:rPr lang="zh-CN" altLang="en-US" sz="1000" dirty="0"/>
                </a:br>
                <a:r>
                  <a:rPr lang="zh-CN" altLang="en-US" sz="1000" dirty="0"/>
                  <a:t>（建议使用主题字体）</a:t>
                </a: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4499992" y="1788663"/>
            <a:ext cx="1544735" cy="2241249"/>
            <a:chOff x="4499992" y="1788663"/>
            <a:chExt cx="1544735" cy="2241249"/>
          </a:xfrm>
        </p:grpSpPr>
        <p:grpSp>
          <p:nvGrpSpPr>
            <p:cNvPr id="8" name="Group 71"/>
            <p:cNvGrpSpPr/>
            <p:nvPr/>
          </p:nvGrpSpPr>
          <p:grpSpPr>
            <a:xfrm>
              <a:off x="4602448" y="1788663"/>
              <a:ext cx="1382158" cy="1485165"/>
              <a:chOff x="5105890" y="2060848"/>
              <a:chExt cx="1980220" cy="1980220"/>
            </a:xfrm>
          </p:grpSpPr>
          <p:sp>
            <p:nvSpPr>
              <p:cNvPr id="34" name="Diamond 4"/>
              <p:cNvSpPr/>
              <p:nvPr/>
            </p:nvSpPr>
            <p:spPr bwMode="auto">
              <a:xfrm>
                <a:off x="5105890" y="2060848"/>
                <a:ext cx="1980220" cy="1980220"/>
              </a:xfrm>
              <a:prstGeom prst="diamond">
                <a:avLst/>
              </a:prstGeom>
              <a:solidFill>
                <a:schemeClr val="accent3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TextBox 37"/>
              <p:cNvSpPr txBox="1"/>
              <p:nvPr/>
            </p:nvSpPr>
            <p:spPr>
              <a:xfrm>
                <a:off x="5270989" y="2825716"/>
                <a:ext cx="1763734" cy="669676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20000"/>
              </a:bodyPr>
              <a:lstStyle/>
              <a:p>
                <a:pPr algn="ctr"/>
                <a:r>
                  <a:rPr lang="en-US" altLang="zh-CN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</a:p>
            </p:txBody>
          </p:sp>
        </p:grpSp>
        <p:grpSp>
          <p:nvGrpSpPr>
            <p:cNvPr id="13" name="Group 51"/>
            <p:cNvGrpSpPr/>
            <p:nvPr/>
          </p:nvGrpSpPr>
          <p:grpSpPr>
            <a:xfrm>
              <a:off x="4499992" y="3386967"/>
              <a:ext cx="1544735" cy="642945"/>
              <a:chOff x="1732858" y="5001250"/>
              <a:chExt cx="2213143" cy="857260"/>
            </a:xfrm>
          </p:grpSpPr>
          <p:sp>
            <p:nvSpPr>
              <p:cNvPr id="20" name="TextBox 58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21" name="TextBox 59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此部分内容作为文字排版占位显示 </a:t>
                </a:r>
                <a:br>
                  <a:rPr lang="zh-CN" altLang="en-US" sz="1000" dirty="0"/>
                </a:br>
                <a:r>
                  <a:rPr lang="zh-CN" altLang="en-US" sz="1000" dirty="0"/>
                  <a:t>（建议使用主题字体）</a:t>
                </a: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6084168" y="1788663"/>
            <a:ext cx="1544735" cy="2241249"/>
            <a:chOff x="6084168" y="1788663"/>
            <a:chExt cx="1544735" cy="2241249"/>
          </a:xfrm>
        </p:grpSpPr>
        <p:grpSp>
          <p:nvGrpSpPr>
            <p:cNvPr id="9" name="Group 72"/>
            <p:cNvGrpSpPr/>
            <p:nvPr/>
          </p:nvGrpSpPr>
          <p:grpSpPr>
            <a:xfrm>
              <a:off x="6129105" y="1788663"/>
              <a:ext cx="1382158" cy="1485165"/>
              <a:chOff x="7293133" y="2060848"/>
              <a:chExt cx="1980220" cy="1980220"/>
            </a:xfrm>
          </p:grpSpPr>
          <p:sp>
            <p:nvSpPr>
              <p:cNvPr id="30" name="Diamond 5"/>
              <p:cNvSpPr/>
              <p:nvPr/>
            </p:nvSpPr>
            <p:spPr bwMode="auto">
              <a:xfrm>
                <a:off x="7293133" y="2060848"/>
                <a:ext cx="1980220" cy="1980220"/>
              </a:xfrm>
              <a:prstGeom prst="diamond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TextBox 39"/>
              <p:cNvSpPr txBox="1"/>
              <p:nvPr/>
            </p:nvSpPr>
            <p:spPr>
              <a:xfrm>
                <a:off x="7437473" y="2816932"/>
                <a:ext cx="1763734" cy="669676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20000"/>
              </a:bodyPr>
              <a:lstStyle/>
              <a:p>
                <a:pPr algn="ctr"/>
                <a:r>
                  <a:rPr lang="en-US" altLang="zh-CN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</a:p>
            </p:txBody>
          </p:sp>
        </p:grpSp>
        <p:grpSp>
          <p:nvGrpSpPr>
            <p:cNvPr id="14" name="Group 52"/>
            <p:cNvGrpSpPr/>
            <p:nvPr/>
          </p:nvGrpSpPr>
          <p:grpSpPr>
            <a:xfrm>
              <a:off x="6084168" y="3386967"/>
              <a:ext cx="1544735" cy="642945"/>
              <a:chOff x="1732858" y="5001250"/>
              <a:chExt cx="2213143" cy="857260"/>
            </a:xfrm>
          </p:grpSpPr>
          <p:sp>
            <p:nvSpPr>
              <p:cNvPr id="18" name="TextBox 56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19" name="TextBox 57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8915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A370A528-481F-43C1-AAC1-CEECFF9C8C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34"/>
          <a:stretch/>
        </p:blipFill>
        <p:spPr>
          <a:xfrm>
            <a:off x="0" y="-8684"/>
            <a:ext cx="9158795" cy="5152184"/>
          </a:xfrm>
          <a:prstGeom prst="rect">
            <a:avLst/>
          </a:prstGeom>
        </p:spPr>
      </p:pic>
      <p:grpSp>
        <p:nvGrpSpPr>
          <p:cNvPr id="12" name="Group 4"/>
          <p:cNvGrpSpPr>
            <a:grpSpLocks noChangeAspect="1"/>
          </p:cNvGrpSpPr>
          <p:nvPr/>
        </p:nvGrpSpPr>
        <p:grpSpPr bwMode="auto">
          <a:xfrm>
            <a:off x="-946704" y="3795785"/>
            <a:ext cx="10114518" cy="1800301"/>
            <a:chOff x="168" y="2255"/>
            <a:chExt cx="5607" cy="998"/>
          </a:xfrm>
        </p:grpSpPr>
        <p:sp>
          <p:nvSpPr>
            <p:cNvPr id="1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68" y="2255"/>
              <a:ext cx="5607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168" y="2259"/>
              <a:ext cx="5602" cy="994"/>
            </a:xfrm>
            <a:custGeom>
              <a:avLst/>
              <a:gdLst>
                <a:gd name="T0" fmla="*/ 1244 w 1244"/>
                <a:gd name="T1" fmla="*/ 0 h 218"/>
                <a:gd name="T2" fmla="*/ 516 w 1244"/>
                <a:gd name="T3" fmla="*/ 0 h 218"/>
                <a:gd name="T4" fmla="*/ 0 w 1244"/>
                <a:gd name="T5" fmla="*/ 218 h 218"/>
                <a:gd name="T6" fmla="*/ 1244 w 1244"/>
                <a:gd name="T7" fmla="*/ 218 h 218"/>
                <a:gd name="T8" fmla="*/ 1244 w 1244"/>
                <a:gd name="T9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4" h="218">
                  <a:moveTo>
                    <a:pt x="1244" y="0"/>
                  </a:moveTo>
                  <a:cubicBezTo>
                    <a:pt x="516" y="0"/>
                    <a:pt x="516" y="0"/>
                    <a:pt x="516" y="0"/>
                  </a:cubicBezTo>
                  <a:cubicBezTo>
                    <a:pt x="299" y="0"/>
                    <a:pt x="107" y="87"/>
                    <a:pt x="0" y="218"/>
                  </a:cubicBezTo>
                  <a:cubicBezTo>
                    <a:pt x="1244" y="218"/>
                    <a:pt x="1244" y="218"/>
                    <a:pt x="1244" y="218"/>
                  </a:cubicBezTo>
                  <a:lnTo>
                    <a:pt x="1244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654" y="2332"/>
              <a:ext cx="5116" cy="921"/>
            </a:xfrm>
            <a:custGeom>
              <a:avLst/>
              <a:gdLst>
                <a:gd name="T0" fmla="*/ 1136 w 1136"/>
                <a:gd name="T1" fmla="*/ 0 h 202"/>
                <a:gd name="T2" fmla="*/ 502 w 1136"/>
                <a:gd name="T3" fmla="*/ 0 h 202"/>
                <a:gd name="T4" fmla="*/ 0 w 1136"/>
                <a:gd name="T5" fmla="*/ 202 h 202"/>
                <a:gd name="T6" fmla="*/ 1136 w 1136"/>
                <a:gd name="T7" fmla="*/ 202 h 202"/>
                <a:gd name="T8" fmla="*/ 1136 w 1136"/>
                <a:gd name="T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6" h="202">
                  <a:moveTo>
                    <a:pt x="1136" y="0"/>
                  </a:moveTo>
                  <a:cubicBezTo>
                    <a:pt x="502" y="0"/>
                    <a:pt x="502" y="0"/>
                    <a:pt x="502" y="0"/>
                  </a:cubicBezTo>
                  <a:cubicBezTo>
                    <a:pt x="294" y="0"/>
                    <a:pt x="109" y="80"/>
                    <a:pt x="0" y="202"/>
                  </a:cubicBezTo>
                  <a:cubicBezTo>
                    <a:pt x="1136" y="202"/>
                    <a:pt x="1136" y="202"/>
                    <a:pt x="1136" y="202"/>
                  </a:cubicBezTo>
                  <a:lnTo>
                    <a:pt x="1136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1217" y="2533"/>
              <a:ext cx="4553" cy="720"/>
            </a:xfrm>
            <a:custGeom>
              <a:avLst/>
              <a:gdLst>
                <a:gd name="T0" fmla="*/ 1011 w 1011"/>
                <a:gd name="T1" fmla="*/ 0 h 158"/>
                <a:gd name="T2" fmla="*/ 457 w 1011"/>
                <a:gd name="T3" fmla="*/ 0 h 158"/>
                <a:gd name="T4" fmla="*/ 0 w 1011"/>
                <a:gd name="T5" fmla="*/ 158 h 158"/>
                <a:gd name="T6" fmla="*/ 1011 w 1011"/>
                <a:gd name="T7" fmla="*/ 158 h 158"/>
                <a:gd name="T8" fmla="*/ 1011 w 1011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1" h="158">
                  <a:moveTo>
                    <a:pt x="1011" y="0"/>
                  </a:moveTo>
                  <a:cubicBezTo>
                    <a:pt x="457" y="0"/>
                    <a:pt x="457" y="0"/>
                    <a:pt x="457" y="0"/>
                  </a:cubicBezTo>
                  <a:cubicBezTo>
                    <a:pt x="275" y="0"/>
                    <a:pt x="111" y="61"/>
                    <a:pt x="0" y="158"/>
                  </a:cubicBezTo>
                  <a:cubicBezTo>
                    <a:pt x="1011" y="158"/>
                    <a:pt x="1011" y="158"/>
                    <a:pt x="1011" y="158"/>
                  </a:cubicBez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" name="TextBox 48"/>
          <p:cNvSpPr txBox="1"/>
          <p:nvPr/>
        </p:nvSpPr>
        <p:spPr>
          <a:xfrm>
            <a:off x="2483768" y="2139702"/>
            <a:ext cx="41764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8" name="TextBox 49"/>
          <p:cNvSpPr txBox="1"/>
          <p:nvPr/>
        </p:nvSpPr>
        <p:spPr>
          <a:xfrm>
            <a:off x="3664070" y="2952695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64" name="TextBox 48"/>
          <p:cNvSpPr txBox="1"/>
          <p:nvPr/>
        </p:nvSpPr>
        <p:spPr>
          <a:xfrm>
            <a:off x="4167534" y="915566"/>
            <a:ext cx="148458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Agency FB" panose="020B0503020202020204" pitchFamily="34" charset="0"/>
                <a:ea typeface="华康雅宋体W9(P)" panose="02020900000000000000" pitchFamily="18" charset="-122"/>
                <a:cs typeface="Narkisim" panose="020E0502050101010101" pitchFamily="34" charset="-79"/>
                <a:sym typeface="+mn-lt"/>
              </a:rPr>
              <a:t>01</a:t>
            </a:r>
            <a:endParaRPr lang="en-GB" altLang="zh-CN" sz="8000" dirty="0">
              <a:solidFill>
                <a:schemeClr val="bg1"/>
              </a:solidFill>
              <a:latin typeface="Agency FB" panose="020B0503020202020204" pitchFamily="34" charset="0"/>
              <a:ea typeface="华康雅宋体W9(P)" panose="02020900000000000000" pitchFamily="18" charset="-122"/>
              <a:cs typeface="Narkisim" panose="020E0502050101010101" pitchFamily="34" charset="-79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8728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6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6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6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şḻïďê-PA_矩形 1">
            <a:extLst>
              <a:ext uri="{FF2B5EF4-FFF2-40B4-BE49-F238E27FC236}">
                <a16:creationId xmlns:a16="http://schemas.microsoft.com/office/drawing/2014/main" xmlns="" id="{FA42BF33-F849-484D-BD66-C5596558A27C}"/>
              </a:ext>
            </a:extLst>
          </p:cNvPr>
          <p:cNvSpPr/>
          <p:nvPr/>
        </p:nvSpPr>
        <p:spPr>
          <a:xfrm>
            <a:off x="1512921" y="1982193"/>
            <a:ext cx="2034425" cy="156112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" name="ïşḻïďê-PA_矩形 2">
            <a:extLst>
              <a:ext uri="{FF2B5EF4-FFF2-40B4-BE49-F238E27FC236}">
                <a16:creationId xmlns:a16="http://schemas.microsoft.com/office/drawing/2014/main" xmlns="" id="{AA5E799C-B205-44CD-AFC2-7373020BE423}"/>
              </a:ext>
            </a:extLst>
          </p:cNvPr>
          <p:cNvSpPr/>
          <p:nvPr/>
        </p:nvSpPr>
        <p:spPr>
          <a:xfrm>
            <a:off x="3555051" y="1982193"/>
            <a:ext cx="2034425" cy="156112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5" name="ïşḻïďê-PA_矩形 3">
            <a:extLst>
              <a:ext uri="{FF2B5EF4-FFF2-40B4-BE49-F238E27FC236}">
                <a16:creationId xmlns:a16="http://schemas.microsoft.com/office/drawing/2014/main" xmlns="" id="{31B85F0E-8145-4574-9516-7D6D9F36D000}"/>
              </a:ext>
            </a:extLst>
          </p:cNvPr>
          <p:cNvSpPr/>
          <p:nvPr/>
        </p:nvSpPr>
        <p:spPr>
          <a:xfrm>
            <a:off x="5596655" y="1982193"/>
            <a:ext cx="2034425" cy="156112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grpSp>
        <p:nvGrpSpPr>
          <p:cNvPr id="6" name="PA_组合 4">
            <a:extLst>
              <a:ext uri="{FF2B5EF4-FFF2-40B4-BE49-F238E27FC236}">
                <a16:creationId xmlns:a16="http://schemas.microsoft.com/office/drawing/2014/main" xmlns="" id="{43CB5C08-DFFB-4017-92BD-959FE822B94E}"/>
              </a:ext>
            </a:extLst>
          </p:cNvPr>
          <p:cNvGrpSpPr/>
          <p:nvPr/>
        </p:nvGrpSpPr>
        <p:grpSpPr>
          <a:xfrm>
            <a:off x="2652119" y="952826"/>
            <a:ext cx="3839762" cy="705527"/>
            <a:chOff x="3536159" y="3725012"/>
            <a:chExt cx="5119683" cy="940703"/>
          </a:xfrm>
        </p:grpSpPr>
        <p:sp>
          <p:nvSpPr>
            <p:cNvPr id="29" name="ïşḻïďê-Rectangle 28">
              <a:extLst>
                <a:ext uri="{FF2B5EF4-FFF2-40B4-BE49-F238E27FC236}">
                  <a16:creationId xmlns:a16="http://schemas.microsoft.com/office/drawing/2014/main" xmlns="" id="{6D1EC5FF-567D-4E95-B569-EBED1758E97A}"/>
                </a:ext>
              </a:extLst>
            </p:cNvPr>
            <p:cNvSpPr/>
            <p:nvPr/>
          </p:nvSpPr>
          <p:spPr>
            <a:xfrm>
              <a:off x="3536160" y="3725012"/>
              <a:ext cx="5119682" cy="4230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 anchor="ctr" anchorCtr="0">
              <a:normAutofit fontScale="92500" lnSpcReduction="10000"/>
            </a:bodyPr>
            <a:lstStyle/>
            <a:p>
              <a:pPr algn="ctr">
                <a:buSzPct val="25000"/>
              </a:pPr>
              <a:r>
                <a:rPr lang="zh-CN" altLang="en-US" sz="2400" b="1"/>
                <a:t>标题文本预设</a:t>
              </a:r>
              <a:endParaRPr lang="zh-CN" altLang="en-US" sz="2400" b="1" dirty="0"/>
            </a:p>
          </p:txBody>
        </p:sp>
        <p:sp>
          <p:nvSpPr>
            <p:cNvPr id="30" name="ïşḻïďê-文本框 26">
              <a:extLst>
                <a:ext uri="{FF2B5EF4-FFF2-40B4-BE49-F238E27FC236}">
                  <a16:creationId xmlns:a16="http://schemas.microsoft.com/office/drawing/2014/main" xmlns="" id="{C4E8CAEC-8631-4348-83CF-AC7A8A5FA067}"/>
                </a:ext>
              </a:extLst>
            </p:cNvPr>
            <p:cNvSpPr txBox="1"/>
            <p:nvPr/>
          </p:nvSpPr>
          <p:spPr>
            <a:xfrm>
              <a:off x="3536159" y="4148027"/>
              <a:ext cx="5119682" cy="51768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85000" lnSpcReduction="20000"/>
            </a:bodyPr>
            <a:lstStyle/>
            <a:p>
              <a:pPr algn="ctr">
                <a:lnSpc>
                  <a:spcPct val="140000"/>
                </a:lnSpc>
              </a:pPr>
              <a:r>
                <a:rPr lang="zh-CN" altLang="en-US" sz="1200" dirty="0"/>
                <a:t>或许大小不同的文字错落的排版，更能够让枯燥的段落赋予变化！</a:t>
              </a:r>
              <a:br>
                <a:rPr lang="zh-CN" altLang="en-US" sz="1200" dirty="0"/>
              </a:br>
              <a:r>
                <a:rPr lang="zh-CN" altLang="en-US" sz="1200" dirty="0"/>
                <a:t>主次分明的布局排版帮助</a:t>
              </a:r>
              <a:r>
                <a:rPr lang="en-US" altLang="zh-CN" sz="1200" dirty="0"/>
                <a:t>PPT</a:t>
              </a:r>
              <a:r>
                <a:rPr lang="zh-CN" altLang="en-US" sz="1200" dirty="0"/>
                <a:t>更好的传递和表达信息</a:t>
              </a:r>
            </a:p>
          </p:txBody>
        </p:sp>
      </p:grpSp>
      <p:sp>
        <p:nvSpPr>
          <p:cNvPr id="7" name="ïşḻïďê-PA_矩形 12">
            <a:extLst>
              <a:ext uri="{FF2B5EF4-FFF2-40B4-BE49-F238E27FC236}">
                <a16:creationId xmlns:a16="http://schemas.microsoft.com/office/drawing/2014/main" xmlns="" id="{228A15AB-4314-4316-8813-27A94CE74D24}"/>
              </a:ext>
            </a:extLst>
          </p:cNvPr>
          <p:cNvSpPr/>
          <p:nvPr/>
        </p:nvSpPr>
        <p:spPr>
          <a:xfrm>
            <a:off x="1507030" y="3262752"/>
            <a:ext cx="6129939" cy="287110"/>
          </a:xfrm>
          <a:prstGeom prst="rect">
            <a:avLst/>
          </a:prstGeom>
          <a:solidFill>
            <a:schemeClr val="tx1">
              <a:lumMod val="75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PA_组合 45">
            <a:extLst>
              <a:ext uri="{FF2B5EF4-FFF2-40B4-BE49-F238E27FC236}">
                <a16:creationId xmlns:a16="http://schemas.microsoft.com/office/drawing/2014/main" xmlns="" id="{FB965F74-E734-4393-BFDA-9CA7B4B6B71A}"/>
              </a:ext>
            </a:extLst>
          </p:cNvPr>
          <p:cNvGrpSpPr/>
          <p:nvPr/>
        </p:nvGrpSpPr>
        <p:grpSpPr>
          <a:xfrm>
            <a:off x="6370840" y="3300286"/>
            <a:ext cx="486054" cy="486054"/>
            <a:chOff x="8509796" y="4355240"/>
            <a:chExt cx="648072" cy="648072"/>
          </a:xfrm>
        </p:grpSpPr>
        <p:sp>
          <p:nvSpPr>
            <p:cNvPr id="27" name="ïşḻïďê-Oval 26">
              <a:extLst>
                <a:ext uri="{FF2B5EF4-FFF2-40B4-BE49-F238E27FC236}">
                  <a16:creationId xmlns:a16="http://schemas.microsoft.com/office/drawing/2014/main" xmlns="" id="{E3447E4C-E07F-4742-A949-B18E683A1195}"/>
                </a:ext>
              </a:extLst>
            </p:cNvPr>
            <p:cNvSpPr/>
            <p:nvPr/>
          </p:nvSpPr>
          <p:spPr>
            <a:xfrm>
              <a:off x="8509796" y="4355240"/>
              <a:ext cx="648072" cy="648072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8" name="ïşḻïďê-Freeform 428">
              <a:extLst>
                <a:ext uri="{FF2B5EF4-FFF2-40B4-BE49-F238E27FC236}">
                  <a16:creationId xmlns:a16="http://schemas.microsoft.com/office/drawing/2014/main" xmlns="" id="{C8CC3271-0EE1-4AC5-B3D6-463EBC05D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3686" y="4496131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198"/>
            </a:p>
          </p:txBody>
        </p:sp>
      </p:grpSp>
      <p:grpSp>
        <p:nvGrpSpPr>
          <p:cNvPr id="9" name="PA_组合 43">
            <a:extLst>
              <a:ext uri="{FF2B5EF4-FFF2-40B4-BE49-F238E27FC236}">
                <a16:creationId xmlns:a16="http://schemas.microsoft.com/office/drawing/2014/main" xmlns="" id="{283BCFA9-1B25-4C65-915E-6F1FBC8A73F9}"/>
              </a:ext>
            </a:extLst>
          </p:cNvPr>
          <p:cNvGrpSpPr/>
          <p:nvPr/>
        </p:nvGrpSpPr>
        <p:grpSpPr>
          <a:xfrm>
            <a:off x="4328973" y="3300286"/>
            <a:ext cx="486054" cy="486054"/>
            <a:chOff x="5735960" y="4355240"/>
            <a:chExt cx="648072" cy="648072"/>
          </a:xfrm>
        </p:grpSpPr>
        <p:sp>
          <p:nvSpPr>
            <p:cNvPr id="25" name="ïşḻïďê-Oval 24">
              <a:extLst>
                <a:ext uri="{FF2B5EF4-FFF2-40B4-BE49-F238E27FC236}">
                  <a16:creationId xmlns:a16="http://schemas.microsoft.com/office/drawing/2014/main" xmlns="" id="{ECBB852E-FD6D-4A9A-8612-27B64C24983C}"/>
                </a:ext>
              </a:extLst>
            </p:cNvPr>
            <p:cNvSpPr/>
            <p:nvPr/>
          </p:nvSpPr>
          <p:spPr>
            <a:xfrm>
              <a:off x="5735960" y="4355240"/>
              <a:ext cx="648072" cy="648072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6" name="ïşḻïďê-Freeform 70">
              <a:extLst>
                <a:ext uri="{FF2B5EF4-FFF2-40B4-BE49-F238E27FC236}">
                  <a16:creationId xmlns:a16="http://schemas.microsoft.com/office/drawing/2014/main" xmlns="" id="{5A79F2AD-627F-4B4E-A054-82E3B07257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69850" y="4496131"/>
              <a:ext cx="380293" cy="366291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288000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828343">
                <a:lnSpc>
                  <a:spcPct val="150000"/>
                </a:lnSpc>
              </a:pPr>
              <a:endParaRPr lang="en-GB" sz="3599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PA_组合 44">
            <a:extLst>
              <a:ext uri="{FF2B5EF4-FFF2-40B4-BE49-F238E27FC236}">
                <a16:creationId xmlns:a16="http://schemas.microsoft.com/office/drawing/2014/main" xmlns="" id="{393593E0-E138-4F86-BEE5-73EB679D2BB8}"/>
              </a:ext>
            </a:extLst>
          </p:cNvPr>
          <p:cNvGrpSpPr/>
          <p:nvPr/>
        </p:nvGrpSpPr>
        <p:grpSpPr>
          <a:xfrm>
            <a:off x="2287106" y="3300286"/>
            <a:ext cx="486054" cy="486054"/>
            <a:chOff x="3023394" y="4355240"/>
            <a:chExt cx="648072" cy="648072"/>
          </a:xfrm>
        </p:grpSpPr>
        <p:sp>
          <p:nvSpPr>
            <p:cNvPr id="23" name="ïşḻïďê-Oval 22">
              <a:extLst>
                <a:ext uri="{FF2B5EF4-FFF2-40B4-BE49-F238E27FC236}">
                  <a16:creationId xmlns:a16="http://schemas.microsoft.com/office/drawing/2014/main" xmlns="" id="{3BED2C05-F281-43B0-8641-F196BFEDEF4D}"/>
                </a:ext>
              </a:extLst>
            </p:cNvPr>
            <p:cNvSpPr/>
            <p:nvPr/>
          </p:nvSpPr>
          <p:spPr>
            <a:xfrm>
              <a:off x="3023394" y="4355240"/>
              <a:ext cx="648072" cy="64807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4" name="ïşḻïďê-university7">
              <a:extLst>
                <a:ext uri="{FF2B5EF4-FFF2-40B4-BE49-F238E27FC236}">
                  <a16:creationId xmlns:a16="http://schemas.microsoft.com/office/drawing/2014/main" xmlns="" id="{64C81856-51F8-4F3B-946C-90B002EF85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7284" y="4496131"/>
              <a:ext cx="380293" cy="36629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grpSp>
        <p:nvGrpSpPr>
          <p:cNvPr id="11" name="PA_组合 27">
            <a:extLst>
              <a:ext uri="{FF2B5EF4-FFF2-40B4-BE49-F238E27FC236}">
                <a16:creationId xmlns:a16="http://schemas.microsoft.com/office/drawing/2014/main" xmlns="" id="{9BEA0910-827F-42DF-B6BF-84CF8AF47160}"/>
              </a:ext>
            </a:extLst>
          </p:cNvPr>
          <p:cNvGrpSpPr/>
          <p:nvPr/>
        </p:nvGrpSpPr>
        <p:grpSpPr>
          <a:xfrm>
            <a:off x="1563166" y="3929543"/>
            <a:ext cx="1933522" cy="588005"/>
            <a:chOff x="251866" y="1988839"/>
            <a:chExt cx="3288629" cy="784007"/>
          </a:xfrm>
        </p:grpSpPr>
        <p:sp>
          <p:nvSpPr>
            <p:cNvPr id="21" name="ïşḻïďê-TextBox 5">
              <a:extLst>
                <a:ext uri="{FF2B5EF4-FFF2-40B4-BE49-F238E27FC236}">
                  <a16:creationId xmlns:a16="http://schemas.microsoft.com/office/drawing/2014/main" xmlns="" id="{403D1281-C627-43D4-B90D-56E00CD3DDC4}"/>
                </a:ext>
              </a:extLst>
            </p:cNvPr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algn="ct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22" name="ïşḻïďê-Rectangle 21">
              <a:extLst>
                <a:ext uri="{FF2B5EF4-FFF2-40B4-BE49-F238E27FC236}">
                  <a16:creationId xmlns:a16="http://schemas.microsoft.com/office/drawing/2014/main" xmlns="" id="{5683E87F-F8C5-48AD-965E-A1ED1B43141E}"/>
                </a:ext>
              </a:extLst>
            </p:cNvPr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PA_组合 30">
            <a:extLst>
              <a:ext uri="{FF2B5EF4-FFF2-40B4-BE49-F238E27FC236}">
                <a16:creationId xmlns:a16="http://schemas.microsoft.com/office/drawing/2014/main" xmlns="" id="{CF613027-F155-4028-AA93-FCDA69127103}"/>
              </a:ext>
            </a:extLst>
          </p:cNvPr>
          <p:cNvGrpSpPr/>
          <p:nvPr/>
        </p:nvGrpSpPr>
        <p:grpSpPr>
          <a:xfrm>
            <a:off x="5647311" y="3929543"/>
            <a:ext cx="1933522" cy="588005"/>
            <a:chOff x="128816" y="2217083"/>
            <a:chExt cx="3288629" cy="784007"/>
          </a:xfrm>
        </p:grpSpPr>
        <p:sp>
          <p:nvSpPr>
            <p:cNvPr id="19" name="ïşḻïďê-TextBox 5">
              <a:extLst>
                <a:ext uri="{FF2B5EF4-FFF2-40B4-BE49-F238E27FC236}">
                  <a16:creationId xmlns:a16="http://schemas.microsoft.com/office/drawing/2014/main" xmlns="" id="{6CFA5C5C-B492-45E1-9DE4-401B9793DA03}"/>
                </a:ext>
              </a:extLst>
            </p:cNvPr>
            <p:cNvSpPr txBox="1"/>
            <p:nvPr/>
          </p:nvSpPr>
          <p:spPr>
            <a:xfrm>
              <a:off x="128816" y="2523459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algn="ct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20" name="ïşḻïďê-Rectangle 19">
              <a:extLst>
                <a:ext uri="{FF2B5EF4-FFF2-40B4-BE49-F238E27FC236}">
                  <a16:creationId xmlns:a16="http://schemas.microsoft.com/office/drawing/2014/main" xmlns="" id="{E99528A0-2BB2-46DC-9D4D-31991B74F542}"/>
                </a:ext>
              </a:extLst>
            </p:cNvPr>
            <p:cNvSpPr/>
            <p:nvPr/>
          </p:nvSpPr>
          <p:spPr>
            <a:xfrm>
              <a:off x="128816" y="2217083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PA_组合 36">
            <a:extLst>
              <a:ext uri="{FF2B5EF4-FFF2-40B4-BE49-F238E27FC236}">
                <a16:creationId xmlns:a16="http://schemas.microsoft.com/office/drawing/2014/main" xmlns="" id="{B54AF536-083F-4D43-9AF9-E25D235FB9D9}"/>
              </a:ext>
            </a:extLst>
          </p:cNvPr>
          <p:cNvGrpSpPr/>
          <p:nvPr/>
        </p:nvGrpSpPr>
        <p:grpSpPr>
          <a:xfrm>
            <a:off x="3605239" y="3929543"/>
            <a:ext cx="1933522" cy="588005"/>
            <a:chOff x="251866" y="1988839"/>
            <a:chExt cx="3288629" cy="784007"/>
          </a:xfrm>
        </p:grpSpPr>
        <p:sp>
          <p:nvSpPr>
            <p:cNvPr id="17" name="ïşḻïďê-TextBox 5">
              <a:extLst>
                <a:ext uri="{FF2B5EF4-FFF2-40B4-BE49-F238E27FC236}">
                  <a16:creationId xmlns:a16="http://schemas.microsoft.com/office/drawing/2014/main" xmlns="" id="{F345ED66-F6DE-4B49-A731-8BBF770FC0A4}"/>
                </a:ext>
              </a:extLst>
            </p:cNvPr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algn="ct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18" name="ïşḻïďê-Rectangle 17">
              <a:extLst>
                <a:ext uri="{FF2B5EF4-FFF2-40B4-BE49-F238E27FC236}">
                  <a16:creationId xmlns:a16="http://schemas.microsoft.com/office/drawing/2014/main" xmlns="" id="{E389132B-6368-4325-A8E5-76BF0B8C0B5A}"/>
                </a:ext>
              </a:extLst>
            </p:cNvPr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ïşḻïďê-PA_圆角矩形 39">
            <a:extLst>
              <a:ext uri="{FF2B5EF4-FFF2-40B4-BE49-F238E27FC236}">
                <a16:creationId xmlns:a16="http://schemas.microsoft.com/office/drawing/2014/main" xmlns="" id="{FF254E63-26A6-4954-86D2-C6D56885FD21}"/>
              </a:ext>
            </a:extLst>
          </p:cNvPr>
          <p:cNvSpPr/>
          <p:nvPr/>
        </p:nvSpPr>
        <p:spPr>
          <a:xfrm>
            <a:off x="2125088" y="1823617"/>
            <a:ext cx="810090" cy="317149"/>
          </a:xfrm>
          <a:prstGeom prst="roundRect">
            <a:avLst>
              <a:gd name="adj" fmla="val 136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zh-CN" altLang="en-US"/>
              <a:t>关键词</a:t>
            </a:r>
            <a:endParaRPr lang="zh-CN" altLang="en-US" dirty="0"/>
          </a:p>
        </p:txBody>
      </p:sp>
      <p:sp>
        <p:nvSpPr>
          <p:cNvPr id="15" name="ïşḻïďê-PA_圆角矩形 40">
            <a:extLst>
              <a:ext uri="{FF2B5EF4-FFF2-40B4-BE49-F238E27FC236}">
                <a16:creationId xmlns:a16="http://schemas.microsoft.com/office/drawing/2014/main" xmlns="" id="{25762AC6-0ED4-49FF-B4EA-C6E5837D725D}"/>
              </a:ext>
            </a:extLst>
          </p:cNvPr>
          <p:cNvSpPr/>
          <p:nvPr/>
        </p:nvSpPr>
        <p:spPr>
          <a:xfrm>
            <a:off x="4166955" y="1823617"/>
            <a:ext cx="810090" cy="317149"/>
          </a:xfrm>
          <a:prstGeom prst="roundRect">
            <a:avLst>
              <a:gd name="adj" fmla="val 1369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zh-CN" altLang="en-US"/>
              <a:t>关键词</a:t>
            </a:r>
            <a:endParaRPr lang="zh-CN" altLang="en-US" dirty="0"/>
          </a:p>
        </p:txBody>
      </p:sp>
      <p:sp>
        <p:nvSpPr>
          <p:cNvPr id="16" name="ïşḻïďê-PA_圆角矩形 41">
            <a:extLst>
              <a:ext uri="{FF2B5EF4-FFF2-40B4-BE49-F238E27FC236}">
                <a16:creationId xmlns:a16="http://schemas.microsoft.com/office/drawing/2014/main" xmlns="" id="{4D9D16D4-3480-4F14-AD50-6D1DF7F91D94}"/>
              </a:ext>
            </a:extLst>
          </p:cNvPr>
          <p:cNvSpPr/>
          <p:nvPr/>
        </p:nvSpPr>
        <p:spPr>
          <a:xfrm>
            <a:off x="6208822" y="1823617"/>
            <a:ext cx="810090" cy="317149"/>
          </a:xfrm>
          <a:prstGeom prst="roundRect">
            <a:avLst>
              <a:gd name="adj" fmla="val 1369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zh-CN" altLang="en-US"/>
              <a:t>关键词</a:t>
            </a:r>
            <a:endParaRPr lang="zh-CN" alt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xmlns="" id="{7E5FC562-8B73-4BBD-B710-F9514315F90B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90690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39352" y="1523246"/>
            <a:ext cx="8065295" cy="2597568"/>
            <a:chOff x="1307468" y="2132712"/>
            <a:chExt cx="9613068" cy="3463424"/>
          </a:xfrm>
        </p:grpSpPr>
        <p:grpSp>
          <p:nvGrpSpPr>
            <p:cNvPr id="13" name="组合 12"/>
            <p:cNvGrpSpPr/>
            <p:nvPr/>
          </p:nvGrpSpPr>
          <p:grpSpPr>
            <a:xfrm>
              <a:off x="8170814" y="2132712"/>
              <a:ext cx="2749722" cy="3463424"/>
              <a:chOff x="8170814" y="1912116"/>
              <a:chExt cx="2749722" cy="3463424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31" name="组合 30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8" name="TextBox 25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normAutofit fontScale="92500" lnSpcReduction="20000"/>
                  </a:bodyPr>
                  <a:lstStyle/>
                  <a:p>
                    <a:pPr algn="r">
                      <a:lnSpc>
                        <a:spcPct val="15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</a:p>
                  <a:p>
                    <a:pPr algn="r">
                      <a:lnSpc>
                        <a:spcPct val="15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  <a:endParaRPr lang="en-US" sz="1000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9" name="Rectangle 25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3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en-US" sz="1600" b="1" dirty="0">
                      <a:solidFill>
                        <a:schemeClr val="accent3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2" name="组合 31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6" name="TextBox 25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normAutofit fontScale="92500" lnSpcReduction="20000"/>
                  </a:bodyPr>
                  <a:lstStyle/>
                  <a:p>
                    <a:pPr algn="r">
                      <a:lnSpc>
                        <a:spcPct val="15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</a:p>
                  <a:p>
                    <a:pPr algn="r">
                      <a:lnSpc>
                        <a:spcPct val="15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  <a:endParaRPr lang="en-US" sz="1000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7" name="Rectangle 25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3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en-US" sz="1600" b="1" dirty="0">
                      <a:solidFill>
                        <a:schemeClr val="accent3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3" name="组合 32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4" name="TextBox 25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normAutofit fontScale="92500" lnSpcReduction="20000"/>
                  </a:bodyPr>
                  <a:lstStyle/>
                  <a:p>
                    <a:pPr algn="r">
                      <a:lnSpc>
                        <a:spcPct val="150000"/>
                      </a:lnSpc>
                    </a:pPr>
                    <a:r>
                      <a:rPr lang="zh-CN" altLang="en-US" sz="1000" dirty="0">
                        <a:cs typeface="+mn-ea"/>
                        <a:sym typeface="+mn-lt"/>
                      </a:rPr>
                      <a:t>此部分内容作为文字排版占位显示</a:t>
                    </a:r>
                  </a:p>
                  <a:p>
                    <a:pPr algn="r">
                      <a:lnSpc>
                        <a:spcPct val="150000"/>
                      </a:lnSpc>
                    </a:pPr>
                    <a:r>
                      <a:rPr lang="zh-CN" altLang="en-US" sz="1000" dirty="0">
                        <a:cs typeface="+mn-ea"/>
                        <a:sym typeface="+mn-lt"/>
                      </a:rPr>
                      <a:t>（建议使用主题字体）</a:t>
                    </a:r>
                    <a:endParaRPr lang="en-US" sz="1000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" name="Rectangle 25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3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en-US" sz="1600" b="1" dirty="0">
                      <a:solidFill>
                        <a:schemeClr val="accent3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</p:grpSp>
          <p:cxnSp>
            <p:nvCxnSpPr>
              <p:cNvPr id="29" name="直接连接符 28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>
              <a:off x="1307468" y="2132712"/>
              <a:ext cx="2713719" cy="3463424"/>
              <a:chOff x="1307468" y="1697288"/>
              <a:chExt cx="2713719" cy="3463424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1410010" y="1697288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9" name="组合 18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6" name="TextBox 25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normAutofit fontScale="92500" lnSpcReduction="20000"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000" dirty="0">
                        <a:cs typeface="+mn-ea"/>
                        <a:sym typeface="+mn-lt"/>
                      </a:rPr>
                      <a:t>此部分内容作为文字排版占位显示</a:t>
                    </a:r>
                  </a:p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000" dirty="0">
                        <a:cs typeface="+mn-ea"/>
                        <a:sym typeface="+mn-lt"/>
                      </a:rPr>
                      <a:t>（建议使用主题字体）</a:t>
                    </a:r>
                    <a:endParaRPr lang="en-US" sz="1000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7" name="Rectangle 25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1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en-US" sz="1600" b="1" dirty="0">
                      <a:solidFill>
                        <a:schemeClr val="accent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20" name="组合 19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4" name="TextBox 25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normAutofit fontScale="92500" lnSpcReduction="20000"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</a:p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  <a:endParaRPr lang="en-US" sz="1000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5" name="Rectangle 25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1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en-US" sz="1600" b="1" dirty="0">
                      <a:solidFill>
                        <a:schemeClr val="accent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21" name="组合 20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2" name="TextBox 25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normAutofit fontScale="92500" lnSpcReduction="20000"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此部分内容作为文字排版占位显示</a:t>
                    </a:r>
                  </a:p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000">
                        <a:cs typeface="+mn-ea"/>
                        <a:sym typeface="+mn-lt"/>
                      </a:rPr>
                      <a:t>（建议使用主题字体）</a:t>
                    </a:r>
                    <a:endParaRPr lang="en-US" sz="1000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" name="Rectangle 25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en-US" sz="1600" b="1" dirty="0">
                      <a:solidFill>
                        <a:schemeClr val="accent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16" name="组合 15"/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17" name="直接连接符 16"/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" name="组合 1"/>
          <p:cNvGrpSpPr/>
          <p:nvPr/>
        </p:nvGrpSpPr>
        <p:grpSpPr>
          <a:xfrm>
            <a:off x="2651596" y="1116877"/>
            <a:ext cx="3657499" cy="3327602"/>
            <a:chOff x="2651596" y="1116877"/>
            <a:chExt cx="3657499" cy="3327602"/>
          </a:xfrm>
        </p:grpSpPr>
        <p:grpSp>
          <p:nvGrpSpPr>
            <p:cNvPr id="4" name="Group 56">
              <a:extLst>
                <a:ext uri="{FF2B5EF4-FFF2-40B4-BE49-F238E27FC236}">
                  <a16:creationId xmlns:a16="http://schemas.microsoft.com/office/drawing/2014/main" xmlns="" id="{3A06C82E-3BE4-45C3-9107-917FCCD0961D}"/>
                </a:ext>
              </a:extLst>
            </p:cNvPr>
            <p:cNvGrpSpPr/>
            <p:nvPr/>
          </p:nvGrpSpPr>
          <p:grpSpPr>
            <a:xfrm>
              <a:off x="3275853" y="1383617"/>
              <a:ext cx="2512924" cy="2813485"/>
              <a:chOff x="7017067" y="1397890"/>
              <a:chExt cx="4519610" cy="5060182"/>
            </a:xfrm>
          </p:grpSpPr>
          <p:grpSp>
            <p:nvGrpSpPr>
              <p:cNvPr id="40" name="Group 4">
                <a:extLst>
                  <a:ext uri="{FF2B5EF4-FFF2-40B4-BE49-F238E27FC236}">
                    <a16:creationId xmlns:a16="http://schemas.microsoft.com/office/drawing/2014/main" xmlns="" id="{1A71B4B6-23E5-41F5-958B-5FC5894C760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7017067" y="1397890"/>
                <a:ext cx="4519610" cy="5060182"/>
                <a:chOff x="4137" y="924"/>
                <a:chExt cx="2734" cy="3061"/>
              </a:xfrm>
            </p:grpSpPr>
            <p:sp>
              <p:nvSpPr>
                <p:cNvPr id="48" name="Oval 5">
                  <a:extLst>
                    <a:ext uri="{FF2B5EF4-FFF2-40B4-BE49-F238E27FC236}">
                      <a16:creationId xmlns:a16="http://schemas.microsoft.com/office/drawing/2014/main" xmlns="" id="{D24CD5C8-1C4C-4F5D-8B96-3C949BE4C9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08" y="1957"/>
                  <a:ext cx="992" cy="994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" name="Freeform 6">
                  <a:extLst>
                    <a:ext uri="{FF2B5EF4-FFF2-40B4-BE49-F238E27FC236}">
                      <a16:creationId xmlns:a16="http://schemas.microsoft.com/office/drawing/2014/main" xmlns="" id="{A1E744F9-ADF6-40F0-9CA3-255D7B7300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8" y="1009"/>
                  <a:ext cx="838" cy="1063"/>
                </a:xfrm>
                <a:custGeom>
                  <a:avLst/>
                  <a:gdLst>
                    <a:gd name="T0" fmla="*/ 109 w 423"/>
                    <a:gd name="T1" fmla="*/ 537 h 537"/>
                    <a:gd name="T2" fmla="*/ 249 w 423"/>
                    <a:gd name="T3" fmla="*/ 0 h 537"/>
                    <a:gd name="T4" fmla="*/ 220 w 423"/>
                    <a:gd name="T5" fmla="*/ 182 h 537"/>
                    <a:gd name="T6" fmla="*/ 420 w 423"/>
                    <a:gd name="T7" fmla="*/ 235 h 537"/>
                    <a:gd name="T8" fmla="*/ 310 w 423"/>
                    <a:gd name="T9" fmla="*/ 419 h 537"/>
                    <a:gd name="T10" fmla="*/ 109 w 423"/>
                    <a:gd name="T11" fmla="*/ 537 h 5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3" h="537">
                      <a:moveTo>
                        <a:pt x="109" y="537"/>
                      </a:moveTo>
                      <a:cubicBezTo>
                        <a:pt x="0" y="350"/>
                        <a:pt x="63" y="110"/>
                        <a:pt x="249" y="0"/>
                      </a:cubicBezTo>
                      <a:cubicBezTo>
                        <a:pt x="198" y="45"/>
                        <a:pt x="184" y="121"/>
                        <a:pt x="220" y="182"/>
                      </a:cubicBezTo>
                      <a:cubicBezTo>
                        <a:pt x="260" y="252"/>
                        <a:pt x="350" y="276"/>
                        <a:pt x="420" y="235"/>
                      </a:cubicBezTo>
                      <a:cubicBezTo>
                        <a:pt x="423" y="234"/>
                        <a:pt x="327" y="360"/>
                        <a:pt x="310" y="419"/>
                      </a:cubicBezTo>
                      <a:cubicBezTo>
                        <a:pt x="231" y="430"/>
                        <a:pt x="157" y="473"/>
                        <a:pt x="109" y="537"/>
                      </a:cubicBezTo>
                      <a:close/>
                    </a:path>
                  </a:pathLst>
                </a:custGeom>
                <a:solidFill>
                  <a:schemeClr val="accent1">
                    <a:alpha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" name="Freeform 7">
                  <a:extLst>
                    <a:ext uri="{FF2B5EF4-FFF2-40B4-BE49-F238E27FC236}">
                      <a16:creationId xmlns:a16="http://schemas.microsoft.com/office/drawing/2014/main" xmlns="" id="{BF80EBC4-BAE6-4335-871A-E9FA4E96D7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84" y="924"/>
                  <a:ext cx="600" cy="600"/>
                </a:xfrm>
                <a:custGeom>
                  <a:avLst/>
                  <a:gdLst>
                    <a:gd name="T0" fmla="*/ 85 w 303"/>
                    <a:gd name="T1" fmla="*/ 37 h 303"/>
                    <a:gd name="T2" fmla="*/ 266 w 303"/>
                    <a:gd name="T3" fmla="*/ 85 h 303"/>
                    <a:gd name="T4" fmla="*/ 218 w 303"/>
                    <a:gd name="T5" fmla="*/ 267 h 303"/>
                    <a:gd name="T6" fmla="*/ 37 w 303"/>
                    <a:gd name="T7" fmla="*/ 218 h 303"/>
                    <a:gd name="T8" fmla="*/ 85 w 303"/>
                    <a:gd name="T9" fmla="*/ 37 h 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3" h="303">
                      <a:moveTo>
                        <a:pt x="85" y="37"/>
                      </a:moveTo>
                      <a:cubicBezTo>
                        <a:pt x="149" y="0"/>
                        <a:pt x="230" y="22"/>
                        <a:pt x="266" y="85"/>
                      </a:cubicBezTo>
                      <a:cubicBezTo>
                        <a:pt x="303" y="149"/>
                        <a:pt x="281" y="230"/>
                        <a:pt x="218" y="267"/>
                      </a:cubicBezTo>
                      <a:cubicBezTo>
                        <a:pt x="154" y="303"/>
                        <a:pt x="73" y="282"/>
                        <a:pt x="37" y="218"/>
                      </a:cubicBezTo>
                      <a:cubicBezTo>
                        <a:pt x="0" y="155"/>
                        <a:pt x="22" y="73"/>
                        <a:pt x="85" y="3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1" name="Freeform 8">
                  <a:extLst>
                    <a:ext uri="{FF2B5EF4-FFF2-40B4-BE49-F238E27FC236}">
                      <a16:creationId xmlns:a16="http://schemas.microsoft.com/office/drawing/2014/main" xmlns="" id="{100F525F-94F5-4A9B-8F52-E7A40EEE9F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0" y="1342"/>
                  <a:ext cx="1065" cy="740"/>
                </a:xfrm>
                <a:custGeom>
                  <a:avLst/>
                  <a:gdLst>
                    <a:gd name="T0" fmla="*/ 0 w 538"/>
                    <a:gd name="T1" fmla="*/ 249 h 374"/>
                    <a:gd name="T2" fmla="*/ 538 w 538"/>
                    <a:gd name="T3" fmla="*/ 108 h 374"/>
                    <a:gd name="T4" fmla="*/ 365 w 538"/>
                    <a:gd name="T5" fmla="*/ 172 h 374"/>
                    <a:gd name="T6" fmla="*/ 416 w 538"/>
                    <a:gd name="T7" fmla="*/ 372 h 374"/>
                    <a:gd name="T8" fmla="*/ 202 w 538"/>
                    <a:gd name="T9" fmla="*/ 367 h 374"/>
                    <a:gd name="T10" fmla="*/ 0 w 538"/>
                    <a:gd name="T11" fmla="*/ 249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8" h="374">
                      <a:moveTo>
                        <a:pt x="0" y="249"/>
                      </a:moveTo>
                      <a:cubicBezTo>
                        <a:pt x="111" y="62"/>
                        <a:pt x="351" y="0"/>
                        <a:pt x="538" y="108"/>
                      </a:cubicBezTo>
                      <a:cubicBezTo>
                        <a:pt x="474" y="86"/>
                        <a:pt x="401" y="111"/>
                        <a:pt x="365" y="172"/>
                      </a:cubicBezTo>
                      <a:cubicBezTo>
                        <a:pt x="323" y="241"/>
                        <a:pt x="346" y="331"/>
                        <a:pt x="416" y="372"/>
                      </a:cubicBezTo>
                      <a:cubicBezTo>
                        <a:pt x="419" y="374"/>
                        <a:pt x="262" y="352"/>
                        <a:pt x="202" y="367"/>
                      </a:cubicBezTo>
                      <a:cubicBezTo>
                        <a:pt x="154" y="303"/>
                        <a:pt x="80" y="260"/>
                        <a:pt x="0" y="249"/>
                      </a:cubicBezTo>
                      <a:close/>
                    </a:path>
                  </a:pathLst>
                </a:custGeom>
                <a:solidFill>
                  <a:schemeClr val="accent3">
                    <a:alpha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2" name="Freeform 9">
                  <a:extLst>
                    <a:ext uri="{FF2B5EF4-FFF2-40B4-BE49-F238E27FC236}">
                      <a16:creationId xmlns:a16="http://schemas.microsoft.com/office/drawing/2014/main" xmlns="" id="{0C9D7831-81C3-4703-97F1-7A7ACCA71B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71" y="1530"/>
                  <a:ext cx="600" cy="599"/>
                </a:xfrm>
                <a:custGeom>
                  <a:avLst/>
                  <a:gdLst>
                    <a:gd name="T0" fmla="*/ 219 w 303"/>
                    <a:gd name="T1" fmla="*/ 37 h 303"/>
                    <a:gd name="T2" fmla="*/ 266 w 303"/>
                    <a:gd name="T3" fmla="*/ 219 h 303"/>
                    <a:gd name="T4" fmla="*/ 84 w 303"/>
                    <a:gd name="T5" fmla="*/ 265 h 303"/>
                    <a:gd name="T6" fmla="*/ 37 w 303"/>
                    <a:gd name="T7" fmla="*/ 83 h 303"/>
                    <a:gd name="T8" fmla="*/ 219 w 303"/>
                    <a:gd name="T9" fmla="*/ 37 h 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3" h="303">
                      <a:moveTo>
                        <a:pt x="219" y="37"/>
                      </a:moveTo>
                      <a:cubicBezTo>
                        <a:pt x="282" y="74"/>
                        <a:pt x="303" y="156"/>
                        <a:pt x="266" y="219"/>
                      </a:cubicBezTo>
                      <a:cubicBezTo>
                        <a:pt x="228" y="282"/>
                        <a:pt x="147" y="303"/>
                        <a:pt x="84" y="265"/>
                      </a:cubicBezTo>
                      <a:cubicBezTo>
                        <a:pt x="21" y="228"/>
                        <a:pt x="0" y="147"/>
                        <a:pt x="37" y="83"/>
                      </a:cubicBezTo>
                      <a:cubicBezTo>
                        <a:pt x="75" y="20"/>
                        <a:pt x="156" y="0"/>
                        <a:pt x="219" y="3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3" name="Freeform 10">
                  <a:extLst>
                    <a:ext uri="{FF2B5EF4-FFF2-40B4-BE49-F238E27FC236}">
                      <a16:creationId xmlns:a16="http://schemas.microsoft.com/office/drawing/2014/main" xmlns="" id="{F346E14B-8F69-4082-836D-DF06EE8EDD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9" y="2222"/>
                  <a:ext cx="782" cy="839"/>
                </a:xfrm>
                <a:custGeom>
                  <a:avLst/>
                  <a:gdLst>
                    <a:gd name="T0" fmla="*/ 0 w 395"/>
                    <a:gd name="T1" fmla="*/ 0 h 424"/>
                    <a:gd name="T2" fmla="*/ 395 w 395"/>
                    <a:gd name="T3" fmla="*/ 390 h 424"/>
                    <a:gd name="T4" fmla="*/ 252 w 395"/>
                    <a:gd name="T5" fmla="*/ 274 h 424"/>
                    <a:gd name="T6" fmla="*/ 106 w 395"/>
                    <a:gd name="T7" fmla="*/ 420 h 424"/>
                    <a:gd name="T8" fmla="*/ 1 w 395"/>
                    <a:gd name="T9" fmla="*/ 233 h 424"/>
                    <a:gd name="T10" fmla="*/ 0 w 395"/>
                    <a:gd name="T11" fmla="*/ 0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424">
                      <a:moveTo>
                        <a:pt x="0" y="0"/>
                      </a:moveTo>
                      <a:cubicBezTo>
                        <a:pt x="217" y="0"/>
                        <a:pt x="393" y="174"/>
                        <a:pt x="395" y="390"/>
                      </a:cubicBezTo>
                      <a:cubicBezTo>
                        <a:pt x="382" y="324"/>
                        <a:pt x="323" y="274"/>
                        <a:pt x="252" y="274"/>
                      </a:cubicBezTo>
                      <a:cubicBezTo>
                        <a:pt x="171" y="274"/>
                        <a:pt x="106" y="339"/>
                        <a:pt x="106" y="420"/>
                      </a:cubicBezTo>
                      <a:cubicBezTo>
                        <a:pt x="106" y="424"/>
                        <a:pt x="44" y="277"/>
                        <a:pt x="1" y="233"/>
                      </a:cubicBezTo>
                      <a:cubicBezTo>
                        <a:pt x="31" y="159"/>
                        <a:pt x="31" y="74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>
                    <a:alpha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" name="Oval 11">
                  <a:extLst>
                    <a:ext uri="{FF2B5EF4-FFF2-40B4-BE49-F238E27FC236}">
                      <a16:creationId xmlns:a16="http://schemas.microsoft.com/office/drawing/2014/main" xmlns="" id="{6E201227-F7A9-4FEE-958A-EF0E7E3080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25" y="2790"/>
                  <a:ext cx="526" cy="52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5" name="Freeform 12">
                  <a:extLst>
                    <a:ext uri="{FF2B5EF4-FFF2-40B4-BE49-F238E27FC236}">
                      <a16:creationId xmlns:a16="http://schemas.microsoft.com/office/drawing/2014/main" xmlns="" id="{8EB75B9E-26AB-46D9-89DE-96F9B2E202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2" y="2838"/>
                  <a:ext cx="838" cy="1064"/>
                </a:xfrm>
                <a:custGeom>
                  <a:avLst/>
                  <a:gdLst>
                    <a:gd name="T0" fmla="*/ 314 w 423"/>
                    <a:gd name="T1" fmla="*/ 0 h 538"/>
                    <a:gd name="T2" fmla="*/ 174 w 423"/>
                    <a:gd name="T3" fmla="*/ 538 h 538"/>
                    <a:gd name="T4" fmla="*/ 203 w 423"/>
                    <a:gd name="T5" fmla="*/ 355 h 538"/>
                    <a:gd name="T6" fmla="*/ 3 w 423"/>
                    <a:gd name="T7" fmla="*/ 302 h 538"/>
                    <a:gd name="T8" fmla="*/ 113 w 423"/>
                    <a:gd name="T9" fmla="*/ 118 h 538"/>
                    <a:gd name="T10" fmla="*/ 314 w 423"/>
                    <a:gd name="T11" fmla="*/ 0 h 5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3" h="538">
                      <a:moveTo>
                        <a:pt x="314" y="0"/>
                      </a:moveTo>
                      <a:cubicBezTo>
                        <a:pt x="423" y="188"/>
                        <a:pt x="360" y="427"/>
                        <a:pt x="174" y="538"/>
                      </a:cubicBezTo>
                      <a:cubicBezTo>
                        <a:pt x="225" y="492"/>
                        <a:pt x="239" y="416"/>
                        <a:pt x="203" y="355"/>
                      </a:cubicBezTo>
                      <a:cubicBezTo>
                        <a:pt x="163" y="285"/>
                        <a:pt x="73" y="261"/>
                        <a:pt x="3" y="302"/>
                      </a:cubicBezTo>
                      <a:cubicBezTo>
                        <a:pt x="0" y="304"/>
                        <a:pt x="96" y="177"/>
                        <a:pt x="113" y="118"/>
                      </a:cubicBezTo>
                      <a:cubicBezTo>
                        <a:pt x="192" y="107"/>
                        <a:pt x="266" y="64"/>
                        <a:pt x="314" y="0"/>
                      </a:cubicBezTo>
                      <a:close/>
                    </a:path>
                  </a:pathLst>
                </a:custGeom>
                <a:solidFill>
                  <a:schemeClr val="accent3">
                    <a:alpha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Freeform 13">
                  <a:extLst>
                    <a:ext uri="{FF2B5EF4-FFF2-40B4-BE49-F238E27FC236}">
                      <a16:creationId xmlns:a16="http://schemas.microsoft.com/office/drawing/2014/main" xmlns="" id="{FAE80FE1-3536-4E95-BF99-F8B54FCC0D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24" y="3386"/>
                  <a:ext cx="600" cy="599"/>
                </a:xfrm>
                <a:custGeom>
                  <a:avLst/>
                  <a:gdLst>
                    <a:gd name="T0" fmla="*/ 218 w 303"/>
                    <a:gd name="T1" fmla="*/ 266 h 303"/>
                    <a:gd name="T2" fmla="*/ 37 w 303"/>
                    <a:gd name="T3" fmla="*/ 218 h 303"/>
                    <a:gd name="T4" fmla="*/ 85 w 303"/>
                    <a:gd name="T5" fmla="*/ 36 h 303"/>
                    <a:gd name="T6" fmla="*/ 266 w 303"/>
                    <a:gd name="T7" fmla="*/ 85 h 303"/>
                    <a:gd name="T8" fmla="*/ 218 w 303"/>
                    <a:gd name="T9" fmla="*/ 266 h 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3" h="303">
                      <a:moveTo>
                        <a:pt x="218" y="266"/>
                      </a:moveTo>
                      <a:cubicBezTo>
                        <a:pt x="154" y="303"/>
                        <a:pt x="73" y="281"/>
                        <a:pt x="37" y="218"/>
                      </a:cubicBezTo>
                      <a:cubicBezTo>
                        <a:pt x="0" y="154"/>
                        <a:pt x="22" y="73"/>
                        <a:pt x="85" y="36"/>
                      </a:cubicBezTo>
                      <a:cubicBezTo>
                        <a:pt x="149" y="0"/>
                        <a:pt x="230" y="22"/>
                        <a:pt x="266" y="85"/>
                      </a:cubicBezTo>
                      <a:cubicBezTo>
                        <a:pt x="303" y="149"/>
                        <a:pt x="281" y="230"/>
                        <a:pt x="218" y="26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7" name="Freeform 14">
                  <a:extLst>
                    <a:ext uri="{FF2B5EF4-FFF2-40B4-BE49-F238E27FC236}">
                      <a16:creationId xmlns:a16="http://schemas.microsoft.com/office/drawing/2014/main" xmlns="" id="{43F38D01-74CC-4B09-84C2-15D6A07A1D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3" y="2828"/>
                  <a:ext cx="1065" cy="740"/>
                </a:xfrm>
                <a:custGeom>
                  <a:avLst/>
                  <a:gdLst>
                    <a:gd name="T0" fmla="*/ 538 w 538"/>
                    <a:gd name="T1" fmla="*/ 125 h 374"/>
                    <a:gd name="T2" fmla="*/ 0 w 538"/>
                    <a:gd name="T3" fmla="*/ 266 h 374"/>
                    <a:gd name="T4" fmla="*/ 173 w 538"/>
                    <a:gd name="T5" fmla="*/ 203 h 374"/>
                    <a:gd name="T6" fmla="*/ 122 w 538"/>
                    <a:gd name="T7" fmla="*/ 2 h 374"/>
                    <a:gd name="T8" fmla="*/ 336 w 538"/>
                    <a:gd name="T9" fmla="*/ 7 h 374"/>
                    <a:gd name="T10" fmla="*/ 538 w 538"/>
                    <a:gd name="T11" fmla="*/ 125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8" h="374">
                      <a:moveTo>
                        <a:pt x="538" y="125"/>
                      </a:moveTo>
                      <a:cubicBezTo>
                        <a:pt x="427" y="312"/>
                        <a:pt x="187" y="374"/>
                        <a:pt x="0" y="266"/>
                      </a:cubicBezTo>
                      <a:cubicBezTo>
                        <a:pt x="64" y="289"/>
                        <a:pt x="137" y="263"/>
                        <a:pt x="173" y="203"/>
                      </a:cubicBezTo>
                      <a:cubicBezTo>
                        <a:pt x="215" y="133"/>
                        <a:pt x="192" y="43"/>
                        <a:pt x="122" y="2"/>
                      </a:cubicBezTo>
                      <a:cubicBezTo>
                        <a:pt x="119" y="0"/>
                        <a:pt x="276" y="22"/>
                        <a:pt x="336" y="7"/>
                      </a:cubicBezTo>
                      <a:cubicBezTo>
                        <a:pt x="384" y="71"/>
                        <a:pt x="458" y="114"/>
                        <a:pt x="538" y="125"/>
                      </a:cubicBezTo>
                      <a:close/>
                    </a:path>
                  </a:pathLst>
                </a:custGeom>
                <a:solidFill>
                  <a:schemeClr val="accent1">
                    <a:alpha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Freeform 15">
                  <a:extLst>
                    <a:ext uri="{FF2B5EF4-FFF2-40B4-BE49-F238E27FC236}">
                      <a16:creationId xmlns:a16="http://schemas.microsoft.com/office/drawing/2014/main" xmlns="" id="{5684CD09-62B2-42FB-9907-BBDE55F9A2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37" y="2780"/>
                  <a:ext cx="600" cy="602"/>
                </a:xfrm>
                <a:custGeom>
                  <a:avLst/>
                  <a:gdLst>
                    <a:gd name="T0" fmla="*/ 84 w 303"/>
                    <a:gd name="T1" fmla="*/ 266 h 304"/>
                    <a:gd name="T2" fmla="*/ 37 w 303"/>
                    <a:gd name="T3" fmla="*/ 84 h 304"/>
                    <a:gd name="T4" fmla="*/ 219 w 303"/>
                    <a:gd name="T5" fmla="*/ 38 h 304"/>
                    <a:gd name="T6" fmla="*/ 266 w 303"/>
                    <a:gd name="T7" fmla="*/ 220 h 304"/>
                    <a:gd name="T8" fmla="*/ 84 w 303"/>
                    <a:gd name="T9" fmla="*/ 266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3" h="304">
                      <a:moveTo>
                        <a:pt x="84" y="266"/>
                      </a:moveTo>
                      <a:cubicBezTo>
                        <a:pt x="21" y="229"/>
                        <a:pt x="0" y="147"/>
                        <a:pt x="37" y="84"/>
                      </a:cubicBezTo>
                      <a:cubicBezTo>
                        <a:pt x="75" y="21"/>
                        <a:pt x="156" y="0"/>
                        <a:pt x="219" y="38"/>
                      </a:cubicBezTo>
                      <a:cubicBezTo>
                        <a:pt x="282" y="75"/>
                        <a:pt x="303" y="157"/>
                        <a:pt x="266" y="220"/>
                      </a:cubicBezTo>
                      <a:cubicBezTo>
                        <a:pt x="228" y="283"/>
                        <a:pt x="147" y="304"/>
                        <a:pt x="84" y="26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Freeform 16">
                  <a:extLst>
                    <a:ext uri="{FF2B5EF4-FFF2-40B4-BE49-F238E27FC236}">
                      <a16:creationId xmlns:a16="http://schemas.microsoft.com/office/drawing/2014/main" xmlns="" id="{66549D04-CD16-460F-A697-844C2CBADB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37" y="1850"/>
                  <a:ext cx="782" cy="837"/>
                </a:xfrm>
                <a:custGeom>
                  <a:avLst/>
                  <a:gdLst>
                    <a:gd name="T0" fmla="*/ 395 w 395"/>
                    <a:gd name="T1" fmla="*/ 423 h 423"/>
                    <a:gd name="T2" fmla="*/ 0 w 395"/>
                    <a:gd name="T3" fmla="*/ 33 h 423"/>
                    <a:gd name="T4" fmla="*/ 143 w 395"/>
                    <a:gd name="T5" fmla="*/ 149 h 423"/>
                    <a:gd name="T6" fmla="*/ 289 w 395"/>
                    <a:gd name="T7" fmla="*/ 3 h 423"/>
                    <a:gd name="T8" fmla="*/ 394 w 395"/>
                    <a:gd name="T9" fmla="*/ 190 h 423"/>
                    <a:gd name="T10" fmla="*/ 395 w 395"/>
                    <a:gd name="T11" fmla="*/ 423 h 4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423">
                      <a:moveTo>
                        <a:pt x="395" y="423"/>
                      </a:moveTo>
                      <a:cubicBezTo>
                        <a:pt x="179" y="423"/>
                        <a:pt x="3" y="249"/>
                        <a:pt x="0" y="33"/>
                      </a:cubicBezTo>
                      <a:cubicBezTo>
                        <a:pt x="13" y="100"/>
                        <a:pt x="72" y="149"/>
                        <a:pt x="143" y="149"/>
                      </a:cubicBezTo>
                      <a:cubicBezTo>
                        <a:pt x="224" y="149"/>
                        <a:pt x="289" y="84"/>
                        <a:pt x="289" y="3"/>
                      </a:cubicBezTo>
                      <a:cubicBezTo>
                        <a:pt x="289" y="0"/>
                        <a:pt x="351" y="146"/>
                        <a:pt x="394" y="190"/>
                      </a:cubicBezTo>
                      <a:cubicBezTo>
                        <a:pt x="364" y="264"/>
                        <a:pt x="364" y="349"/>
                        <a:pt x="395" y="423"/>
                      </a:cubicBezTo>
                      <a:close/>
                    </a:path>
                  </a:pathLst>
                </a:custGeom>
                <a:solidFill>
                  <a:schemeClr val="accent3">
                    <a:alpha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" name="Oval 17">
                  <a:extLst>
                    <a:ext uri="{FF2B5EF4-FFF2-40B4-BE49-F238E27FC236}">
                      <a16:creationId xmlns:a16="http://schemas.microsoft.com/office/drawing/2014/main" xmlns="" id="{87CCFFCC-38DC-40F5-A241-BECB0C9A13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57" y="1593"/>
                  <a:ext cx="526" cy="527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1" name="Shape 2543">
                <a:extLst>
                  <a:ext uri="{FF2B5EF4-FFF2-40B4-BE49-F238E27FC236}">
                    <a16:creationId xmlns:a16="http://schemas.microsoft.com/office/drawing/2014/main" xmlns="" id="{7562898E-A034-4388-8AE6-FB6B98CBEEFB}"/>
                  </a:ext>
                </a:extLst>
              </p:cNvPr>
              <p:cNvSpPr/>
              <p:nvPr/>
            </p:nvSpPr>
            <p:spPr>
              <a:xfrm>
                <a:off x="7277938" y="2728206"/>
                <a:ext cx="422427" cy="4224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709" y="18655"/>
                    </a:moveTo>
                    <a:lnTo>
                      <a:pt x="14727" y="18655"/>
                    </a:lnTo>
                    <a:lnTo>
                      <a:pt x="14727" y="19636"/>
                    </a:lnTo>
                    <a:lnTo>
                      <a:pt x="15709" y="19636"/>
                    </a:lnTo>
                    <a:cubicBezTo>
                      <a:pt x="15709" y="19636"/>
                      <a:pt x="15709" y="18655"/>
                      <a:pt x="15709" y="18655"/>
                    </a:cubicBezTo>
                    <a:close/>
                    <a:moveTo>
                      <a:pt x="15709" y="14727"/>
                    </a:moveTo>
                    <a:lnTo>
                      <a:pt x="14727" y="14727"/>
                    </a:lnTo>
                    <a:lnTo>
                      <a:pt x="14727" y="15709"/>
                    </a:lnTo>
                    <a:lnTo>
                      <a:pt x="15709" y="15709"/>
                    </a:lnTo>
                    <a:cubicBezTo>
                      <a:pt x="15709" y="15709"/>
                      <a:pt x="15709" y="14727"/>
                      <a:pt x="15709" y="14727"/>
                    </a:cubicBezTo>
                    <a:close/>
                    <a:moveTo>
                      <a:pt x="14727" y="10800"/>
                    </a:moveTo>
                    <a:lnTo>
                      <a:pt x="15709" y="10800"/>
                    </a:lnTo>
                    <a:lnTo>
                      <a:pt x="15709" y="9818"/>
                    </a:lnTo>
                    <a:lnTo>
                      <a:pt x="14727" y="9818"/>
                    </a:lnTo>
                    <a:cubicBezTo>
                      <a:pt x="14727" y="9818"/>
                      <a:pt x="14727" y="10800"/>
                      <a:pt x="14727" y="10800"/>
                    </a:cubicBezTo>
                    <a:close/>
                    <a:moveTo>
                      <a:pt x="15709" y="16691"/>
                    </a:moveTo>
                    <a:lnTo>
                      <a:pt x="14727" y="16691"/>
                    </a:lnTo>
                    <a:lnTo>
                      <a:pt x="14727" y="17673"/>
                    </a:lnTo>
                    <a:lnTo>
                      <a:pt x="15709" y="17673"/>
                    </a:lnTo>
                    <a:cubicBezTo>
                      <a:pt x="15709" y="17673"/>
                      <a:pt x="15709" y="16691"/>
                      <a:pt x="15709" y="16691"/>
                    </a:cubicBezTo>
                    <a:close/>
                    <a:moveTo>
                      <a:pt x="14727" y="8836"/>
                    </a:moveTo>
                    <a:lnTo>
                      <a:pt x="15709" y="8836"/>
                    </a:lnTo>
                    <a:lnTo>
                      <a:pt x="15709" y="7855"/>
                    </a:lnTo>
                    <a:lnTo>
                      <a:pt x="14727" y="7855"/>
                    </a:lnTo>
                    <a:cubicBezTo>
                      <a:pt x="14727" y="7855"/>
                      <a:pt x="14727" y="8836"/>
                      <a:pt x="14727" y="8836"/>
                    </a:cubicBezTo>
                    <a:close/>
                    <a:moveTo>
                      <a:pt x="19636" y="0"/>
                    </a:moveTo>
                    <a:lnTo>
                      <a:pt x="5891" y="0"/>
                    </a:lnTo>
                    <a:cubicBezTo>
                      <a:pt x="4806" y="0"/>
                      <a:pt x="3927" y="879"/>
                      <a:pt x="3927" y="1964"/>
                    </a:cubicBezTo>
                    <a:lnTo>
                      <a:pt x="3927" y="2455"/>
                    </a:lnTo>
                    <a:cubicBezTo>
                      <a:pt x="3927" y="2726"/>
                      <a:pt x="4147" y="2945"/>
                      <a:pt x="4418" y="2945"/>
                    </a:cubicBezTo>
                    <a:cubicBezTo>
                      <a:pt x="4690" y="2945"/>
                      <a:pt x="4909" y="2726"/>
                      <a:pt x="4909" y="2455"/>
                    </a:cubicBezTo>
                    <a:lnTo>
                      <a:pt x="4909" y="1964"/>
                    </a:lnTo>
                    <a:cubicBezTo>
                      <a:pt x="4909" y="1422"/>
                      <a:pt x="5349" y="982"/>
                      <a:pt x="5891" y="982"/>
                    </a:cubicBezTo>
                    <a:lnTo>
                      <a:pt x="19636" y="982"/>
                    </a:lnTo>
                    <a:cubicBezTo>
                      <a:pt x="20178" y="982"/>
                      <a:pt x="20618" y="1422"/>
                      <a:pt x="20618" y="1964"/>
                    </a:cubicBezTo>
                    <a:lnTo>
                      <a:pt x="20618" y="15709"/>
                    </a:lnTo>
                    <a:cubicBezTo>
                      <a:pt x="20618" y="16251"/>
                      <a:pt x="20178" y="16691"/>
                      <a:pt x="19636" y="16691"/>
                    </a:cubicBezTo>
                    <a:lnTo>
                      <a:pt x="19145" y="16691"/>
                    </a:lnTo>
                    <a:cubicBezTo>
                      <a:pt x="18874" y="16691"/>
                      <a:pt x="18655" y="16911"/>
                      <a:pt x="18655" y="17182"/>
                    </a:cubicBezTo>
                    <a:cubicBezTo>
                      <a:pt x="18655" y="17453"/>
                      <a:pt x="18874" y="17673"/>
                      <a:pt x="19145" y="17673"/>
                    </a:cubicBezTo>
                    <a:lnTo>
                      <a:pt x="19636" y="17673"/>
                    </a:lnTo>
                    <a:cubicBezTo>
                      <a:pt x="20721" y="17673"/>
                      <a:pt x="21600" y="16794"/>
                      <a:pt x="21600" y="15709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  <a:moveTo>
                      <a:pt x="14727" y="6873"/>
                    </a:moveTo>
                    <a:lnTo>
                      <a:pt x="15709" y="6873"/>
                    </a:lnTo>
                    <a:lnTo>
                      <a:pt x="15709" y="5891"/>
                    </a:lnTo>
                    <a:lnTo>
                      <a:pt x="14727" y="5891"/>
                    </a:lnTo>
                    <a:cubicBezTo>
                      <a:pt x="14727" y="5891"/>
                      <a:pt x="14727" y="6873"/>
                      <a:pt x="14727" y="6873"/>
                    </a:cubicBezTo>
                    <a:close/>
                    <a:moveTo>
                      <a:pt x="16691" y="12273"/>
                    </a:moveTo>
                    <a:lnTo>
                      <a:pt x="13745" y="12273"/>
                    </a:lnTo>
                    <a:lnTo>
                      <a:pt x="13745" y="4909"/>
                    </a:lnTo>
                    <a:lnTo>
                      <a:pt x="15709" y="4909"/>
                    </a:lnTo>
                    <a:cubicBezTo>
                      <a:pt x="16251" y="4909"/>
                      <a:pt x="16691" y="5349"/>
                      <a:pt x="16691" y="5891"/>
                    </a:cubicBezTo>
                    <a:cubicBezTo>
                      <a:pt x="16691" y="5891"/>
                      <a:pt x="16691" y="12273"/>
                      <a:pt x="16691" y="12273"/>
                    </a:cubicBezTo>
                    <a:close/>
                    <a:moveTo>
                      <a:pt x="16691" y="19636"/>
                    </a:moveTo>
                    <a:cubicBezTo>
                      <a:pt x="16691" y="20178"/>
                      <a:pt x="16251" y="20618"/>
                      <a:pt x="15709" y="20618"/>
                    </a:cubicBezTo>
                    <a:lnTo>
                      <a:pt x="13745" y="20618"/>
                    </a:lnTo>
                    <a:lnTo>
                      <a:pt x="13745" y="13255"/>
                    </a:lnTo>
                    <a:lnTo>
                      <a:pt x="16691" y="13255"/>
                    </a:lnTo>
                    <a:cubicBezTo>
                      <a:pt x="16691" y="13255"/>
                      <a:pt x="16691" y="19636"/>
                      <a:pt x="16691" y="19636"/>
                    </a:cubicBezTo>
                    <a:close/>
                    <a:moveTo>
                      <a:pt x="12764" y="12273"/>
                    </a:moveTo>
                    <a:lnTo>
                      <a:pt x="4909" y="12273"/>
                    </a:lnTo>
                    <a:lnTo>
                      <a:pt x="4909" y="4909"/>
                    </a:lnTo>
                    <a:lnTo>
                      <a:pt x="12764" y="4909"/>
                    </a:lnTo>
                    <a:cubicBezTo>
                      <a:pt x="12764" y="4909"/>
                      <a:pt x="12764" y="12273"/>
                      <a:pt x="12764" y="12273"/>
                    </a:cubicBezTo>
                    <a:close/>
                    <a:moveTo>
                      <a:pt x="12764" y="20618"/>
                    </a:moveTo>
                    <a:lnTo>
                      <a:pt x="4909" y="20618"/>
                    </a:lnTo>
                    <a:lnTo>
                      <a:pt x="4909" y="13255"/>
                    </a:lnTo>
                    <a:lnTo>
                      <a:pt x="12764" y="13255"/>
                    </a:lnTo>
                    <a:cubicBezTo>
                      <a:pt x="12764" y="13255"/>
                      <a:pt x="12764" y="20618"/>
                      <a:pt x="12764" y="20618"/>
                    </a:cubicBezTo>
                    <a:close/>
                    <a:moveTo>
                      <a:pt x="3927" y="12273"/>
                    </a:moveTo>
                    <a:lnTo>
                      <a:pt x="982" y="12273"/>
                    </a:lnTo>
                    <a:lnTo>
                      <a:pt x="982" y="5891"/>
                    </a:lnTo>
                    <a:cubicBezTo>
                      <a:pt x="982" y="5349"/>
                      <a:pt x="1422" y="4909"/>
                      <a:pt x="1964" y="4909"/>
                    </a:cubicBezTo>
                    <a:lnTo>
                      <a:pt x="3927" y="4909"/>
                    </a:lnTo>
                    <a:cubicBezTo>
                      <a:pt x="3927" y="4909"/>
                      <a:pt x="3927" y="12273"/>
                      <a:pt x="3927" y="12273"/>
                    </a:cubicBezTo>
                    <a:close/>
                    <a:moveTo>
                      <a:pt x="3927" y="20618"/>
                    </a:moveTo>
                    <a:lnTo>
                      <a:pt x="1964" y="20618"/>
                    </a:lnTo>
                    <a:cubicBezTo>
                      <a:pt x="1422" y="20618"/>
                      <a:pt x="982" y="20178"/>
                      <a:pt x="982" y="19636"/>
                    </a:cubicBezTo>
                    <a:lnTo>
                      <a:pt x="982" y="13255"/>
                    </a:lnTo>
                    <a:lnTo>
                      <a:pt x="3927" y="13255"/>
                    </a:lnTo>
                    <a:cubicBezTo>
                      <a:pt x="3927" y="13255"/>
                      <a:pt x="3927" y="20618"/>
                      <a:pt x="3927" y="20618"/>
                    </a:cubicBezTo>
                    <a:close/>
                    <a:moveTo>
                      <a:pt x="15709" y="3927"/>
                    </a:moveTo>
                    <a:lnTo>
                      <a:pt x="1964" y="3927"/>
                    </a:lnTo>
                    <a:cubicBezTo>
                      <a:pt x="879" y="3927"/>
                      <a:pt x="0" y="4806"/>
                      <a:pt x="0" y="5891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5709" y="21600"/>
                    </a:lnTo>
                    <a:cubicBezTo>
                      <a:pt x="16794" y="21600"/>
                      <a:pt x="17673" y="20721"/>
                      <a:pt x="17673" y="19636"/>
                    </a:cubicBezTo>
                    <a:lnTo>
                      <a:pt x="17673" y="5891"/>
                    </a:lnTo>
                    <a:cubicBezTo>
                      <a:pt x="17673" y="4806"/>
                      <a:pt x="16794" y="3927"/>
                      <a:pt x="15709" y="3927"/>
                    </a:cubicBezTo>
                    <a:moveTo>
                      <a:pt x="1964" y="8836"/>
                    </a:moveTo>
                    <a:lnTo>
                      <a:pt x="2945" y="8836"/>
                    </a:lnTo>
                    <a:lnTo>
                      <a:pt x="2945" y="7855"/>
                    </a:lnTo>
                    <a:lnTo>
                      <a:pt x="1964" y="7855"/>
                    </a:lnTo>
                    <a:cubicBezTo>
                      <a:pt x="1964" y="7855"/>
                      <a:pt x="1964" y="8836"/>
                      <a:pt x="1964" y="8836"/>
                    </a:cubicBezTo>
                    <a:close/>
                    <a:moveTo>
                      <a:pt x="1964" y="10800"/>
                    </a:moveTo>
                    <a:lnTo>
                      <a:pt x="2945" y="10800"/>
                    </a:lnTo>
                    <a:lnTo>
                      <a:pt x="2945" y="9818"/>
                    </a:lnTo>
                    <a:lnTo>
                      <a:pt x="1964" y="9818"/>
                    </a:lnTo>
                    <a:cubicBezTo>
                      <a:pt x="1964" y="9818"/>
                      <a:pt x="1964" y="10800"/>
                      <a:pt x="1964" y="10800"/>
                    </a:cubicBezTo>
                    <a:close/>
                    <a:moveTo>
                      <a:pt x="2945" y="16691"/>
                    </a:moveTo>
                    <a:lnTo>
                      <a:pt x="1964" y="16691"/>
                    </a:lnTo>
                    <a:lnTo>
                      <a:pt x="1964" y="17673"/>
                    </a:lnTo>
                    <a:lnTo>
                      <a:pt x="2945" y="17673"/>
                    </a:lnTo>
                    <a:cubicBezTo>
                      <a:pt x="2945" y="17673"/>
                      <a:pt x="2945" y="16691"/>
                      <a:pt x="2945" y="16691"/>
                    </a:cubicBezTo>
                    <a:close/>
                    <a:moveTo>
                      <a:pt x="1964" y="6873"/>
                    </a:moveTo>
                    <a:lnTo>
                      <a:pt x="2945" y="6873"/>
                    </a:lnTo>
                    <a:lnTo>
                      <a:pt x="2945" y="5891"/>
                    </a:lnTo>
                    <a:lnTo>
                      <a:pt x="1964" y="5891"/>
                    </a:lnTo>
                    <a:cubicBezTo>
                      <a:pt x="1964" y="5891"/>
                      <a:pt x="1964" y="6873"/>
                      <a:pt x="1964" y="6873"/>
                    </a:cubicBezTo>
                    <a:close/>
                    <a:moveTo>
                      <a:pt x="2945" y="14727"/>
                    </a:moveTo>
                    <a:lnTo>
                      <a:pt x="1964" y="14727"/>
                    </a:lnTo>
                    <a:lnTo>
                      <a:pt x="1964" y="15709"/>
                    </a:lnTo>
                    <a:lnTo>
                      <a:pt x="2945" y="15709"/>
                    </a:lnTo>
                    <a:cubicBezTo>
                      <a:pt x="2945" y="15709"/>
                      <a:pt x="2945" y="14727"/>
                      <a:pt x="2945" y="14727"/>
                    </a:cubicBezTo>
                    <a:close/>
                    <a:moveTo>
                      <a:pt x="2945" y="18655"/>
                    </a:moveTo>
                    <a:lnTo>
                      <a:pt x="1964" y="18655"/>
                    </a:lnTo>
                    <a:lnTo>
                      <a:pt x="1964" y="19636"/>
                    </a:lnTo>
                    <a:lnTo>
                      <a:pt x="2945" y="19636"/>
                    </a:lnTo>
                    <a:cubicBezTo>
                      <a:pt x="2945" y="19636"/>
                      <a:pt x="2945" y="18655"/>
                      <a:pt x="2945" y="1865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8532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>
                  <a:latin typeface="Source Sans Pro Light" charset="0"/>
                  <a:ea typeface="Source Sans Pro Light" charset="0"/>
                  <a:cs typeface="Source Sans Pro Light" charset="0"/>
                </a:endParaRPr>
              </a:p>
            </p:txBody>
          </p:sp>
          <p:sp>
            <p:nvSpPr>
              <p:cNvPr id="42" name="Shape 2620">
                <a:extLst>
                  <a:ext uri="{FF2B5EF4-FFF2-40B4-BE49-F238E27FC236}">
                    <a16:creationId xmlns:a16="http://schemas.microsoft.com/office/drawing/2014/main" xmlns="" id="{FE593BD5-A421-4F4E-8EFA-AFA81FCDEB0A}"/>
                  </a:ext>
                </a:extLst>
              </p:cNvPr>
              <p:cNvSpPr/>
              <p:nvPr/>
            </p:nvSpPr>
            <p:spPr>
              <a:xfrm>
                <a:off x="9032603" y="1667847"/>
                <a:ext cx="422427" cy="3841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144" extrusionOk="0">
                    <a:moveTo>
                      <a:pt x="20618" y="7406"/>
                    </a:moveTo>
                    <a:lnTo>
                      <a:pt x="13580" y="7406"/>
                    </a:lnTo>
                    <a:cubicBezTo>
                      <a:pt x="13156" y="6803"/>
                      <a:pt x="12718" y="6095"/>
                      <a:pt x="12319" y="5293"/>
                    </a:cubicBezTo>
                    <a:lnTo>
                      <a:pt x="20618" y="5293"/>
                    </a:lnTo>
                    <a:cubicBezTo>
                      <a:pt x="20618" y="5293"/>
                      <a:pt x="20618" y="7406"/>
                      <a:pt x="20618" y="7406"/>
                    </a:cubicBezTo>
                    <a:close/>
                    <a:moveTo>
                      <a:pt x="19636" y="13747"/>
                    </a:moveTo>
                    <a:lnTo>
                      <a:pt x="11291" y="13747"/>
                    </a:lnTo>
                    <a:lnTo>
                      <a:pt x="11291" y="8463"/>
                    </a:lnTo>
                    <a:lnTo>
                      <a:pt x="13090" y="8463"/>
                    </a:lnTo>
                    <a:cubicBezTo>
                      <a:pt x="14022" y="9712"/>
                      <a:pt x="14815" y="10437"/>
                      <a:pt x="14882" y="10497"/>
                    </a:cubicBezTo>
                    <a:cubicBezTo>
                      <a:pt x="15009" y="10610"/>
                      <a:pt x="15174" y="10644"/>
                      <a:pt x="15323" y="10601"/>
                    </a:cubicBezTo>
                    <a:cubicBezTo>
                      <a:pt x="15418" y="10574"/>
                      <a:pt x="15505" y="10516"/>
                      <a:pt x="15573" y="10429"/>
                    </a:cubicBezTo>
                    <a:cubicBezTo>
                      <a:pt x="15746" y="10205"/>
                      <a:pt x="15718" y="9871"/>
                      <a:pt x="15510" y="9684"/>
                    </a:cubicBezTo>
                    <a:cubicBezTo>
                      <a:pt x="15498" y="9674"/>
                      <a:pt x="15023" y="9238"/>
                      <a:pt x="14383" y="8463"/>
                    </a:cubicBezTo>
                    <a:lnTo>
                      <a:pt x="19636" y="8463"/>
                    </a:lnTo>
                    <a:cubicBezTo>
                      <a:pt x="19636" y="8463"/>
                      <a:pt x="19636" y="13747"/>
                      <a:pt x="19636" y="13747"/>
                    </a:cubicBezTo>
                    <a:close/>
                    <a:moveTo>
                      <a:pt x="19636" y="20087"/>
                    </a:moveTo>
                    <a:lnTo>
                      <a:pt x="11291" y="20087"/>
                    </a:lnTo>
                    <a:lnTo>
                      <a:pt x="11291" y="14803"/>
                    </a:lnTo>
                    <a:lnTo>
                      <a:pt x="19636" y="14803"/>
                    </a:lnTo>
                    <a:cubicBezTo>
                      <a:pt x="19636" y="14803"/>
                      <a:pt x="19636" y="20087"/>
                      <a:pt x="19636" y="20087"/>
                    </a:cubicBezTo>
                    <a:close/>
                    <a:moveTo>
                      <a:pt x="11291" y="5461"/>
                    </a:moveTo>
                    <a:cubicBezTo>
                      <a:pt x="11626" y="6178"/>
                      <a:pt x="11991" y="6828"/>
                      <a:pt x="12360" y="7406"/>
                    </a:cubicBezTo>
                    <a:lnTo>
                      <a:pt x="11291" y="7406"/>
                    </a:lnTo>
                    <a:cubicBezTo>
                      <a:pt x="11291" y="7406"/>
                      <a:pt x="11291" y="5461"/>
                      <a:pt x="11291" y="5461"/>
                    </a:cubicBezTo>
                    <a:close/>
                    <a:moveTo>
                      <a:pt x="12871" y="1481"/>
                    </a:moveTo>
                    <a:cubicBezTo>
                      <a:pt x="14045" y="751"/>
                      <a:pt x="15436" y="979"/>
                      <a:pt x="15979" y="1990"/>
                    </a:cubicBezTo>
                    <a:cubicBezTo>
                      <a:pt x="16343" y="2668"/>
                      <a:pt x="16223" y="3523"/>
                      <a:pt x="15755" y="4236"/>
                    </a:cubicBezTo>
                    <a:lnTo>
                      <a:pt x="11845" y="4236"/>
                    </a:lnTo>
                    <a:cubicBezTo>
                      <a:pt x="11740" y="3975"/>
                      <a:pt x="11641" y="3708"/>
                      <a:pt x="11550" y="3432"/>
                    </a:cubicBezTo>
                    <a:cubicBezTo>
                      <a:pt x="11653" y="2691"/>
                      <a:pt x="12120" y="1947"/>
                      <a:pt x="12871" y="1481"/>
                    </a:cubicBezTo>
                    <a:moveTo>
                      <a:pt x="10309" y="7406"/>
                    </a:moveTo>
                    <a:lnTo>
                      <a:pt x="9224" y="7406"/>
                    </a:lnTo>
                    <a:cubicBezTo>
                      <a:pt x="9600" y="6819"/>
                      <a:pt x="9970" y="6158"/>
                      <a:pt x="10309" y="5429"/>
                    </a:cubicBezTo>
                    <a:cubicBezTo>
                      <a:pt x="10309" y="5429"/>
                      <a:pt x="10309" y="7406"/>
                      <a:pt x="10309" y="7406"/>
                    </a:cubicBezTo>
                    <a:close/>
                    <a:moveTo>
                      <a:pt x="10309" y="13747"/>
                    </a:moveTo>
                    <a:lnTo>
                      <a:pt x="1964" y="13747"/>
                    </a:lnTo>
                    <a:lnTo>
                      <a:pt x="1964" y="8463"/>
                    </a:lnTo>
                    <a:lnTo>
                      <a:pt x="7202" y="8463"/>
                    </a:lnTo>
                    <a:cubicBezTo>
                      <a:pt x="6563" y="9238"/>
                      <a:pt x="6087" y="9674"/>
                      <a:pt x="6075" y="9684"/>
                    </a:cubicBezTo>
                    <a:cubicBezTo>
                      <a:pt x="5867" y="9871"/>
                      <a:pt x="5839" y="10205"/>
                      <a:pt x="6012" y="10429"/>
                    </a:cubicBezTo>
                    <a:cubicBezTo>
                      <a:pt x="6080" y="10516"/>
                      <a:pt x="6167" y="10574"/>
                      <a:pt x="6261" y="10601"/>
                    </a:cubicBezTo>
                    <a:cubicBezTo>
                      <a:pt x="6411" y="10644"/>
                      <a:pt x="6575" y="10610"/>
                      <a:pt x="6703" y="10497"/>
                    </a:cubicBezTo>
                    <a:cubicBezTo>
                      <a:pt x="6770" y="10437"/>
                      <a:pt x="7563" y="9712"/>
                      <a:pt x="8495" y="8463"/>
                    </a:cubicBezTo>
                    <a:lnTo>
                      <a:pt x="10309" y="8463"/>
                    </a:lnTo>
                    <a:cubicBezTo>
                      <a:pt x="10309" y="8463"/>
                      <a:pt x="10309" y="13747"/>
                      <a:pt x="10309" y="13747"/>
                    </a:cubicBezTo>
                    <a:close/>
                    <a:moveTo>
                      <a:pt x="10309" y="20087"/>
                    </a:moveTo>
                    <a:lnTo>
                      <a:pt x="1964" y="20087"/>
                    </a:lnTo>
                    <a:lnTo>
                      <a:pt x="1964" y="14803"/>
                    </a:lnTo>
                    <a:lnTo>
                      <a:pt x="10309" y="14803"/>
                    </a:lnTo>
                    <a:cubicBezTo>
                      <a:pt x="10309" y="14803"/>
                      <a:pt x="10309" y="20087"/>
                      <a:pt x="10309" y="20087"/>
                    </a:cubicBezTo>
                    <a:close/>
                    <a:moveTo>
                      <a:pt x="982" y="7406"/>
                    </a:moveTo>
                    <a:lnTo>
                      <a:pt x="982" y="5293"/>
                    </a:lnTo>
                    <a:lnTo>
                      <a:pt x="9266" y="5293"/>
                    </a:lnTo>
                    <a:cubicBezTo>
                      <a:pt x="8867" y="6095"/>
                      <a:pt x="8429" y="6803"/>
                      <a:pt x="8005" y="7406"/>
                    </a:cubicBezTo>
                    <a:cubicBezTo>
                      <a:pt x="8005" y="7406"/>
                      <a:pt x="982" y="7406"/>
                      <a:pt x="982" y="7406"/>
                    </a:cubicBezTo>
                    <a:close/>
                    <a:moveTo>
                      <a:pt x="5606" y="1990"/>
                    </a:moveTo>
                    <a:cubicBezTo>
                      <a:pt x="6148" y="980"/>
                      <a:pt x="7540" y="751"/>
                      <a:pt x="8714" y="1481"/>
                    </a:cubicBezTo>
                    <a:cubicBezTo>
                      <a:pt x="9465" y="1948"/>
                      <a:pt x="9931" y="2692"/>
                      <a:pt x="10035" y="3433"/>
                    </a:cubicBezTo>
                    <a:cubicBezTo>
                      <a:pt x="9944" y="3708"/>
                      <a:pt x="9845" y="3975"/>
                      <a:pt x="9740" y="4236"/>
                    </a:cubicBezTo>
                    <a:lnTo>
                      <a:pt x="5830" y="4236"/>
                    </a:lnTo>
                    <a:cubicBezTo>
                      <a:pt x="5362" y="3523"/>
                      <a:pt x="5242" y="2668"/>
                      <a:pt x="5606" y="1990"/>
                    </a:cubicBezTo>
                    <a:moveTo>
                      <a:pt x="20618" y="4236"/>
                    </a:moveTo>
                    <a:lnTo>
                      <a:pt x="16874" y="4236"/>
                    </a:lnTo>
                    <a:cubicBezTo>
                      <a:pt x="17259" y="3325"/>
                      <a:pt x="17284" y="2310"/>
                      <a:pt x="16829" y="1461"/>
                    </a:cubicBezTo>
                    <a:cubicBezTo>
                      <a:pt x="16015" y="-54"/>
                      <a:pt x="14024" y="-456"/>
                      <a:pt x="12380" y="565"/>
                    </a:cubicBezTo>
                    <a:cubicBezTo>
                      <a:pt x="11747" y="959"/>
                      <a:pt x="11277" y="1511"/>
                      <a:pt x="10965" y="2122"/>
                    </a:cubicBezTo>
                    <a:cubicBezTo>
                      <a:pt x="10949" y="2115"/>
                      <a:pt x="10937" y="2103"/>
                      <a:pt x="10920" y="2098"/>
                    </a:cubicBezTo>
                    <a:cubicBezTo>
                      <a:pt x="10909" y="2095"/>
                      <a:pt x="10899" y="2097"/>
                      <a:pt x="10888" y="2095"/>
                    </a:cubicBezTo>
                    <a:cubicBezTo>
                      <a:pt x="10861" y="2089"/>
                      <a:pt x="10834" y="2089"/>
                      <a:pt x="10806" y="2088"/>
                    </a:cubicBezTo>
                    <a:cubicBezTo>
                      <a:pt x="10782" y="2089"/>
                      <a:pt x="10759" y="2089"/>
                      <a:pt x="10735" y="2093"/>
                    </a:cubicBezTo>
                    <a:cubicBezTo>
                      <a:pt x="10712" y="2096"/>
                      <a:pt x="10689" y="2090"/>
                      <a:pt x="10665" y="2098"/>
                    </a:cubicBezTo>
                    <a:cubicBezTo>
                      <a:pt x="10648" y="2103"/>
                      <a:pt x="10636" y="2115"/>
                      <a:pt x="10620" y="2122"/>
                    </a:cubicBezTo>
                    <a:cubicBezTo>
                      <a:pt x="10307" y="1511"/>
                      <a:pt x="9837" y="959"/>
                      <a:pt x="9205" y="566"/>
                    </a:cubicBezTo>
                    <a:cubicBezTo>
                      <a:pt x="7561" y="-456"/>
                      <a:pt x="5569" y="-54"/>
                      <a:pt x="4755" y="1461"/>
                    </a:cubicBezTo>
                    <a:cubicBezTo>
                      <a:pt x="4301" y="2310"/>
                      <a:pt x="4325" y="3325"/>
                      <a:pt x="4711" y="4236"/>
                    </a:cubicBezTo>
                    <a:lnTo>
                      <a:pt x="982" y="4236"/>
                    </a:lnTo>
                    <a:cubicBezTo>
                      <a:pt x="440" y="4236"/>
                      <a:pt x="0" y="4709"/>
                      <a:pt x="0" y="5293"/>
                    </a:cubicBezTo>
                    <a:lnTo>
                      <a:pt x="0" y="7406"/>
                    </a:lnTo>
                    <a:cubicBezTo>
                      <a:pt x="0" y="7990"/>
                      <a:pt x="440" y="8463"/>
                      <a:pt x="982" y="8463"/>
                    </a:cubicBezTo>
                    <a:lnTo>
                      <a:pt x="982" y="20087"/>
                    </a:lnTo>
                    <a:cubicBezTo>
                      <a:pt x="982" y="20671"/>
                      <a:pt x="1422" y="21144"/>
                      <a:pt x="1964" y="21144"/>
                    </a:cubicBezTo>
                    <a:lnTo>
                      <a:pt x="19636" y="21144"/>
                    </a:lnTo>
                    <a:cubicBezTo>
                      <a:pt x="20178" y="21144"/>
                      <a:pt x="20618" y="20671"/>
                      <a:pt x="20618" y="20087"/>
                    </a:cubicBezTo>
                    <a:lnTo>
                      <a:pt x="20618" y="8463"/>
                    </a:lnTo>
                    <a:cubicBezTo>
                      <a:pt x="21160" y="8463"/>
                      <a:pt x="21600" y="7990"/>
                      <a:pt x="21600" y="7406"/>
                    </a:cubicBezTo>
                    <a:lnTo>
                      <a:pt x="21600" y="5293"/>
                    </a:lnTo>
                    <a:cubicBezTo>
                      <a:pt x="21600" y="4709"/>
                      <a:pt x="21160" y="4236"/>
                      <a:pt x="20618" y="4236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8532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>
                  <a:latin typeface="Source Sans Pro Light" charset="0"/>
                  <a:ea typeface="Source Sans Pro Light" charset="0"/>
                  <a:cs typeface="Source Sans Pro Light" charset="0"/>
                </a:endParaRPr>
              </a:p>
            </p:txBody>
          </p:sp>
          <p:sp>
            <p:nvSpPr>
              <p:cNvPr id="43" name="Shape 2563">
                <a:extLst>
                  <a:ext uri="{FF2B5EF4-FFF2-40B4-BE49-F238E27FC236}">
                    <a16:creationId xmlns:a16="http://schemas.microsoft.com/office/drawing/2014/main" xmlns="" id="{183B3A5B-6424-48F8-8F9B-693ADA78DAA9}"/>
                  </a:ext>
                </a:extLst>
              </p:cNvPr>
              <p:cNvSpPr/>
              <p:nvPr/>
            </p:nvSpPr>
            <p:spPr>
              <a:xfrm>
                <a:off x="10857640" y="2683572"/>
                <a:ext cx="422427" cy="4224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36" y="0"/>
                    </a:moveTo>
                    <a:lnTo>
                      <a:pt x="5891" y="0"/>
                    </a:lnTo>
                    <a:cubicBezTo>
                      <a:pt x="4806" y="0"/>
                      <a:pt x="3927" y="879"/>
                      <a:pt x="3927" y="1964"/>
                    </a:cubicBezTo>
                    <a:lnTo>
                      <a:pt x="3927" y="2455"/>
                    </a:lnTo>
                    <a:cubicBezTo>
                      <a:pt x="3927" y="2726"/>
                      <a:pt x="4147" y="2945"/>
                      <a:pt x="4418" y="2945"/>
                    </a:cubicBezTo>
                    <a:cubicBezTo>
                      <a:pt x="4690" y="2945"/>
                      <a:pt x="4909" y="2726"/>
                      <a:pt x="4909" y="2455"/>
                    </a:cubicBezTo>
                    <a:lnTo>
                      <a:pt x="4909" y="1964"/>
                    </a:lnTo>
                    <a:cubicBezTo>
                      <a:pt x="4909" y="1422"/>
                      <a:pt x="5349" y="982"/>
                      <a:pt x="5891" y="982"/>
                    </a:cubicBezTo>
                    <a:lnTo>
                      <a:pt x="19636" y="982"/>
                    </a:lnTo>
                    <a:cubicBezTo>
                      <a:pt x="20178" y="982"/>
                      <a:pt x="20618" y="1422"/>
                      <a:pt x="20618" y="1964"/>
                    </a:cubicBezTo>
                    <a:lnTo>
                      <a:pt x="20618" y="15709"/>
                    </a:lnTo>
                    <a:cubicBezTo>
                      <a:pt x="20618" y="16252"/>
                      <a:pt x="20178" y="16691"/>
                      <a:pt x="19636" y="16691"/>
                    </a:cubicBezTo>
                    <a:lnTo>
                      <a:pt x="19145" y="16691"/>
                    </a:lnTo>
                    <a:cubicBezTo>
                      <a:pt x="18874" y="16691"/>
                      <a:pt x="18655" y="16911"/>
                      <a:pt x="18655" y="17182"/>
                    </a:cubicBezTo>
                    <a:cubicBezTo>
                      <a:pt x="18655" y="17453"/>
                      <a:pt x="18874" y="17673"/>
                      <a:pt x="19145" y="17673"/>
                    </a:cubicBezTo>
                    <a:lnTo>
                      <a:pt x="19636" y="17673"/>
                    </a:lnTo>
                    <a:cubicBezTo>
                      <a:pt x="20721" y="17673"/>
                      <a:pt x="21600" y="16794"/>
                      <a:pt x="21600" y="15709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  <a:moveTo>
                      <a:pt x="4354" y="17673"/>
                    </a:moveTo>
                    <a:lnTo>
                      <a:pt x="7369" y="13149"/>
                    </a:lnTo>
                    <a:lnTo>
                      <a:pt x="8875" y="15407"/>
                    </a:lnTo>
                    <a:cubicBezTo>
                      <a:pt x="8949" y="15584"/>
                      <a:pt x="9123" y="15709"/>
                      <a:pt x="9327" y="15709"/>
                    </a:cubicBezTo>
                    <a:cubicBezTo>
                      <a:pt x="9463" y="15709"/>
                      <a:pt x="9586" y="15655"/>
                      <a:pt x="9674" y="15565"/>
                    </a:cubicBezTo>
                    <a:lnTo>
                      <a:pt x="11198" y="14042"/>
                    </a:lnTo>
                    <a:lnTo>
                      <a:pt x="13376" y="17673"/>
                    </a:lnTo>
                    <a:cubicBezTo>
                      <a:pt x="13376" y="17673"/>
                      <a:pt x="4354" y="17673"/>
                      <a:pt x="4354" y="17673"/>
                    </a:cubicBezTo>
                    <a:close/>
                    <a:moveTo>
                      <a:pt x="14692" y="17982"/>
                    </a:moveTo>
                    <a:lnTo>
                      <a:pt x="14690" y="17977"/>
                    </a:lnTo>
                    <a:cubicBezTo>
                      <a:pt x="14685" y="17967"/>
                      <a:pt x="14677" y="17959"/>
                      <a:pt x="14673" y="17949"/>
                    </a:cubicBezTo>
                    <a:lnTo>
                      <a:pt x="11747" y="13073"/>
                    </a:lnTo>
                    <a:lnTo>
                      <a:pt x="11745" y="13073"/>
                    </a:lnTo>
                    <a:cubicBezTo>
                      <a:pt x="11673" y="12892"/>
                      <a:pt x="11498" y="12764"/>
                      <a:pt x="11291" y="12764"/>
                    </a:cubicBezTo>
                    <a:cubicBezTo>
                      <a:pt x="11155" y="12764"/>
                      <a:pt x="11033" y="12819"/>
                      <a:pt x="10944" y="12908"/>
                    </a:cubicBezTo>
                    <a:lnTo>
                      <a:pt x="9397" y="14454"/>
                    </a:lnTo>
                    <a:lnTo>
                      <a:pt x="7816" y="12084"/>
                    </a:lnTo>
                    <a:cubicBezTo>
                      <a:pt x="7742" y="11907"/>
                      <a:pt x="7568" y="11782"/>
                      <a:pt x="7364" y="11782"/>
                    </a:cubicBezTo>
                    <a:cubicBezTo>
                      <a:pt x="7193" y="11782"/>
                      <a:pt x="7051" y="11874"/>
                      <a:pt x="6963" y="12006"/>
                    </a:cubicBezTo>
                    <a:lnTo>
                      <a:pt x="6955" y="12000"/>
                    </a:lnTo>
                    <a:lnTo>
                      <a:pt x="3028" y="17891"/>
                    </a:lnTo>
                    <a:lnTo>
                      <a:pt x="3036" y="17897"/>
                    </a:lnTo>
                    <a:cubicBezTo>
                      <a:pt x="2983" y="17974"/>
                      <a:pt x="2945" y="18063"/>
                      <a:pt x="2945" y="18164"/>
                    </a:cubicBezTo>
                    <a:cubicBezTo>
                      <a:pt x="2945" y="18435"/>
                      <a:pt x="3165" y="18655"/>
                      <a:pt x="3436" y="18655"/>
                    </a:cubicBezTo>
                    <a:lnTo>
                      <a:pt x="14236" y="18655"/>
                    </a:lnTo>
                    <a:cubicBezTo>
                      <a:pt x="14508" y="18655"/>
                      <a:pt x="14727" y="18435"/>
                      <a:pt x="14727" y="18164"/>
                    </a:cubicBezTo>
                    <a:cubicBezTo>
                      <a:pt x="14727" y="18099"/>
                      <a:pt x="14713" y="18039"/>
                      <a:pt x="14691" y="17983"/>
                    </a:cubicBezTo>
                    <a:cubicBezTo>
                      <a:pt x="14691" y="17983"/>
                      <a:pt x="14692" y="17982"/>
                      <a:pt x="14692" y="17982"/>
                    </a:cubicBezTo>
                    <a:close/>
                    <a:moveTo>
                      <a:pt x="4909" y="7855"/>
                    </a:moveTo>
                    <a:cubicBezTo>
                      <a:pt x="5451" y="7855"/>
                      <a:pt x="5891" y="8295"/>
                      <a:pt x="5891" y="8836"/>
                    </a:cubicBezTo>
                    <a:cubicBezTo>
                      <a:pt x="5891" y="9379"/>
                      <a:pt x="5451" y="9818"/>
                      <a:pt x="4909" y="9818"/>
                    </a:cubicBezTo>
                    <a:cubicBezTo>
                      <a:pt x="4367" y="9818"/>
                      <a:pt x="3927" y="9379"/>
                      <a:pt x="3927" y="8836"/>
                    </a:cubicBezTo>
                    <a:cubicBezTo>
                      <a:pt x="3927" y="8295"/>
                      <a:pt x="4367" y="7855"/>
                      <a:pt x="4909" y="7855"/>
                    </a:cubicBezTo>
                    <a:moveTo>
                      <a:pt x="4909" y="10800"/>
                    </a:moveTo>
                    <a:cubicBezTo>
                      <a:pt x="5994" y="10800"/>
                      <a:pt x="6873" y="9921"/>
                      <a:pt x="6873" y="8836"/>
                    </a:cubicBezTo>
                    <a:cubicBezTo>
                      <a:pt x="6873" y="7752"/>
                      <a:pt x="5994" y="6873"/>
                      <a:pt x="4909" y="6873"/>
                    </a:cubicBezTo>
                    <a:cubicBezTo>
                      <a:pt x="3825" y="6873"/>
                      <a:pt x="2945" y="7752"/>
                      <a:pt x="2945" y="8836"/>
                    </a:cubicBezTo>
                    <a:cubicBezTo>
                      <a:pt x="2945" y="9921"/>
                      <a:pt x="3825" y="10800"/>
                      <a:pt x="4909" y="10800"/>
                    </a:cubicBezTo>
                    <a:moveTo>
                      <a:pt x="16691" y="19636"/>
                    </a:moveTo>
                    <a:cubicBezTo>
                      <a:pt x="16691" y="20179"/>
                      <a:pt x="16251" y="20619"/>
                      <a:pt x="15709" y="20619"/>
                    </a:cubicBezTo>
                    <a:lnTo>
                      <a:pt x="1964" y="20619"/>
                    </a:lnTo>
                    <a:cubicBezTo>
                      <a:pt x="1422" y="20619"/>
                      <a:pt x="982" y="20179"/>
                      <a:pt x="982" y="19636"/>
                    </a:cubicBezTo>
                    <a:lnTo>
                      <a:pt x="982" y="5891"/>
                    </a:lnTo>
                    <a:cubicBezTo>
                      <a:pt x="982" y="5349"/>
                      <a:pt x="1422" y="4909"/>
                      <a:pt x="1964" y="4909"/>
                    </a:cubicBezTo>
                    <a:lnTo>
                      <a:pt x="15709" y="4909"/>
                    </a:lnTo>
                    <a:cubicBezTo>
                      <a:pt x="16251" y="4909"/>
                      <a:pt x="16691" y="5349"/>
                      <a:pt x="16691" y="5891"/>
                    </a:cubicBezTo>
                    <a:cubicBezTo>
                      <a:pt x="16691" y="5891"/>
                      <a:pt x="16691" y="19636"/>
                      <a:pt x="16691" y="19636"/>
                    </a:cubicBezTo>
                    <a:close/>
                    <a:moveTo>
                      <a:pt x="15709" y="3927"/>
                    </a:moveTo>
                    <a:lnTo>
                      <a:pt x="1964" y="3927"/>
                    </a:lnTo>
                    <a:cubicBezTo>
                      <a:pt x="879" y="3927"/>
                      <a:pt x="0" y="4806"/>
                      <a:pt x="0" y="5891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5709" y="21600"/>
                    </a:lnTo>
                    <a:cubicBezTo>
                      <a:pt x="16794" y="21600"/>
                      <a:pt x="17673" y="20721"/>
                      <a:pt x="17673" y="19636"/>
                    </a:cubicBezTo>
                    <a:lnTo>
                      <a:pt x="17673" y="5891"/>
                    </a:lnTo>
                    <a:cubicBezTo>
                      <a:pt x="17673" y="4806"/>
                      <a:pt x="16794" y="3927"/>
                      <a:pt x="15709" y="3927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8532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>
                  <a:latin typeface="Source Sans Pro Light" charset="0"/>
                  <a:ea typeface="Source Sans Pro Light" charset="0"/>
                  <a:cs typeface="Source Sans Pro Light" charset="0"/>
                </a:endParaRPr>
              </a:p>
            </p:txBody>
          </p:sp>
          <p:sp>
            <p:nvSpPr>
              <p:cNvPr id="44" name="Shape 2619">
                <a:extLst>
                  <a:ext uri="{FF2B5EF4-FFF2-40B4-BE49-F238E27FC236}">
                    <a16:creationId xmlns:a16="http://schemas.microsoft.com/office/drawing/2014/main" xmlns="" id="{97DC1322-8E2D-4327-A7D1-EAD42B25A1FE}"/>
                  </a:ext>
                </a:extLst>
              </p:cNvPr>
              <p:cNvSpPr/>
              <p:nvPr/>
            </p:nvSpPr>
            <p:spPr>
              <a:xfrm>
                <a:off x="10857640" y="4752446"/>
                <a:ext cx="422427" cy="4224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3" extrusionOk="0">
                    <a:moveTo>
                      <a:pt x="12364" y="11941"/>
                    </a:moveTo>
                    <a:lnTo>
                      <a:pt x="13062" y="14033"/>
                    </a:lnTo>
                    <a:lnTo>
                      <a:pt x="11365" y="12790"/>
                    </a:lnTo>
                    <a:lnTo>
                      <a:pt x="10785" y="12365"/>
                    </a:lnTo>
                    <a:lnTo>
                      <a:pt x="10205" y="12790"/>
                    </a:lnTo>
                    <a:lnTo>
                      <a:pt x="8508" y="14033"/>
                    </a:lnTo>
                    <a:lnTo>
                      <a:pt x="9206" y="11941"/>
                    </a:lnTo>
                    <a:lnTo>
                      <a:pt x="9426" y="11282"/>
                    </a:lnTo>
                    <a:lnTo>
                      <a:pt x="8877" y="10856"/>
                    </a:lnTo>
                    <a:lnTo>
                      <a:pt x="7511" y="9794"/>
                    </a:lnTo>
                    <a:lnTo>
                      <a:pt x="9790" y="9794"/>
                    </a:lnTo>
                    <a:lnTo>
                      <a:pt x="10030" y="9160"/>
                    </a:lnTo>
                    <a:lnTo>
                      <a:pt x="10785" y="7162"/>
                    </a:lnTo>
                    <a:lnTo>
                      <a:pt x="11540" y="9160"/>
                    </a:lnTo>
                    <a:lnTo>
                      <a:pt x="11779" y="9794"/>
                    </a:lnTo>
                    <a:lnTo>
                      <a:pt x="14059" y="9794"/>
                    </a:lnTo>
                    <a:lnTo>
                      <a:pt x="12692" y="10856"/>
                    </a:lnTo>
                    <a:lnTo>
                      <a:pt x="12144" y="11282"/>
                    </a:lnTo>
                    <a:cubicBezTo>
                      <a:pt x="12144" y="11282"/>
                      <a:pt x="12364" y="11941"/>
                      <a:pt x="12364" y="11941"/>
                    </a:cubicBezTo>
                    <a:close/>
                    <a:moveTo>
                      <a:pt x="12458" y="8813"/>
                    </a:moveTo>
                    <a:lnTo>
                      <a:pt x="10785" y="4384"/>
                    </a:lnTo>
                    <a:lnTo>
                      <a:pt x="9111" y="8813"/>
                    </a:lnTo>
                    <a:lnTo>
                      <a:pt x="4649" y="8813"/>
                    </a:lnTo>
                    <a:lnTo>
                      <a:pt x="8275" y="11631"/>
                    </a:lnTo>
                    <a:lnTo>
                      <a:pt x="6601" y="16647"/>
                    </a:lnTo>
                    <a:lnTo>
                      <a:pt x="10785" y="13582"/>
                    </a:lnTo>
                    <a:lnTo>
                      <a:pt x="14969" y="16647"/>
                    </a:lnTo>
                    <a:lnTo>
                      <a:pt x="13295" y="11631"/>
                    </a:lnTo>
                    <a:lnTo>
                      <a:pt x="16921" y="8813"/>
                    </a:lnTo>
                    <a:cubicBezTo>
                      <a:pt x="16921" y="8813"/>
                      <a:pt x="12458" y="8813"/>
                      <a:pt x="12458" y="8813"/>
                    </a:cubicBezTo>
                    <a:close/>
                    <a:moveTo>
                      <a:pt x="10800" y="20592"/>
                    </a:moveTo>
                    <a:cubicBezTo>
                      <a:pt x="9796" y="20381"/>
                      <a:pt x="982" y="17399"/>
                      <a:pt x="982" y="12263"/>
                    </a:cubicBezTo>
                    <a:cubicBezTo>
                      <a:pt x="982" y="7469"/>
                      <a:pt x="2322" y="2919"/>
                      <a:pt x="2778" y="1179"/>
                    </a:cubicBezTo>
                    <a:cubicBezTo>
                      <a:pt x="4022" y="1719"/>
                      <a:pt x="7232" y="2943"/>
                      <a:pt x="10800" y="2943"/>
                    </a:cubicBezTo>
                    <a:cubicBezTo>
                      <a:pt x="14368" y="2943"/>
                      <a:pt x="17579" y="1719"/>
                      <a:pt x="18823" y="1179"/>
                    </a:cubicBezTo>
                    <a:cubicBezTo>
                      <a:pt x="19278" y="2918"/>
                      <a:pt x="20618" y="7466"/>
                      <a:pt x="20618" y="12263"/>
                    </a:cubicBezTo>
                    <a:cubicBezTo>
                      <a:pt x="20618" y="17393"/>
                      <a:pt x="11803" y="20381"/>
                      <a:pt x="10800" y="20592"/>
                    </a:cubicBezTo>
                    <a:moveTo>
                      <a:pt x="19618" y="356"/>
                    </a:moveTo>
                    <a:cubicBezTo>
                      <a:pt x="19577" y="216"/>
                      <a:pt x="19477" y="101"/>
                      <a:pt x="19343" y="42"/>
                    </a:cubicBezTo>
                    <a:cubicBezTo>
                      <a:pt x="19210" y="-17"/>
                      <a:pt x="19057" y="-13"/>
                      <a:pt x="18926" y="52"/>
                    </a:cubicBezTo>
                    <a:cubicBezTo>
                      <a:pt x="18888" y="71"/>
                      <a:pt x="15053" y="1962"/>
                      <a:pt x="10800" y="1962"/>
                    </a:cubicBezTo>
                    <a:cubicBezTo>
                      <a:pt x="6556" y="1962"/>
                      <a:pt x="2712" y="71"/>
                      <a:pt x="2674" y="52"/>
                    </a:cubicBezTo>
                    <a:cubicBezTo>
                      <a:pt x="2543" y="-13"/>
                      <a:pt x="2391" y="-17"/>
                      <a:pt x="2257" y="42"/>
                    </a:cubicBezTo>
                    <a:cubicBezTo>
                      <a:pt x="2124" y="101"/>
                      <a:pt x="2023" y="216"/>
                      <a:pt x="1983" y="356"/>
                    </a:cubicBezTo>
                    <a:cubicBezTo>
                      <a:pt x="1963" y="426"/>
                      <a:pt x="0" y="6376"/>
                      <a:pt x="0" y="12263"/>
                    </a:cubicBezTo>
                    <a:cubicBezTo>
                      <a:pt x="0" y="18484"/>
                      <a:pt x="10271" y="21491"/>
                      <a:pt x="10708" y="21575"/>
                    </a:cubicBezTo>
                    <a:cubicBezTo>
                      <a:pt x="10739" y="21580"/>
                      <a:pt x="10770" y="21583"/>
                      <a:pt x="10800" y="21583"/>
                    </a:cubicBezTo>
                    <a:cubicBezTo>
                      <a:pt x="10831" y="21583"/>
                      <a:pt x="10862" y="21580"/>
                      <a:pt x="10892" y="21575"/>
                    </a:cubicBezTo>
                    <a:cubicBezTo>
                      <a:pt x="11329" y="21491"/>
                      <a:pt x="21600" y="18484"/>
                      <a:pt x="21600" y="12263"/>
                    </a:cubicBezTo>
                    <a:cubicBezTo>
                      <a:pt x="21600" y="6376"/>
                      <a:pt x="19637" y="426"/>
                      <a:pt x="19618" y="356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8532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>
                  <a:latin typeface="Source Sans Pro Light" charset="0"/>
                  <a:ea typeface="Source Sans Pro Light" charset="0"/>
                  <a:cs typeface="Source Sans Pro Light" charset="0"/>
                </a:endParaRPr>
              </a:p>
            </p:txBody>
          </p:sp>
          <p:sp>
            <p:nvSpPr>
              <p:cNvPr id="45" name="Shape 2570">
                <a:extLst>
                  <a:ext uri="{FF2B5EF4-FFF2-40B4-BE49-F238E27FC236}">
                    <a16:creationId xmlns:a16="http://schemas.microsoft.com/office/drawing/2014/main" xmlns="" id="{91EEF5F4-2128-45E9-AC3A-6D98CA83F312}"/>
                  </a:ext>
                </a:extLst>
              </p:cNvPr>
              <p:cNvSpPr/>
              <p:nvPr/>
            </p:nvSpPr>
            <p:spPr>
              <a:xfrm>
                <a:off x="9098728" y="5756550"/>
                <a:ext cx="422427" cy="4128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19" extrusionOk="0">
                    <a:moveTo>
                      <a:pt x="7530" y="4197"/>
                    </a:moveTo>
                    <a:lnTo>
                      <a:pt x="6680" y="3701"/>
                    </a:lnTo>
                    <a:lnTo>
                      <a:pt x="6189" y="4560"/>
                    </a:lnTo>
                    <a:lnTo>
                      <a:pt x="7040" y="5056"/>
                    </a:lnTo>
                    <a:cubicBezTo>
                      <a:pt x="7040" y="5056"/>
                      <a:pt x="7530" y="4197"/>
                      <a:pt x="7530" y="4197"/>
                    </a:cubicBezTo>
                    <a:close/>
                    <a:moveTo>
                      <a:pt x="8512" y="2479"/>
                    </a:moveTo>
                    <a:lnTo>
                      <a:pt x="7662" y="1984"/>
                    </a:lnTo>
                    <a:lnTo>
                      <a:pt x="7171" y="2843"/>
                    </a:lnTo>
                    <a:lnTo>
                      <a:pt x="8021" y="3339"/>
                    </a:lnTo>
                    <a:cubicBezTo>
                      <a:pt x="8021" y="3339"/>
                      <a:pt x="8512" y="2479"/>
                      <a:pt x="8512" y="2479"/>
                    </a:cubicBezTo>
                    <a:close/>
                    <a:moveTo>
                      <a:pt x="20618" y="8428"/>
                    </a:moveTo>
                    <a:lnTo>
                      <a:pt x="982" y="8428"/>
                    </a:lnTo>
                    <a:lnTo>
                      <a:pt x="982" y="6445"/>
                    </a:lnTo>
                    <a:lnTo>
                      <a:pt x="20618" y="6445"/>
                    </a:lnTo>
                    <a:cubicBezTo>
                      <a:pt x="20618" y="6445"/>
                      <a:pt x="20618" y="8428"/>
                      <a:pt x="20618" y="8428"/>
                    </a:cubicBezTo>
                    <a:close/>
                    <a:moveTo>
                      <a:pt x="18655" y="20327"/>
                    </a:moveTo>
                    <a:lnTo>
                      <a:pt x="2945" y="20327"/>
                    </a:lnTo>
                    <a:lnTo>
                      <a:pt x="2945" y="9420"/>
                    </a:lnTo>
                    <a:lnTo>
                      <a:pt x="18655" y="9420"/>
                    </a:lnTo>
                    <a:cubicBezTo>
                      <a:pt x="18655" y="9420"/>
                      <a:pt x="18655" y="20327"/>
                      <a:pt x="18655" y="20327"/>
                    </a:cubicBezTo>
                    <a:close/>
                    <a:moveTo>
                      <a:pt x="6811" y="1488"/>
                    </a:moveTo>
                    <a:cubicBezTo>
                      <a:pt x="7083" y="1014"/>
                      <a:pt x="7683" y="851"/>
                      <a:pt x="8153" y="1125"/>
                    </a:cubicBezTo>
                    <a:lnTo>
                      <a:pt x="9854" y="2117"/>
                    </a:lnTo>
                    <a:lnTo>
                      <a:pt x="7946" y="5454"/>
                    </a:lnTo>
                    <a:lnTo>
                      <a:pt x="5759" y="5454"/>
                    </a:lnTo>
                    <a:lnTo>
                      <a:pt x="5698" y="5419"/>
                    </a:lnTo>
                    <a:lnTo>
                      <a:pt x="5678" y="5454"/>
                    </a:lnTo>
                    <a:lnTo>
                      <a:pt x="4545" y="5454"/>
                    </a:lnTo>
                    <a:cubicBezTo>
                      <a:pt x="4545" y="5454"/>
                      <a:pt x="6811" y="1488"/>
                      <a:pt x="6811" y="1488"/>
                    </a:cubicBezTo>
                    <a:close/>
                    <a:moveTo>
                      <a:pt x="15577" y="5454"/>
                    </a:moveTo>
                    <a:lnTo>
                      <a:pt x="9079" y="5454"/>
                    </a:lnTo>
                    <a:lnTo>
                      <a:pt x="10704" y="2612"/>
                    </a:lnTo>
                    <a:cubicBezTo>
                      <a:pt x="10704" y="2612"/>
                      <a:pt x="15577" y="5454"/>
                      <a:pt x="15577" y="5454"/>
                    </a:cubicBezTo>
                    <a:close/>
                    <a:moveTo>
                      <a:pt x="15930" y="2759"/>
                    </a:moveTo>
                    <a:cubicBezTo>
                      <a:pt x="16454" y="2617"/>
                      <a:pt x="16991" y="2931"/>
                      <a:pt x="17132" y="3460"/>
                    </a:cubicBezTo>
                    <a:lnTo>
                      <a:pt x="17661" y="5454"/>
                    </a:lnTo>
                    <a:lnTo>
                      <a:pt x="17540" y="5454"/>
                    </a:lnTo>
                    <a:lnTo>
                      <a:pt x="16279" y="4718"/>
                    </a:lnTo>
                    <a:lnTo>
                      <a:pt x="16438" y="4674"/>
                    </a:lnTo>
                    <a:lnTo>
                      <a:pt x="16184" y="3716"/>
                    </a:lnTo>
                    <a:lnTo>
                      <a:pt x="15236" y="3973"/>
                    </a:lnTo>
                    <a:lnTo>
                      <a:pt x="15279" y="4135"/>
                    </a:lnTo>
                    <a:lnTo>
                      <a:pt x="14076" y="3434"/>
                    </a:lnTo>
                    <a:lnTo>
                      <a:pt x="14033" y="3272"/>
                    </a:lnTo>
                    <a:cubicBezTo>
                      <a:pt x="14033" y="3272"/>
                      <a:pt x="15930" y="2759"/>
                      <a:pt x="15930" y="2759"/>
                    </a:cubicBezTo>
                    <a:close/>
                    <a:moveTo>
                      <a:pt x="20618" y="5454"/>
                    </a:moveTo>
                    <a:lnTo>
                      <a:pt x="18678" y="5454"/>
                    </a:lnTo>
                    <a:lnTo>
                      <a:pt x="18081" y="3203"/>
                    </a:lnTo>
                    <a:cubicBezTo>
                      <a:pt x="17800" y="2145"/>
                      <a:pt x="16724" y="1518"/>
                      <a:pt x="15676" y="1801"/>
                    </a:cubicBezTo>
                    <a:lnTo>
                      <a:pt x="12671" y="2615"/>
                    </a:lnTo>
                    <a:lnTo>
                      <a:pt x="8644" y="266"/>
                    </a:lnTo>
                    <a:cubicBezTo>
                      <a:pt x="7704" y="-281"/>
                      <a:pt x="6504" y="44"/>
                      <a:pt x="5961" y="992"/>
                    </a:cubicBezTo>
                    <a:lnTo>
                      <a:pt x="3410" y="5454"/>
                    </a:lnTo>
                    <a:lnTo>
                      <a:pt x="982" y="5454"/>
                    </a:lnTo>
                    <a:cubicBezTo>
                      <a:pt x="440" y="5454"/>
                      <a:pt x="0" y="5898"/>
                      <a:pt x="0" y="6445"/>
                    </a:cubicBezTo>
                    <a:lnTo>
                      <a:pt x="0" y="8428"/>
                    </a:lnTo>
                    <a:cubicBezTo>
                      <a:pt x="0" y="8977"/>
                      <a:pt x="440" y="9420"/>
                      <a:pt x="982" y="9420"/>
                    </a:cubicBezTo>
                    <a:lnTo>
                      <a:pt x="1964" y="9420"/>
                    </a:lnTo>
                    <a:lnTo>
                      <a:pt x="1964" y="20327"/>
                    </a:lnTo>
                    <a:cubicBezTo>
                      <a:pt x="1964" y="20875"/>
                      <a:pt x="2403" y="21319"/>
                      <a:pt x="2945" y="21319"/>
                    </a:cubicBezTo>
                    <a:lnTo>
                      <a:pt x="18655" y="21319"/>
                    </a:lnTo>
                    <a:cubicBezTo>
                      <a:pt x="19197" y="21319"/>
                      <a:pt x="19636" y="20875"/>
                      <a:pt x="19636" y="20327"/>
                    </a:cubicBezTo>
                    <a:lnTo>
                      <a:pt x="19636" y="9420"/>
                    </a:lnTo>
                    <a:lnTo>
                      <a:pt x="20618" y="9420"/>
                    </a:lnTo>
                    <a:cubicBezTo>
                      <a:pt x="21160" y="9420"/>
                      <a:pt x="21600" y="8977"/>
                      <a:pt x="21600" y="8428"/>
                    </a:cubicBezTo>
                    <a:lnTo>
                      <a:pt x="21600" y="6445"/>
                    </a:lnTo>
                    <a:cubicBezTo>
                      <a:pt x="21600" y="5898"/>
                      <a:pt x="21160" y="5454"/>
                      <a:pt x="20618" y="5454"/>
                    </a:cubicBezTo>
                    <a:moveTo>
                      <a:pt x="7855" y="12395"/>
                    </a:moveTo>
                    <a:lnTo>
                      <a:pt x="13745" y="12395"/>
                    </a:lnTo>
                    <a:lnTo>
                      <a:pt x="13745" y="13386"/>
                    </a:lnTo>
                    <a:lnTo>
                      <a:pt x="7855" y="13386"/>
                    </a:lnTo>
                    <a:cubicBezTo>
                      <a:pt x="7855" y="13386"/>
                      <a:pt x="7855" y="12395"/>
                      <a:pt x="7855" y="12395"/>
                    </a:cubicBezTo>
                    <a:close/>
                    <a:moveTo>
                      <a:pt x="7855" y="14378"/>
                    </a:moveTo>
                    <a:lnTo>
                      <a:pt x="13745" y="14378"/>
                    </a:lnTo>
                    <a:cubicBezTo>
                      <a:pt x="14288" y="14378"/>
                      <a:pt x="14727" y="13934"/>
                      <a:pt x="14727" y="13386"/>
                    </a:cubicBezTo>
                    <a:lnTo>
                      <a:pt x="14727" y="12395"/>
                    </a:lnTo>
                    <a:cubicBezTo>
                      <a:pt x="14727" y="11847"/>
                      <a:pt x="14288" y="11403"/>
                      <a:pt x="13745" y="11403"/>
                    </a:cubicBezTo>
                    <a:lnTo>
                      <a:pt x="7855" y="11403"/>
                    </a:lnTo>
                    <a:cubicBezTo>
                      <a:pt x="7312" y="11403"/>
                      <a:pt x="6873" y="11847"/>
                      <a:pt x="6873" y="12395"/>
                    </a:cubicBezTo>
                    <a:lnTo>
                      <a:pt x="6873" y="13386"/>
                    </a:lnTo>
                    <a:cubicBezTo>
                      <a:pt x="6873" y="13934"/>
                      <a:pt x="7312" y="14378"/>
                      <a:pt x="7855" y="14378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8532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>
                  <a:latin typeface="Source Sans Pro Light" charset="0"/>
                  <a:ea typeface="Source Sans Pro Light" charset="0"/>
                  <a:cs typeface="Source Sans Pro Light" charset="0"/>
                </a:endParaRPr>
              </a:p>
            </p:txBody>
          </p:sp>
          <p:sp>
            <p:nvSpPr>
              <p:cNvPr id="46" name="Shape 2631">
                <a:extLst>
                  <a:ext uri="{FF2B5EF4-FFF2-40B4-BE49-F238E27FC236}">
                    <a16:creationId xmlns:a16="http://schemas.microsoft.com/office/drawing/2014/main" xmlns="" id="{F7C7D549-A1DF-463A-AE7D-CB2FD7FF43A9}"/>
                  </a:ext>
                </a:extLst>
              </p:cNvPr>
              <p:cNvSpPr/>
              <p:nvPr/>
            </p:nvSpPr>
            <p:spPr>
              <a:xfrm>
                <a:off x="7301793" y="4816239"/>
                <a:ext cx="422427" cy="3456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36" y="3600"/>
                    </a:moveTo>
                    <a:lnTo>
                      <a:pt x="1964" y="3600"/>
                    </a:lnTo>
                    <a:lnTo>
                      <a:pt x="1964" y="1200"/>
                    </a:lnTo>
                    <a:lnTo>
                      <a:pt x="19636" y="1200"/>
                    </a:lnTo>
                    <a:cubicBezTo>
                      <a:pt x="19636" y="1200"/>
                      <a:pt x="19636" y="3600"/>
                      <a:pt x="19636" y="3600"/>
                    </a:cubicBezTo>
                    <a:close/>
                    <a:moveTo>
                      <a:pt x="17182" y="6000"/>
                    </a:moveTo>
                    <a:lnTo>
                      <a:pt x="17182" y="4800"/>
                    </a:lnTo>
                    <a:lnTo>
                      <a:pt x="19145" y="4800"/>
                    </a:lnTo>
                    <a:lnTo>
                      <a:pt x="19145" y="6000"/>
                    </a:lnTo>
                    <a:cubicBezTo>
                      <a:pt x="19145" y="6662"/>
                      <a:pt x="18705" y="7200"/>
                      <a:pt x="18164" y="7200"/>
                    </a:cubicBezTo>
                    <a:cubicBezTo>
                      <a:pt x="17621" y="7200"/>
                      <a:pt x="17182" y="6662"/>
                      <a:pt x="17182" y="6000"/>
                    </a:cubicBezTo>
                    <a:moveTo>
                      <a:pt x="14236" y="6000"/>
                    </a:moveTo>
                    <a:lnTo>
                      <a:pt x="14236" y="4800"/>
                    </a:lnTo>
                    <a:lnTo>
                      <a:pt x="16200" y="4800"/>
                    </a:lnTo>
                    <a:lnTo>
                      <a:pt x="16200" y="6000"/>
                    </a:lnTo>
                    <a:cubicBezTo>
                      <a:pt x="16200" y="6662"/>
                      <a:pt x="15760" y="7200"/>
                      <a:pt x="15218" y="7200"/>
                    </a:cubicBezTo>
                    <a:cubicBezTo>
                      <a:pt x="14675" y="7200"/>
                      <a:pt x="14236" y="6662"/>
                      <a:pt x="14236" y="6000"/>
                    </a:cubicBezTo>
                    <a:moveTo>
                      <a:pt x="11291" y="6000"/>
                    </a:moveTo>
                    <a:lnTo>
                      <a:pt x="11291" y="4800"/>
                    </a:lnTo>
                    <a:lnTo>
                      <a:pt x="13255" y="4800"/>
                    </a:lnTo>
                    <a:lnTo>
                      <a:pt x="13255" y="6000"/>
                    </a:lnTo>
                    <a:cubicBezTo>
                      <a:pt x="13255" y="6662"/>
                      <a:pt x="12814" y="7200"/>
                      <a:pt x="12273" y="7200"/>
                    </a:cubicBezTo>
                    <a:cubicBezTo>
                      <a:pt x="11730" y="7200"/>
                      <a:pt x="11291" y="6662"/>
                      <a:pt x="11291" y="6000"/>
                    </a:cubicBezTo>
                    <a:moveTo>
                      <a:pt x="8345" y="6000"/>
                    </a:moveTo>
                    <a:lnTo>
                      <a:pt x="8345" y="4800"/>
                    </a:lnTo>
                    <a:lnTo>
                      <a:pt x="10309" y="4800"/>
                    </a:lnTo>
                    <a:lnTo>
                      <a:pt x="10309" y="6000"/>
                    </a:lnTo>
                    <a:cubicBezTo>
                      <a:pt x="10309" y="6662"/>
                      <a:pt x="9869" y="7200"/>
                      <a:pt x="9327" y="7200"/>
                    </a:cubicBezTo>
                    <a:cubicBezTo>
                      <a:pt x="8785" y="7200"/>
                      <a:pt x="8345" y="6662"/>
                      <a:pt x="8345" y="6000"/>
                    </a:cubicBezTo>
                    <a:moveTo>
                      <a:pt x="5400" y="6000"/>
                    </a:moveTo>
                    <a:lnTo>
                      <a:pt x="5400" y="4800"/>
                    </a:lnTo>
                    <a:lnTo>
                      <a:pt x="7364" y="4800"/>
                    </a:lnTo>
                    <a:lnTo>
                      <a:pt x="7364" y="6000"/>
                    </a:lnTo>
                    <a:cubicBezTo>
                      <a:pt x="7364" y="6662"/>
                      <a:pt x="6924" y="7200"/>
                      <a:pt x="6382" y="7200"/>
                    </a:cubicBezTo>
                    <a:cubicBezTo>
                      <a:pt x="5839" y="7200"/>
                      <a:pt x="5400" y="6662"/>
                      <a:pt x="5400" y="6000"/>
                    </a:cubicBezTo>
                    <a:moveTo>
                      <a:pt x="2455" y="6000"/>
                    </a:moveTo>
                    <a:lnTo>
                      <a:pt x="2455" y="4800"/>
                    </a:lnTo>
                    <a:lnTo>
                      <a:pt x="4418" y="4800"/>
                    </a:lnTo>
                    <a:lnTo>
                      <a:pt x="4418" y="6000"/>
                    </a:lnTo>
                    <a:cubicBezTo>
                      <a:pt x="4418" y="6662"/>
                      <a:pt x="3978" y="7200"/>
                      <a:pt x="3436" y="7200"/>
                    </a:cubicBezTo>
                    <a:cubicBezTo>
                      <a:pt x="2894" y="7200"/>
                      <a:pt x="2455" y="6662"/>
                      <a:pt x="2455" y="6000"/>
                    </a:cubicBezTo>
                    <a:moveTo>
                      <a:pt x="19636" y="20400"/>
                    </a:moveTo>
                    <a:lnTo>
                      <a:pt x="12764" y="20400"/>
                    </a:lnTo>
                    <a:lnTo>
                      <a:pt x="12764" y="13800"/>
                    </a:lnTo>
                    <a:cubicBezTo>
                      <a:pt x="12764" y="13469"/>
                      <a:pt x="12544" y="13200"/>
                      <a:pt x="12273" y="13200"/>
                    </a:cubicBezTo>
                    <a:lnTo>
                      <a:pt x="9327" y="13200"/>
                    </a:lnTo>
                    <a:cubicBezTo>
                      <a:pt x="9056" y="13200"/>
                      <a:pt x="8836" y="13469"/>
                      <a:pt x="8836" y="13800"/>
                    </a:cubicBezTo>
                    <a:lnTo>
                      <a:pt x="8836" y="20400"/>
                    </a:lnTo>
                    <a:lnTo>
                      <a:pt x="1964" y="20400"/>
                    </a:lnTo>
                    <a:lnTo>
                      <a:pt x="1964" y="7573"/>
                    </a:lnTo>
                    <a:cubicBezTo>
                      <a:pt x="2324" y="8076"/>
                      <a:pt x="2847" y="8400"/>
                      <a:pt x="3436" y="8400"/>
                    </a:cubicBezTo>
                    <a:cubicBezTo>
                      <a:pt x="4026" y="8400"/>
                      <a:pt x="4549" y="8076"/>
                      <a:pt x="4909" y="7573"/>
                    </a:cubicBezTo>
                    <a:cubicBezTo>
                      <a:pt x="5269" y="8076"/>
                      <a:pt x="5792" y="8400"/>
                      <a:pt x="6382" y="8400"/>
                    </a:cubicBezTo>
                    <a:cubicBezTo>
                      <a:pt x="6971" y="8400"/>
                      <a:pt x="7495" y="8076"/>
                      <a:pt x="7855" y="7573"/>
                    </a:cubicBezTo>
                    <a:cubicBezTo>
                      <a:pt x="8215" y="8076"/>
                      <a:pt x="8738" y="8400"/>
                      <a:pt x="9327" y="8400"/>
                    </a:cubicBezTo>
                    <a:cubicBezTo>
                      <a:pt x="9917" y="8400"/>
                      <a:pt x="10440" y="8076"/>
                      <a:pt x="10800" y="7573"/>
                    </a:cubicBezTo>
                    <a:cubicBezTo>
                      <a:pt x="11160" y="8076"/>
                      <a:pt x="11683" y="8400"/>
                      <a:pt x="12273" y="8400"/>
                    </a:cubicBezTo>
                    <a:cubicBezTo>
                      <a:pt x="12862" y="8400"/>
                      <a:pt x="13385" y="8076"/>
                      <a:pt x="13745" y="7573"/>
                    </a:cubicBezTo>
                    <a:cubicBezTo>
                      <a:pt x="14105" y="8076"/>
                      <a:pt x="14629" y="8400"/>
                      <a:pt x="15218" y="8400"/>
                    </a:cubicBezTo>
                    <a:cubicBezTo>
                      <a:pt x="15808" y="8400"/>
                      <a:pt x="16331" y="8076"/>
                      <a:pt x="16691" y="7573"/>
                    </a:cubicBezTo>
                    <a:cubicBezTo>
                      <a:pt x="17051" y="8076"/>
                      <a:pt x="17574" y="8400"/>
                      <a:pt x="18164" y="8400"/>
                    </a:cubicBezTo>
                    <a:cubicBezTo>
                      <a:pt x="18753" y="8400"/>
                      <a:pt x="19276" y="8076"/>
                      <a:pt x="19636" y="7573"/>
                    </a:cubicBezTo>
                    <a:cubicBezTo>
                      <a:pt x="19636" y="7573"/>
                      <a:pt x="19636" y="20400"/>
                      <a:pt x="19636" y="20400"/>
                    </a:cubicBezTo>
                    <a:close/>
                    <a:moveTo>
                      <a:pt x="11782" y="20400"/>
                    </a:moveTo>
                    <a:lnTo>
                      <a:pt x="9818" y="20400"/>
                    </a:lnTo>
                    <a:lnTo>
                      <a:pt x="9818" y="14400"/>
                    </a:lnTo>
                    <a:lnTo>
                      <a:pt x="11782" y="14400"/>
                    </a:lnTo>
                    <a:cubicBezTo>
                      <a:pt x="11782" y="14400"/>
                      <a:pt x="11782" y="20400"/>
                      <a:pt x="11782" y="20400"/>
                    </a:cubicBezTo>
                    <a:close/>
                    <a:moveTo>
                      <a:pt x="21109" y="20400"/>
                    </a:moveTo>
                    <a:lnTo>
                      <a:pt x="20618" y="20400"/>
                    </a:lnTo>
                    <a:lnTo>
                      <a:pt x="20618" y="4800"/>
                    </a:lnTo>
                    <a:lnTo>
                      <a:pt x="21109" y="4800"/>
                    </a:lnTo>
                    <a:cubicBezTo>
                      <a:pt x="21380" y="4800"/>
                      <a:pt x="21600" y="4532"/>
                      <a:pt x="21600" y="4200"/>
                    </a:cubicBezTo>
                    <a:cubicBezTo>
                      <a:pt x="21600" y="3868"/>
                      <a:pt x="21380" y="3600"/>
                      <a:pt x="21109" y="3600"/>
                    </a:cubicBezTo>
                    <a:lnTo>
                      <a:pt x="20618" y="3600"/>
                    </a:lnTo>
                    <a:lnTo>
                      <a:pt x="20618" y="1200"/>
                    </a:lnTo>
                    <a:cubicBezTo>
                      <a:pt x="20618" y="538"/>
                      <a:pt x="20178" y="0"/>
                      <a:pt x="19636" y="0"/>
                    </a:cubicBezTo>
                    <a:lnTo>
                      <a:pt x="1964" y="0"/>
                    </a:lnTo>
                    <a:cubicBezTo>
                      <a:pt x="1421" y="0"/>
                      <a:pt x="982" y="538"/>
                      <a:pt x="982" y="1200"/>
                    </a:cubicBezTo>
                    <a:lnTo>
                      <a:pt x="982" y="3600"/>
                    </a:lnTo>
                    <a:lnTo>
                      <a:pt x="491" y="3600"/>
                    </a:lnTo>
                    <a:cubicBezTo>
                      <a:pt x="220" y="3600"/>
                      <a:pt x="0" y="3868"/>
                      <a:pt x="0" y="4200"/>
                    </a:cubicBezTo>
                    <a:cubicBezTo>
                      <a:pt x="0" y="4532"/>
                      <a:pt x="220" y="4800"/>
                      <a:pt x="491" y="4800"/>
                    </a:cubicBezTo>
                    <a:lnTo>
                      <a:pt x="982" y="4800"/>
                    </a:lnTo>
                    <a:lnTo>
                      <a:pt x="982" y="20400"/>
                    </a:lnTo>
                    <a:lnTo>
                      <a:pt x="491" y="20400"/>
                    </a:lnTo>
                    <a:cubicBezTo>
                      <a:pt x="220" y="20400"/>
                      <a:pt x="0" y="20669"/>
                      <a:pt x="0" y="21000"/>
                    </a:cubicBezTo>
                    <a:cubicBezTo>
                      <a:pt x="0" y="21332"/>
                      <a:pt x="220" y="21600"/>
                      <a:pt x="491" y="21600"/>
                    </a:cubicBezTo>
                    <a:lnTo>
                      <a:pt x="21109" y="21600"/>
                    </a:lnTo>
                    <a:cubicBezTo>
                      <a:pt x="21380" y="21600"/>
                      <a:pt x="21600" y="21332"/>
                      <a:pt x="21600" y="21000"/>
                    </a:cubicBezTo>
                    <a:cubicBezTo>
                      <a:pt x="21600" y="20669"/>
                      <a:pt x="21380" y="20400"/>
                      <a:pt x="21109" y="20400"/>
                    </a:cubicBezTo>
                    <a:moveTo>
                      <a:pt x="16691" y="16800"/>
                    </a:moveTo>
                    <a:lnTo>
                      <a:pt x="14727" y="16800"/>
                    </a:lnTo>
                    <a:lnTo>
                      <a:pt x="14727" y="14400"/>
                    </a:lnTo>
                    <a:lnTo>
                      <a:pt x="16691" y="14400"/>
                    </a:lnTo>
                    <a:cubicBezTo>
                      <a:pt x="16691" y="14400"/>
                      <a:pt x="16691" y="16800"/>
                      <a:pt x="16691" y="16800"/>
                    </a:cubicBezTo>
                    <a:close/>
                    <a:moveTo>
                      <a:pt x="17182" y="13200"/>
                    </a:moveTo>
                    <a:lnTo>
                      <a:pt x="14236" y="13200"/>
                    </a:lnTo>
                    <a:cubicBezTo>
                      <a:pt x="13965" y="13200"/>
                      <a:pt x="13745" y="13469"/>
                      <a:pt x="13745" y="13800"/>
                    </a:cubicBezTo>
                    <a:lnTo>
                      <a:pt x="13745" y="17400"/>
                    </a:lnTo>
                    <a:cubicBezTo>
                      <a:pt x="13745" y="17732"/>
                      <a:pt x="13965" y="18000"/>
                      <a:pt x="14236" y="18000"/>
                    </a:cubicBezTo>
                    <a:lnTo>
                      <a:pt x="17182" y="18000"/>
                    </a:lnTo>
                    <a:cubicBezTo>
                      <a:pt x="17453" y="18000"/>
                      <a:pt x="17673" y="17732"/>
                      <a:pt x="17673" y="17400"/>
                    </a:cubicBezTo>
                    <a:lnTo>
                      <a:pt x="17673" y="13800"/>
                    </a:lnTo>
                    <a:cubicBezTo>
                      <a:pt x="17673" y="13469"/>
                      <a:pt x="17453" y="13200"/>
                      <a:pt x="17182" y="13200"/>
                    </a:cubicBezTo>
                    <a:moveTo>
                      <a:pt x="6873" y="16800"/>
                    </a:moveTo>
                    <a:lnTo>
                      <a:pt x="4909" y="16800"/>
                    </a:lnTo>
                    <a:lnTo>
                      <a:pt x="4909" y="14400"/>
                    </a:lnTo>
                    <a:lnTo>
                      <a:pt x="6873" y="14400"/>
                    </a:lnTo>
                    <a:cubicBezTo>
                      <a:pt x="6873" y="14400"/>
                      <a:pt x="6873" y="16800"/>
                      <a:pt x="6873" y="16800"/>
                    </a:cubicBezTo>
                    <a:close/>
                    <a:moveTo>
                      <a:pt x="7364" y="13200"/>
                    </a:moveTo>
                    <a:lnTo>
                      <a:pt x="4418" y="13200"/>
                    </a:lnTo>
                    <a:cubicBezTo>
                      <a:pt x="4147" y="13200"/>
                      <a:pt x="3927" y="13469"/>
                      <a:pt x="3927" y="13800"/>
                    </a:cubicBezTo>
                    <a:lnTo>
                      <a:pt x="3927" y="17400"/>
                    </a:lnTo>
                    <a:cubicBezTo>
                      <a:pt x="3927" y="17732"/>
                      <a:pt x="4147" y="18000"/>
                      <a:pt x="4418" y="18000"/>
                    </a:cubicBezTo>
                    <a:lnTo>
                      <a:pt x="7364" y="18000"/>
                    </a:lnTo>
                    <a:cubicBezTo>
                      <a:pt x="7635" y="18000"/>
                      <a:pt x="7855" y="17732"/>
                      <a:pt x="7855" y="17400"/>
                    </a:cubicBezTo>
                    <a:lnTo>
                      <a:pt x="7855" y="13800"/>
                    </a:lnTo>
                    <a:cubicBezTo>
                      <a:pt x="7855" y="13469"/>
                      <a:pt x="7635" y="13200"/>
                      <a:pt x="7364" y="1320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8532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>
                  <a:latin typeface="Source Sans Pro Light" charset="0"/>
                  <a:ea typeface="Source Sans Pro Light" charset="0"/>
                  <a:cs typeface="Source Sans Pro Light" charset="0"/>
                </a:endParaRPr>
              </a:p>
            </p:txBody>
          </p:sp>
          <p:sp>
            <p:nvSpPr>
              <p:cNvPr id="47" name="Shape 2540">
                <a:extLst>
                  <a:ext uri="{FF2B5EF4-FFF2-40B4-BE49-F238E27FC236}">
                    <a16:creationId xmlns:a16="http://schemas.microsoft.com/office/drawing/2014/main" xmlns="" id="{D0E0E395-4ADF-4AB7-AB1A-DD741B5D3DA9}"/>
                  </a:ext>
                </a:extLst>
              </p:cNvPr>
              <p:cNvSpPr/>
              <p:nvPr/>
            </p:nvSpPr>
            <p:spPr>
              <a:xfrm>
                <a:off x="8944180" y="3561394"/>
                <a:ext cx="731520" cy="7315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732" y="6661"/>
                    </a:moveTo>
                    <a:cubicBezTo>
                      <a:pt x="20540" y="6471"/>
                      <a:pt x="20228" y="6473"/>
                      <a:pt x="20038" y="6667"/>
                    </a:cubicBezTo>
                    <a:cubicBezTo>
                      <a:pt x="19903" y="6804"/>
                      <a:pt x="19870" y="7000"/>
                      <a:pt x="19929" y="7171"/>
                    </a:cubicBezTo>
                    <a:lnTo>
                      <a:pt x="19918" y="7175"/>
                    </a:lnTo>
                    <a:cubicBezTo>
                      <a:pt x="20365" y="8298"/>
                      <a:pt x="20618" y="9518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cubicBezTo>
                      <a:pt x="5378" y="20618"/>
                      <a:pt x="982" y="16223"/>
                      <a:pt x="982" y="10800"/>
                    </a:cubicBezTo>
                    <a:cubicBezTo>
                      <a:pt x="982" y="5377"/>
                      <a:pt x="5378" y="982"/>
                      <a:pt x="10800" y="982"/>
                    </a:cubicBezTo>
                    <a:cubicBezTo>
                      <a:pt x="13575" y="982"/>
                      <a:pt x="16077" y="2136"/>
                      <a:pt x="17862" y="3989"/>
                    </a:cubicBezTo>
                    <a:lnTo>
                      <a:pt x="17868" y="3982"/>
                    </a:lnTo>
                    <a:cubicBezTo>
                      <a:pt x="18062" y="4157"/>
                      <a:pt x="18359" y="4153"/>
                      <a:pt x="18544" y="3965"/>
                    </a:cubicBezTo>
                    <a:cubicBezTo>
                      <a:pt x="18734" y="3771"/>
                      <a:pt x="18732" y="3461"/>
                      <a:pt x="18539" y="3270"/>
                    </a:cubicBezTo>
                    <a:cubicBezTo>
                      <a:pt x="18520" y="3252"/>
                      <a:pt x="18496" y="3244"/>
                      <a:pt x="18476" y="3230"/>
                    </a:cubicBezTo>
                    <a:cubicBezTo>
                      <a:pt x="16521" y="1241"/>
                      <a:pt x="13810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4"/>
                      <a:pt x="4835" y="21600"/>
                      <a:pt x="10800" y="21600"/>
                    </a:cubicBezTo>
                    <a:cubicBezTo>
                      <a:pt x="16765" y="21600"/>
                      <a:pt x="21600" y="16764"/>
                      <a:pt x="21600" y="10800"/>
                    </a:cubicBezTo>
                    <a:cubicBezTo>
                      <a:pt x="21600" y="9412"/>
                      <a:pt x="21329" y="8089"/>
                      <a:pt x="20851" y="6869"/>
                    </a:cubicBezTo>
                    <a:cubicBezTo>
                      <a:pt x="20828" y="6794"/>
                      <a:pt x="20793" y="6721"/>
                      <a:pt x="20732" y="6661"/>
                    </a:cubicBezTo>
                    <a:moveTo>
                      <a:pt x="10792" y="13534"/>
                    </a:moveTo>
                    <a:lnTo>
                      <a:pt x="6238" y="8980"/>
                    </a:lnTo>
                    <a:cubicBezTo>
                      <a:pt x="6149" y="8891"/>
                      <a:pt x="6027" y="8836"/>
                      <a:pt x="5891" y="8836"/>
                    </a:cubicBezTo>
                    <a:cubicBezTo>
                      <a:pt x="5620" y="8836"/>
                      <a:pt x="5400" y="9056"/>
                      <a:pt x="5400" y="9327"/>
                    </a:cubicBezTo>
                    <a:cubicBezTo>
                      <a:pt x="5400" y="9463"/>
                      <a:pt x="5455" y="9585"/>
                      <a:pt x="5544" y="9675"/>
                    </a:cubicBezTo>
                    <a:lnTo>
                      <a:pt x="10453" y="14583"/>
                    </a:lnTo>
                    <a:cubicBezTo>
                      <a:pt x="10542" y="14672"/>
                      <a:pt x="10664" y="14727"/>
                      <a:pt x="10800" y="14727"/>
                    </a:cubicBezTo>
                    <a:cubicBezTo>
                      <a:pt x="10940" y="14727"/>
                      <a:pt x="11064" y="14668"/>
                      <a:pt x="11154" y="14574"/>
                    </a:cubicBezTo>
                    <a:lnTo>
                      <a:pt x="11155" y="14576"/>
                    </a:lnTo>
                    <a:lnTo>
                      <a:pt x="19353" y="5988"/>
                    </a:lnTo>
                    <a:cubicBezTo>
                      <a:pt x="19353" y="5989"/>
                      <a:pt x="19354" y="5990"/>
                      <a:pt x="19354" y="5991"/>
                    </a:cubicBezTo>
                    <a:lnTo>
                      <a:pt x="20055" y="5255"/>
                    </a:lnTo>
                    <a:cubicBezTo>
                      <a:pt x="20055" y="5255"/>
                      <a:pt x="20054" y="5254"/>
                      <a:pt x="20054" y="5253"/>
                    </a:cubicBezTo>
                    <a:lnTo>
                      <a:pt x="21464" y="3775"/>
                    </a:lnTo>
                    <a:lnTo>
                      <a:pt x="21463" y="3774"/>
                    </a:lnTo>
                    <a:cubicBezTo>
                      <a:pt x="21547" y="3686"/>
                      <a:pt x="21600" y="3567"/>
                      <a:pt x="21600" y="3436"/>
                    </a:cubicBezTo>
                    <a:cubicBezTo>
                      <a:pt x="21600" y="3166"/>
                      <a:pt x="21380" y="2945"/>
                      <a:pt x="21109" y="2945"/>
                    </a:cubicBezTo>
                    <a:cubicBezTo>
                      <a:pt x="20969" y="2945"/>
                      <a:pt x="20844" y="3005"/>
                      <a:pt x="20755" y="3099"/>
                    </a:cubicBezTo>
                    <a:lnTo>
                      <a:pt x="20754" y="3097"/>
                    </a:lnTo>
                    <a:lnTo>
                      <a:pt x="19493" y="4419"/>
                    </a:lnTo>
                    <a:cubicBezTo>
                      <a:pt x="19492" y="4418"/>
                      <a:pt x="19491" y="4416"/>
                      <a:pt x="19490" y="4415"/>
                    </a:cubicBezTo>
                    <a:lnTo>
                      <a:pt x="18805" y="5133"/>
                    </a:lnTo>
                    <a:cubicBezTo>
                      <a:pt x="18806" y="5134"/>
                      <a:pt x="18807" y="5136"/>
                      <a:pt x="18807" y="5137"/>
                    </a:cubicBezTo>
                    <a:cubicBezTo>
                      <a:pt x="18807" y="5137"/>
                      <a:pt x="10792" y="13534"/>
                      <a:pt x="10792" y="1353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8532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>
                  <a:latin typeface="Source Sans Pro Light" charset="0"/>
                  <a:ea typeface="Source Sans Pro Light" charset="0"/>
                  <a:cs typeface="Source Sans Pro Light" charset="0"/>
                </a:endParaRPr>
              </a:p>
            </p:txBody>
          </p:sp>
        </p:grpSp>
        <p:sp>
          <p:nvSpPr>
            <p:cNvPr id="6" name="文本框 51"/>
            <p:cNvSpPr txBox="1"/>
            <p:nvPr/>
          </p:nvSpPr>
          <p:spPr>
            <a:xfrm>
              <a:off x="4242706" y="1116877"/>
              <a:ext cx="542456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/>
                <a:t>关键词</a:t>
              </a:r>
            </a:p>
          </p:txBody>
        </p:sp>
        <p:sp>
          <p:nvSpPr>
            <p:cNvPr id="7" name="文本框 52"/>
            <p:cNvSpPr txBox="1"/>
            <p:nvPr/>
          </p:nvSpPr>
          <p:spPr>
            <a:xfrm>
              <a:off x="4242706" y="4213646"/>
              <a:ext cx="542456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/>
                <a:t>关键词</a:t>
              </a:r>
            </a:p>
          </p:txBody>
        </p:sp>
        <p:sp>
          <p:nvSpPr>
            <p:cNvPr id="8" name="文本框 53"/>
            <p:cNvSpPr txBox="1"/>
            <p:nvPr/>
          </p:nvSpPr>
          <p:spPr>
            <a:xfrm>
              <a:off x="5766639" y="2117331"/>
              <a:ext cx="542456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/>
                <a:t>关键词</a:t>
              </a:r>
            </a:p>
          </p:txBody>
        </p:sp>
        <p:sp>
          <p:nvSpPr>
            <p:cNvPr id="9" name="文本框 54"/>
            <p:cNvSpPr txBox="1"/>
            <p:nvPr/>
          </p:nvSpPr>
          <p:spPr>
            <a:xfrm>
              <a:off x="2651596" y="2117331"/>
              <a:ext cx="542456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/>
                <a:t>关键词</a:t>
              </a:r>
            </a:p>
          </p:txBody>
        </p:sp>
        <p:sp>
          <p:nvSpPr>
            <p:cNvPr id="10" name="文本框 55"/>
            <p:cNvSpPr txBox="1"/>
            <p:nvPr/>
          </p:nvSpPr>
          <p:spPr>
            <a:xfrm>
              <a:off x="5766639" y="3286631"/>
              <a:ext cx="542456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/>
                <a:t>关键词</a:t>
              </a:r>
            </a:p>
          </p:txBody>
        </p:sp>
        <p:sp>
          <p:nvSpPr>
            <p:cNvPr id="11" name="文本框 56"/>
            <p:cNvSpPr txBox="1"/>
            <p:nvPr/>
          </p:nvSpPr>
          <p:spPr>
            <a:xfrm>
              <a:off x="2651596" y="3286631"/>
              <a:ext cx="542456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/>
                <a:t>关键词</a:t>
              </a:r>
            </a:p>
          </p:txBody>
        </p:sp>
      </p:grpSp>
      <p:sp>
        <p:nvSpPr>
          <p:cNvPr id="61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800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676275" y="1709058"/>
            <a:ext cx="1543050" cy="1854004"/>
            <a:chOff x="676275" y="1709058"/>
            <a:chExt cx="1543050" cy="1854004"/>
          </a:xfrm>
        </p:grpSpPr>
        <p:sp>
          <p:nvSpPr>
            <p:cNvPr id="29" name="对角圆角矩形 1"/>
            <p:cNvSpPr/>
            <p:nvPr/>
          </p:nvSpPr>
          <p:spPr>
            <a:xfrm>
              <a:off x="676275" y="1709058"/>
              <a:ext cx="1543050" cy="1105719"/>
            </a:xfrm>
            <a:prstGeom prst="round2Diag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0" name="文本框 5"/>
            <p:cNvSpPr txBox="1"/>
            <p:nvPr/>
          </p:nvSpPr>
          <p:spPr>
            <a:xfrm>
              <a:off x="1090010" y="2410043"/>
              <a:ext cx="715580" cy="300083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31" name="文本框 10"/>
            <p:cNvSpPr txBox="1"/>
            <p:nvPr/>
          </p:nvSpPr>
          <p:spPr>
            <a:xfrm>
              <a:off x="676276" y="2924167"/>
              <a:ext cx="1529507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b="1"/>
                <a:t>标题文本预设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676276" y="3189113"/>
              <a:ext cx="1529507" cy="373949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100" noProof="1"/>
                <a:t>此部分内容作为文字排版占位显示（建议使用主题字体）</a:t>
              </a:r>
            </a:p>
          </p:txBody>
        </p:sp>
        <p:sp>
          <p:nvSpPr>
            <p:cNvPr id="33" name="任意多边形 42"/>
            <p:cNvSpPr/>
            <p:nvPr/>
          </p:nvSpPr>
          <p:spPr>
            <a:xfrm>
              <a:off x="1276311" y="1915936"/>
              <a:ext cx="342978" cy="384717"/>
            </a:xfrm>
            <a:custGeom>
              <a:avLst/>
              <a:gdLst>
                <a:gd name="connsiteX0" fmla="*/ 199932 w 300038"/>
                <a:gd name="connsiteY0" fmla="*/ 273051 h 336551"/>
                <a:gd name="connsiteX1" fmla="*/ 192088 w 300038"/>
                <a:gd name="connsiteY1" fmla="*/ 280989 h 336551"/>
                <a:gd name="connsiteX2" fmla="*/ 192088 w 300038"/>
                <a:gd name="connsiteY2" fmla="*/ 306124 h 336551"/>
                <a:gd name="connsiteX3" fmla="*/ 199932 w 300038"/>
                <a:gd name="connsiteY3" fmla="*/ 312739 h 336551"/>
                <a:gd name="connsiteX4" fmla="*/ 250919 w 300038"/>
                <a:gd name="connsiteY4" fmla="*/ 312739 h 336551"/>
                <a:gd name="connsiteX5" fmla="*/ 258763 w 300038"/>
                <a:gd name="connsiteY5" fmla="*/ 306124 h 336551"/>
                <a:gd name="connsiteX6" fmla="*/ 258763 w 300038"/>
                <a:gd name="connsiteY6" fmla="*/ 280989 h 336551"/>
                <a:gd name="connsiteX7" fmla="*/ 250919 w 300038"/>
                <a:gd name="connsiteY7" fmla="*/ 273051 h 336551"/>
                <a:gd name="connsiteX8" fmla="*/ 199932 w 300038"/>
                <a:gd name="connsiteY8" fmla="*/ 273051 h 336551"/>
                <a:gd name="connsiteX9" fmla="*/ 101328 w 300038"/>
                <a:gd name="connsiteY9" fmla="*/ 196851 h 336551"/>
                <a:gd name="connsiteX10" fmla="*/ 107908 w 300038"/>
                <a:gd name="connsiteY10" fmla="*/ 196851 h 336551"/>
                <a:gd name="connsiteX11" fmla="*/ 111856 w 300038"/>
                <a:gd name="connsiteY11" fmla="*/ 202123 h 336551"/>
                <a:gd name="connsiteX12" fmla="*/ 128964 w 300038"/>
                <a:gd name="connsiteY12" fmla="*/ 248250 h 336551"/>
                <a:gd name="connsiteX13" fmla="*/ 131595 w 300038"/>
                <a:gd name="connsiteY13" fmla="*/ 239025 h 336551"/>
                <a:gd name="connsiteX14" fmla="*/ 126332 w 300038"/>
                <a:gd name="connsiteY14" fmla="*/ 225845 h 336551"/>
                <a:gd name="connsiteX15" fmla="*/ 127648 w 300038"/>
                <a:gd name="connsiteY15" fmla="*/ 217938 h 336551"/>
                <a:gd name="connsiteX16" fmla="*/ 132911 w 300038"/>
                <a:gd name="connsiteY16" fmla="*/ 215302 h 336551"/>
                <a:gd name="connsiteX17" fmla="*/ 167126 w 300038"/>
                <a:gd name="connsiteY17" fmla="*/ 215302 h 336551"/>
                <a:gd name="connsiteX18" fmla="*/ 172390 w 300038"/>
                <a:gd name="connsiteY18" fmla="*/ 217938 h 336551"/>
                <a:gd name="connsiteX19" fmla="*/ 173706 w 300038"/>
                <a:gd name="connsiteY19" fmla="*/ 225845 h 336551"/>
                <a:gd name="connsiteX20" fmla="*/ 168442 w 300038"/>
                <a:gd name="connsiteY20" fmla="*/ 239025 h 336551"/>
                <a:gd name="connsiteX21" fmla="*/ 171074 w 300038"/>
                <a:gd name="connsiteY21" fmla="*/ 248250 h 336551"/>
                <a:gd name="connsiteX22" fmla="*/ 188182 w 300038"/>
                <a:gd name="connsiteY22" fmla="*/ 202123 h 336551"/>
                <a:gd name="connsiteX23" fmla="*/ 192130 w 300038"/>
                <a:gd name="connsiteY23" fmla="*/ 196851 h 336551"/>
                <a:gd name="connsiteX24" fmla="*/ 198710 w 300038"/>
                <a:gd name="connsiteY24" fmla="*/ 196851 h 336551"/>
                <a:gd name="connsiteX25" fmla="*/ 265823 w 300038"/>
                <a:gd name="connsiteY25" fmla="*/ 224527 h 336551"/>
                <a:gd name="connsiteX26" fmla="*/ 300038 w 300038"/>
                <a:gd name="connsiteY26" fmla="*/ 274609 h 336551"/>
                <a:gd name="connsiteX27" fmla="*/ 300038 w 300038"/>
                <a:gd name="connsiteY27" fmla="*/ 328643 h 336551"/>
                <a:gd name="connsiteX28" fmla="*/ 292142 w 300038"/>
                <a:gd name="connsiteY28" fmla="*/ 336551 h 336551"/>
                <a:gd name="connsiteX29" fmla="*/ 7896 w 300038"/>
                <a:gd name="connsiteY29" fmla="*/ 336551 h 336551"/>
                <a:gd name="connsiteX30" fmla="*/ 0 w 300038"/>
                <a:gd name="connsiteY30" fmla="*/ 328643 h 336551"/>
                <a:gd name="connsiteX31" fmla="*/ 0 w 300038"/>
                <a:gd name="connsiteY31" fmla="*/ 274609 h 336551"/>
                <a:gd name="connsiteX32" fmla="*/ 34215 w 300038"/>
                <a:gd name="connsiteY32" fmla="*/ 224527 h 336551"/>
                <a:gd name="connsiteX33" fmla="*/ 101328 w 300038"/>
                <a:gd name="connsiteY33" fmla="*/ 196851 h 336551"/>
                <a:gd name="connsiteX34" fmla="*/ 155328 w 300038"/>
                <a:gd name="connsiteY34" fmla="*/ 0 h 336551"/>
                <a:gd name="connsiteX35" fmla="*/ 201775 w 300038"/>
                <a:gd name="connsiteY35" fmla="*/ 15854 h 336551"/>
                <a:gd name="connsiteX36" fmla="*/ 223008 w 300038"/>
                <a:gd name="connsiteY36" fmla="*/ 79268 h 336551"/>
                <a:gd name="connsiteX37" fmla="*/ 224335 w 300038"/>
                <a:gd name="connsiteY37" fmla="*/ 93801 h 336551"/>
                <a:gd name="connsiteX38" fmla="*/ 229643 w 300038"/>
                <a:gd name="connsiteY38" fmla="*/ 100407 h 336551"/>
                <a:gd name="connsiteX39" fmla="*/ 232297 w 300038"/>
                <a:gd name="connsiteY39" fmla="*/ 125508 h 336551"/>
                <a:gd name="connsiteX40" fmla="*/ 208410 w 300038"/>
                <a:gd name="connsiteY40" fmla="*/ 151931 h 336551"/>
                <a:gd name="connsiteX41" fmla="*/ 185850 w 300038"/>
                <a:gd name="connsiteY41" fmla="*/ 183639 h 336551"/>
                <a:gd name="connsiteX42" fmla="*/ 172579 w 300038"/>
                <a:gd name="connsiteY42" fmla="*/ 192887 h 336551"/>
                <a:gd name="connsiteX43" fmla="*/ 150019 w 300038"/>
                <a:gd name="connsiteY43" fmla="*/ 196850 h 336551"/>
                <a:gd name="connsiteX44" fmla="*/ 127459 w 300038"/>
                <a:gd name="connsiteY44" fmla="*/ 192887 h 336551"/>
                <a:gd name="connsiteX45" fmla="*/ 114189 w 300038"/>
                <a:gd name="connsiteY45" fmla="*/ 183639 h 336551"/>
                <a:gd name="connsiteX46" fmla="*/ 91629 w 300038"/>
                <a:gd name="connsiteY46" fmla="*/ 151931 h 336551"/>
                <a:gd name="connsiteX47" fmla="*/ 67742 w 300038"/>
                <a:gd name="connsiteY47" fmla="*/ 125508 h 336551"/>
                <a:gd name="connsiteX48" fmla="*/ 70396 w 300038"/>
                <a:gd name="connsiteY48" fmla="*/ 100407 h 336551"/>
                <a:gd name="connsiteX49" fmla="*/ 75704 w 300038"/>
                <a:gd name="connsiteY49" fmla="*/ 93801 h 336551"/>
                <a:gd name="connsiteX50" fmla="*/ 77031 w 300038"/>
                <a:gd name="connsiteY50" fmla="*/ 85874 h 336551"/>
                <a:gd name="connsiteX51" fmla="*/ 74377 w 300038"/>
                <a:gd name="connsiteY51" fmla="*/ 50203 h 336551"/>
                <a:gd name="connsiteX52" fmla="*/ 103572 w 300038"/>
                <a:gd name="connsiteY52" fmla="*/ 27744 h 336551"/>
                <a:gd name="connsiteX53" fmla="*/ 119497 w 300038"/>
                <a:gd name="connsiteY53" fmla="*/ 10569 h 336551"/>
                <a:gd name="connsiteX54" fmla="*/ 155328 w 300038"/>
                <a:gd name="connsiteY54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00038" h="336551">
                  <a:moveTo>
                    <a:pt x="199932" y="273051"/>
                  </a:moveTo>
                  <a:cubicBezTo>
                    <a:pt x="194703" y="273051"/>
                    <a:pt x="192088" y="277020"/>
                    <a:pt x="192088" y="280989"/>
                  </a:cubicBezTo>
                  <a:cubicBezTo>
                    <a:pt x="192088" y="306124"/>
                    <a:pt x="192088" y="306124"/>
                    <a:pt x="192088" y="306124"/>
                  </a:cubicBezTo>
                  <a:cubicBezTo>
                    <a:pt x="192088" y="310093"/>
                    <a:pt x="194703" y="312739"/>
                    <a:pt x="199932" y="312739"/>
                  </a:cubicBezTo>
                  <a:cubicBezTo>
                    <a:pt x="250919" y="312739"/>
                    <a:pt x="250919" y="312739"/>
                    <a:pt x="250919" y="312739"/>
                  </a:cubicBezTo>
                  <a:cubicBezTo>
                    <a:pt x="254841" y="312739"/>
                    <a:pt x="258763" y="310093"/>
                    <a:pt x="258763" y="306124"/>
                  </a:cubicBezTo>
                  <a:lnTo>
                    <a:pt x="258763" y="280989"/>
                  </a:lnTo>
                  <a:cubicBezTo>
                    <a:pt x="258763" y="277020"/>
                    <a:pt x="254841" y="273051"/>
                    <a:pt x="250919" y="273051"/>
                  </a:cubicBezTo>
                  <a:cubicBezTo>
                    <a:pt x="199932" y="273051"/>
                    <a:pt x="199932" y="273051"/>
                    <a:pt x="199932" y="273051"/>
                  </a:cubicBezTo>
                  <a:close/>
                  <a:moveTo>
                    <a:pt x="101328" y="196851"/>
                  </a:moveTo>
                  <a:cubicBezTo>
                    <a:pt x="103960" y="196851"/>
                    <a:pt x="105276" y="196851"/>
                    <a:pt x="107908" y="196851"/>
                  </a:cubicBezTo>
                  <a:cubicBezTo>
                    <a:pt x="109224" y="198169"/>
                    <a:pt x="110540" y="199487"/>
                    <a:pt x="111856" y="202123"/>
                  </a:cubicBezTo>
                  <a:cubicBezTo>
                    <a:pt x="128964" y="248250"/>
                    <a:pt x="128964" y="248250"/>
                    <a:pt x="128964" y="248250"/>
                  </a:cubicBezTo>
                  <a:cubicBezTo>
                    <a:pt x="131595" y="239025"/>
                    <a:pt x="131595" y="239025"/>
                    <a:pt x="131595" y="239025"/>
                  </a:cubicBezTo>
                  <a:cubicBezTo>
                    <a:pt x="126332" y="225845"/>
                    <a:pt x="126332" y="225845"/>
                    <a:pt x="126332" y="225845"/>
                  </a:cubicBezTo>
                  <a:cubicBezTo>
                    <a:pt x="125016" y="223209"/>
                    <a:pt x="126332" y="220574"/>
                    <a:pt x="127648" y="217938"/>
                  </a:cubicBezTo>
                  <a:cubicBezTo>
                    <a:pt x="128964" y="216620"/>
                    <a:pt x="131595" y="215302"/>
                    <a:pt x="132911" y="215302"/>
                  </a:cubicBezTo>
                  <a:cubicBezTo>
                    <a:pt x="167126" y="215302"/>
                    <a:pt x="167126" y="215302"/>
                    <a:pt x="167126" y="215302"/>
                  </a:cubicBezTo>
                  <a:cubicBezTo>
                    <a:pt x="168442" y="215302"/>
                    <a:pt x="171074" y="216620"/>
                    <a:pt x="172390" y="217938"/>
                  </a:cubicBezTo>
                  <a:cubicBezTo>
                    <a:pt x="173706" y="220574"/>
                    <a:pt x="175022" y="223209"/>
                    <a:pt x="173706" y="225845"/>
                  </a:cubicBezTo>
                  <a:cubicBezTo>
                    <a:pt x="168442" y="239025"/>
                    <a:pt x="168442" y="239025"/>
                    <a:pt x="168442" y="239025"/>
                  </a:cubicBezTo>
                  <a:cubicBezTo>
                    <a:pt x="171074" y="248250"/>
                    <a:pt x="171074" y="248250"/>
                    <a:pt x="171074" y="248250"/>
                  </a:cubicBezTo>
                  <a:cubicBezTo>
                    <a:pt x="188182" y="202123"/>
                    <a:pt x="188182" y="202123"/>
                    <a:pt x="188182" y="202123"/>
                  </a:cubicBezTo>
                  <a:cubicBezTo>
                    <a:pt x="189498" y="199487"/>
                    <a:pt x="190814" y="198169"/>
                    <a:pt x="192130" y="196851"/>
                  </a:cubicBezTo>
                  <a:cubicBezTo>
                    <a:pt x="194762" y="196851"/>
                    <a:pt x="196078" y="196851"/>
                    <a:pt x="198710" y="196851"/>
                  </a:cubicBezTo>
                  <a:cubicBezTo>
                    <a:pt x="265823" y="224527"/>
                    <a:pt x="265823" y="224527"/>
                    <a:pt x="265823" y="224527"/>
                  </a:cubicBezTo>
                  <a:cubicBezTo>
                    <a:pt x="286879" y="232435"/>
                    <a:pt x="300038" y="252204"/>
                    <a:pt x="300038" y="274609"/>
                  </a:cubicBezTo>
                  <a:cubicBezTo>
                    <a:pt x="300038" y="328643"/>
                    <a:pt x="300038" y="328643"/>
                    <a:pt x="300038" y="328643"/>
                  </a:cubicBezTo>
                  <a:cubicBezTo>
                    <a:pt x="300038" y="332597"/>
                    <a:pt x="296090" y="336551"/>
                    <a:pt x="292142" y="336551"/>
                  </a:cubicBezTo>
                  <a:cubicBezTo>
                    <a:pt x="7896" y="336551"/>
                    <a:pt x="7896" y="336551"/>
                    <a:pt x="7896" y="336551"/>
                  </a:cubicBezTo>
                  <a:cubicBezTo>
                    <a:pt x="3948" y="336551"/>
                    <a:pt x="0" y="332597"/>
                    <a:pt x="0" y="328643"/>
                  </a:cubicBezTo>
                  <a:cubicBezTo>
                    <a:pt x="0" y="274609"/>
                    <a:pt x="0" y="274609"/>
                    <a:pt x="0" y="274609"/>
                  </a:cubicBezTo>
                  <a:cubicBezTo>
                    <a:pt x="0" y="252204"/>
                    <a:pt x="13159" y="232435"/>
                    <a:pt x="34215" y="224527"/>
                  </a:cubicBezTo>
                  <a:cubicBezTo>
                    <a:pt x="101328" y="196851"/>
                    <a:pt x="101328" y="196851"/>
                    <a:pt x="101328" y="196851"/>
                  </a:cubicBezTo>
                  <a:close/>
                  <a:moveTo>
                    <a:pt x="155328" y="0"/>
                  </a:moveTo>
                  <a:cubicBezTo>
                    <a:pt x="171252" y="0"/>
                    <a:pt x="187177" y="5285"/>
                    <a:pt x="201775" y="15854"/>
                  </a:cubicBezTo>
                  <a:cubicBezTo>
                    <a:pt x="225662" y="34350"/>
                    <a:pt x="223008" y="72663"/>
                    <a:pt x="223008" y="79268"/>
                  </a:cubicBezTo>
                  <a:cubicBezTo>
                    <a:pt x="223008" y="84553"/>
                    <a:pt x="224335" y="89838"/>
                    <a:pt x="224335" y="93801"/>
                  </a:cubicBezTo>
                  <a:cubicBezTo>
                    <a:pt x="225662" y="95122"/>
                    <a:pt x="228316" y="96443"/>
                    <a:pt x="229643" y="100407"/>
                  </a:cubicBezTo>
                  <a:cubicBezTo>
                    <a:pt x="234951" y="107012"/>
                    <a:pt x="234951" y="114939"/>
                    <a:pt x="232297" y="125508"/>
                  </a:cubicBezTo>
                  <a:cubicBezTo>
                    <a:pt x="226989" y="146647"/>
                    <a:pt x="215045" y="150610"/>
                    <a:pt x="208410" y="151931"/>
                  </a:cubicBezTo>
                  <a:cubicBezTo>
                    <a:pt x="204429" y="159858"/>
                    <a:pt x="195139" y="175712"/>
                    <a:pt x="185850" y="183639"/>
                  </a:cubicBezTo>
                  <a:cubicBezTo>
                    <a:pt x="183196" y="187602"/>
                    <a:pt x="177888" y="190244"/>
                    <a:pt x="172579" y="192887"/>
                  </a:cubicBezTo>
                  <a:cubicBezTo>
                    <a:pt x="164617" y="195529"/>
                    <a:pt x="157982" y="196850"/>
                    <a:pt x="150019" y="196850"/>
                  </a:cubicBezTo>
                  <a:cubicBezTo>
                    <a:pt x="142057" y="196850"/>
                    <a:pt x="135422" y="195529"/>
                    <a:pt x="127459" y="192887"/>
                  </a:cubicBezTo>
                  <a:cubicBezTo>
                    <a:pt x="122151" y="190244"/>
                    <a:pt x="116843" y="187602"/>
                    <a:pt x="114189" y="183639"/>
                  </a:cubicBezTo>
                  <a:cubicBezTo>
                    <a:pt x="104900" y="175712"/>
                    <a:pt x="95610" y="159858"/>
                    <a:pt x="91629" y="151931"/>
                  </a:cubicBezTo>
                  <a:cubicBezTo>
                    <a:pt x="84994" y="150610"/>
                    <a:pt x="73050" y="146647"/>
                    <a:pt x="67742" y="125508"/>
                  </a:cubicBezTo>
                  <a:cubicBezTo>
                    <a:pt x="65088" y="114939"/>
                    <a:pt x="65088" y="107012"/>
                    <a:pt x="70396" y="100407"/>
                  </a:cubicBezTo>
                  <a:cubicBezTo>
                    <a:pt x="71723" y="96443"/>
                    <a:pt x="74377" y="95122"/>
                    <a:pt x="75704" y="93801"/>
                  </a:cubicBezTo>
                  <a:cubicBezTo>
                    <a:pt x="75704" y="91159"/>
                    <a:pt x="75704" y="88516"/>
                    <a:pt x="77031" y="85874"/>
                  </a:cubicBezTo>
                  <a:cubicBezTo>
                    <a:pt x="73050" y="80590"/>
                    <a:pt x="67742" y="68699"/>
                    <a:pt x="74377" y="50203"/>
                  </a:cubicBezTo>
                  <a:cubicBezTo>
                    <a:pt x="81013" y="30386"/>
                    <a:pt x="95610" y="27744"/>
                    <a:pt x="103572" y="27744"/>
                  </a:cubicBezTo>
                  <a:cubicBezTo>
                    <a:pt x="106227" y="22459"/>
                    <a:pt x="111535" y="17175"/>
                    <a:pt x="119497" y="10569"/>
                  </a:cubicBezTo>
                  <a:cubicBezTo>
                    <a:pt x="128786" y="3963"/>
                    <a:pt x="142057" y="0"/>
                    <a:pt x="1553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759075" y="1709058"/>
            <a:ext cx="1543050" cy="1854004"/>
            <a:chOff x="2759075" y="1709058"/>
            <a:chExt cx="1543050" cy="1854004"/>
          </a:xfrm>
        </p:grpSpPr>
        <p:sp>
          <p:nvSpPr>
            <p:cNvPr id="35" name="对角圆角矩形 2"/>
            <p:cNvSpPr/>
            <p:nvPr/>
          </p:nvSpPr>
          <p:spPr>
            <a:xfrm>
              <a:off x="2759075" y="1709058"/>
              <a:ext cx="1543050" cy="1105719"/>
            </a:xfrm>
            <a:prstGeom prst="round2Diag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6" name="文本框 6"/>
            <p:cNvSpPr txBox="1"/>
            <p:nvPr/>
          </p:nvSpPr>
          <p:spPr>
            <a:xfrm>
              <a:off x="3178943" y="2410043"/>
              <a:ext cx="715580" cy="300083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37" name="文本框 13"/>
            <p:cNvSpPr txBox="1"/>
            <p:nvPr/>
          </p:nvSpPr>
          <p:spPr>
            <a:xfrm>
              <a:off x="2759075" y="2924167"/>
              <a:ext cx="1529507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b="1"/>
                <a:t>标题文本预设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2759075" y="3189113"/>
              <a:ext cx="1529507" cy="373949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100" noProof="1"/>
                <a:t>此部分内容作为文字排版占位显示（建议使用主题字体）</a:t>
              </a:r>
            </a:p>
          </p:txBody>
        </p:sp>
        <p:sp>
          <p:nvSpPr>
            <p:cNvPr id="39" name="任意多边形 43"/>
            <p:cNvSpPr/>
            <p:nvPr/>
          </p:nvSpPr>
          <p:spPr>
            <a:xfrm>
              <a:off x="3375668" y="1915936"/>
              <a:ext cx="322131" cy="384717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841874" y="1709058"/>
            <a:ext cx="1543052" cy="1854004"/>
            <a:chOff x="4841874" y="1709058"/>
            <a:chExt cx="1543052" cy="1854004"/>
          </a:xfrm>
        </p:grpSpPr>
        <p:sp>
          <p:nvSpPr>
            <p:cNvPr id="41" name="对角圆角矩形 3"/>
            <p:cNvSpPr/>
            <p:nvPr/>
          </p:nvSpPr>
          <p:spPr>
            <a:xfrm>
              <a:off x="4841876" y="1709058"/>
              <a:ext cx="1543050" cy="1105719"/>
            </a:xfrm>
            <a:prstGeom prst="round2Diag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42" name="文本框 7"/>
            <p:cNvSpPr txBox="1"/>
            <p:nvPr/>
          </p:nvSpPr>
          <p:spPr>
            <a:xfrm>
              <a:off x="5253402" y="2410043"/>
              <a:ext cx="715580" cy="300083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43" name="文本框 16"/>
            <p:cNvSpPr txBox="1"/>
            <p:nvPr/>
          </p:nvSpPr>
          <p:spPr>
            <a:xfrm>
              <a:off x="4841874" y="2924167"/>
              <a:ext cx="1529507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b="1"/>
                <a:t>标题文本预设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4841874" y="3189113"/>
              <a:ext cx="1529507" cy="373949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100" noProof="1"/>
                <a:t>此部分内容作为文字排版占位显示（建议使用主题字体）</a:t>
              </a: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5414269" y="1917777"/>
              <a:ext cx="384717" cy="381035"/>
            </a:xfrm>
            <a:custGeom>
              <a:avLst/>
              <a:gdLst>
                <a:gd name="connsiteX0" fmla="*/ 292147 w 331788"/>
                <a:gd name="connsiteY0" fmla="*/ 109538 h 328613"/>
                <a:gd name="connsiteX1" fmla="*/ 327025 w 331788"/>
                <a:gd name="connsiteY1" fmla="*/ 145621 h 328613"/>
                <a:gd name="connsiteX2" fmla="*/ 327025 w 331788"/>
                <a:gd name="connsiteY2" fmla="*/ 229385 h 328613"/>
                <a:gd name="connsiteX3" fmla="*/ 293438 w 331788"/>
                <a:gd name="connsiteY3" fmla="*/ 264179 h 328613"/>
                <a:gd name="connsiteX4" fmla="*/ 252101 w 331788"/>
                <a:gd name="connsiteY4" fmla="*/ 264179 h 328613"/>
                <a:gd name="connsiteX5" fmla="*/ 252101 w 331788"/>
                <a:gd name="connsiteY5" fmla="*/ 319593 h 328613"/>
                <a:gd name="connsiteX6" fmla="*/ 243059 w 331788"/>
                <a:gd name="connsiteY6" fmla="*/ 328613 h 328613"/>
                <a:gd name="connsiteX7" fmla="*/ 205596 w 331788"/>
                <a:gd name="connsiteY7" fmla="*/ 328613 h 328613"/>
                <a:gd name="connsiteX8" fmla="*/ 195262 w 331788"/>
                <a:gd name="connsiteY8" fmla="*/ 319593 h 328613"/>
                <a:gd name="connsiteX9" fmla="*/ 195262 w 331788"/>
                <a:gd name="connsiteY9" fmla="*/ 235829 h 328613"/>
                <a:gd name="connsiteX10" fmla="*/ 224973 w 331788"/>
                <a:gd name="connsiteY10" fmla="*/ 207478 h 328613"/>
                <a:gd name="connsiteX11" fmla="*/ 255976 w 331788"/>
                <a:gd name="connsiteY11" fmla="*/ 207478 h 328613"/>
                <a:gd name="connsiteX12" fmla="*/ 255976 w 331788"/>
                <a:gd name="connsiteY12" fmla="*/ 145621 h 328613"/>
                <a:gd name="connsiteX13" fmla="*/ 292147 w 331788"/>
                <a:gd name="connsiteY13" fmla="*/ 109538 h 328613"/>
                <a:gd name="connsiteX14" fmla="*/ 38473 w 331788"/>
                <a:gd name="connsiteY14" fmla="*/ 109538 h 328613"/>
                <a:gd name="connsiteX15" fmla="*/ 75079 w 331788"/>
                <a:gd name="connsiteY15" fmla="*/ 145621 h 328613"/>
                <a:gd name="connsiteX16" fmla="*/ 75079 w 331788"/>
                <a:gd name="connsiteY16" fmla="*/ 207478 h 328613"/>
                <a:gd name="connsiteX17" fmla="*/ 106456 w 331788"/>
                <a:gd name="connsiteY17" fmla="*/ 207478 h 328613"/>
                <a:gd name="connsiteX18" fmla="*/ 136525 w 331788"/>
                <a:gd name="connsiteY18" fmla="*/ 235829 h 328613"/>
                <a:gd name="connsiteX19" fmla="*/ 136525 w 331788"/>
                <a:gd name="connsiteY19" fmla="*/ 319593 h 328613"/>
                <a:gd name="connsiteX20" fmla="*/ 126066 w 331788"/>
                <a:gd name="connsiteY20" fmla="*/ 328613 h 328613"/>
                <a:gd name="connsiteX21" fmla="*/ 88153 w 331788"/>
                <a:gd name="connsiteY21" fmla="*/ 328613 h 328613"/>
                <a:gd name="connsiteX22" fmla="*/ 79001 w 331788"/>
                <a:gd name="connsiteY22" fmla="*/ 319593 h 328613"/>
                <a:gd name="connsiteX23" fmla="*/ 79001 w 331788"/>
                <a:gd name="connsiteY23" fmla="*/ 264179 h 328613"/>
                <a:gd name="connsiteX24" fmla="*/ 37166 w 331788"/>
                <a:gd name="connsiteY24" fmla="*/ 264179 h 328613"/>
                <a:gd name="connsiteX25" fmla="*/ 3175 w 331788"/>
                <a:gd name="connsiteY25" fmla="*/ 229385 h 328613"/>
                <a:gd name="connsiteX26" fmla="*/ 3175 w 331788"/>
                <a:gd name="connsiteY26" fmla="*/ 145621 h 328613"/>
                <a:gd name="connsiteX27" fmla="*/ 38473 w 331788"/>
                <a:gd name="connsiteY27" fmla="*/ 109538 h 328613"/>
                <a:gd name="connsiteX28" fmla="*/ 160734 w 331788"/>
                <a:gd name="connsiteY28" fmla="*/ 88900 h 328613"/>
                <a:gd name="connsiteX29" fmla="*/ 171053 w 331788"/>
                <a:gd name="connsiteY29" fmla="*/ 88900 h 328613"/>
                <a:gd name="connsiteX30" fmla="*/ 173633 w 331788"/>
                <a:gd name="connsiteY30" fmla="*/ 90195 h 328613"/>
                <a:gd name="connsiteX31" fmla="*/ 174923 w 331788"/>
                <a:gd name="connsiteY31" fmla="*/ 95375 h 328613"/>
                <a:gd name="connsiteX32" fmla="*/ 169763 w 331788"/>
                <a:gd name="connsiteY32" fmla="*/ 103146 h 328613"/>
                <a:gd name="connsiteX33" fmla="*/ 172343 w 331788"/>
                <a:gd name="connsiteY33" fmla="*/ 123867 h 328613"/>
                <a:gd name="connsiteX34" fmla="*/ 167184 w 331788"/>
                <a:gd name="connsiteY34" fmla="*/ 136818 h 328613"/>
                <a:gd name="connsiteX35" fmla="*/ 164604 w 331788"/>
                <a:gd name="connsiteY35" fmla="*/ 136818 h 328613"/>
                <a:gd name="connsiteX36" fmla="*/ 159444 w 331788"/>
                <a:gd name="connsiteY36" fmla="*/ 123867 h 328613"/>
                <a:gd name="connsiteX37" fmla="*/ 162024 w 331788"/>
                <a:gd name="connsiteY37" fmla="*/ 103146 h 328613"/>
                <a:gd name="connsiteX38" fmla="*/ 156865 w 331788"/>
                <a:gd name="connsiteY38" fmla="*/ 95375 h 328613"/>
                <a:gd name="connsiteX39" fmla="*/ 158155 w 331788"/>
                <a:gd name="connsiteY39" fmla="*/ 90195 h 328613"/>
                <a:gd name="connsiteX40" fmla="*/ 160734 w 331788"/>
                <a:gd name="connsiteY40" fmla="*/ 88900 h 328613"/>
                <a:gd name="connsiteX41" fmla="*/ 136182 w 331788"/>
                <a:gd name="connsiteY41" fmla="*/ 88900 h 328613"/>
                <a:gd name="connsiteX42" fmla="*/ 138766 w 331788"/>
                <a:gd name="connsiteY42" fmla="*/ 91502 h 328613"/>
                <a:gd name="connsiteX43" fmla="*/ 165893 w 331788"/>
                <a:gd name="connsiteY43" fmla="*/ 165652 h 328613"/>
                <a:gd name="connsiteX44" fmla="*/ 193021 w 331788"/>
                <a:gd name="connsiteY44" fmla="*/ 91502 h 328613"/>
                <a:gd name="connsiteX45" fmla="*/ 196897 w 331788"/>
                <a:gd name="connsiteY45" fmla="*/ 90201 h 328613"/>
                <a:gd name="connsiteX46" fmla="*/ 208523 w 331788"/>
                <a:gd name="connsiteY46" fmla="*/ 92802 h 328613"/>
                <a:gd name="connsiteX47" fmla="*/ 231775 w 331788"/>
                <a:gd name="connsiteY47" fmla="*/ 125325 h 328613"/>
                <a:gd name="connsiteX48" fmla="*/ 231775 w 331788"/>
                <a:gd name="connsiteY48" fmla="*/ 176059 h 328613"/>
                <a:gd name="connsiteX49" fmla="*/ 226608 w 331788"/>
                <a:gd name="connsiteY49" fmla="*/ 182563 h 328613"/>
                <a:gd name="connsiteX50" fmla="*/ 105179 w 331788"/>
                <a:gd name="connsiteY50" fmla="*/ 182563 h 328613"/>
                <a:gd name="connsiteX51" fmla="*/ 100012 w 331788"/>
                <a:gd name="connsiteY51" fmla="*/ 176059 h 328613"/>
                <a:gd name="connsiteX52" fmla="*/ 100012 w 331788"/>
                <a:gd name="connsiteY52" fmla="*/ 125325 h 328613"/>
                <a:gd name="connsiteX53" fmla="*/ 123264 w 331788"/>
                <a:gd name="connsiteY53" fmla="*/ 92802 h 328613"/>
                <a:gd name="connsiteX54" fmla="*/ 134890 w 331788"/>
                <a:gd name="connsiteY54" fmla="*/ 90201 h 328613"/>
                <a:gd name="connsiteX55" fmla="*/ 136182 w 331788"/>
                <a:gd name="connsiteY55" fmla="*/ 88900 h 328613"/>
                <a:gd name="connsiteX56" fmla="*/ 292100 w 331788"/>
                <a:gd name="connsiteY56" fmla="*/ 19050 h 328613"/>
                <a:gd name="connsiteX57" fmla="*/ 331788 w 331788"/>
                <a:gd name="connsiteY57" fmla="*/ 58738 h 328613"/>
                <a:gd name="connsiteX58" fmla="*/ 292100 w 331788"/>
                <a:gd name="connsiteY58" fmla="*/ 98426 h 328613"/>
                <a:gd name="connsiteX59" fmla="*/ 252412 w 331788"/>
                <a:gd name="connsiteY59" fmla="*/ 58738 h 328613"/>
                <a:gd name="connsiteX60" fmla="*/ 292100 w 331788"/>
                <a:gd name="connsiteY60" fmla="*/ 19050 h 328613"/>
                <a:gd name="connsiteX61" fmla="*/ 39688 w 331788"/>
                <a:gd name="connsiteY61" fmla="*/ 19050 h 328613"/>
                <a:gd name="connsiteX62" fmla="*/ 79376 w 331788"/>
                <a:gd name="connsiteY62" fmla="*/ 58738 h 328613"/>
                <a:gd name="connsiteX63" fmla="*/ 39688 w 331788"/>
                <a:gd name="connsiteY63" fmla="*/ 98426 h 328613"/>
                <a:gd name="connsiteX64" fmla="*/ 0 w 331788"/>
                <a:gd name="connsiteY64" fmla="*/ 58738 h 328613"/>
                <a:gd name="connsiteX65" fmla="*/ 39688 w 331788"/>
                <a:gd name="connsiteY65" fmla="*/ 19050 h 328613"/>
                <a:gd name="connsiteX66" fmla="*/ 165894 w 331788"/>
                <a:gd name="connsiteY66" fmla="*/ 0 h 328613"/>
                <a:gd name="connsiteX67" fmla="*/ 204788 w 331788"/>
                <a:gd name="connsiteY67" fmla="*/ 39688 h 328613"/>
                <a:gd name="connsiteX68" fmla="*/ 165894 w 331788"/>
                <a:gd name="connsiteY68" fmla="*/ 79376 h 328613"/>
                <a:gd name="connsiteX69" fmla="*/ 127000 w 331788"/>
                <a:gd name="connsiteY69" fmla="*/ 39688 h 328613"/>
                <a:gd name="connsiteX70" fmla="*/ 165894 w 331788"/>
                <a:gd name="connsiteY70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31788" h="328613">
                  <a:moveTo>
                    <a:pt x="292147" y="109538"/>
                  </a:moveTo>
                  <a:cubicBezTo>
                    <a:pt x="311524" y="109538"/>
                    <a:pt x="327025" y="126291"/>
                    <a:pt x="327025" y="145621"/>
                  </a:cubicBezTo>
                  <a:cubicBezTo>
                    <a:pt x="327025" y="145621"/>
                    <a:pt x="327025" y="145621"/>
                    <a:pt x="327025" y="229385"/>
                  </a:cubicBezTo>
                  <a:cubicBezTo>
                    <a:pt x="327025" y="248715"/>
                    <a:pt x="311524" y="264179"/>
                    <a:pt x="293438" y="264179"/>
                  </a:cubicBezTo>
                  <a:cubicBezTo>
                    <a:pt x="293438" y="264179"/>
                    <a:pt x="293438" y="264179"/>
                    <a:pt x="252101" y="264179"/>
                  </a:cubicBezTo>
                  <a:cubicBezTo>
                    <a:pt x="252101" y="264179"/>
                    <a:pt x="252101" y="264179"/>
                    <a:pt x="252101" y="319593"/>
                  </a:cubicBezTo>
                  <a:cubicBezTo>
                    <a:pt x="252101" y="324747"/>
                    <a:pt x="248226" y="328613"/>
                    <a:pt x="243059" y="328613"/>
                  </a:cubicBezTo>
                  <a:cubicBezTo>
                    <a:pt x="243059" y="328613"/>
                    <a:pt x="243059" y="328613"/>
                    <a:pt x="205596" y="328613"/>
                  </a:cubicBezTo>
                  <a:cubicBezTo>
                    <a:pt x="199138" y="328613"/>
                    <a:pt x="195262" y="324747"/>
                    <a:pt x="195262" y="319593"/>
                  </a:cubicBezTo>
                  <a:cubicBezTo>
                    <a:pt x="195262" y="319593"/>
                    <a:pt x="195262" y="319593"/>
                    <a:pt x="195262" y="235829"/>
                  </a:cubicBezTo>
                  <a:cubicBezTo>
                    <a:pt x="195262" y="220364"/>
                    <a:pt x="208180" y="207478"/>
                    <a:pt x="224973" y="207478"/>
                  </a:cubicBezTo>
                  <a:cubicBezTo>
                    <a:pt x="224973" y="207478"/>
                    <a:pt x="224973" y="207478"/>
                    <a:pt x="255976" y="207478"/>
                  </a:cubicBezTo>
                  <a:cubicBezTo>
                    <a:pt x="255976" y="207478"/>
                    <a:pt x="255976" y="207478"/>
                    <a:pt x="255976" y="145621"/>
                  </a:cubicBezTo>
                  <a:cubicBezTo>
                    <a:pt x="255976" y="126291"/>
                    <a:pt x="271478" y="109538"/>
                    <a:pt x="292147" y="109538"/>
                  </a:cubicBezTo>
                  <a:close/>
                  <a:moveTo>
                    <a:pt x="38473" y="109538"/>
                  </a:moveTo>
                  <a:cubicBezTo>
                    <a:pt x="59391" y="109538"/>
                    <a:pt x="75079" y="126291"/>
                    <a:pt x="75079" y="145621"/>
                  </a:cubicBezTo>
                  <a:cubicBezTo>
                    <a:pt x="75079" y="145621"/>
                    <a:pt x="75079" y="145621"/>
                    <a:pt x="75079" y="207478"/>
                  </a:cubicBezTo>
                  <a:cubicBezTo>
                    <a:pt x="75079" y="207478"/>
                    <a:pt x="75079" y="207478"/>
                    <a:pt x="106456" y="207478"/>
                  </a:cubicBezTo>
                  <a:cubicBezTo>
                    <a:pt x="123451" y="207478"/>
                    <a:pt x="136525" y="220364"/>
                    <a:pt x="136525" y="235829"/>
                  </a:cubicBezTo>
                  <a:cubicBezTo>
                    <a:pt x="136525" y="235829"/>
                    <a:pt x="136525" y="235829"/>
                    <a:pt x="136525" y="319593"/>
                  </a:cubicBezTo>
                  <a:cubicBezTo>
                    <a:pt x="136525" y="324747"/>
                    <a:pt x="132603" y="328613"/>
                    <a:pt x="126066" y="328613"/>
                  </a:cubicBezTo>
                  <a:cubicBezTo>
                    <a:pt x="126066" y="328613"/>
                    <a:pt x="126066" y="328613"/>
                    <a:pt x="88153" y="328613"/>
                  </a:cubicBezTo>
                  <a:cubicBezTo>
                    <a:pt x="82923" y="328613"/>
                    <a:pt x="79001" y="324747"/>
                    <a:pt x="79001" y="319593"/>
                  </a:cubicBezTo>
                  <a:cubicBezTo>
                    <a:pt x="79001" y="319593"/>
                    <a:pt x="79001" y="319593"/>
                    <a:pt x="79001" y="264179"/>
                  </a:cubicBezTo>
                  <a:cubicBezTo>
                    <a:pt x="79001" y="264179"/>
                    <a:pt x="79001" y="264179"/>
                    <a:pt x="37166" y="264179"/>
                  </a:cubicBezTo>
                  <a:cubicBezTo>
                    <a:pt x="18863" y="264179"/>
                    <a:pt x="3175" y="248715"/>
                    <a:pt x="3175" y="229385"/>
                  </a:cubicBezTo>
                  <a:cubicBezTo>
                    <a:pt x="3175" y="229385"/>
                    <a:pt x="3175" y="229385"/>
                    <a:pt x="3175" y="145621"/>
                  </a:cubicBezTo>
                  <a:cubicBezTo>
                    <a:pt x="3175" y="126291"/>
                    <a:pt x="18863" y="109538"/>
                    <a:pt x="38473" y="109538"/>
                  </a:cubicBezTo>
                  <a:close/>
                  <a:moveTo>
                    <a:pt x="160734" y="88900"/>
                  </a:moveTo>
                  <a:cubicBezTo>
                    <a:pt x="160734" y="88900"/>
                    <a:pt x="160734" y="88900"/>
                    <a:pt x="171053" y="88900"/>
                  </a:cubicBezTo>
                  <a:cubicBezTo>
                    <a:pt x="172343" y="88900"/>
                    <a:pt x="173633" y="90195"/>
                    <a:pt x="173633" y="90195"/>
                  </a:cubicBezTo>
                  <a:cubicBezTo>
                    <a:pt x="174923" y="92785"/>
                    <a:pt x="176213" y="94080"/>
                    <a:pt x="174923" y="95375"/>
                  </a:cubicBezTo>
                  <a:cubicBezTo>
                    <a:pt x="174923" y="95375"/>
                    <a:pt x="174923" y="95375"/>
                    <a:pt x="169763" y="103146"/>
                  </a:cubicBezTo>
                  <a:cubicBezTo>
                    <a:pt x="169763" y="103146"/>
                    <a:pt x="169763" y="103146"/>
                    <a:pt x="172343" y="123867"/>
                  </a:cubicBezTo>
                  <a:cubicBezTo>
                    <a:pt x="172343" y="123867"/>
                    <a:pt x="172343" y="123867"/>
                    <a:pt x="167184" y="136818"/>
                  </a:cubicBezTo>
                  <a:cubicBezTo>
                    <a:pt x="167184" y="138113"/>
                    <a:pt x="164604" y="138113"/>
                    <a:pt x="164604" y="136818"/>
                  </a:cubicBezTo>
                  <a:cubicBezTo>
                    <a:pt x="164604" y="136818"/>
                    <a:pt x="164604" y="136818"/>
                    <a:pt x="159444" y="123867"/>
                  </a:cubicBezTo>
                  <a:cubicBezTo>
                    <a:pt x="159444" y="123867"/>
                    <a:pt x="159444" y="123867"/>
                    <a:pt x="162024" y="103146"/>
                  </a:cubicBezTo>
                  <a:cubicBezTo>
                    <a:pt x="162024" y="103146"/>
                    <a:pt x="162024" y="103146"/>
                    <a:pt x="156865" y="95375"/>
                  </a:cubicBezTo>
                  <a:cubicBezTo>
                    <a:pt x="155575" y="94080"/>
                    <a:pt x="156865" y="92785"/>
                    <a:pt x="158155" y="90195"/>
                  </a:cubicBezTo>
                  <a:cubicBezTo>
                    <a:pt x="158155" y="90195"/>
                    <a:pt x="159444" y="88900"/>
                    <a:pt x="160734" y="88900"/>
                  </a:cubicBezTo>
                  <a:close/>
                  <a:moveTo>
                    <a:pt x="136182" y="88900"/>
                  </a:moveTo>
                  <a:cubicBezTo>
                    <a:pt x="137474" y="88900"/>
                    <a:pt x="138766" y="90201"/>
                    <a:pt x="138766" y="91502"/>
                  </a:cubicBezTo>
                  <a:cubicBezTo>
                    <a:pt x="138766" y="91502"/>
                    <a:pt x="138766" y="91502"/>
                    <a:pt x="165893" y="165652"/>
                  </a:cubicBezTo>
                  <a:cubicBezTo>
                    <a:pt x="165893" y="165652"/>
                    <a:pt x="165893" y="165652"/>
                    <a:pt x="193021" y="91502"/>
                  </a:cubicBezTo>
                  <a:cubicBezTo>
                    <a:pt x="193021" y="90201"/>
                    <a:pt x="195605" y="88900"/>
                    <a:pt x="196897" y="90201"/>
                  </a:cubicBezTo>
                  <a:cubicBezTo>
                    <a:pt x="196897" y="90201"/>
                    <a:pt x="196897" y="90201"/>
                    <a:pt x="208523" y="92802"/>
                  </a:cubicBezTo>
                  <a:cubicBezTo>
                    <a:pt x="222733" y="98006"/>
                    <a:pt x="231775" y="111015"/>
                    <a:pt x="231775" y="125325"/>
                  </a:cubicBezTo>
                  <a:cubicBezTo>
                    <a:pt x="231775" y="125325"/>
                    <a:pt x="231775" y="125325"/>
                    <a:pt x="231775" y="176059"/>
                  </a:cubicBezTo>
                  <a:cubicBezTo>
                    <a:pt x="231775" y="179961"/>
                    <a:pt x="229192" y="182563"/>
                    <a:pt x="226608" y="182563"/>
                  </a:cubicBezTo>
                  <a:cubicBezTo>
                    <a:pt x="226608" y="182563"/>
                    <a:pt x="226608" y="182563"/>
                    <a:pt x="105179" y="182563"/>
                  </a:cubicBezTo>
                  <a:cubicBezTo>
                    <a:pt x="102595" y="182563"/>
                    <a:pt x="100012" y="179961"/>
                    <a:pt x="100012" y="176059"/>
                  </a:cubicBezTo>
                  <a:cubicBezTo>
                    <a:pt x="100012" y="176059"/>
                    <a:pt x="100012" y="176059"/>
                    <a:pt x="100012" y="125325"/>
                  </a:cubicBezTo>
                  <a:cubicBezTo>
                    <a:pt x="100012" y="111015"/>
                    <a:pt x="109054" y="98006"/>
                    <a:pt x="123264" y="92802"/>
                  </a:cubicBezTo>
                  <a:cubicBezTo>
                    <a:pt x="123264" y="92802"/>
                    <a:pt x="123264" y="92802"/>
                    <a:pt x="134890" y="90201"/>
                  </a:cubicBezTo>
                  <a:cubicBezTo>
                    <a:pt x="134890" y="88900"/>
                    <a:pt x="134890" y="88900"/>
                    <a:pt x="136182" y="88900"/>
                  </a:cubicBezTo>
                  <a:close/>
                  <a:moveTo>
                    <a:pt x="292100" y="19050"/>
                  </a:moveTo>
                  <a:cubicBezTo>
                    <a:pt x="314019" y="19050"/>
                    <a:pt x="331788" y="36819"/>
                    <a:pt x="331788" y="58738"/>
                  </a:cubicBezTo>
                  <a:cubicBezTo>
                    <a:pt x="331788" y="80657"/>
                    <a:pt x="314019" y="98426"/>
                    <a:pt x="292100" y="98426"/>
                  </a:cubicBezTo>
                  <a:cubicBezTo>
                    <a:pt x="270181" y="98426"/>
                    <a:pt x="252412" y="80657"/>
                    <a:pt x="252412" y="58738"/>
                  </a:cubicBezTo>
                  <a:cubicBezTo>
                    <a:pt x="252412" y="36819"/>
                    <a:pt x="270181" y="19050"/>
                    <a:pt x="292100" y="19050"/>
                  </a:cubicBezTo>
                  <a:close/>
                  <a:moveTo>
                    <a:pt x="39688" y="19050"/>
                  </a:moveTo>
                  <a:cubicBezTo>
                    <a:pt x="61607" y="19050"/>
                    <a:pt x="79376" y="36819"/>
                    <a:pt x="79376" y="58738"/>
                  </a:cubicBezTo>
                  <a:cubicBezTo>
                    <a:pt x="79376" y="80657"/>
                    <a:pt x="61607" y="98426"/>
                    <a:pt x="39688" y="98426"/>
                  </a:cubicBezTo>
                  <a:cubicBezTo>
                    <a:pt x="17769" y="98426"/>
                    <a:pt x="0" y="80657"/>
                    <a:pt x="0" y="58738"/>
                  </a:cubicBezTo>
                  <a:cubicBezTo>
                    <a:pt x="0" y="36819"/>
                    <a:pt x="17769" y="19050"/>
                    <a:pt x="39688" y="19050"/>
                  </a:cubicBezTo>
                  <a:close/>
                  <a:moveTo>
                    <a:pt x="165894" y="0"/>
                  </a:moveTo>
                  <a:cubicBezTo>
                    <a:pt x="187375" y="0"/>
                    <a:pt x="204788" y="17769"/>
                    <a:pt x="204788" y="39688"/>
                  </a:cubicBezTo>
                  <a:cubicBezTo>
                    <a:pt x="204788" y="61607"/>
                    <a:pt x="187375" y="79376"/>
                    <a:pt x="165894" y="79376"/>
                  </a:cubicBezTo>
                  <a:cubicBezTo>
                    <a:pt x="144413" y="79376"/>
                    <a:pt x="127000" y="61607"/>
                    <a:pt x="127000" y="39688"/>
                  </a:cubicBezTo>
                  <a:cubicBezTo>
                    <a:pt x="127000" y="17769"/>
                    <a:pt x="144413" y="0"/>
                    <a:pt x="1658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924672" y="1709058"/>
            <a:ext cx="1543053" cy="1854004"/>
            <a:chOff x="6924672" y="1709058"/>
            <a:chExt cx="1543053" cy="1854004"/>
          </a:xfrm>
        </p:grpSpPr>
        <p:sp>
          <p:nvSpPr>
            <p:cNvPr id="7" name="对角圆角矩形 4"/>
            <p:cNvSpPr/>
            <p:nvPr/>
          </p:nvSpPr>
          <p:spPr>
            <a:xfrm>
              <a:off x="6924675" y="1709058"/>
              <a:ext cx="1543050" cy="1105719"/>
            </a:xfrm>
            <a:prstGeom prst="round2Diag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文本框 8"/>
            <p:cNvSpPr txBox="1"/>
            <p:nvPr/>
          </p:nvSpPr>
          <p:spPr>
            <a:xfrm>
              <a:off x="7338411" y="2410043"/>
              <a:ext cx="715580" cy="300083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sz="20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8" name="文本框 19"/>
            <p:cNvSpPr txBox="1"/>
            <p:nvPr/>
          </p:nvSpPr>
          <p:spPr>
            <a:xfrm>
              <a:off x="6924672" y="2924167"/>
              <a:ext cx="1529507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 b="1"/>
                <a:t>标题文本预设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6924672" y="3189113"/>
              <a:ext cx="1529507" cy="373949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100" noProof="1"/>
                <a:t>此部分内容作为文字排版占位显示（建议使用主题字体）</a:t>
              </a:r>
            </a:p>
          </p:txBody>
        </p:sp>
        <p:sp>
          <p:nvSpPr>
            <p:cNvPr id="23" name="任意多边形 45"/>
            <p:cNvSpPr/>
            <p:nvPr/>
          </p:nvSpPr>
          <p:spPr>
            <a:xfrm>
              <a:off x="7512713" y="1915936"/>
              <a:ext cx="353423" cy="384717"/>
            </a:xfrm>
            <a:custGeom>
              <a:avLst/>
              <a:gdLst>
                <a:gd name="connsiteX0" fmla="*/ 141287 w 304800"/>
                <a:gd name="connsiteY0" fmla="*/ 280988 h 331788"/>
                <a:gd name="connsiteX1" fmla="*/ 204787 w 304800"/>
                <a:gd name="connsiteY1" fmla="*/ 305737 h 331788"/>
                <a:gd name="connsiteX2" fmla="*/ 268287 w 304800"/>
                <a:gd name="connsiteY2" fmla="*/ 280988 h 331788"/>
                <a:gd name="connsiteX3" fmla="*/ 268287 w 304800"/>
                <a:gd name="connsiteY3" fmla="*/ 305737 h 331788"/>
                <a:gd name="connsiteX4" fmla="*/ 204787 w 304800"/>
                <a:gd name="connsiteY4" fmla="*/ 331788 h 331788"/>
                <a:gd name="connsiteX5" fmla="*/ 141287 w 304800"/>
                <a:gd name="connsiteY5" fmla="*/ 305737 h 331788"/>
                <a:gd name="connsiteX6" fmla="*/ 141287 w 304800"/>
                <a:gd name="connsiteY6" fmla="*/ 280988 h 331788"/>
                <a:gd name="connsiteX7" fmla="*/ 17462 w 304800"/>
                <a:gd name="connsiteY7" fmla="*/ 249238 h 331788"/>
                <a:gd name="connsiteX8" fmla="*/ 81265 w 304800"/>
                <a:gd name="connsiteY8" fmla="*/ 274638 h 331788"/>
                <a:gd name="connsiteX9" fmla="*/ 133350 w 304800"/>
                <a:gd name="connsiteY9" fmla="*/ 263208 h 331788"/>
                <a:gd name="connsiteX10" fmla="*/ 133350 w 304800"/>
                <a:gd name="connsiteY10" fmla="*/ 288608 h 331788"/>
                <a:gd name="connsiteX11" fmla="*/ 81265 w 304800"/>
                <a:gd name="connsiteY11" fmla="*/ 300038 h 331788"/>
                <a:gd name="connsiteX12" fmla="*/ 17462 w 304800"/>
                <a:gd name="connsiteY12" fmla="*/ 274638 h 331788"/>
                <a:gd name="connsiteX13" fmla="*/ 17462 w 304800"/>
                <a:gd name="connsiteY13" fmla="*/ 249238 h 331788"/>
                <a:gd name="connsiteX14" fmla="*/ 223837 w 304800"/>
                <a:gd name="connsiteY14" fmla="*/ 226394 h 331788"/>
                <a:gd name="connsiteX15" fmla="*/ 236313 w 304800"/>
                <a:gd name="connsiteY15" fmla="*/ 228141 h 331788"/>
                <a:gd name="connsiteX16" fmla="*/ 223837 w 304800"/>
                <a:gd name="connsiteY16" fmla="*/ 255588 h 331788"/>
                <a:gd name="connsiteX17" fmla="*/ 204787 w 304800"/>
                <a:gd name="connsiteY17" fmla="*/ 217488 h 331788"/>
                <a:gd name="connsiteX18" fmla="*/ 223837 w 304800"/>
                <a:gd name="connsiteY18" fmla="*/ 220641 h 331788"/>
                <a:gd name="connsiteX19" fmla="*/ 223837 w 304800"/>
                <a:gd name="connsiteY19" fmla="*/ 226394 h 331788"/>
                <a:gd name="connsiteX20" fmla="*/ 205582 w 304800"/>
                <a:gd name="connsiteY20" fmla="*/ 223838 h 331788"/>
                <a:gd name="connsiteX21" fmla="*/ 149225 w 304800"/>
                <a:gd name="connsiteY21" fmla="*/ 242888 h 331788"/>
                <a:gd name="connsiteX22" fmla="*/ 205582 w 304800"/>
                <a:gd name="connsiteY22" fmla="*/ 261938 h 331788"/>
                <a:gd name="connsiteX23" fmla="*/ 261939 w 304800"/>
                <a:gd name="connsiteY23" fmla="*/ 242888 h 331788"/>
                <a:gd name="connsiteX24" fmla="*/ 245433 w 304800"/>
                <a:gd name="connsiteY24" fmla="*/ 229418 h 331788"/>
                <a:gd name="connsiteX25" fmla="*/ 236313 w 304800"/>
                <a:gd name="connsiteY25" fmla="*/ 228141 h 331788"/>
                <a:gd name="connsiteX26" fmla="*/ 238611 w 304800"/>
                <a:gd name="connsiteY26" fmla="*/ 223086 h 331788"/>
                <a:gd name="connsiteX27" fmla="*/ 249659 w 304800"/>
                <a:gd name="connsiteY27" fmla="*/ 224914 h 331788"/>
                <a:gd name="connsiteX28" fmla="*/ 268287 w 304800"/>
                <a:gd name="connsiteY28" fmla="*/ 242027 h 331788"/>
                <a:gd name="connsiteX29" fmla="*/ 268287 w 304800"/>
                <a:gd name="connsiteY29" fmla="*/ 267858 h 331788"/>
                <a:gd name="connsiteX30" fmla="*/ 204787 w 304800"/>
                <a:gd name="connsiteY30" fmla="*/ 293688 h 331788"/>
                <a:gd name="connsiteX31" fmla="*/ 141287 w 304800"/>
                <a:gd name="connsiteY31" fmla="*/ 267858 h 331788"/>
                <a:gd name="connsiteX32" fmla="*/ 141287 w 304800"/>
                <a:gd name="connsiteY32" fmla="*/ 242027 h 331788"/>
                <a:gd name="connsiteX33" fmla="*/ 204787 w 304800"/>
                <a:gd name="connsiteY33" fmla="*/ 217488 h 331788"/>
                <a:gd name="connsiteX34" fmla="*/ 223837 w 304800"/>
                <a:gd name="connsiteY34" fmla="*/ 195310 h 331788"/>
                <a:gd name="connsiteX35" fmla="*/ 223837 w 304800"/>
                <a:gd name="connsiteY35" fmla="*/ 211770 h 331788"/>
                <a:gd name="connsiteX36" fmla="*/ 192182 w 304800"/>
                <a:gd name="connsiteY36" fmla="*/ 209562 h 331788"/>
                <a:gd name="connsiteX37" fmla="*/ 153115 w 304800"/>
                <a:gd name="connsiteY37" fmla="*/ 219075 h 331788"/>
                <a:gd name="connsiteX38" fmla="*/ 153115 w 304800"/>
                <a:gd name="connsiteY38" fmla="*/ 211336 h 331788"/>
                <a:gd name="connsiteX39" fmla="*/ 149225 w 304800"/>
                <a:gd name="connsiteY39" fmla="*/ 199727 h 331788"/>
                <a:gd name="connsiteX40" fmla="*/ 177755 w 304800"/>
                <a:gd name="connsiteY40" fmla="*/ 203597 h 331788"/>
                <a:gd name="connsiteX41" fmla="*/ 222658 w 304800"/>
                <a:gd name="connsiteY41" fmla="*/ 196019 h 331788"/>
                <a:gd name="connsiteX42" fmla="*/ 80962 w 304800"/>
                <a:gd name="connsiteY42" fmla="*/ 192088 h 331788"/>
                <a:gd name="connsiteX43" fmla="*/ 80963 w 304800"/>
                <a:gd name="connsiteY43" fmla="*/ 192088 h 331788"/>
                <a:gd name="connsiteX44" fmla="*/ 80963 w 304800"/>
                <a:gd name="connsiteY44" fmla="*/ 206375 h 331788"/>
                <a:gd name="connsiteX45" fmla="*/ 74852 w 304800"/>
                <a:gd name="connsiteY45" fmla="*/ 192932 h 331788"/>
                <a:gd name="connsiteX46" fmla="*/ 80963 w 304800"/>
                <a:gd name="connsiteY46" fmla="*/ 185738 h 331788"/>
                <a:gd name="connsiteX47" fmla="*/ 125833 w 304800"/>
                <a:gd name="connsiteY47" fmla="*/ 192800 h 331788"/>
                <a:gd name="connsiteX48" fmla="*/ 144462 w 304800"/>
                <a:gd name="connsiteY48" fmla="*/ 210700 h 331788"/>
                <a:gd name="connsiteX49" fmla="*/ 144462 w 304800"/>
                <a:gd name="connsiteY49" fmla="*/ 223838 h 331788"/>
                <a:gd name="connsiteX50" fmla="*/ 132798 w 304800"/>
                <a:gd name="connsiteY50" fmla="*/ 242231 h 331788"/>
                <a:gd name="connsiteX51" fmla="*/ 132798 w 304800"/>
                <a:gd name="connsiteY51" fmla="*/ 251428 h 331788"/>
                <a:gd name="connsiteX52" fmla="*/ 80962 w 304800"/>
                <a:gd name="connsiteY52" fmla="*/ 261938 h 331788"/>
                <a:gd name="connsiteX53" fmla="*/ 17462 w 304800"/>
                <a:gd name="connsiteY53" fmla="*/ 236976 h 331788"/>
                <a:gd name="connsiteX54" fmla="*/ 17462 w 304800"/>
                <a:gd name="connsiteY54" fmla="*/ 210700 h 331788"/>
                <a:gd name="connsiteX55" fmla="*/ 36091 w 304800"/>
                <a:gd name="connsiteY55" fmla="*/ 192800 h 331788"/>
                <a:gd name="connsiteX56" fmla="*/ 72209 w 304800"/>
                <a:gd name="connsiteY56" fmla="*/ 187116 h 331788"/>
                <a:gd name="connsiteX57" fmla="*/ 74852 w 304800"/>
                <a:gd name="connsiteY57" fmla="*/ 192932 h 331788"/>
                <a:gd name="connsiteX58" fmla="*/ 40551 w 304800"/>
                <a:gd name="connsiteY58" fmla="*/ 197668 h 331788"/>
                <a:gd name="connsiteX59" fmla="*/ 23812 w 304800"/>
                <a:gd name="connsiteY59" fmla="*/ 211138 h 331788"/>
                <a:gd name="connsiteX60" fmla="*/ 80962 w 304800"/>
                <a:gd name="connsiteY60" fmla="*/ 230188 h 331788"/>
                <a:gd name="connsiteX61" fmla="*/ 138112 w 304800"/>
                <a:gd name="connsiteY61" fmla="*/ 211138 h 331788"/>
                <a:gd name="connsiteX62" fmla="*/ 121373 w 304800"/>
                <a:gd name="connsiteY62" fmla="*/ 197668 h 331788"/>
                <a:gd name="connsiteX63" fmla="*/ 80963 w 304800"/>
                <a:gd name="connsiteY63" fmla="*/ 192088 h 331788"/>
                <a:gd name="connsiteX64" fmla="*/ 241300 w 304800"/>
                <a:gd name="connsiteY64" fmla="*/ 157163 h 331788"/>
                <a:gd name="connsiteX65" fmla="*/ 304800 w 304800"/>
                <a:gd name="connsiteY65" fmla="*/ 157163 h 331788"/>
                <a:gd name="connsiteX66" fmla="*/ 304800 w 304800"/>
                <a:gd name="connsiteY66" fmla="*/ 220663 h 331788"/>
                <a:gd name="connsiteX67" fmla="*/ 239712 w 304800"/>
                <a:gd name="connsiteY67" fmla="*/ 220663 h 331788"/>
                <a:gd name="connsiteX68" fmla="*/ 238611 w 304800"/>
                <a:gd name="connsiteY68" fmla="*/ 223086 h 331788"/>
                <a:gd name="connsiteX69" fmla="*/ 223837 w 304800"/>
                <a:gd name="connsiteY69" fmla="*/ 220641 h 331788"/>
                <a:gd name="connsiteX70" fmla="*/ 223837 w 304800"/>
                <a:gd name="connsiteY70" fmla="*/ 211770 h 331788"/>
                <a:gd name="connsiteX71" fmla="*/ 236113 w 304800"/>
                <a:gd name="connsiteY71" fmla="*/ 212626 h 331788"/>
                <a:gd name="connsiteX72" fmla="*/ 241300 w 304800"/>
                <a:gd name="connsiteY72" fmla="*/ 203597 h 331788"/>
                <a:gd name="connsiteX73" fmla="*/ 241300 w 304800"/>
                <a:gd name="connsiteY73" fmla="*/ 177800 h 331788"/>
                <a:gd name="connsiteX74" fmla="*/ 236295 w 304800"/>
                <a:gd name="connsiteY74" fmla="*/ 187816 h 331788"/>
                <a:gd name="connsiteX75" fmla="*/ 223837 w 304800"/>
                <a:gd name="connsiteY75" fmla="*/ 195310 h 331788"/>
                <a:gd name="connsiteX76" fmla="*/ 223837 w 304800"/>
                <a:gd name="connsiteY76" fmla="*/ 182139 h 331788"/>
                <a:gd name="connsiteX77" fmla="*/ 236299 w 304800"/>
                <a:gd name="connsiteY77" fmla="*/ 174564 h 331788"/>
                <a:gd name="connsiteX78" fmla="*/ 241300 w 304800"/>
                <a:gd name="connsiteY78" fmla="*/ 164449 h 331788"/>
                <a:gd name="connsiteX79" fmla="*/ 114300 w 304800"/>
                <a:gd name="connsiteY79" fmla="*/ 139700 h 331788"/>
                <a:gd name="connsiteX80" fmla="*/ 177800 w 304800"/>
                <a:gd name="connsiteY80" fmla="*/ 164449 h 331788"/>
                <a:gd name="connsiteX81" fmla="*/ 241300 w 304800"/>
                <a:gd name="connsiteY81" fmla="*/ 139700 h 331788"/>
                <a:gd name="connsiteX82" fmla="*/ 241300 w 304800"/>
                <a:gd name="connsiteY82" fmla="*/ 150141 h 331788"/>
                <a:gd name="connsiteX83" fmla="*/ 241300 w 304800"/>
                <a:gd name="connsiteY83" fmla="*/ 157163 h 331788"/>
                <a:gd name="connsiteX84" fmla="*/ 223837 w 304800"/>
                <a:gd name="connsiteY84" fmla="*/ 157163 h 331788"/>
                <a:gd name="connsiteX85" fmla="*/ 223837 w 304800"/>
                <a:gd name="connsiteY85" fmla="*/ 182139 h 331788"/>
                <a:gd name="connsiteX86" fmla="*/ 222671 w 304800"/>
                <a:gd name="connsiteY86" fmla="*/ 182847 h 331788"/>
                <a:gd name="connsiteX87" fmla="*/ 177800 w 304800"/>
                <a:gd name="connsiteY87" fmla="*/ 190500 h 331788"/>
                <a:gd name="connsiteX88" fmla="*/ 114300 w 304800"/>
                <a:gd name="connsiteY88" fmla="*/ 164449 h 331788"/>
                <a:gd name="connsiteX89" fmla="*/ 114300 w 304800"/>
                <a:gd name="connsiteY89" fmla="*/ 139700 h 331788"/>
                <a:gd name="connsiteX90" fmla="*/ 0 w 304800"/>
                <a:gd name="connsiteY90" fmla="*/ 107950 h 331788"/>
                <a:gd name="connsiteX91" fmla="*/ 80963 w 304800"/>
                <a:gd name="connsiteY91" fmla="*/ 107950 h 331788"/>
                <a:gd name="connsiteX92" fmla="*/ 80963 w 304800"/>
                <a:gd name="connsiteY92" fmla="*/ 185738 h 331788"/>
                <a:gd name="connsiteX93" fmla="*/ 80962 w 304800"/>
                <a:gd name="connsiteY93" fmla="*/ 185738 h 331788"/>
                <a:gd name="connsiteX94" fmla="*/ 72209 w 304800"/>
                <a:gd name="connsiteY94" fmla="*/ 187116 h 331788"/>
                <a:gd name="connsiteX95" fmla="*/ 65088 w 304800"/>
                <a:gd name="connsiteY95" fmla="*/ 171450 h 331788"/>
                <a:gd name="connsiteX96" fmla="*/ 0 w 304800"/>
                <a:gd name="connsiteY96" fmla="*/ 171450 h 331788"/>
                <a:gd name="connsiteX97" fmla="*/ 174625 w 304800"/>
                <a:gd name="connsiteY97" fmla="*/ 82988 h 331788"/>
                <a:gd name="connsiteX98" fmla="*/ 174625 w 304800"/>
                <a:gd name="connsiteY98" fmla="*/ 98425 h 331788"/>
                <a:gd name="connsiteX99" fmla="*/ 168293 w 304800"/>
                <a:gd name="connsiteY99" fmla="*/ 83863 h 331788"/>
                <a:gd name="connsiteX100" fmla="*/ 177800 w 304800"/>
                <a:gd name="connsiteY100" fmla="*/ 76200 h 331788"/>
                <a:gd name="connsiteX101" fmla="*/ 241300 w 304800"/>
                <a:gd name="connsiteY101" fmla="*/ 100642 h 331788"/>
                <a:gd name="connsiteX102" fmla="*/ 241300 w 304800"/>
                <a:gd name="connsiteY102" fmla="*/ 126371 h 331788"/>
                <a:gd name="connsiteX103" fmla="*/ 177800 w 304800"/>
                <a:gd name="connsiteY103" fmla="*/ 150813 h 331788"/>
                <a:gd name="connsiteX104" fmla="*/ 114300 w 304800"/>
                <a:gd name="connsiteY104" fmla="*/ 126371 h 331788"/>
                <a:gd name="connsiteX105" fmla="*/ 114300 w 304800"/>
                <a:gd name="connsiteY105" fmla="*/ 100642 h 331788"/>
                <a:gd name="connsiteX106" fmla="*/ 132929 w 304800"/>
                <a:gd name="connsiteY106" fmla="*/ 83115 h 331788"/>
                <a:gd name="connsiteX107" fmla="*/ 165768 w 304800"/>
                <a:gd name="connsiteY107" fmla="*/ 78054 h 331788"/>
                <a:gd name="connsiteX108" fmla="*/ 168293 w 304800"/>
                <a:gd name="connsiteY108" fmla="*/ 83863 h 331788"/>
                <a:gd name="connsiteX109" fmla="*/ 137389 w 304800"/>
                <a:gd name="connsiteY109" fmla="*/ 88130 h 331788"/>
                <a:gd name="connsiteX110" fmla="*/ 120650 w 304800"/>
                <a:gd name="connsiteY110" fmla="*/ 101600 h 331788"/>
                <a:gd name="connsiteX111" fmla="*/ 177800 w 304800"/>
                <a:gd name="connsiteY111" fmla="*/ 120650 h 331788"/>
                <a:gd name="connsiteX112" fmla="*/ 234950 w 304800"/>
                <a:gd name="connsiteY112" fmla="*/ 101600 h 331788"/>
                <a:gd name="connsiteX113" fmla="*/ 177800 w 304800"/>
                <a:gd name="connsiteY113" fmla="*/ 82550 h 331788"/>
                <a:gd name="connsiteX114" fmla="*/ 174625 w 304800"/>
                <a:gd name="connsiteY114" fmla="*/ 82988 h 331788"/>
                <a:gd name="connsiteX115" fmla="*/ 174625 w 304800"/>
                <a:gd name="connsiteY115" fmla="*/ 76689 h 331788"/>
                <a:gd name="connsiteX116" fmla="*/ 92075 w 304800"/>
                <a:gd name="connsiteY116" fmla="*/ 0 h 331788"/>
                <a:gd name="connsiteX117" fmla="*/ 174625 w 304800"/>
                <a:gd name="connsiteY117" fmla="*/ 0 h 331788"/>
                <a:gd name="connsiteX118" fmla="*/ 174625 w 304800"/>
                <a:gd name="connsiteY118" fmla="*/ 76689 h 331788"/>
                <a:gd name="connsiteX119" fmla="*/ 165768 w 304800"/>
                <a:gd name="connsiteY119" fmla="*/ 78054 h 331788"/>
                <a:gd name="connsiteX120" fmla="*/ 158750 w 304800"/>
                <a:gd name="connsiteY120" fmla="*/ 61913 h 331788"/>
                <a:gd name="connsiteX121" fmla="*/ 92075 w 304800"/>
                <a:gd name="connsiteY121" fmla="*/ 61913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304800" h="331788">
                  <a:moveTo>
                    <a:pt x="141287" y="280988"/>
                  </a:moveTo>
                  <a:cubicBezTo>
                    <a:pt x="141287" y="295316"/>
                    <a:pt x="169797" y="305737"/>
                    <a:pt x="204787" y="305737"/>
                  </a:cubicBezTo>
                  <a:cubicBezTo>
                    <a:pt x="239777" y="305737"/>
                    <a:pt x="268287" y="295316"/>
                    <a:pt x="268287" y="280988"/>
                  </a:cubicBezTo>
                  <a:cubicBezTo>
                    <a:pt x="268287" y="280988"/>
                    <a:pt x="268287" y="280988"/>
                    <a:pt x="268287" y="305737"/>
                  </a:cubicBezTo>
                  <a:cubicBezTo>
                    <a:pt x="268287" y="320065"/>
                    <a:pt x="239777" y="331788"/>
                    <a:pt x="204787" y="331788"/>
                  </a:cubicBezTo>
                  <a:cubicBezTo>
                    <a:pt x="169797" y="331788"/>
                    <a:pt x="141287" y="320065"/>
                    <a:pt x="141287" y="305737"/>
                  </a:cubicBezTo>
                  <a:cubicBezTo>
                    <a:pt x="141287" y="305737"/>
                    <a:pt x="141287" y="305737"/>
                    <a:pt x="141287" y="280988"/>
                  </a:cubicBezTo>
                  <a:close/>
                  <a:moveTo>
                    <a:pt x="17462" y="249238"/>
                  </a:moveTo>
                  <a:cubicBezTo>
                    <a:pt x="17462" y="263208"/>
                    <a:pt x="46108" y="274638"/>
                    <a:pt x="81265" y="274638"/>
                  </a:cubicBezTo>
                  <a:cubicBezTo>
                    <a:pt x="103401" y="274638"/>
                    <a:pt x="121631" y="270828"/>
                    <a:pt x="133350" y="263208"/>
                  </a:cubicBezTo>
                  <a:lnTo>
                    <a:pt x="133350" y="288608"/>
                  </a:lnTo>
                  <a:cubicBezTo>
                    <a:pt x="121631" y="294958"/>
                    <a:pt x="103401" y="300038"/>
                    <a:pt x="81265" y="300038"/>
                  </a:cubicBezTo>
                  <a:cubicBezTo>
                    <a:pt x="46108" y="300038"/>
                    <a:pt x="17462" y="288608"/>
                    <a:pt x="17462" y="274638"/>
                  </a:cubicBezTo>
                  <a:cubicBezTo>
                    <a:pt x="17462" y="274638"/>
                    <a:pt x="17462" y="274638"/>
                    <a:pt x="17462" y="249238"/>
                  </a:cubicBezTo>
                  <a:close/>
                  <a:moveTo>
                    <a:pt x="223837" y="226394"/>
                  </a:moveTo>
                  <a:lnTo>
                    <a:pt x="236313" y="228141"/>
                  </a:lnTo>
                  <a:lnTo>
                    <a:pt x="223837" y="255588"/>
                  </a:lnTo>
                  <a:close/>
                  <a:moveTo>
                    <a:pt x="204787" y="217488"/>
                  </a:moveTo>
                  <a:lnTo>
                    <a:pt x="223837" y="220641"/>
                  </a:lnTo>
                  <a:lnTo>
                    <a:pt x="223837" y="226394"/>
                  </a:lnTo>
                  <a:lnTo>
                    <a:pt x="205582" y="223838"/>
                  </a:lnTo>
                  <a:cubicBezTo>
                    <a:pt x="174457" y="223838"/>
                    <a:pt x="149225" y="232367"/>
                    <a:pt x="149225" y="242888"/>
                  </a:cubicBezTo>
                  <a:cubicBezTo>
                    <a:pt x="149225" y="253409"/>
                    <a:pt x="174457" y="261938"/>
                    <a:pt x="205582" y="261938"/>
                  </a:cubicBezTo>
                  <a:cubicBezTo>
                    <a:pt x="236707" y="261938"/>
                    <a:pt x="261939" y="253409"/>
                    <a:pt x="261939" y="242888"/>
                  </a:cubicBezTo>
                  <a:cubicBezTo>
                    <a:pt x="261939" y="237628"/>
                    <a:pt x="255631" y="232865"/>
                    <a:pt x="245433" y="229418"/>
                  </a:cubicBezTo>
                  <a:lnTo>
                    <a:pt x="236313" y="228141"/>
                  </a:lnTo>
                  <a:lnTo>
                    <a:pt x="238611" y="223086"/>
                  </a:lnTo>
                  <a:lnTo>
                    <a:pt x="249659" y="224914"/>
                  </a:lnTo>
                  <a:cubicBezTo>
                    <a:pt x="261160" y="229435"/>
                    <a:pt x="268287" y="235569"/>
                    <a:pt x="268287" y="242027"/>
                  </a:cubicBezTo>
                  <a:cubicBezTo>
                    <a:pt x="268287" y="242027"/>
                    <a:pt x="268287" y="242027"/>
                    <a:pt x="268287" y="267858"/>
                  </a:cubicBezTo>
                  <a:cubicBezTo>
                    <a:pt x="268287" y="282064"/>
                    <a:pt x="239777" y="293688"/>
                    <a:pt x="204787" y="293688"/>
                  </a:cubicBezTo>
                  <a:cubicBezTo>
                    <a:pt x="169797" y="293688"/>
                    <a:pt x="141287" y="282064"/>
                    <a:pt x="141287" y="267858"/>
                  </a:cubicBezTo>
                  <a:cubicBezTo>
                    <a:pt x="141287" y="267858"/>
                    <a:pt x="141287" y="267858"/>
                    <a:pt x="141287" y="242027"/>
                  </a:cubicBezTo>
                  <a:cubicBezTo>
                    <a:pt x="141287" y="229112"/>
                    <a:pt x="169797" y="217488"/>
                    <a:pt x="204787" y="217488"/>
                  </a:cubicBezTo>
                  <a:close/>
                  <a:moveTo>
                    <a:pt x="223837" y="195310"/>
                  </a:moveTo>
                  <a:lnTo>
                    <a:pt x="223837" y="211770"/>
                  </a:lnTo>
                  <a:lnTo>
                    <a:pt x="192182" y="209562"/>
                  </a:lnTo>
                  <a:cubicBezTo>
                    <a:pt x="177431" y="210691"/>
                    <a:pt x="163490" y="213916"/>
                    <a:pt x="153115" y="219075"/>
                  </a:cubicBezTo>
                  <a:lnTo>
                    <a:pt x="153115" y="211336"/>
                  </a:lnTo>
                  <a:cubicBezTo>
                    <a:pt x="153115" y="207466"/>
                    <a:pt x="150522" y="203597"/>
                    <a:pt x="149225" y="199727"/>
                  </a:cubicBezTo>
                  <a:cubicBezTo>
                    <a:pt x="157006" y="202307"/>
                    <a:pt x="167380" y="203597"/>
                    <a:pt x="177755" y="203597"/>
                  </a:cubicBezTo>
                  <a:cubicBezTo>
                    <a:pt x="195262" y="203597"/>
                    <a:pt x="211148" y="200695"/>
                    <a:pt x="222658" y="196019"/>
                  </a:cubicBezTo>
                  <a:close/>
                  <a:moveTo>
                    <a:pt x="80962" y="192088"/>
                  </a:moveTo>
                  <a:lnTo>
                    <a:pt x="80963" y="192088"/>
                  </a:lnTo>
                  <a:lnTo>
                    <a:pt x="80963" y="206375"/>
                  </a:lnTo>
                  <a:lnTo>
                    <a:pt x="74852" y="192932"/>
                  </a:lnTo>
                  <a:close/>
                  <a:moveTo>
                    <a:pt x="80963" y="185738"/>
                  </a:moveTo>
                  <a:lnTo>
                    <a:pt x="125833" y="192800"/>
                  </a:lnTo>
                  <a:cubicBezTo>
                    <a:pt x="137334" y="197234"/>
                    <a:pt x="144462" y="203474"/>
                    <a:pt x="144462" y="210700"/>
                  </a:cubicBezTo>
                  <a:cubicBezTo>
                    <a:pt x="144462" y="210700"/>
                    <a:pt x="144462" y="210700"/>
                    <a:pt x="144462" y="223838"/>
                  </a:cubicBezTo>
                  <a:cubicBezTo>
                    <a:pt x="137982" y="229093"/>
                    <a:pt x="132798" y="235662"/>
                    <a:pt x="132798" y="242231"/>
                  </a:cubicBezTo>
                  <a:lnTo>
                    <a:pt x="132798" y="251428"/>
                  </a:lnTo>
                  <a:cubicBezTo>
                    <a:pt x="121135" y="257997"/>
                    <a:pt x="102992" y="261938"/>
                    <a:pt x="80962" y="261938"/>
                  </a:cubicBezTo>
                  <a:cubicBezTo>
                    <a:pt x="45972" y="261938"/>
                    <a:pt x="17462" y="251428"/>
                    <a:pt x="17462" y="236976"/>
                  </a:cubicBezTo>
                  <a:cubicBezTo>
                    <a:pt x="17462" y="236976"/>
                    <a:pt x="17462" y="236976"/>
                    <a:pt x="17462" y="210700"/>
                  </a:cubicBezTo>
                  <a:cubicBezTo>
                    <a:pt x="17462" y="203474"/>
                    <a:pt x="24589" y="197234"/>
                    <a:pt x="36091" y="192800"/>
                  </a:cubicBezTo>
                  <a:lnTo>
                    <a:pt x="72209" y="187116"/>
                  </a:lnTo>
                  <a:lnTo>
                    <a:pt x="74852" y="192932"/>
                  </a:lnTo>
                  <a:lnTo>
                    <a:pt x="40551" y="197668"/>
                  </a:lnTo>
                  <a:cubicBezTo>
                    <a:pt x="30209" y="201115"/>
                    <a:pt x="23812" y="205878"/>
                    <a:pt x="23812" y="211138"/>
                  </a:cubicBezTo>
                  <a:cubicBezTo>
                    <a:pt x="23812" y="221659"/>
                    <a:pt x="49399" y="230188"/>
                    <a:pt x="80962" y="230188"/>
                  </a:cubicBezTo>
                  <a:cubicBezTo>
                    <a:pt x="112525" y="230188"/>
                    <a:pt x="138112" y="221659"/>
                    <a:pt x="138112" y="211138"/>
                  </a:cubicBezTo>
                  <a:cubicBezTo>
                    <a:pt x="138112" y="205878"/>
                    <a:pt x="131715" y="201115"/>
                    <a:pt x="121373" y="197668"/>
                  </a:cubicBezTo>
                  <a:lnTo>
                    <a:pt x="80963" y="192088"/>
                  </a:lnTo>
                  <a:close/>
                  <a:moveTo>
                    <a:pt x="241300" y="157163"/>
                  </a:moveTo>
                  <a:lnTo>
                    <a:pt x="304800" y="157163"/>
                  </a:lnTo>
                  <a:lnTo>
                    <a:pt x="304800" y="220663"/>
                  </a:lnTo>
                  <a:lnTo>
                    <a:pt x="239712" y="220663"/>
                  </a:lnTo>
                  <a:lnTo>
                    <a:pt x="238611" y="223086"/>
                  </a:lnTo>
                  <a:lnTo>
                    <a:pt x="223837" y="220641"/>
                  </a:lnTo>
                  <a:lnTo>
                    <a:pt x="223837" y="211770"/>
                  </a:lnTo>
                  <a:lnTo>
                    <a:pt x="236113" y="212626"/>
                  </a:lnTo>
                  <a:cubicBezTo>
                    <a:pt x="238707" y="208756"/>
                    <a:pt x="241300" y="206177"/>
                    <a:pt x="241300" y="203597"/>
                  </a:cubicBezTo>
                  <a:cubicBezTo>
                    <a:pt x="241300" y="177800"/>
                    <a:pt x="241300" y="177800"/>
                    <a:pt x="241300" y="177800"/>
                  </a:cubicBezTo>
                  <a:cubicBezTo>
                    <a:pt x="241300" y="181347"/>
                    <a:pt x="239517" y="184733"/>
                    <a:pt x="236295" y="187816"/>
                  </a:cubicBezTo>
                  <a:lnTo>
                    <a:pt x="223837" y="195310"/>
                  </a:lnTo>
                  <a:lnTo>
                    <a:pt x="223837" y="182139"/>
                  </a:lnTo>
                  <a:lnTo>
                    <a:pt x="236299" y="174564"/>
                  </a:lnTo>
                  <a:cubicBezTo>
                    <a:pt x="239518" y="171450"/>
                    <a:pt x="241300" y="168031"/>
                    <a:pt x="241300" y="164449"/>
                  </a:cubicBezTo>
                  <a:close/>
                  <a:moveTo>
                    <a:pt x="114300" y="139700"/>
                  </a:moveTo>
                  <a:cubicBezTo>
                    <a:pt x="114300" y="152726"/>
                    <a:pt x="142810" y="164449"/>
                    <a:pt x="177800" y="164449"/>
                  </a:cubicBezTo>
                  <a:cubicBezTo>
                    <a:pt x="212790" y="164449"/>
                    <a:pt x="241300" y="152726"/>
                    <a:pt x="241300" y="139700"/>
                  </a:cubicBezTo>
                  <a:cubicBezTo>
                    <a:pt x="241300" y="139700"/>
                    <a:pt x="241300" y="139700"/>
                    <a:pt x="241300" y="150141"/>
                  </a:cubicBezTo>
                  <a:lnTo>
                    <a:pt x="241300" y="157163"/>
                  </a:lnTo>
                  <a:lnTo>
                    <a:pt x="223837" y="157163"/>
                  </a:lnTo>
                  <a:lnTo>
                    <a:pt x="223837" y="182139"/>
                  </a:lnTo>
                  <a:lnTo>
                    <a:pt x="222671" y="182847"/>
                  </a:lnTo>
                  <a:cubicBezTo>
                    <a:pt x="211170" y="187569"/>
                    <a:pt x="195295" y="190500"/>
                    <a:pt x="177800" y="190500"/>
                  </a:cubicBezTo>
                  <a:cubicBezTo>
                    <a:pt x="142810" y="190500"/>
                    <a:pt x="114300" y="178777"/>
                    <a:pt x="114300" y="164449"/>
                  </a:cubicBezTo>
                  <a:cubicBezTo>
                    <a:pt x="114300" y="164449"/>
                    <a:pt x="114300" y="164449"/>
                    <a:pt x="114300" y="139700"/>
                  </a:cubicBezTo>
                  <a:close/>
                  <a:moveTo>
                    <a:pt x="0" y="107950"/>
                  </a:moveTo>
                  <a:lnTo>
                    <a:pt x="80963" y="107950"/>
                  </a:lnTo>
                  <a:lnTo>
                    <a:pt x="80963" y="185738"/>
                  </a:lnTo>
                  <a:lnTo>
                    <a:pt x="80962" y="185738"/>
                  </a:lnTo>
                  <a:lnTo>
                    <a:pt x="72209" y="187116"/>
                  </a:lnTo>
                  <a:lnTo>
                    <a:pt x="65088" y="171450"/>
                  </a:lnTo>
                  <a:lnTo>
                    <a:pt x="0" y="171450"/>
                  </a:lnTo>
                  <a:close/>
                  <a:moveTo>
                    <a:pt x="174625" y="82988"/>
                  </a:moveTo>
                  <a:lnTo>
                    <a:pt x="174625" y="98425"/>
                  </a:lnTo>
                  <a:lnTo>
                    <a:pt x="168293" y="83863"/>
                  </a:lnTo>
                  <a:close/>
                  <a:moveTo>
                    <a:pt x="177800" y="76200"/>
                  </a:moveTo>
                  <a:cubicBezTo>
                    <a:pt x="212790" y="76200"/>
                    <a:pt x="241300" y="86491"/>
                    <a:pt x="241300" y="100642"/>
                  </a:cubicBezTo>
                  <a:cubicBezTo>
                    <a:pt x="241300" y="100642"/>
                    <a:pt x="241300" y="100642"/>
                    <a:pt x="241300" y="126371"/>
                  </a:cubicBezTo>
                  <a:cubicBezTo>
                    <a:pt x="241300" y="140522"/>
                    <a:pt x="212790" y="150813"/>
                    <a:pt x="177800" y="150813"/>
                  </a:cubicBezTo>
                  <a:cubicBezTo>
                    <a:pt x="142810" y="150813"/>
                    <a:pt x="114300" y="140522"/>
                    <a:pt x="114300" y="126371"/>
                  </a:cubicBezTo>
                  <a:cubicBezTo>
                    <a:pt x="114300" y="126371"/>
                    <a:pt x="114300" y="126371"/>
                    <a:pt x="114300" y="100642"/>
                  </a:cubicBezTo>
                  <a:cubicBezTo>
                    <a:pt x="114300" y="93567"/>
                    <a:pt x="121427" y="87456"/>
                    <a:pt x="132929" y="83115"/>
                  </a:cubicBezTo>
                  <a:lnTo>
                    <a:pt x="165768" y="78054"/>
                  </a:lnTo>
                  <a:lnTo>
                    <a:pt x="168293" y="83863"/>
                  </a:lnTo>
                  <a:lnTo>
                    <a:pt x="137389" y="88130"/>
                  </a:lnTo>
                  <a:cubicBezTo>
                    <a:pt x="127047" y="91577"/>
                    <a:pt x="120650" y="96340"/>
                    <a:pt x="120650" y="101600"/>
                  </a:cubicBezTo>
                  <a:cubicBezTo>
                    <a:pt x="120650" y="112121"/>
                    <a:pt x="146237" y="120650"/>
                    <a:pt x="177800" y="120650"/>
                  </a:cubicBezTo>
                  <a:cubicBezTo>
                    <a:pt x="209363" y="120650"/>
                    <a:pt x="234950" y="112121"/>
                    <a:pt x="234950" y="101600"/>
                  </a:cubicBezTo>
                  <a:cubicBezTo>
                    <a:pt x="234950" y="91079"/>
                    <a:pt x="209363" y="82550"/>
                    <a:pt x="177800" y="82550"/>
                  </a:cubicBezTo>
                  <a:lnTo>
                    <a:pt x="174625" y="82988"/>
                  </a:lnTo>
                  <a:lnTo>
                    <a:pt x="174625" y="76689"/>
                  </a:lnTo>
                  <a:close/>
                  <a:moveTo>
                    <a:pt x="92075" y="0"/>
                  </a:moveTo>
                  <a:lnTo>
                    <a:pt x="174625" y="0"/>
                  </a:lnTo>
                  <a:lnTo>
                    <a:pt x="174625" y="76689"/>
                  </a:lnTo>
                  <a:lnTo>
                    <a:pt x="165768" y="78054"/>
                  </a:lnTo>
                  <a:lnTo>
                    <a:pt x="158750" y="61913"/>
                  </a:lnTo>
                  <a:lnTo>
                    <a:pt x="92075" y="619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4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348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"/>
          <p:cNvGrpSpPr/>
          <p:nvPr/>
        </p:nvGrpSpPr>
        <p:grpSpPr>
          <a:xfrm>
            <a:off x="2711255" y="1518747"/>
            <a:ext cx="3721490" cy="2566469"/>
            <a:chOff x="3624985" y="1796396"/>
            <a:chExt cx="4961986" cy="3421959"/>
          </a:xfrm>
        </p:grpSpPr>
        <p:sp>
          <p:nvSpPr>
            <p:cNvPr id="29" name="Freeform: Shape 30"/>
            <p:cNvSpPr>
              <a:spLocks/>
            </p:cNvSpPr>
            <p:nvPr/>
          </p:nvSpPr>
          <p:spPr bwMode="auto">
            <a:xfrm rot="18746405">
              <a:off x="5463083" y="1800779"/>
              <a:ext cx="713030" cy="704263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31"/>
            <p:cNvSpPr>
              <a:spLocks/>
            </p:cNvSpPr>
            <p:nvPr/>
          </p:nvSpPr>
          <p:spPr bwMode="auto">
            <a:xfrm rot="21275257">
              <a:off x="5953241" y="2099901"/>
              <a:ext cx="1848325" cy="18497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79999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32"/>
            <p:cNvSpPr>
              <a:spLocks/>
            </p:cNvSpPr>
            <p:nvPr/>
          </p:nvSpPr>
          <p:spPr bwMode="auto">
            <a:xfrm rot="21275257">
              <a:off x="3624985" y="2171905"/>
              <a:ext cx="2410859" cy="2410859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79999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Oval 33"/>
            <p:cNvSpPr>
              <a:spLocks/>
            </p:cNvSpPr>
            <p:nvPr/>
          </p:nvSpPr>
          <p:spPr bwMode="auto">
            <a:xfrm rot="21275257">
              <a:off x="3882852" y="2430339"/>
              <a:ext cx="1895489" cy="189402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Oval 34"/>
            <p:cNvSpPr>
              <a:spLocks/>
            </p:cNvSpPr>
            <p:nvPr/>
          </p:nvSpPr>
          <p:spPr bwMode="auto">
            <a:xfrm rot="21275257">
              <a:off x="6248446" y="2384922"/>
              <a:ext cx="1267009" cy="12667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35"/>
            <p:cNvSpPr>
              <a:spLocks/>
            </p:cNvSpPr>
            <p:nvPr/>
          </p:nvSpPr>
          <p:spPr bwMode="auto">
            <a:xfrm rot="21275257">
              <a:off x="6966582" y="3597965"/>
              <a:ext cx="1620389" cy="162039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79999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36"/>
            <p:cNvSpPr>
              <a:spLocks/>
            </p:cNvSpPr>
            <p:nvPr/>
          </p:nvSpPr>
          <p:spPr bwMode="auto">
            <a:xfrm rot="21275257">
              <a:off x="7222279" y="3853663"/>
              <a:ext cx="1108996" cy="11089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37"/>
            <p:cNvSpPr>
              <a:spLocks/>
            </p:cNvSpPr>
            <p:nvPr/>
          </p:nvSpPr>
          <p:spPr bwMode="auto">
            <a:xfrm rot="7501686">
              <a:off x="5875851" y="3550479"/>
              <a:ext cx="1341314" cy="1088539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38"/>
            <p:cNvSpPr>
              <a:spLocks/>
            </p:cNvSpPr>
            <p:nvPr/>
          </p:nvSpPr>
          <p:spPr bwMode="auto">
            <a:xfrm rot="256945">
              <a:off x="8059171" y="2807776"/>
              <a:ext cx="436876" cy="632667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TextBox 39"/>
            <p:cNvSpPr txBox="1">
              <a:spLocks/>
            </p:cNvSpPr>
            <p:nvPr/>
          </p:nvSpPr>
          <p:spPr bwMode="auto">
            <a:xfrm>
              <a:off x="5371773" y="2099996"/>
              <a:ext cx="1167441" cy="306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 fontScale="92500" lnSpcReduction="10000"/>
            </a:bodyPr>
            <a:lstStyle/>
            <a:p>
              <a:pPr marL="0" lvl="1" indent="0">
                <a:buNone/>
              </a:pPr>
              <a:r>
                <a:rPr lang="zh-CN" altLang="en-US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 </a:t>
              </a:r>
            </a:p>
          </p:txBody>
        </p:sp>
        <p:sp>
          <p:nvSpPr>
            <p:cNvPr id="39" name="TextBox 80"/>
            <p:cNvSpPr txBox="1">
              <a:spLocks/>
            </p:cNvSpPr>
            <p:nvPr/>
          </p:nvSpPr>
          <p:spPr bwMode="auto">
            <a:xfrm>
              <a:off x="7775767" y="2985944"/>
              <a:ext cx="659893" cy="400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 anchorCtr="1">
              <a:normAutofit/>
            </a:bodyPr>
            <a:lstStyle/>
            <a:p>
              <a:pPr marL="0" lvl="1" indent="0" algn="ctr">
                <a:buNone/>
              </a:pPr>
              <a:r>
                <a:rPr lang="zh-CN" altLang="en-US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 </a:t>
              </a:r>
            </a:p>
          </p:txBody>
        </p:sp>
        <p:sp>
          <p:nvSpPr>
            <p:cNvPr id="40" name="TextBox 81"/>
            <p:cNvSpPr txBox="1">
              <a:spLocks/>
            </p:cNvSpPr>
            <p:nvPr/>
          </p:nvSpPr>
          <p:spPr bwMode="auto">
            <a:xfrm>
              <a:off x="5905361" y="4171305"/>
              <a:ext cx="1167441" cy="306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 fontScale="92500" lnSpcReduction="10000"/>
            </a:bodyPr>
            <a:lstStyle/>
            <a:p>
              <a:pPr marL="0" lvl="1" indent="0">
                <a:buNone/>
              </a:pPr>
              <a:r>
                <a:rPr lang="zh-CN" altLang="en-US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 </a:t>
              </a:r>
            </a:p>
          </p:txBody>
        </p:sp>
        <p:sp>
          <p:nvSpPr>
            <p:cNvPr id="41" name="Freeform: Shape 103"/>
            <p:cNvSpPr>
              <a:spLocks/>
            </p:cNvSpPr>
            <p:nvPr/>
          </p:nvSpPr>
          <p:spPr bwMode="auto">
            <a:xfrm>
              <a:off x="6483193" y="2601561"/>
              <a:ext cx="820929" cy="820929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104"/>
            <p:cNvSpPr>
              <a:spLocks/>
            </p:cNvSpPr>
            <p:nvPr/>
          </p:nvSpPr>
          <p:spPr bwMode="auto">
            <a:xfrm>
              <a:off x="7389453" y="4000206"/>
              <a:ext cx="800877" cy="800877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105"/>
            <p:cNvSpPr>
              <a:spLocks/>
            </p:cNvSpPr>
            <p:nvPr/>
          </p:nvSpPr>
          <p:spPr bwMode="auto">
            <a:xfrm>
              <a:off x="4400601" y="2922354"/>
              <a:ext cx="914117" cy="914117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86064" y="1593064"/>
            <a:ext cx="2101227" cy="2111182"/>
            <a:chOff x="586064" y="1593064"/>
            <a:chExt cx="2101227" cy="2111182"/>
          </a:xfrm>
        </p:grpSpPr>
        <p:sp>
          <p:nvSpPr>
            <p:cNvPr id="4" name="Oval 25"/>
            <p:cNvSpPr/>
            <p:nvPr/>
          </p:nvSpPr>
          <p:spPr bwMode="auto">
            <a:xfrm>
              <a:off x="588445" y="3266724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Oval 52"/>
            <p:cNvSpPr/>
            <p:nvPr/>
          </p:nvSpPr>
          <p:spPr bwMode="auto">
            <a:xfrm>
              <a:off x="586064" y="1651440"/>
              <a:ext cx="342900" cy="3429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Oval 55"/>
            <p:cNvSpPr/>
            <p:nvPr/>
          </p:nvSpPr>
          <p:spPr bwMode="auto">
            <a:xfrm>
              <a:off x="586064" y="2459082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Group 41"/>
            <p:cNvGrpSpPr/>
            <p:nvPr/>
          </p:nvGrpSpPr>
          <p:grpSpPr>
            <a:xfrm>
              <a:off x="928965" y="1593064"/>
              <a:ext cx="1758326" cy="530914"/>
              <a:chOff x="1523492" y="2821689"/>
              <a:chExt cx="2327662" cy="707886"/>
            </a:xfrm>
          </p:grpSpPr>
          <p:sp>
            <p:nvSpPr>
              <p:cNvPr id="27" name="TextBox 42"/>
              <p:cNvSpPr txBox="1">
                <a:spLocks/>
              </p:cNvSpPr>
              <p:nvPr/>
            </p:nvSpPr>
            <p:spPr bwMode="auto">
              <a:xfrm>
                <a:off x="1523492" y="2821689"/>
                <a:ext cx="171269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216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 </a:t>
                </a:r>
              </a:p>
            </p:txBody>
          </p:sp>
          <p:sp>
            <p:nvSpPr>
              <p:cNvPr id="28" name="TextBox 43"/>
              <p:cNvSpPr txBox="1">
                <a:spLocks/>
              </p:cNvSpPr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216000" tIns="0" rIns="216000" bIns="0" anchor="ctr" anchorCtr="0">
                <a:normAutofit fontScale="70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12" name="Group 44"/>
            <p:cNvGrpSpPr/>
            <p:nvPr/>
          </p:nvGrpSpPr>
          <p:grpSpPr>
            <a:xfrm>
              <a:off x="928965" y="2383198"/>
              <a:ext cx="1758326" cy="530914"/>
              <a:chOff x="1523492" y="2821689"/>
              <a:chExt cx="2327662" cy="707886"/>
            </a:xfrm>
          </p:grpSpPr>
          <p:sp>
            <p:nvSpPr>
              <p:cNvPr id="25" name="TextBox 45"/>
              <p:cNvSpPr txBox="1">
                <a:spLocks/>
              </p:cNvSpPr>
              <p:nvPr/>
            </p:nvSpPr>
            <p:spPr bwMode="auto">
              <a:xfrm>
                <a:off x="1523492" y="2821689"/>
                <a:ext cx="171269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216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 </a:t>
                </a:r>
              </a:p>
            </p:txBody>
          </p:sp>
          <p:sp>
            <p:nvSpPr>
              <p:cNvPr id="26" name="TextBox 46"/>
              <p:cNvSpPr txBox="1">
                <a:spLocks/>
              </p:cNvSpPr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216000" tIns="0" rIns="216000" bIns="0" anchor="ctr" anchorCtr="0">
                <a:normAutofit fontScale="70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13" name="Group 47"/>
            <p:cNvGrpSpPr/>
            <p:nvPr/>
          </p:nvGrpSpPr>
          <p:grpSpPr>
            <a:xfrm>
              <a:off x="928965" y="3173332"/>
              <a:ext cx="1758326" cy="530914"/>
              <a:chOff x="1523492" y="2821689"/>
              <a:chExt cx="2327662" cy="707886"/>
            </a:xfrm>
          </p:grpSpPr>
          <p:sp>
            <p:nvSpPr>
              <p:cNvPr id="23" name="TextBox 48"/>
              <p:cNvSpPr txBox="1">
                <a:spLocks/>
              </p:cNvSpPr>
              <p:nvPr/>
            </p:nvSpPr>
            <p:spPr bwMode="auto">
              <a:xfrm>
                <a:off x="1523492" y="2821689"/>
                <a:ext cx="171269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216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 </a:t>
                </a:r>
              </a:p>
            </p:txBody>
          </p:sp>
          <p:sp>
            <p:nvSpPr>
              <p:cNvPr id="24" name="TextBox 49"/>
              <p:cNvSpPr txBox="1">
                <a:spLocks/>
              </p:cNvSpPr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216000" tIns="0" rIns="216000" bIns="0" anchor="ctr" anchorCtr="0">
                <a:normAutofit fontScale="70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6636464" y="1593064"/>
            <a:ext cx="2103607" cy="2111182"/>
            <a:chOff x="6636464" y="1593064"/>
            <a:chExt cx="2103607" cy="2111182"/>
          </a:xfrm>
        </p:grpSpPr>
        <p:sp>
          <p:nvSpPr>
            <p:cNvPr id="7" name="Oval 82"/>
            <p:cNvSpPr/>
            <p:nvPr/>
          </p:nvSpPr>
          <p:spPr bwMode="auto">
            <a:xfrm>
              <a:off x="6638845" y="3266724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Oval 83"/>
            <p:cNvSpPr/>
            <p:nvPr/>
          </p:nvSpPr>
          <p:spPr bwMode="auto">
            <a:xfrm>
              <a:off x="6636464" y="1651440"/>
              <a:ext cx="342900" cy="3429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Oval 84"/>
            <p:cNvSpPr/>
            <p:nvPr/>
          </p:nvSpPr>
          <p:spPr bwMode="auto">
            <a:xfrm>
              <a:off x="6636464" y="2459082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50"/>
            <p:cNvGrpSpPr/>
            <p:nvPr/>
          </p:nvGrpSpPr>
          <p:grpSpPr>
            <a:xfrm>
              <a:off x="6979364" y="1593064"/>
              <a:ext cx="1758326" cy="530914"/>
              <a:chOff x="1523492" y="2821689"/>
              <a:chExt cx="2327662" cy="707886"/>
            </a:xfrm>
          </p:grpSpPr>
          <p:sp>
            <p:nvSpPr>
              <p:cNvPr id="21" name="TextBox 51"/>
              <p:cNvSpPr txBox="1">
                <a:spLocks/>
              </p:cNvSpPr>
              <p:nvPr/>
            </p:nvSpPr>
            <p:spPr bwMode="auto">
              <a:xfrm>
                <a:off x="1523492" y="2821689"/>
                <a:ext cx="171269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216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标题文本预设 </a:t>
                </a:r>
              </a:p>
            </p:txBody>
          </p:sp>
          <p:sp>
            <p:nvSpPr>
              <p:cNvPr id="22" name="TextBox 53"/>
              <p:cNvSpPr txBox="1">
                <a:spLocks/>
              </p:cNvSpPr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216000" tIns="0" rIns="216000" bIns="0" anchor="ctr" anchorCtr="0">
                <a:normAutofit fontScale="70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此部分内容作为文字排版占位显示 </a:t>
                </a:r>
                <a:br>
                  <a:rPr lang="zh-CN" altLang="en-US" sz="1000" dirty="0"/>
                </a:br>
                <a:r>
                  <a:rPr lang="zh-CN" altLang="en-US" sz="1000" dirty="0"/>
                  <a:t>（建议使用主题字体）</a:t>
                </a:r>
              </a:p>
            </p:txBody>
          </p:sp>
        </p:grpSp>
        <p:grpSp>
          <p:nvGrpSpPr>
            <p:cNvPr id="15" name="Group 54"/>
            <p:cNvGrpSpPr/>
            <p:nvPr/>
          </p:nvGrpSpPr>
          <p:grpSpPr>
            <a:xfrm>
              <a:off x="6979364" y="2383198"/>
              <a:ext cx="1758326" cy="530914"/>
              <a:chOff x="1523492" y="2821689"/>
              <a:chExt cx="2327662" cy="707886"/>
            </a:xfrm>
          </p:grpSpPr>
          <p:sp>
            <p:nvSpPr>
              <p:cNvPr id="19" name="TextBox 56"/>
              <p:cNvSpPr txBox="1">
                <a:spLocks/>
              </p:cNvSpPr>
              <p:nvPr/>
            </p:nvSpPr>
            <p:spPr bwMode="auto">
              <a:xfrm>
                <a:off x="1523492" y="2821689"/>
                <a:ext cx="171269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216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 </a:t>
                </a:r>
              </a:p>
            </p:txBody>
          </p:sp>
          <p:sp>
            <p:nvSpPr>
              <p:cNvPr id="20" name="TextBox 57"/>
              <p:cNvSpPr txBox="1">
                <a:spLocks/>
              </p:cNvSpPr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216000" tIns="0" rIns="216000" bIns="0" anchor="ctr" anchorCtr="0">
                <a:normAutofit fontScale="70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16" name="Group 58"/>
            <p:cNvGrpSpPr/>
            <p:nvPr/>
          </p:nvGrpSpPr>
          <p:grpSpPr>
            <a:xfrm>
              <a:off x="6981745" y="3173332"/>
              <a:ext cx="1758326" cy="530914"/>
              <a:chOff x="1523492" y="2821689"/>
              <a:chExt cx="2327662" cy="707886"/>
            </a:xfrm>
          </p:grpSpPr>
          <p:sp>
            <p:nvSpPr>
              <p:cNvPr id="17" name="TextBox 59"/>
              <p:cNvSpPr txBox="1">
                <a:spLocks/>
              </p:cNvSpPr>
              <p:nvPr/>
            </p:nvSpPr>
            <p:spPr bwMode="auto">
              <a:xfrm>
                <a:off x="1523492" y="2821689"/>
                <a:ext cx="1712692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216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 </a:t>
                </a:r>
              </a:p>
            </p:txBody>
          </p:sp>
          <p:sp>
            <p:nvSpPr>
              <p:cNvPr id="18" name="TextBox 60"/>
              <p:cNvSpPr txBox="1">
                <a:spLocks/>
              </p:cNvSpPr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216000" tIns="0" rIns="216000" bIns="0" anchor="ctr" anchorCtr="0">
                <a:normAutofit fontScale="70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  <p:sp>
        <p:nvSpPr>
          <p:cNvPr id="48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608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A370A528-481F-43C1-AAC1-CEECFF9C8C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8685"/>
            <a:ext cx="9226746" cy="6146251"/>
          </a:xfrm>
          <a:prstGeom prst="rect">
            <a:avLst/>
          </a:prstGeom>
        </p:spPr>
      </p:pic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-946704" y="3867793"/>
            <a:ext cx="10114518" cy="1800301"/>
            <a:chOff x="168" y="2255"/>
            <a:chExt cx="5607" cy="998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168" y="2255"/>
              <a:ext cx="5607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168" y="2259"/>
              <a:ext cx="5602" cy="994"/>
            </a:xfrm>
            <a:custGeom>
              <a:avLst/>
              <a:gdLst>
                <a:gd name="T0" fmla="*/ 1244 w 1244"/>
                <a:gd name="T1" fmla="*/ 0 h 218"/>
                <a:gd name="T2" fmla="*/ 516 w 1244"/>
                <a:gd name="T3" fmla="*/ 0 h 218"/>
                <a:gd name="T4" fmla="*/ 0 w 1244"/>
                <a:gd name="T5" fmla="*/ 218 h 218"/>
                <a:gd name="T6" fmla="*/ 1244 w 1244"/>
                <a:gd name="T7" fmla="*/ 218 h 218"/>
                <a:gd name="T8" fmla="*/ 1244 w 1244"/>
                <a:gd name="T9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4" h="218">
                  <a:moveTo>
                    <a:pt x="1244" y="0"/>
                  </a:moveTo>
                  <a:cubicBezTo>
                    <a:pt x="516" y="0"/>
                    <a:pt x="516" y="0"/>
                    <a:pt x="516" y="0"/>
                  </a:cubicBezTo>
                  <a:cubicBezTo>
                    <a:pt x="299" y="0"/>
                    <a:pt x="107" y="87"/>
                    <a:pt x="0" y="218"/>
                  </a:cubicBezTo>
                  <a:cubicBezTo>
                    <a:pt x="1244" y="218"/>
                    <a:pt x="1244" y="218"/>
                    <a:pt x="1244" y="218"/>
                  </a:cubicBezTo>
                  <a:lnTo>
                    <a:pt x="1244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654" y="2332"/>
              <a:ext cx="5116" cy="921"/>
            </a:xfrm>
            <a:custGeom>
              <a:avLst/>
              <a:gdLst>
                <a:gd name="T0" fmla="*/ 1136 w 1136"/>
                <a:gd name="T1" fmla="*/ 0 h 202"/>
                <a:gd name="T2" fmla="*/ 502 w 1136"/>
                <a:gd name="T3" fmla="*/ 0 h 202"/>
                <a:gd name="T4" fmla="*/ 0 w 1136"/>
                <a:gd name="T5" fmla="*/ 202 h 202"/>
                <a:gd name="T6" fmla="*/ 1136 w 1136"/>
                <a:gd name="T7" fmla="*/ 202 h 202"/>
                <a:gd name="T8" fmla="*/ 1136 w 1136"/>
                <a:gd name="T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6" h="202">
                  <a:moveTo>
                    <a:pt x="1136" y="0"/>
                  </a:moveTo>
                  <a:cubicBezTo>
                    <a:pt x="502" y="0"/>
                    <a:pt x="502" y="0"/>
                    <a:pt x="502" y="0"/>
                  </a:cubicBezTo>
                  <a:cubicBezTo>
                    <a:pt x="294" y="0"/>
                    <a:pt x="109" y="80"/>
                    <a:pt x="0" y="202"/>
                  </a:cubicBezTo>
                  <a:cubicBezTo>
                    <a:pt x="1136" y="202"/>
                    <a:pt x="1136" y="202"/>
                    <a:pt x="1136" y="202"/>
                  </a:cubicBezTo>
                  <a:lnTo>
                    <a:pt x="1136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1217" y="2533"/>
              <a:ext cx="4553" cy="720"/>
            </a:xfrm>
            <a:custGeom>
              <a:avLst/>
              <a:gdLst>
                <a:gd name="T0" fmla="*/ 1011 w 1011"/>
                <a:gd name="T1" fmla="*/ 0 h 158"/>
                <a:gd name="T2" fmla="*/ 457 w 1011"/>
                <a:gd name="T3" fmla="*/ 0 h 158"/>
                <a:gd name="T4" fmla="*/ 0 w 1011"/>
                <a:gd name="T5" fmla="*/ 158 h 158"/>
                <a:gd name="T6" fmla="*/ 1011 w 1011"/>
                <a:gd name="T7" fmla="*/ 158 h 158"/>
                <a:gd name="T8" fmla="*/ 1011 w 1011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1" h="158">
                  <a:moveTo>
                    <a:pt x="1011" y="0"/>
                  </a:moveTo>
                  <a:cubicBezTo>
                    <a:pt x="457" y="0"/>
                    <a:pt x="457" y="0"/>
                    <a:pt x="457" y="0"/>
                  </a:cubicBezTo>
                  <a:cubicBezTo>
                    <a:pt x="275" y="0"/>
                    <a:pt x="111" y="61"/>
                    <a:pt x="0" y="158"/>
                  </a:cubicBezTo>
                  <a:cubicBezTo>
                    <a:pt x="1011" y="158"/>
                    <a:pt x="1011" y="158"/>
                    <a:pt x="1011" y="158"/>
                  </a:cubicBez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" name="TextBox 48">
            <a:extLst>
              <a:ext uri="{FF2B5EF4-FFF2-40B4-BE49-F238E27FC236}">
                <a16:creationId xmlns:a16="http://schemas.microsoft.com/office/drawing/2014/main" xmlns="" id="{7CD36A41-945B-4505-B2BB-259F8D846F42}"/>
              </a:ext>
            </a:extLst>
          </p:cNvPr>
          <p:cNvSpPr txBox="1"/>
          <p:nvPr/>
        </p:nvSpPr>
        <p:spPr>
          <a:xfrm>
            <a:off x="2483768" y="2139702"/>
            <a:ext cx="41764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3" name="TextBox 49">
            <a:extLst>
              <a:ext uri="{FF2B5EF4-FFF2-40B4-BE49-F238E27FC236}">
                <a16:creationId xmlns:a16="http://schemas.microsoft.com/office/drawing/2014/main" xmlns="" id="{4449A5B2-C7AB-4BFB-A769-8061A681B324}"/>
              </a:ext>
            </a:extLst>
          </p:cNvPr>
          <p:cNvSpPr txBox="1"/>
          <p:nvPr/>
        </p:nvSpPr>
        <p:spPr>
          <a:xfrm>
            <a:off x="3664070" y="2952695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14" name="TextBox 48">
            <a:extLst>
              <a:ext uri="{FF2B5EF4-FFF2-40B4-BE49-F238E27FC236}">
                <a16:creationId xmlns:a16="http://schemas.microsoft.com/office/drawing/2014/main" xmlns="" id="{3BD43A36-FE87-4FF5-B7B5-A2D3D6E80C39}"/>
              </a:ext>
            </a:extLst>
          </p:cNvPr>
          <p:cNvSpPr txBox="1"/>
          <p:nvPr/>
        </p:nvSpPr>
        <p:spPr>
          <a:xfrm>
            <a:off x="3951510" y="916732"/>
            <a:ext cx="148458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Agency FB" panose="020B0503020202020204" pitchFamily="34" charset="0"/>
                <a:ea typeface="华康雅宋体W9(P)" panose="02020900000000000000" pitchFamily="18" charset="-122"/>
                <a:cs typeface="Narkisim" panose="020E0502050101010101" pitchFamily="34" charset="-79"/>
                <a:sym typeface="+mn-lt"/>
              </a:rPr>
              <a:t>02</a:t>
            </a:r>
            <a:endParaRPr lang="en-GB" altLang="zh-CN" sz="8000" dirty="0">
              <a:solidFill>
                <a:schemeClr val="bg1"/>
              </a:solidFill>
              <a:latin typeface="Agency FB" panose="020B0503020202020204" pitchFamily="34" charset="0"/>
              <a:ea typeface="华康雅宋体W9(P)" panose="02020900000000000000" pitchFamily="18" charset="-122"/>
              <a:cs typeface="Narkisim" panose="020E0502050101010101" pitchFamily="34" charset="-79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556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6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6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ŝḷîḓé-Rectangle 3">
            <a:extLst>
              <a:ext uri="{FF2B5EF4-FFF2-40B4-BE49-F238E27FC236}">
                <a16:creationId xmlns:a16="http://schemas.microsoft.com/office/drawing/2014/main" xmlns="" id="{41928722-78F0-4C50-BD7B-7E6269C432EC}"/>
              </a:ext>
            </a:extLst>
          </p:cNvPr>
          <p:cNvSpPr/>
          <p:nvPr/>
        </p:nvSpPr>
        <p:spPr>
          <a:xfrm>
            <a:off x="1115616" y="1518882"/>
            <a:ext cx="2660387" cy="294517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44000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94A7A38E-8C11-4E91-9781-707FBE2B9388}"/>
              </a:ext>
            </a:extLst>
          </p:cNvPr>
          <p:cNvGrpSpPr/>
          <p:nvPr/>
        </p:nvGrpSpPr>
        <p:grpSpPr>
          <a:xfrm>
            <a:off x="3380436" y="2429720"/>
            <a:ext cx="491821" cy="1042587"/>
            <a:chOff x="4507249" y="3239627"/>
            <a:chExt cx="655762" cy="1390116"/>
          </a:xfrm>
        </p:grpSpPr>
        <p:sp>
          <p:nvSpPr>
            <p:cNvPr id="35" name="is1ide-Freeform 5">
              <a:extLst>
                <a:ext uri="{FF2B5EF4-FFF2-40B4-BE49-F238E27FC236}">
                  <a16:creationId xmlns:a16="http://schemas.microsoft.com/office/drawing/2014/main" xmlns="" id="{E2C2957F-0393-4E78-BCC3-ECC46CBE8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7249" y="3239627"/>
              <a:ext cx="655762" cy="1390116"/>
            </a:xfrm>
            <a:custGeom>
              <a:avLst/>
              <a:gdLst>
                <a:gd name="T0" fmla="*/ 492 w 492"/>
                <a:gd name="T1" fmla="*/ 994 h 994"/>
                <a:gd name="T2" fmla="*/ 0 w 492"/>
                <a:gd name="T3" fmla="*/ 872 h 994"/>
                <a:gd name="T4" fmla="*/ 0 w 492"/>
                <a:gd name="T5" fmla="*/ 122 h 994"/>
                <a:gd name="T6" fmla="*/ 492 w 492"/>
                <a:gd name="T7" fmla="*/ 0 h 994"/>
                <a:gd name="T8" fmla="*/ 492 w 492"/>
                <a:gd name="T9" fmla="*/ 994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2" h="994">
                  <a:moveTo>
                    <a:pt x="492" y="994"/>
                  </a:moveTo>
                  <a:lnTo>
                    <a:pt x="0" y="872"/>
                  </a:lnTo>
                  <a:lnTo>
                    <a:pt x="0" y="122"/>
                  </a:lnTo>
                  <a:lnTo>
                    <a:pt x="492" y="0"/>
                  </a:lnTo>
                  <a:lnTo>
                    <a:pt x="492" y="994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s1ide-文本框 50">
              <a:extLst>
                <a:ext uri="{FF2B5EF4-FFF2-40B4-BE49-F238E27FC236}">
                  <a16:creationId xmlns:a16="http://schemas.microsoft.com/office/drawing/2014/main" xmlns="" id="{8CFD508F-F973-4D35-BB30-24E4AAB0C156}"/>
                </a:ext>
              </a:extLst>
            </p:cNvPr>
            <p:cNvSpPr txBox="1"/>
            <p:nvPr/>
          </p:nvSpPr>
          <p:spPr>
            <a:xfrm>
              <a:off x="4583102" y="3473020"/>
              <a:ext cx="504056" cy="923330"/>
            </a:xfrm>
            <a:prstGeom prst="rect">
              <a:avLst/>
            </a:prstGeom>
            <a:noFill/>
          </p:spPr>
          <p:txBody>
            <a:bodyPr vert="eaVert" wrap="none">
              <a:normAutofit fontScale="85000" lnSpcReduction="20000"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关键词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90E6436D-A46F-42CC-A561-CFEAC90BBD60}"/>
              </a:ext>
            </a:extLst>
          </p:cNvPr>
          <p:cNvGrpSpPr/>
          <p:nvPr/>
        </p:nvGrpSpPr>
        <p:grpSpPr>
          <a:xfrm>
            <a:off x="3857819" y="842963"/>
            <a:ext cx="3766640" cy="3744515"/>
            <a:chOff x="3857819" y="842963"/>
            <a:chExt cx="3766640" cy="3744515"/>
          </a:xfrm>
        </p:grpSpPr>
        <p:cxnSp>
          <p:nvCxnSpPr>
            <p:cNvPr id="3" name="îŝḷîḓé-Straight Connector 2">
              <a:extLst>
                <a:ext uri="{FF2B5EF4-FFF2-40B4-BE49-F238E27FC236}">
                  <a16:creationId xmlns:a16="http://schemas.microsoft.com/office/drawing/2014/main" xmlns="" id="{06110F07-AB07-4B87-898D-D0CCE83AD7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64817" y="842963"/>
              <a:ext cx="0" cy="3744515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is1ide-Straight Connector 4">
              <a:extLst>
                <a:ext uri="{FF2B5EF4-FFF2-40B4-BE49-F238E27FC236}">
                  <a16:creationId xmlns:a16="http://schemas.microsoft.com/office/drawing/2014/main" xmlns="" id="{8608B493-190E-4AA7-AE95-74065882EA45}"/>
                </a:ext>
              </a:extLst>
            </p:cNvPr>
            <p:cNvCxnSpPr>
              <a:cxnSpLocks/>
            </p:cNvCxnSpPr>
            <p:nvPr/>
          </p:nvCxnSpPr>
          <p:spPr>
            <a:xfrm>
              <a:off x="3857819" y="2925974"/>
              <a:ext cx="109929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AB87901D-FCA8-4394-B6C6-A0C34E8EEB51}"/>
                </a:ext>
              </a:extLst>
            </p:cNvPr>
            <p:cNvGrpSpPr/>
            <p:nvPr/>
          </p:nvGrpSpPr>
          <p:grpSpPr>
            <a:xfrm>
              <a:off x="4699254" y="1139176"/>
              <a:ext cx="2925205" cy="784501"/>
              <a:chOff x="6265673" y="1518902"/>
              <a:chExt cx="3900273" cy="104600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xmlns="" id="{2BCCCB6E-4256-4998-982C-77ADE867400B}"/>
                  </a:ext>
                </a:extLst>
              </p:cNvPr>
              <p:cNvGrpSpPr/>
              <p:nvPr/>
            </p:nvGrpSpPr>
            <p:grpSpPr>
              <a:xfrm>
                <a:off x="6265673" y="1554201"/>
                <a:ext cx="648072" cy="648072"/>
                <a:chOff x="6559351" y="2249137"/>
                <a:chExt cx="648072" cy="648072"/>
              </a:xfrm>
            </p:grpSpPr>
            <p:sp>
              <p:nvSpPr>
                <p:cNvPr id="33" name="is1ide-Oval 32">
                  <a:extLst>
                    <a:ext uri="{FF2B5EF4-FFF2-40B4-BE49-F238E27FC236}">
                      <a16:creationId xmlns:a16="http://schemas.microsoft.com/office/drawing/2014/main" xmlns="" id="{A2A013F6-5E4C-45B0-852B-EA47929FD897}"/>
                    </a:ext>
                  </a:extLst>
                </p:cNvPr>
                <p:cNvSpPr/>
                <p:nvPr/>
              </p:nvSpPr>
              <p:spPr>
                <a:xfrm>
                  <a:off x="6559351" y="2249137"/>
                  <a:ext cx="648072" cy="648072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is1ide-AutoShape 75">
                  <a:extLst>
                    <a:ext uri="{FF2B5EF4-FFF2-40B4-BE49-F238E27FC236}">
                      <a16:creationId xmlns:a16="http://schemas.microsoft.com/office/drawing/2014/main" xmlns="" id="{A1E11FD9-02EE-4A11-8D70-3235BCEB5F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3241" y="2390028"/>
                  <a:ext cx="380293" cy="366291"/>
                </a:xfrm>
                <a:custGeom>
                  <a:avLst/>
                  <a:gdLst>
                    <a:gd name="connsiteX0" fmla="*/ 0 w 582235"/>
                    <a:gd name="connsiteY0" fmla="*/ 404481 h 606722"/>
                    <a:gd name="connsiteX1" fmla="*/ 101261 w 582235"/>
                    <a:gd name="connsiteY1" fmla="*/ 404481 h 606722"/>
                    <a:gd name="connsiteX2" fmla="*/ 101261 w 582235"/>
                    <a:gd name="connsiteY2" fmla="*/ 606722 h 606722"/>
                    <a:gd name="connsiteX3" fmla="*/ 0 w 582235"/>
                    <a:gd name="connsiteY3" fmla="*/ 606722 h 606722"/>
                    <a:gd name="connsiteX4" fmla="*/ 151927 w 582235"/>
                    <a:gd name="connsiteY4" fmla="*/ 328623 h 606722"/>
                    <a:gd name="connsiteX5" fmla="*/ 253188 w 582235"/>
                    <a:gd name="connsiteY5" fmla="*/ 328623 h 606722"/>
                    <a:gd name="connsiteX6" fmla="*/ 253188 w 582235"/>
                    <a:gd name="connsiteY6" fmla="*/ 606722 h 606722"/>
                    <a:gd name="connsiteX7" fmla="*/ 151927 w 582235"/>
                    <a:gd name="connsiteY7" fmla="*/ 606722 h 606722"/>
                    <a:gd name="connsiteX8" fmla="*/ 303855 w 582235"/>
                    <a:gd name="connsiteY8" fmla="*/ 252766 h 606722"/>
                    <a:gd name="connsiteX9" fmla="*/ 405046 w 582235"/>
                    <a:gd name="connsiteY9" fmla="*/ 252766 h 606722"/>
                    <a:gd name="connsiteX10" fmla="*/ 405046 w 582235"/>
                    <a:gd name="connsiteY10" fmla="*/ 606722 h 606722"/>
                    <a:gd name="connsiteX11" fmla="*/ 303855 w 582235"/>
                    <a:gd name="connsiteY11" fmla="*/ 606722 h 606722"/>
                    <a:gd name="connsiteX12" fmla="*/ 455711 w 582235"/>
                    <a:gd name="connsiteY12" fmla="*/ 202241 h 606722"/>
                    <a:gd name="connsiteX13" fmla="*/ 556972 w 582235"/>
                    <a:gd name="connsiteY13" fmla="*/ 202241 h 606722"/>
                    <a:gd name="connsiteX14" fmla="*/ 556972 w 582235"/>
                    <a:gd name="connsiteY14" fmla="*/ 606722 h 606722"/>
                    <a:gd name="connsiteX15" fmla="*/ 455711 w 582235"/>
                    <a:gd name="connsiteY15" fmla="*/ 606722 h 606722"/>
                    <a:gd name="connsiteX16" fmla="*/ 455697 w 582235"/>
                    <a:gd name="connsiteY16" fmla="*/ 0 h 606722"/>
                    <a:gd name="connsiteX17" fmla="*/ 556785 w 582235"/>
                    <a:gd name="connsiteY17" fmla="*/ 0 h 606722"/>
                    <a:gd name="connsiteX18" fmla="*/ 556874 w 582235"/>
                    <a:gd name="connsiteY18" fmla="*/ 0 h 606722"/>
                    <a:gd name="connsiteX19" fmla="*/ 556963 w 582235"/>
                    <a:gd name="connsiteY19" fmla="*/ 0 h 606722"/>
                    <a:gd name="connsiteX20" fmla="*/ 557675 w 582235"/>
                    <a:gd name="connsiteY20" fmla="*/ 0 h 606722"/>
                    <a:gd name="connsiteX21" fmla="*/ 559366 w 582235"/>
                    <a:gd name="connsiteY21" fmla="*/ 89 h 606722"/>
                    <a:gd name="connsiteX22" fmla="*/ 560611 w 582235"/>
                    <a:gd name="connsiteY22" fmla="*/ 267 h 606722"/>
                    <a:gd name="connsiteX23" fmla="*/ 561857 w 582235"/>
                    <a:gd name="connsiteY23" fmla="*/ 444 h 606722"/>
                    <a:gd name="connsiteX24" fmla="*/ 563192 w 582235"/>
                    <a:gd name="connsiteY24" fmla="*/ 800 h 606722"/>
                    <a:gd name="connsiteX25" fmla="*/ 564171 w 582235"/>
                    <a:gd name="connsiteY25" fmla="*/ 1067 h 606722"/>
                    <a:gd name="connsiteX26" fmla="*/ 565506 w 582235"/>
                    <a:gd name="connsiteY26" fmla="*/ 1511 h 606722"/>
                    <a:gd name="connsiteX27" fmla="*/ 566574 w 582235"/>
                    <a:gd name="connsiteY27" fmla="*/ 1867 h 606722"/>
                    <a:gd name="connsiteX28" fmla="*/ 567730 w 582235"/>
                    <a:gd name="connsiteY28" fmla="*/ 2400 h 606722"/>
                    <a:gd name="connsiteX29" fmla="*/ 568798 w 582235"/>
                    <a:gd name="connsiteY29" fmla="*/ 2933 h 606722"/>
                    <a:gd name="connsiteX30" fmla="*/ 569777 w 582235"/>
                    <a:gd name="connsiteY30" fmla="*/ 3467 h 606722"/>
                    <a:gd name="connsiteX31" fmla="*/ 570934 w 582235"/>
                    <a:gd name="connsiteY31" fmla="*/ 4178 h 606722"/>
                    <a:gd name="connsiteX32" fmla="*/ 571824 w 582235"/>
                    <a:gd name="connsiteY32" fmla="*/ 4800 h 606722"/>
                    <a:gd name="connsiteX33" fmla="*/ 572891 w 582235"/>
                    <a:gd name="connsiteY33" fmla="*/ 5689 h 606722"/>
                    <a:gd name="connsiteX34" fmla="*/ 573781 w 582235"/>
                    <a:gd name="connsiteY34" fmla="*/ 6489 h 606722"/>
                    <a:gd name="connsiteX35" fmla="*/ 574760 w 582235"/>
                    <a:gd name="connsiteY35" fmla="*/ 7289 h 606722"/>
                    <a:gd name="connsiteX36" fmla="*/ 575917 w 582235"/>
                    <a:gd name="connsiteY36" fmla="*/ 8533 h 606722"/>
                    <a:gd name="connsiteX37" fmla="*/ 576451 w 582235"/>
                    <a:gd name="connsiteY37" fmla="*/ 9066 h 606722"/>
                    <a:gd name="connsiteX38" fmla="*/ 576451 w 582235"/>
                    <a:gd name="connsiteY38" fmla="*/ 9155 h 606722"/>
                    <a:gd name="connsiteX39" fmla="*/ 577964 w 582235"/>
                    <a:gd name="connsiteY39" fmla="*/ 11200 h 606722"/>
                    <a:gd name="connsiteX40" fmla="*/ 578053 w 582235"/>
                    <a:gd name="connsiteY40" fmla="*/ 11289 h 606722"/>
                    <a:gd name="connsiteX41" fmla="*/ 579209 w 582235"/>
                    <a:gd name="connsiteY41" fmla="*/ 13244 h 606722"/>
                    <a:gd name="connsiteX42" fmla="*/ 579743 w 582235"/>
                    <a:gd name="connsiteY42" fmla="*/ 14222 h 606722"/>
                    <a:gd name="connsiteX43" fmla="*/ 580277 w 582235"/>
                    <a:gd name="connsiteY43" fmla="*/ 15555 h 606722"/>
                    <a:gd name="connsiteX44" fmla="*/ 580722 w 582235"/>
                    <a:gd name="connsiteY44" fmla="*/ 16711 h 606722"/>
                    <a:gd name="connsiteX45" fmla="*/ 581167 w 582235"/>
                    <a:gd name="connsiteY45" fmla="*/ 17866 h 606722"/>
                    <a:gd name="connsiteX46" fmla="*/ 581523 w 582235"/>
                    <a:gd name="connsiteY46" fmla="*/ 19199 h 606722"/>
                    <a:gd name="connsiteX47" fmla="*/ 581790 w 582235"/>
                    <a:gd name="connsiteY47" fmla="*/ 20266 h 606722"/>
                    <a:gd name="connsiteX48" fmla="*/ 582146 w 582235"/>
                    <a:gd name="connsiteY48" fmla="*/ 22488 h 606722"/>
                    <a:gd name="connsiteX49" fmla="*/ 582146 w 582235"/>
                    <a:gd name="connsiteY49" fmla="*/ 22666 h 606722"/>
                    <a:gd name="connsiteX50" fmla="*/ 582235 w 582235"/>
                    <a:gd name="connsiteY50" fmla="*/ 25244 h 606722"/>
                    <a:gd name="connsiteX51" fmla="*/ 582235 w 582235"/>
                    <a:gd name="connsiteY51" fmla="*/ 126396 h 606722"/>
                    <a:gd name="connsiteX52" fmla="*/ 556963 w 582235"/>
                    <a:gd name="connsiteY52" fmla="*/ 151728 h 606722"/>
                    <a:gd name="connsiteX53" fmla="*/ 531691 w 582235"/>
                    <a:gd name="connsiteY53" fmla="*/ 126396 h 606722"/>
                    <a:gd name="connsiteX54" fmla="*/ 531691 w 582235"/>
                    <a:gd name="connsiteY54" fmla="*/ 79286 h 606722"/>
                    <a:gd name="connsiteX55" fmla="*/ 421260 w 582235"/>
                    <a:gd name="connsiteY55" fmla="*/ 171106 h 606722"/>
                    <a:gd name="connsiteX56" fmla="*/ 385666 w 582235"/>
                    <a:gd name="connsiteY56" fmla="*/ 167906 h 606722"/>
                    <a:gd name="connsiteX57" fmla="*/ 388869 w 582235"/>
                    <a:gd name="connsiteY57" fmla="*/ 132262 h 606722"/>
                    <a:gd name="connsiteX58" fmla="*/ 487020 w 582235"/>
                    <a:gd name="connsiteY58" fmla="*/ 50576 h 606722"/>
                    <a:gd name="connsiteX59" fmla="*/ 455697 w 582235"/>
                    <a:gd name="connsiteY59" fmla="*/ 50576 h 606722"/>
                    <a:gd name="connsiteX60" fmla="*/ 430425 w 582235"/>
                    <a:gd name="connsiteY60" fmla="*/ 25244 h 606722"/>
                    <a:gd name="connsiteX61" fmla="*/ 455697 w 582235"/>
                    <a:gd name="connsiteY61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582235" h="606722">
                      <a:moveTo>
                        <a:pt x="0" y="404481"/>
                      </a:moveTo>
                      <a:lnTo>
                        <a:pt x="101261" y="404481"/>
                      </a:lnTo>
                      <a:lnTo>
                        <a:pt x="101261" y="606722"/>
                      </a:lnTo>
                      <a:lnTo>
                        <a:pt x="0" y="606722"/>
                      </a:lnTo>
                      <a:close/>
                      <a:moveTo>
                        <a:pt x="151927" y="328623"/>
                      </a:moveTo>
                      <a:lnTo>
                        <a:pt x="253188" y="328623"/>
                      </a:lnTo>
                      <a:lnTo>
                        <a:pt x="253188" y="606722"/>
                      </a:lnTo>
                      <a:lnTo>
                        <a:pt x="151927" y="606722"/>
                      </a:lnTo>
                      <a:close/>
                      <a:moveTo>
                        <a:pt x="303855" y="252766"/>
                      </a:moveTo>
                      <a:lnTo>
                        <a:pt x="405046" y="252766"/>
                      </a:lnTo>
                      <a:lnTo>
                        <a:pt x="405046" y="606722"/>
                      </a:lnTo>
                      <a:lnTo>
                        <a:pt x="303855" y="606722"/>
                      </a:lnTo>
                      <a:close/>
                      <a:moveTo>
                        <a:pt x="455711" y="202241"/>
                      </a:moveTo>
                      <a:lnTo>
                        <a:pt x="556972" y="202241"/>
                      </a:lnTo>
                      <a:lnTo>
                        <a:pt x="556972" y="606722"/>
                      </a:lnTo>
                      <a:lnTo>
                        <a:pt x="455711" y="606722"/>
                      </a:lnTo>
                      <a:close/>
                      <a:moveTo>
                        <a:pt x="455697" y="0"/>
                      </a:moveTo>
                      <a:lnTo>
                        <a:pt x="556785" y="0"/>
                      </a:lnTo>
                      <a:lnTo>
                        <a:pt x="556874" y="0"/>
                      </a:lnTo>
                      <a:lnTo>
                        <a:pt x="556963" y="0"/>
                      </a:lnTo>
                      <a:cubicBezTo>
                        <a:pt x="557230" y="0"/>
                        <a:pt x="557408" y="0"/>
                        <a:pt x="557675" y="0"/>
                      </a:cubicBezTo>
                      <a:cubicBezTo>
                        <a:pt x="558298" y="89"/>
                        <a:pt x="558832" y="89"/>
                        <a:pt x="559366" y="89"/>
                      </a:cubicBezTo>
                      <a:cubicBezTo>
                        <a:pt x="559811" y="178"/>
                        <a:pt x="560256" y="267"/>
                        <a:pt x="560611" y="267"/>
                      </a:cubicBezTo>
                      <a:cubicBezTo>
                        <a:pt x="561056" y="356"/>
                        <a:pt x="561412" y="444"/>
                        <a:pt x="561857" y="444"/>
                      </a:cubicBezTo>
                      <a:cubicBezTo>
                        <a:pt x="562302" y="533"/>
                        <a:pt x="562747" y="711"/>
                        <a:pt x="563192" y="800"/>
                      </a:cubicBezTo>
                      <a:cubicBezTo>
                        <a:pt x="563548" y="889"/>
                        <a:pt x="563904" y="978"/>
                        <a:pt x="564171" y="1067"/>
                      </a:cubicBezTo>
                      <a:cubicBezTo>
                        <a:pt x="564616" y="1156"/>
                        <a:pt x="565061" y="1333"/>
                        <a:pt x="565506" y="1511"/>
                      </a:cubicBezTo>
                      <a:cubicBezTo>
                        <a:pt x="565862" y="1600"/>
                        <a:pt x="566218" y="1778"/>
                        <a:pt x="566574" y="1867"/>
                      </a:cubicBezTo>
                      <a:cubicBezTo>
                        <a:pt x="566929" y="2044"/>
                        <a:pt x="567285" y="2222"/>
                        <a:pt x="567730" y="2400"/>
                      </a:cubicBezTo>
                      <a:cubicBezTo>
                        <a:pt x="568086" y="2578"/>
                        <a:pt x="568442" y="2755"/>
                        <a:pt x="568798" y="2933"/>
                      </a:cubicBezTo>
                      <a:cubicBezTo>
                        <a:pt x="569154" y="3111"/>
                        <a:pt x="569421" y="3289"/>
                        <a:pt x="569777" y="3467"/>
                      </a:cubicBezTo>
                      <a:cubicBezTo>
                        <a:pt x="570133" y="3733"/>
                        <a:pt x="570578" y="4000"/>
                        <a:pt x="570934" y="4178"/>
                      </a:cubicBezTo>
                      <a:cubicBezTo>
                        <a:pt x="571201" y="4444"/>
                        <a:pt x="571557" y="4622"/>
                        <a:pt x="571824" y="4800"/>
                      </a:cubicBezTo>
                      <a:cubicBezTo>
                        <a:pt x="572180" y="5155"/>
                        <a:pt x="572536" y="5422"/>
                        <a:pt x="572891" y="5689"/>
                      </a:cubicBezTo>
                      <a:cubicBezTo>
                        <a:pt x="573247" y="5955"/>
                        <a:pt x="573514" y="6222"/>
                        <a:pt x="573781" y="6489"/>
                      </a:cubicBezTo>
                      <a:cubicBezTo>
                        <a:pt x="574137" y="6755"/>
                        <a:pt x="574493" y="7022"/>
                        <a:pt x="574760" y="7289"/>
                      </a:cubicBezTo>
                      <a:cubicBezTo>
                        <a:pt x="575205" y="7733"/>
                        <a:pt x="575561" y="8178"/>
                        <a:pt x="575917" y="8533"/>
                      </a:cubicBezTo>
                      <a:cubicBezTo>
                        <a:pt x="576095" y="8711"/>
                        <a:pt x="576273" y="8889"/>
                        <a:pt x="576451" y="9066"/>
                      </a:cubicBezTo>
                      <a:cubicBezTo>
                        <a:pt x="576451" y="9155"/>
                        <a:pt x="576451" y="9155"/>
                        <a:pt x="576451" y="9155"/>
                      </a:cubicBezTo>
                      <a:cubicBezTo>
                        <a:pt x="576985" y="9777"/>
                        <a:pt x="577519" y="10489"/>
                        <a:pt x="577964" y="11200"/>
                      </a:cubicBezTo>
                      <a:cubicBezTo>
                        <a:pt x="577964" y="11200"/>
                        <a:pt x="578053" y="11289"/>
                        <a:pt x="578053" y="11289"/>
                      </a:cubicBezTo>
                      <a:cubicBezTo>
                        <a:pt x="578498" y="12000"/>
                        <a:pt x="578854" y="12622"/>
                        <a:pt x="579209" y="13244"/>
                      </a:cubicBezTo>
                      <a:cubicBezTo>
                        <a:pt x="579387" y="13600"/>
                        <a:pt x="579565" y="13955"/>
                        <a:pt x="579743" y="14222"/>
                      </a:cubicBezTo>
                      <a:cubicBezTo>
                        <a:pt x="579921" y="14666"/>
                        <a:pt x="580099" y="15111"/>
                        <a:pt x="580277" y="15555"/>
                      </a:cubicBezTo>
                      <a:cubicBezTo>
                        <a:pt x="580455" y="15911"/>
                        <a:pt x="580633" y="16266"/>
                        <a:pt x="580722" y="16711"/>
                      </a:cubicBezTo>
                      <a:cubicBezTo>
                        <a:pt x="580900" y="17066"/>
                        <a:pt x="581078" y="17422"/>
                        <a:pt x="581167" y="17866"/>
                      </a:cubicBezTo>
                      <a:cubicBezTo>
                        <a:pt x="581256" y="18311"/>
                        <a:pt x="581434" y="18755"/>
                        <a:pt x="581523" y="19199"/>
                      </a:cubicBezTo>
                      <a:cubicBezTo>
                        <a:pt x="581612" y="19555"/>
                        <a:pt x="581701" y="19910"/>
                        <a:pt x="581790" y="20266"/>
                      </a:cubicBezTo>
                      <a:cubicBezTo>
                        <a:pt x="581879" y="20977"/>
                        <a:pt x="582057" y="21777"/>
                        <a:pt x="582146" y="22488"/>
                      </a:cubicBezTo>
                      <a:cubicBezTo>
                        <a:pt x="582146" y="22577"/>
                        <a:pt x="582146" y="22666"/>
                        <a:pt x="582146" y="22666"/>
                      </a:cubicBezTo>
                      <a:cubicBezTo>
                        <a:pt x="582235" y="23555"/>
                        <a:pt x="582235" y="24355"/>
                        <a:pt x="582235" y="25244"/>
                      </a:cubicBezTo>
                      <a:lnTo>
                        <a:pt x="582235" y="126396"/>
                      </a:lnTo>
                      <a:cubicBezTo>
                        <a:pt x="582235" y="140351"/>
                        <a:pt x="570934" y="151728"/>
                        <a:pt x="556963" y="151728"/>
                      </a:cubicBezTo>
                      <a:cubicBezTo>
                        <a:pt x="542992" y="151728"/>
                        <a:pt x="531691" y="140351"/>
                        <a:pt x="531691" y="126396"/>
                      </a:cubicBezTo>
                      <a:lnTo>
                        <a:pt x="531691" y="79286"/>
                      </a:lnTo>
                      <a:lnTo>
                        <a:pt x="421260" y="171106"/>
                      </a:lnTo>
                      <a:cubicBezTo>
                        <a:pt x="410582" y="180083"/>
                        <a:pt x="394564" y="178572"/>
                        <a:pt x="385666" y="167906"/>
                      </a:cubicBezTo>
                      <a:cubicBezTo>
                        <a:pt x="376678" y="157150"/>
                        <a:pt x="378191" y="141240"/>
                        <a:pt x="388869" y="132262"/>
                      </a:cubicBezTo>
                      <a:lnTo>
                        <a:pt x="487020" y="50576"/>
                      </a:lnTo>
                      <a:lnTo>
                        <a:pt x="455697" y="50576"/>
                      </a:lnTo>
                      <a:cubicBezTo>
                        <a:pt x="441727" y="50576"/>
                        <a:pt x="430425" y="39288"/>
                        <a:pt x="430425" y="25244"/>
                      </a:cubicBezTo>
                      <a:cubicBezTo>
                        <a:pt x="430425" y="11289"/>
                        <a:pt x="441727" y="0"/>
                        <a:pt x="45569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xmlns="" id="{3BC7166F-DA0A-4D40-9EA2-71D63D8B7D5E}"/>
                  </a:ext>
                </a:extLst>
              </p:cNvPr>
              <p:cNvGrpSpPr/>
              <p:nvPr/>
            </p:nvGrpSpPr>
            <p:grpSpPr>
              <a:xfrm>
                <a:off x="7587917" y="1518902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31" name="is1ide-TextBox 5">
                  <a:extLst>
                    <a:ext uri="{FF2B5EF4-FFF2-40B4-BE49-F238E27FC236}">
                      <a16:creationId xmlns:a16="http://schemas.microsoft.com/office/drawing/2014/main" xmlns="" id="{93E8A5C7-A745-4DBF-A412-EDEFFAC31E3F}"/>
                    </a:ext>
                  </a:extLst>
                </p:cNvPr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 fontScale="85000" lnSpcReduction="10000"/>
                </a:bodyPr>
                <a:lstStyle/>
                <a:p>
                  <a:pPr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/>
                    <a:t>此部分内容作为文字排版占位显示</a:t>
                  </a:r>
                  <a:br>
                    <a:rPr lang="zh-CN" altLang="en-US" sz="1100"/>
                  </a:br>
                  <a:r>
                    <a:rPr lang="zh-CN" altLang="en-US" sz="1100"/>
                    <a:t>（建议使用主题字体）</a:t>
                  </a:r>
                </a:p>
              </p:txBody>
            </p:sp>
            <p:sp>
              <p:nvSpPr>
                <p:cNvPr id="32" name="is1ide-Rectangle 31">
                  <a:extLst>
                    <a:ext uri="{FF2B5EF4-FFF2-40B4-BE49-F238E27FC236}">
                      <a16:creationId xmlns:a16="http://schemas.microsoft.com/office/drawing/2014/main" xmlns="" id="{70921311-4319-4DC2-80DE-E9E09256ADC9}"/>
                    </a:ext>
                  </a:extLst>
                </p:cNvPr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fontScale="77500" lnSpcReduction="20000"/>
                </a:bodyPr>
                <a:lstStyle/>
                <a:p>
                  <a:pPr lvl="0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>
                      <a:solidFill>
                        <a:schemeClr val="accent3"/>
                      </a:solidFill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7C8FF3B1-B9EC-4FC8-B786-8ABDE4C8169D}"/>
                </a:ext>
              </a:extLst>
            </p:cNvPr>
            <p:cNvGrpSpPr/>
            <p:nvPr/>
          </p:nvGrpSpPr>
          <p:grpSpPr>
            <a:xfrm>
              <a:off x="4699254" y="2005383"/>
              <a:ext cx="2925205" cy="784501"/>
              <a:chOff x="6265673" y="2673844"/>
              <a:chExt cx="3900273" cy="1046002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xmlns="" id="{03DAC1AD-A5DB-4D65-8B39-BECB35196049}"/>
                  </a:ext>
                </a:extLst>
              </p:cNvPr>
              <p:cNvGrpSpPr/>
              <p:nvPr/>
            </p:nvGrpSpPr>
            <p:grpSpPr>
              <a:xfrm>
                <a:off x="6265673" y="2763698"/>
                <a:ext cx="648072" cy="648072"/>
                <a:chOff x="5675954" y="2249137"/>
                <a:chExt cx="648072" cy="648072"/>
              </a:xfrm>
            </p:grpSpPr>
            <p:sp>
              <p:nvSpPr>
                <p:cNvPr id="27" name="is1ide-Oval 26">
                  <a:extLst>
                    <a:ext uri="{FF2B5EF4-FFF2-40B4-BE49-F238E27FC236}">
                      <a16:creationId xmlns:a16="http://schemas.microsoft.com/office/drawing/2014/main" xmlns="" id="{0BFD676D-3E16-4B6B-8DF0-57EBEBF321A0}"/>
                    </a:ext>
                  </a:extLst>
                </p:cNvPr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solidFill>
                  <a:schemeClr val="accent4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is1ide-Freeform 428">
                  <a:extLst>
                    <a:ext uri="{FF2B5EF4-FFF2-40B4-BE49-F238E27FC236}">
                      <a16:creationId xmlns:a16="http://schemas.microsoft.com/office/drawing/2014/main" xmlns="" id="{C75E8D69-9937-4E52-AC70-C9771C52B5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xmlns="" id="{18482A16-D181-462E-A70A-A181EADAB4E2}"/>
                  </a:ext>
                </a:extLst>
              </p:cNvPr>
              <p:cNvGrpSpPr/>
              <p:nvPr/>
            </p:nvGrpSpPr>
            <p:grpSpPr>
              <a:xfrm>
                <a:off x="7587917" y="2673844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25" name="is1ide-TextBox 5">
                  <a:extLst>
                    <a:ext uri="{FF2B5EF4-FFF2-40B4-BE49-F238E27FC236}">
                      <a16:creationId xmlns:a16="http://schemas.microsoft.com/office/drawing/2014/main" xmlns="" id="{B100AC68-59C5-4C72-BFC3-4195CC79B1DA}"/>
                    </a:ext>
                  </a:extLst>
                </p:cNvPr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 fontScale="85000" lnSpcReduction="10000"/>
                </a:bodyPr>
                <a:lstStyle/>
                <a:p>
                  <a:pPr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/>
                    <a:t>此部分内容作为文字排版占位显示</a:t>
                  </a:r>
                  <a:br>
                    <a:rPr lang="zh-CN" altLang="en-US" sz="1100"/>
                  </a:br>
                  <a:r>
                    <a:rPr lang="zh-CN" altLang="en-US" sz="1100"/>
                    <a:t>（建议使用主题字体）</a:t>
                  </a:r>
                </a:p>
              </p:txBody>
            </p:sp>
            <p:sp>
              <p:nvSpPr>
                <p:cNvPr id="26" name="is1ide-Rectangle 25">
                  <a:extLst>
                    <a:ext uri="{FF2B5EF4-FFF2-40B4-BE49-F238E27FC236}">
                      <a16:creationId xmlns:a16="http://schemas.microsoft.com/office/drawing/2014/main" xmlns="" id="{B12C32A3-DED6-4762-8E2D-52C6204AF383}"/>
                    </a:ext>
                  </a:extLst>
                </p:cNvPr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fontScale="77500" lnSpcReduction="20000"/>
                </a:bodyPr>
                <a:lstStyle/>
                <a:p>
                  <a:pPr lvl="0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7AC5ECF6-E7A4-4976-809B-35851733B23C}"/>
                </a:ext>
              </a:extLst>
            </p:cNvPr>
            <p:cNvGrpSpPr/>
            <p:nvPr/>
          </p:nvGrpSpPr>
          <p:grpSpPr>
            <a:xfrm>
              <a:off x="4699254" y="2871589"/>
              <a:ext cx="2925205" cy="784501"/>
              <a:chOff x="6265673" y="3828786"/>
              <a:chExt cx="3900273" cy="1046002"/>
            </a:xfrm>
          </p:grpSpPr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xmlns="" id="{588290CE-6AB3-43A0-A91A-38B95F0DC7D2}"/>
                  </a:ext>
                </a:extLst>
              </p:cNvPr>
              <p:cNvGrpSpPr/>
              <p:nvPr/>
            </p:nvGrpSpPr>
            <p:grpSpPr>
              <a:xfrm>
                <a:off x="6265673" y="3973195"/>
                <a:ext cx="648072" cy="648072"/>
                <a:chOff x="4792557" y="2249137"/>
                <a:chExt cx="648072" cy="648072"/>
              </a:xfrm>
            </p:grpSpPr>
            <p:sp>
              <p:nvSpPr>
                <p:cNvPr id="21" name="is1ide-Oval 20">
                  <a:extLst>
                    <a:ext uri="{FF2B5EF4-FFF2-40B4-BE49-F238E27FC236}">
                      <a16:creationId xmlns:a16="http://schemas.microsoft.com/office/drawing/2014/main" xmlns="" id="{AEC246EE-847C-4D92-B0AC-D29ED1F3A6D0}"/>
                    </a:ext>
                  </a:extLst>
                </p:cNvPr>
                <p:cNvSpPr/>
                <p:nvPr/>
              </p:nvSpPr>
              <p:spPr>
                <a:xfrm>
                  <a:off x="4792557" y="2249137"/>
                  <a:ext cx="648072" cy="648072"/>
                </a:xfrm>
                <a:prstGeom prst="ellips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is1ide-Freeform 70">
                  <a:extLst>
                    <a:ext uri="{FF2B5EF4-FFF2-40B4-BE49-F238E27FC236}">
                      <a16:creationId xmlns:a16="http://schemas.microsoft.com/office/drawing/2014/main" xmlns="" id="{0356F943-6A15-4423-A6DF-F8D7B6E8BF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6447" y="2390028"/>
                  <a:ext cx="380293" cy="366291"/>
                </a:xfrm>
                <a:custGeom>
                  <a:avLst/>
                  <a:gdLst>
                    <a:gd name="T0" fmla="*/ 4096 w 6827"/>
                    <a:gd name="T1" fmla="*/ 4551 h 6827"/>
                    <a:gd name="T2" fmla="*/ 6258 w 6827"/>
                    <a:gd name="T3" fmla="*/ 4096 h 6827"/>
                    <a:gd name="T4" fmla="*/ 2348 w 6827"/>
                    <a:gd name="T5" fmla="*/ 4911 h 6827"/>
                    <a:gd name="T6" fmla="*/ 569 w 6827"/>
                    <a:gd name="T7" fmla="*/ 4551 h 6827"/>
                    <a:gd name="T8" fmla="*/ 569 w 6827"/>
                    <a:gd name="T9" fmla="*/ 3982 h 6827"/>
                    <a:gd name="T10" fmla="*/ 1707 w 6827"/>
                    <a:gd name="T11" fmla="*/ 2503 h 6827"/>
                    <a:gd name="T12" fmla="*/ 3868 w 6827"/>
                    <a:gd name="T13" fmla="*/ 2731 h 6827"/>
                    <a:gd name="T14" fmla="*/ 5827 w 6827"/>
                    <a:gd name="T15" fmla="*/ 2004 h 6827"/>
                    <a:gd name="T16" fmla="*/ 6258 w 6827"/>
                    <a:gd name="T17" fmla="*/ 1820 h 6827"/>
                    <a:gd name="T18" fmla="*/ 4779 w 6827"/>
                    <a:gd name="T19" fmla="*/ 0 h 6827"/>
                    <a:gd name="T20" fmla="*/ 2854 w 6827"/>
                    <a:gd name="T21" fmla="*/ 2381 h 6827"/>
                    <a:gd name="T22" fmla="*/ 1239 w 6827"/>
                    <a:gd name="T23" fmla="*/ 2257 h 6827"/>
                    <a:gd name="T24" fmla="*/ 569 w 6827"/>
                    <a:gd name="T25" fmla="*/ 2844 h 6827"/>
                    <a:gd name="T26" fmla="*/ 569 w 6827"/>
                    <a:gd name="T27" fmla="*/ 2276 h 6827"/>
                    <a:gd name="T28" fmla="*/ 569 w 6827"/>
                    <a:gd name="T29" fmla="*/ 1707 h 6827"/>
                    <a:gd name="T30" fmla="*/ 569 w 6827"/>
                    <a:gd name="T31" fmla="*/ 1138 h 6827"/>
                    <a:gd name="T32" fmla="*/ 569 w 6827"/>
                    <a:gd name="T33" fmla="*/ 569 h 6827"/>
                    <a:gd name="T34" fmla="*/ 341 w 6827"/>
                    <a:gd name="T35" fmla="*/ 0 h 6827"/>
                    <a:gd name="T36" fmla="*/ 114 w 6827"/>
                    <a:gd name="T37" fmla="*/ 569 h 6827"/>
                    <a:gd name="T38" fmla="*/ 114 w 6827"/>
                    <a:gd name="T39" fmla="*/ 1138 h 6827"/>
                    <a:gd name="T40" fmla="*/ 114 w 6827"/>
                    <a:gd name="T41" fmla="*/ 1707 h 6827"/>
                    <a:gd name="T42" fmla="*/ 114 w 6827"/>
                    <a:gd name="T43" fmla="*/ 2276 h 6827"/>
                    <a:gd name="T44" fmla="*/ 114 w 6827"/>
                    <a:gd name="T45" fmla="*/ 2844 h 6827"/>
                    <a:gd name="T46" fmla="*/ 114 w 6827"/>
                    <a:gd name="T47" fmla="*/ 3413 h 6827"/>
                    <a:gd name="T48" fmla="*/ 114 w 6827"/>
                    <a:gd name="T49" fmla="*/ 3982 h 6827"/>
                    <a:gd name="T50" fmla="*/ 114 w 6827"/>
                    <a:gd name="T51" fmla="*/ 4551 h 6827"/>
                    <a:gd name="T52" fmla="*/ 114 w 6827"/>
                    <a:gd name="T53" fmla="*/ 5120 h 6827"/>
                    <a:gd name="T54" fmla="*/ 114 w 6827"/>
                    <a:gd name="T55" fmla="*/ 5689 h 6827"/>
                    <a:gd name="T56" fmla="*/ 114 w 6827"/>
                    <a:gd name="T57" fmla="*/ 6258 h 6827"/>
                    <a:gd name="T58" fmla="*/ 683 w 6827"/>
                    <a:gd name="T59" fmla="*/ 6713 h 6827"/>
                    <a:gd name="T60" fmla="*/ 1252 w 6827"/>
                    <a:gd name="T61" fmla="*/ 6713 h 6827"/>
                    <a:gd name="T62" fmla="*/ 1820 w 6827"/>
                    <a:gd name="T63" fmla="*/ 6713 h 6827"/>
                    <a:gd name="T64" fmla="*/ 2389 w 6827"/>
                    <a:gd name="T65" fmla="*/ 6713 h 6827"/>
                    <a:gd name="T66" fmla="*/ 2958 w 6827"/>
                    <a:gd name="T67" fmla="*/ 6713 h 6827"/>
                    <a:gd name="T68" fmla="*/ 3527 w 6827"/>
                    <a:gd name="T69" fmla="*/ 6713 h 6827"/>
                    <a:gd name="T70" fmla="*/ 4096 w 6827"/>
                    <a:gd name="T71" fmla="*/ 6713 h 6827"/>
                    <a:gd name="T72" fmla="*/ 4665 w 6827"/>
                    <a:gd name="T73" fmla="*/ 6713 h 6827"/>
                    <a:gd name="T74" fmla="*/ 5234 w 6827"/>
                    <a:gd name="T75" fmla="*/ 6713 h 6827"/>
                    <a:gd name="T76" fmla="*/ 5803 w 6827"/>
                    <a:gd name="T77" fmla="*/ 6713 h 6827"/>
                    <a:gd name="T78" fmla="*/ 6371 w 6827"/>
                    <a:gd name="T79" fmla="*/ 6713 h 6827"/>
                    <a:gd name="T80" fmla="*/ 6827 w 6827"/>
                    <a:gd name="T81" fmla="*/ 6485 h 6827"/>
                    <a:gd name="T82" fmla="*/ 6371 w 6827"/>
                    <a:gd name="T83" fmla="*/ 6258 h 6827"/>
                    <a:gd name="T84" fmla="*/ 5803 w 6827"/>
                    <a:gd name="T85" fmla="*/ 6258 h 6827"/>
                    <a:gd name="T86" fmla="*/ 5234 w 6827"/>
                    <a:gd name="T87" fmla="*/ 6258 h 6827"/>
                    <a:gd name="T88" fmla="*/ 4665 w 6827"/>
                    <a:gd name="T89" fmla="*/ 6258 h 6827"/>
                    <a:gd name="T90" fmla="*/ 4096 w 6827"/>
                    <a:gd name="T91" fmla="*/ 6258 h 6827"/>
                    <a:gd name="T92" fmla="*/ 3527 w 6827"/>
                    <a:gd name="T93" fmla="*/ 6258 h 6827"/>
                    <a:gd name="T94" fmla="*/ 2958 w 6827"/>
                    <a:gd name="T95" fmla="*/ 6258 h 6827"/>
                    <a:gd name="T96" fmla="*/ 2389 w 6827"/>
                    <a:gd name="T97" fmla="*/ 6258 h 6827"/>
                    <a:gd name="T98" fmla="*/ 1820 w 6827"/>
                    <a:gd name="T99" fmla="*/ 6258 h 6827"/>
                    <a:gd name="T100" fmla="*/ 1252 w 6827"/>
                    <a:gd name="T101" fmla="*/ 6258 h 6827"/>
                    <a:gd name="T102" fmla="*/ 683 w 6827"/>
                    <a:gd name="T103" fmla="*/ 6258 h 68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827" h="6827">
                      <a:moveTo>
                        <a:pt x="1263" y="5234"/>
                      </a:moveTo>
                      <a:cubicBezTo>
                        <a:pt x="1316" y="5493"/>
                        <a:pt x="1546" y="5689"/>
                        <a:pt x="1820" y="5689"/>
                      </a:cubicBezTo>
                      <a:cubicBezTo>
                        <a:pt x="2114" y="5689"/>
                        <a:pt x="2354" y="5464"/>
                        <a:pt x="2383" y="5178"/>
                      </a:cubicBezTo>
                      <a:lnTo>
                        <a:pt x="3568" y="4191"/>
                      </a:lnTo>
                      <a:cubicBezTo>
                        <a:pt x="3652" y="4401"/>
                        <a:pt x="3856" y="4551"/>
                        <a:pt x="4096" y="4551"/>
                      </a:cubicBezTo>
                      <a:cubicBezTo>
                        <a:pt x="4348" y="4551"/>
                        <a:pt x="4560" y="4385"/>
                        <a:pt x="4635" y="4157"/>
                      </a:cubicBezTo>
                      <a:lnTo>
                        <a:pt x="5696" y="4736"/>
                      </a:lnTo>
                      <a:cubicBezTo>
                        <a:pt x="5732" y="5016"/>
                        <a:pt x="5969" y="5234"/>
                        <a:pt x="6258" y="5234"/>
                      </a:cubicBezTo>
                      <a:cubicBezTo>
                        <a:pt x="6571" y="5234"/>
                        <a:pt x="6827" y="4979"/>
                        <a:pt x="6827" y="4665"/>
                      </a:cubicBezTo>
                      <a:cubicBezTo>
                        <a:pt x="6827" y="4351"/>
                        <a:pt x="6571" y="4096"/>
                        <a:pt x="6258" y="4096"/>
                      </a:cubicBezTo>
                      <a:cubicBezTo>
                        <a:pt x="6006" y="4096"/>
                        <a:pt x="5794" y="4262"/>
                        <a:pt x="5719" y="4490"/>
                      </a:cubicBezTo>
                      <a:lnTo>
                        <a:pt x="4658" y="3911"/>
                      </a:lnTo>
                      <a:cubicBezTo>
                        <a:pt x="4622" y="3631"/>
                        <a:pt x="4385" y="3413"/>
                        <a:pt x="4096" y="3413"/>
                      </a:cubicBezTo>
                      <a:cubicBezTo>
                        <a:pt x="3802" y="3413"/>
                        <a:pt x="3563" y="3638"/>
                        <a:pt x="3533" y="3924"/>
                      </a:cubicBezTo>
                      <a:lnTo>
                        <a:pt x="2348" y="4911"/>
                      </a:lnTo>
                      <a:cubicBezTo>
                        <a:pt x="2265" y="4701"/>
                        <a:pt x="2060" y="4551"/>
                        <a:pt x="1820" y="4551"/>
                      </a:cubicBezTo>
                      <a:cubicBezTo>
                        <a:pt x="1546" y="4551"/>
                        <a:pt x="1316" y="4747"/>
                        <a:pt x="1263" y="5006"/>
                      </a:cubicBezTo>
                      <a:lnTo>
                        <a:pt x="455" y="5006"/>
                      </a:lnTo>
                      <a:lnTo>
                        <a:pt x="455" y="4551"/>
                      </a:lnTo>
                      <a:lnTo>
                        <a:pt x="569" y="4551"/>
                      </a:lnTo>
                      <a:cubicBezTo>
                        <a:pt x="632" y="4551"/>
                        <a:pt x="683" y="4500"/>
                        <a:pt x="683" y="4437"/>
                      </a:cubicBezTo>
                      <a:cubicBezTo>
                        <a:pt x="683" y="4374"/>
                        <a:pt x="632" y="4324"/>
                        <a:pt x="569" y="4324"/>
                      </a:cubicBezTo>
                      <a:lnTo>
                        <a:pt x="455" y="4324"/>
                      </a:lnTo>
                      <a:lnTo>
                        <a:pt x="455" y="3982"/>
                      </a:lnTo>
                      <a:lnTo>
                        <a:pt x="569" y="3982"/>
                      </a:lnTo>
                      <a:cubicBezTo>
                        <a:pt x="632" y="3982"/>
                        <a:pt x="683" y="3931"/>
                        <a:pt x="683" y="3868"/>
                      </a:cubicBezTo>
                      <a:cubicBezTo>
                        <a:pt x="683" y="3806"/>
                        <a:pt x="632" y="3755"/>
                        <a:pt x="569" y="3755"/>
                      </a:cubicBezTo>
                      <a:lnTo>
                        <a:pt x="480" y="3755"/>
                      </a:lnTo>
                      <a:lnTo>
                        <a:pt x="1407" y="2416"/>
                      </a:lnTo>
                      <a:cubicBezTo>
                        <a:pt x="1494" y="2470"/>
                        <a:pt x="1596" y="2503"/>
                        <a:pt x="1707" y="2503"/>
                      </a:cubicBezTo>
                      <a:cubicBezTo>
                        <a:pt x="1888" y="2503"/>
                        <a:pt x="2048" y="2416"/>
                        <a:pt x="2152" y="2284"/>
                      </a:cubicBezTo>
                      <a:lnTo>
                        <a:pt x="2752" y="2584"/>
                      </a:lnTo>
                      <a:cubicBezTo>
                        <a:pt x="2740" y="2631"/>
                        <a:pt x="2731" y="2680"/>
                        <a:pt x="2731" y="2731"/>
                      </a:cubicBezTo>
                      <a:cubicBezTo>
                        <a:pt x="2731" y="3044"/>
                        <a:pt x="2986" y="3300"/>
                        <a:pt x="3300" y="3300"/>
                      </a:cubicBezTo>
                      <a:cubicBezTo>
                        <a:pt x="3613" y="3300"/>
                        <a:pt x="3868" y="3044"/>
                        <a:pt x="3868" y="2731"/>
                      </a:cubicBezTo>
                      <a:cubicBezTo>
                        <a:pt x="3868" y="2608"/>
                        <a:pt x="3829" y="2496"/>
                        <a:pt x="3763" y="2403"/>
                      </a:cubicBezTo>
                      <a:lnTo>
                        <a:pt x="4488" y="1055"/>
                      </a:lnTo>
                      <a:cubicBezTo>
                        <a:pt x="4574" y="1107"/>
                        <a:pt x="4672" y="1138"/>
                        <a:pt x="4779" y="1138"/>
                      </a:cubicBezTo>
                      <a:cubicBezTo>
                        <a:pt x="4891" y="1138"/>
                        <a:pt x="4995" y="1104"/>
                        <a:pt x="5083" y="1048"/>
                      </a:cubicBezTo>
                      <a:lnTo>
                        <a:pt x="5827" y="2004"/>
                      </a:lnTo>
                      <a:cubicBezTo>
                        <a:pt x="5829" y="2007"/>
                        <a:pt x="5833" y="2009"/>
                        <a:pt x="5836" y="2011"/>
                      </a:cubicBezTo>
                      <a:cubicBezTo>
                        <a:pt x="5745" y="2112"/>
                        <a:pt x="5689" y="2244"/>
                        <a:pt x="5689" y="2389"/>
                      </a:cubicBezTo>
                      <a:cubicBezTo>
                        <a:pt x="5689" y="2703"/>
                        <a:pt x="5944" y="2958"/>
                        <a:pt x="6258" y="2958"/>
                      </a:cubicBezTo>
                      <a:cubicBezTo>
                        <a:pt x="6571" y="2958"/>
                        <a:pt x="6827" y="2703"/>
                        <a:pt x="6827" y="2389"/>
                      </a:cubicBezTo>
                      <a:cubicBezTo>
                        <a:pt x="6827" y="2076"/>
                        <a:pt x="6571" y="1820"/>
                        <a:pt x="6258" y="1820"/>
                      </a:cubicBezTo>
                      <a:cubicBezTo>
                        <a:pt x="6170" y="1820"/>
                        <a:pt x="6087" y="1842"/>
                        <a:pt x="6013" y="1878"/>
                      </a:cubicBezTo>
                      <a:cubicBezTo>
                        <a:pt x="6010" y="1874"/>
                        <a:pt x="6010" y="1869"/>
                        <a:pt x="6006" y="1864"/>
                      </a:cubicBezTo>
                      <a:lnTo>
                        <a:pt x="5248" y="890"/>
                      </a:lnTo>
                      <a:cubicBezTo>
                        <a:pt x="5311" y="798"/>
                        <a:pt x="5348" y="688"/>
                        <a:pt x="5348" y="569"/>
                      </a:cubicBezTo>
                      <a:cubicBezTo>
                        <a:pt x="5348" y="255"/>
                        <a:pt x="5092" y="0"/>
                        <a:pt x="4779" y="0"/>
                      </a:cubicBezTo>
                      <a:cubicBezTo>
                        <a:pt x="4465" y="0"/>
                        <a:pt x="4210" y="255"/>
                        <a:pt x="4210" y="569"/>
                      </a:cubicBezTo>
                      <a:cubicBezTo>
                        <a:pt x="4210" y="691"/>
                        <a:pt x="4249" y="804"/>
                        <a:pt x="4315" y="897"/>
                      </a:cubicBezTo>
                      <a:lnTo>
                        <a:pt x="3590" y="2244"/>
                      </a:lnTo>
                      <a:cubicBezTo>
                        <a:pt x="3505" y="2193"/>
                        <a:pt x="3406" y="2162"/>
                        <a:pt x="3300" y="2162"/>
                      </a:cubicBezTo>
                      <a:cubicBezTo>
                        <a:pt x="3118" y="2162"/>
                        <a:pt x="2959" y="2248"/>
                        <a:pt x="2854" y="2381"/>
                      </a:cubicBezTo>
                      <a:lnTo>
                        <a:pt x="2254" y="2081"/>
                      </a:lnTo>
                      <a:cubicBezTo>
                        <a:pt x="2267" y="2034"/>
                        <a:pt x="2276" y="1985"/>
                        <a:pt x="2276" y="1934"/>
                      </a:cubicBezTo>
                      <a:cubicBezTo>
                        <a:pt x="2276" y="1621"/>
                        <a:pt x="2020" y="1365"/>
                        <a:pt x="1707" y="1365"/>
                      </a:cubicBezTo>
                      <a:cubicBezTo>
                        <a:pt x="1393" y="1365"/>
                        <a:pt x="1138" y="1621"/>
                        <a:pt x="1138" y="1934"/>
                      </a:cubicBezTo>
                      <a:cubicBezTo>
                        <a:pt x="1138" y="2054"/>
                        <a:pt x="1176" y="2166"/>
                        <a:pt x="1239" y="2257"/>
                      </a:cubicBezTo>
                      <a:lnTo>
                        <a:pt x="593" y="3191"/>
                      </a:lnTo>
                      <a:cubicBezTo>
                        <a:pt x="585" y="3189"/>
                        <a:pt x="578" y="3186"/>
                        <a:pt x="569" y="3186"/>
                      </a:cubicBezTo>
                      <a:lnTo>
                        <a:pt x="455" y="3186"/>
                      </a:lnTo>
                      <a:lnTo>
                        <a:pt x="455" y="2844"/>
                      </a:lnTo>
                      <a:lnTo>
                        <a:pt x="569" y="2844"/>
                      </a:lnTo>
                      <a:cubicBezTo>
                        <a:pt x="632" y="2844"/>
                        <a:pt x="683" y="2794"/>
                        <a:pt x="683" y="2731"/>
                      </a:cubicBezTo>
                      <a:cubicBezTo>
                        <a:pt x="683" y="2668"/>
                        <a:pt x="632" y="2617"/>
                        <a:pt x="569" y="2617"/>
                      </a:cubicBezTo>
                      <a:lnTo>
                        <a:pt x="455" y="2617"/>
                      </a:lnTo>
                      <a:lnTo>
                        <a:pt x="455" y="2276"/>
                      </a:lnTo>
                      <a:lnTo>
                        <a:pt x="569" y="2276"/>
                      </a:lnTo>
                      <a:cubicBezTo>
                        <a:pt x="632" y="2276"/>
                        <a:pt x="683" y="2225"/>
                        <a:pt x="683" y="2162"/>
                      </a:cubicBezTo>
                      <a:cubicBezTo>
                        <a:pt x="683" y="2099"/>
                        <a:pt x="632" y="2048"/>
                        <a:pt x="569" y="2048"/>
                      </a:cubicBezTo>
                      <a:lnTo>
                        <a:pt x="455" y="2048"/>
                      </a:lnTo>
                      <a:lnTo>
                        <a:pt x="455" y="1707"/>
                      </a:lnTo>
                      <a:lnTo>
                        <a:pt x="569" y="1707"/>
                      </a:lnTo>
                      <a:cubicBezTo>
                        <a:pt x="632" y="1707"/>
                        <a:pt x="683" y="1656"/>
                        <a:pt x="683" y="1593"/>
                      </a:cubicBezTo>
                      <a:cubicBezTo>
                        <a:pt x="683" y="1530"/>
                        <a:pt x="632" y="1479"/>
                        <a:pt x="569" y="1479"/>
                      </a:cubicBezTo>
                      <a:lnTo>
                        <a:pt x="455" y="1479"/>
                      </a:lnTo>
                      <a:lnTo>
                        <a:pt x="455" y="1138"/>
                      </a:lnTo>
                      <a:lnTo>
                        <a:pt x="569" y="1138"/>
                      </a:lnTo>
                      <a:cubicBezTo>
                        <a:pt x="632" y="1138"/>
                        <a:pt x="683" y="1087"/>
                        <a:pt x="683" y="1024"/>
                      </a:cubicBezTo>
                      <a:cubicBezTo>
                        <a:pt x="683" y="961"/>
                        <a:pt x="632" y="910"/>
                        <a:pt x="569" y="910"/>
                      </a:cubicBezTo>
                      <a:lnTo>
                        <a:pt x="455" y="910"/>
                      </a:lnTo>
                      <a:lnTo>
                        <a:pt x="455" y="569"/>
                      </a:lnTo>
                      <a:lnTo>
                        <a:pt x="569" y="569"/>
                      </a:lnTo>
                      <a:cubicBezTo>
                        <a:pt x="632" y="569"/>
                        <a:pt x="683" y="518"/>
                        <a:pt x="683" y="455"/>
                      </a:cubicBezTo>
                      <a:cubicBezTo>
                        <a:pt x="683" y="392"/>
                        <a:pt x="632" y="341"/>
                        <a:pt x="569" y="341"/>
                      </a:cubicBezTo>
                      <a:lnTo>
                        <a:pt x="455" y="341"/>
                      </a:lnTo>
                      <a:lnTo>
                        <a:pt x="455" y="114"/>
                      </a:lnTo>
                      <a:cubicBezTo>
                        <a:pt x="455" y="51"/>
                        <a:pt x="404" y="0"/>
                        <a:pt x="341" y="0"/>
                      </a:cubicBezTo>
                      <a:cubicBezTo>
                        <a:pt x="278" y="0"/>
                        <a:pt x="228" y="51"/>
                        <a:pt x="228" y="114"/>
                      </a:cubicBezTo>
                      <a:lnTo>
                        <a:pt x="228" y="341"/>
                      </a:lnTo>
                      <a:lnTo>
                        <a:pt x="114" y="341"/>
                      </a:lnTo>
                      <a:cubicBezTo>
                        <a:pt x="51" y="341"/>
                        <a:pt x="0" y="392"/>
                        <a:pt x="0" y="455"/>
                      </a:cubicBezTo>
                      <a:cubicBezTo>
                        <a:pt x="0" y="518"/>
                        <a:pt x="51" y="569"/>
                        <a:pt x="114" y="569"/>
                      </a:cubicBezTo>
                      <a:lnTo>
                        <a:pt x="228" y="569"/>
                      </a:lnTo>
                      <a:lnTo>
                        <a:pt x="228" y="910"/>
                      </a:lnTo>
                      <a:lnTo>
                        <a:pt x="114" y="910"/>
                      </a:lnTo>
                      <a:cubicBezTo>
                        <a:pt x="51" y="910"/>
                        <a:pt x="0" y="961"/>
                        <a:pt x="0" y="1024"/>
                      </a:cubicBezTo>
                      <a:cubicBezTo>
                        <a:pt x="0" y="1087"/>
                        <a:pt x="51" y="1138"/>
                        <a:pt x="114" y="1138"/>
                      </a:cubicBezTo>
                      <a:lnTo>
                        <a:pt x="228" y="1138"/>
                      </a:lnTo>
                      <a:lnTo>
                        <a:pt x="228" y="1479"/>
                      </a:lnTo>
                      <a:lnTo>
                        <a:pt x="114" y="1479"/>
                      </a:lnTo>
                      <a:cubicBezTo>
                        <a:pt x="51" y="1479"/>
                        <a:pt x="0" y="1530"/>
                        <a:pt x="0" y="1593"/>
                      </a:cubicBezTo>
                      <a:cubicBezTo>
                        <a:pt x="0" y="1656"/>
                        <a:pt x="51" y="1707"/>
                        <a:pt x="114" y="1707"/>
                      </a:cubicBezTo>
                      <a:lnTo>
                        <a:pt x="228" y="1707"/>
                      </a:lnTo>
                      <a:lnTo>
                        <a:pt x="228" y="2048"/>
                      </a:lnTo>
                      <a:lnTo>
                        <a:pt x="114" y="2048"/>
                      </a:lnTo>
                      <a:cubicBezTo>
                        <a:pt x="51" y="2048"/>
                        <a:pt x="0" y="2099"/>
                        <a:pt x="0" y="2162"/>
                      </a:cubicBezTo>
                      <a:cubicBezTo>
                        <a:pt x="0" y="2225"/>
                        <a:pt x="51" y="2276"/>
                        <a:pt x="114" y="2276"/>
                      </a:cubicBezTo>
                      <a:lnTo>
                        <a:pt x="228" y="2276"/>
                      </a:lnTo>
                      <a:lnTo>
                        <a:pt x="228" y="2617"/>
                      </a:lnTo>
                      <a:lnTo>
                        <a:pt x="114" y="2617"/>
                      </a:lnTo>
                      <a:cubicBezTo>
                        <a:pt x="51" y="2617"/>
                        <a:pt x="0" y="2668"/>
                        <a:pt x="0" y="2731"/>
                      </a:cubicBezTo>
                      <a:cubicBezTo>
                        <a:pt x="0" y="2794"/>
                        <a:pt x="51" y="2844"/>
                        <a:pt x="114" y="2844"/>
                      </a:cubicBezTo>
                      <a:lnTo>
                        <a:pt x="228" y="2844"/>
                      </a:lnTo>
                      <a:lnTo>
                        <a:pt x="228" y="3186"/>
                      </a:lnTo>
                      <a:lnTo>
                        <a:pt x="114" y="3186"/>
                      </a:lnTo>
                      <a:cubicBezTo>
                        <a:pt x="51" y="3186"/>
                        <a:pt x="0" y="3237"/>
                        <a:pt x="0" y="3300"/>
                      </a:cubicBezTo>
                      <a:cubicBezTo>
                        <a:pt x="0" y="3362"/>
                        <a:pt x="51" y="3413"/>
                        <a:pt x="114" y="3413"/>
                      </a:cubicBezTo>
                      <a:lnTo>
                        <a:pt x="228" y="3413"/>
                      </a:lnTo>
                      <a:lnTo>
                        <a:pt x="228" y="3755"/>
                      </a:lnTo>
                      <a:lnTo>
                        <a:pt x="114" y="3755"/>
                      </a:lnTo>
                      <a:cubicBezTo>
                        <a:pt x="51" y="3755"/>
                        <a:pt x="0" y="3806"/>
                        <a:pt x="0" y="3868"/>
                      </a:cubicBezTo>
                      <a:cubicBezTo>
                        <a:pt x="0" y="3931"/>
                        <a:pt x="51" y="3982"/>
                        <a:pt x="114" y="3982"/>
                      </a:cubicBezTo>
                      <a:lnTo>
                        <a:pt x="228" y="3982"/>
                      </a:lnTo>
                      <a:lnTo>
                        <a:pt x="228" y="4324"/>
                      </a:lnTo>
                      <a:lnTo>
                        <a:pt x="114" y="4324"/>
                      </a:lnTo>
                      <a:cubicBezTo>
                        <a:pt x="51" y="4324"/>
                        <a:pt x="0" y="4374"/>
                        <a:pt x="0" y="4437"/>
                      </a:cubicBezTo>
                      <a:cubicBezTo>
                        <a:pt x="0" y="4500"/>
                        <a:pt x="51" y="4551"/>
                        <a:pt x="114" y="4551"/>
                      </a:cubicBezTo>
                      <a:lnTo>
                        <a:pt x="228" y="4551"/>
                      </a:lnTo>
                      <a:lnTo>
                        <a:pt x="228" y="4892"/>
                      </a:lnTo>
                      <a:lnTo>
                        <a:pt x="114" y="4892"/>
                      </a:lnTo>
                      <a:cubicBezTo>
                        <a:pt x="51" y="4892"/>
                        <a:pt x="0" y="4943"/>
                        <a:pt x="0" y="5006"/>
                      </a:cubicBezTo>
                      <a:cubicBezTo>
                        <a:pt x="0" y="5069"/>
                        <a:pt x="51" y="5120"/>
                        <a:pt x="114" y="5120"/>
                      </a:cubicBezTo>
                      <a:lnTo>
                        <a:pt x="228" y="5120"/>
                      </a:lnTo>
                      <a:lnTo>
                        <a:pt x="228" y="5461"/>
                      </a:lnTo>
                      <a:lnTo>
                        <a:pt x="114" y="5461"/>
                      </a:lnTo>
                      <a:cubicBezTo>
                        <a:pt x="51" y="5461"/>
                        <a:pt x="0" y="5512"/>
                        <a:pt x="0" y="5575"/>
                      </a:cubicBezTo>
                      <a:cubicBezTo>
                        <a:pt x="0" y="5638"/>
                        <a:pt x="51" y="5689"/>
                        <a:pt x="114" y="5689"/>
                      </a:cubicBezTo>
                      <a:lnTo>
                        <a:pt x="228" y="5689"/>
                      </a:lnTo>
                      <a:lnTo>
                        <a:pt x="228" y="6030"/>
                      </a:lnTo>
                      <a:lnTo>
                        <a:pt x="114" y="6030"/>
                      </a:lnTo>
                      <a:cubicBezTo>
                        <a:pt x="51" y="6030"/>
                        <a:pt x="0" y="6081"/>
                        <a:pt x="0" y="6144"/>
                      </a:cubicBezTo>
                      <a:cubicBezTo>
                        <a:pt x="0" y="6207"/>
                        <a:pt x="51" y="6258"/>
                        <a:pt x="114" y="6258"/>
                      </a:cubicBezTo>
                      <a:lnTo>
                        <a:pt x="228" y="6258"/>
                      </a:lnTo>
                      <a:lnTo>
                        <a:pt x="228" y="6485"/>
                      </a:lnTo>
                      <a:cubicBezTo>
                        <a:pt x="228" y="6548"/>
                        <a:pt x="278" y="6599"/>
                        <a:pt x="341" y="6599"/>
                      </a:cubicBezTo>
                      <a:lnTo>
                        <a:pt x="683" y="6599"/>
                      </a:lnTo>
                      <a:lnTo>
                        <a:pt x="683" y="6713"/>
                      </a:lnTo>
                      <a:cubicBezTo>
                        <a:pt x="683" y="6776"/>
                        <a:pt x="734" y="6827"/>
                        <a:pt x="796" y="6827"/>
                      </a:cubicBezTo>
                      <a:cubicBezTo>
                        <a:pt x="859" y="6827"/>
                        <a:pt x="910" y="6776"/>
                        <a:pt x="910" y="6713"/>
                      </a:cubicBezTo>
                      <a:lnTo>
                        <a:pt x="910" y="6599"/>
                      </a:lnTo>
                      <a:lnTo>
                        <a:pt x="1252" y="6599"/>
                      </a:lnTo>
                      <a:lnTo>
                        <a:pt x="1252" y="6713"/>
                      </a:lnTo>
                      <a:cubicBezTo>
                        <a:pt x="1252" y="6776"/>
                        <a:pt x="1302" y="6827"/>
                        <a:pt x="1365" y="6827"/>
                      </a:cubicBezTo>
                      <a:cubicBezTo>
                        <a:pt x="1428" y="6827"/>
                        <a:pt x="1479" y="6776"/>
                        <a:pt x="1479" y="6713"/>
                      </a:cubicBezTo>
                      <a:lnTo>
                        <a:pt x="1479" y="6599"/>
                      </a:lnTo>
                      <a:lnTo>
                        <a:pt x="1820" y="6599"/>
                      </a:lnTo>
                      <a:lnTo>
                        <a:pt x="1820" y="6713"/>
                      </a:lnTo>
                      <a:cubicBezTo>
                        <a:pt x="1820" y="6776"/>
                        <a:pt x="1871" y="6827"/>
                        <a:pt x="1934" y="6827"/>
                      </a:cubicBezTo>
                      <a:cubicBezTo>
                        <a:pt x="1997" y="6827"/>
                        <a:pt x="2048" y="6776"/>
                        <a:pt x="2048" y="6713"/>
                      </a:cubicBezTo>
                      <a:lnTo>
                        <a:pt x="2048" y="6599"/>
                      </a:lnTo>
                      <a:lnTo>
                        <a:pt x="2389" y="6599"/>
                      </a:lnTo>
                      <a:lnTo>
                        <a:pt x="2389" y="6713"/>
                      </a:lnTo>
                      <a:cubicBezTo>
                        <a:pt x="2389" y="6776"/>
                        <a:pt x="2440" y="6827"/>
                        <a:pt x="2503" y="6827"/>
                      </a:cubicBezTo>
                      <a:cubicBezTo>
                        <a:pt x="2566" y="6827"/>
                        <a:pt x="2617" y="6776"/>
                        <a:pt x="2617" y="6713"/>
                      </a:cubicBezTo>
                      <a:lnTo>
                        <a:pt x="2617" y="6599"/>
                      </a:lnTo>
                      <a:lnTo>
                        <a:pt x="2958" y="6599"/>
                      </a:lnTo>
                      <a:lnTo>
                        <a:pt x="2958" y="6713"/>
                      </a:lnTo>
                      <a:cubicBezTo>
                        <a:pt x="2958" y="6776"/>
                        <a:pt x="3009" y="6827"/>
                        <a:pt x="3072" y="6827"/>
                      </a:cubicBezTo>
                      <a:cubicBezTo>
                        <a:pt x="3135" y="6827"/>
                        <a:pt x="3186" y="6776"/>
                        <a:pt x="3186" y="6713"/>
                      </a:cubicBezTo>
                      <a:lnTo>
                        <a:pt x="3186" y="6599"/>
                      </a:lnTo>
                      <a:lnTo>
                        <a:pt x="3527" y="6599"/>
                      </a:lnTo>
                      <a:lnTo>
                        <a:pt x="3527" y="6713"/>
                      </a:lnTo>
                      <a:cubicBezTo>
                        <a:pt x="3527" y="6776"/>
                        <a:pt x="3578" y="6827"/>
                        <a:pt x="3641" y="6827"/>
                      </a:cubicBezTo>
                      <a:cubicBezTo>
                        <a:pt x="3704" y="6827"/>
                        <a:pt x="3755" y="6776"/>
                        <a:pt x="3755" y="6713"/>
                      </a:cubicBezTo>
                      <a:lnTo>
                        <a:pt x="3755" y="6599"/>
                      </a:lnTo>
                      <a:lnTo>
                        <a:pt x="4096" y="6599"/>
                      </a:lnTo>
                      <a:lnTo>
                        <a:pt x="4096" y="6713"/>
                      </a:lnTo>
                      <a:cubicBezTo>
                        <a:pt x="4096" y="6776"/>
                        <a:pt x="4147" y="6827"/>
                        <a:pt x="4210" y="6827"/>
                      </a:cubicBezTo>
                      <a:cubicBezTo>
                        <a:pt x="4273" y="6827"/>
                        <a:pt x="4323" y="6776"/>
                        <a:pt x="4323" y="6713"/>
                      </a:cubicBezTo>
                      <a:lnTo>
                        <a:pt x="4323" y="6599"/>
                      </a:lnTo>
                      <a:lnTo>
                        <a:pt x="4665" y="6599"/>
                      </a:lnTo>
                      <a:lnTo>
                        <a:pt x="4665" y="6713"/>
                      </a:lnTo>
                      <a:cubicBezTo>
                        <a:pt x="4665" y="6776"/>
                        <a:pt x="4716" y="6827"/>
                        <a:pt x="4779" y="6827"/>
                      </a:cubicBezTo>
                      <a:cubicBezTo>
                        <a:pt x="4842" y="6827"/>
                        <a:pt x="4892" y="6776"/>
                        <a:pt x="4892" y="6713"/>
                      </a:cubicBezTo>
                      <a:lnTo>
                        <a:pt x="4892" y="6599"/>
                      </a:lnTo>
                      <a:lnTo>
                        <a:pt x="5234" y="6599"/>
                      </a:lnTo>
                      <a:lnTo>
                        <a:pt x="5234" y="6713"/>
                      </a:lnTo>
                      <a:cubicBezTo>
                        <a:pt x="5234" y="6776"/>
                        <a:pt x="5285" y="6827"/>
                        <a:pt x="5347" y="6827"/>
                      </a:cubicBezTo>
                      <a:cubicBezTo>
                        <a:pt x="5410" y="6827"/>
                        <a:pt x="5461" y="6776"/>
                        <a:pt x="5461" y="6713"/>
                      </a:cubicBezTo>
                      <a:lnTo>
                        <a:pt x="5461" y="6599"/>
                      </a:lnTo>
                      <a:lnTo>
                        <a:pt x="5803" y="6599"/>
                      </a:lnTo>
                      <a:lnTo>
                        <a:pt x="5803" y="6713"/>
                      </a:lnTo>
                      <a:cubicBezTo>
                        <a:pt x="5803" y="6776"/>
                        <a:pt x="5853" y="6827"/>
                        <a:pt x="5916" y="6827"/>
                      </a:cubicBezTo>
                      <a:cubicBezTo>
                        <a:pt x="5979" y="6827"/>
                        <a:pt x="6030" y="6776"/>
                        <a:pt x="6030" y="6713"/>
                      </a:cubicBezTo>
                      <a:lnTo>
                        <a:pt x="6030" y="6599"/>
                      </a:lnTo>
                      <a:lnTo>
                        <a:pt x="6371" y="6599"/>
                      </a:lnTo>
                      <a:lnTo>
                        <a:pt x="6371" y="6713"/>
                      </a:lnTo>
                      <a:cubicBezTo>
                        <a:pt x="6371" y="6776"/>
                        <a:pt x="6422" y="6827"/>
                        <a:pt x="6485" y="6827"/>
                      </a:cubicBezTo>
                      <a:cubicBezTo>
                        <a:pt x="6548" y="6827"/>
                        <a:pt x="6599" y="6776"/>
                        <a:pt x="6599" y="6713"/>
                      </a:cubicBezTo>
                      <a:lnTo>
                        <a:pt x="6599" y="6599"/>
                      </a:lnTo>
                      <a:lnTo>
                        <a:pt x="6713" y="6599"/>
                      </a:lnTo>
                      <a:cubicBezTo>
                        <a:pt x="6776" y="6599"/>
                        <a:pt x="6827" y="6548"/>
                        <a:pt x="6827" y="6485"/>
                      </a:cubicBezTo>
                      <a:cubicBezTo>
                        <a:pt x="6827" y="6422"/>
                        <a:pt x="6776" y="6372"/>
                        <a:pt x="6713" y="6372"/>
                      </a:cubicBezTo>
                      <a:lnTo>
                        <a:pt x="6599" y="6372"/>
                      </a:lnTo>
                      <a:lnTo>
                        <a:pt x="6599" y="6258"/>
                      </a:lnTo>
                      <a:cubicBezTo>
                        <a:pt x="6599" y="6195"/>
                        <a:pt x="6548" y="6144"/>
                        <a:pt x="6485" y="6144"/>
                      </a:cubicBezTo>
                      <a:cubicBezTo>
                        <a:pt x="6422" y="6144"/>
                        <a:pt x="6371" y="6195"/>
                        <a:pt x="6371" y="6258"/>
                      </a:cubicBezTo>
                      <a:lnTo>
                        <a:pt x="6371" y="6372"/>
                      </a:lnTo>
                      <a:lnTo>
                        <a:pt x="6030" y="6372"/>
                      </a:lnTo>
                      <a:lnTo>
                        <a:pt x="6030" y="6258"/>
                      </a:lnTo>
                      <a:cubicBezTo>
                        <a:pt x="6030" y="6195"/>
                        <a:pt x="5979" y="6144"/>
                        <a:pt x="5916" y="6144"/>
                      </a:cubicBezTo>
                      <a:cubicBezTo>
                        <a:pt x="5853" y="6144"/>
                        <a:pt x="5803" y="6195"/>
                        <a:pt x="5803" y="6258"/>
                      </a:cubicBezTo>
                      <a:lnTo>
                        <a:pt x="5803" y="6372"/>
                      </a:lnTo>
                      <a:lnTo>
                        <a:pt x="5461" y="6372"/>
                      </a:lnTo>
                      <a:lnTo>
                        <a:pt x="5461" y="6258"/>
                      </a:lnTo>
                      <a:cubicBezTo>
                        <a:pt x="5461" y="6195"/>
                        <a:pt x="5410" y="6144"/>
                        <a:pt x="5347" y="6144"/>
                      </a:cubicBezTo>
                      <a:cubicBezTo>
                        <a:pt x="5285" y="6144"/>
                        <a:pt x="5234" y="6195"/>
                        <a:pt x="5234" y="6258"/>
                      </a:cubicBezTo>
                      <a:lnTo>
                        <a:pt x="5234" y="6372"/>
                      </a:lnTo>
                      <a:lnTo>
                        <a:pt x="4892" y="6372"/>
                      </a:lnTo>
                      <a:lnTo>
                        <a:pt x="4892" y="6258"/>
                      </a:lnTo>
                      <a:cubicBezTo>
                        <a:pt x="4892" y="6195"/>
                        <a:pt x="4842" y="6144"/>
                        <a:pt x="4779" y="6144"/>
                      </a:cubicBezTo>
                      <a:cubicBezTo>
                        <a:pt x="4716" y="6144"/>
                        <a:pt x="4665" y="6195"/>
                        <a:pt x="4665" y="6258"/>
                      </a:cubicBezTo>
                      <a:lnTo>
                        <a:pt x="4665" y="6372"/>
                      </a:lnTo>
                      <a:lnTo>
                        <a:pt x="4323" y="6372"/>
                      </a:lnTo>
                      <a:lnTo>
                        <a:pt x="4323" y="6258"/>
                      </a:lnTo>
                      <a:cubicBezTo>
                        <a:pt x="4323" y="6195"/>
                        <a:pt x="4273" y="6144"/>
                        <a:pt x="4210" y="6144"/>
                      </a:cubicBezTo>
                      <a:cubicBezTo>
                        <a:pt x="4147" y="6144"/>
                        <a:pt x="4096" y="6195"/>
                        <a:pt x="4096" y="6258"/>
                      </a:cubicBezTo>
                      <a:lnTo>
                        <a:pt x="4096" y="6372"/>
                      </a:lnTo>
                      <a:lnTo>
                        <a:pt x="3755" y="6372"/>
                      </a:lnTo>
                      <a:lnTo>
                        <a:pt x="3755" y="6258"/>
                      </a:lnTo>
                      <a:cubicBezTo>
                        <a:pt x="3755" y="6195"/>
                        <a:pt x="3704" y="6144"/>
                        <a:pt x="3641" y="6144"/>
                      </a:cubicBezTo>
                      <a:cubicBezTo>
                        <a:pt x="3578" y="6144"/>
                        <a:pt x="3527" y="6195"/>
                        <a:pt x="3527" y="6258"/>
                      </a:cubicBezTo>
                      <a:lnTo>
                        <a:pt x="3527" y="6372"/>
                      </a:lnTo>
                      <a:lnTo>
                        <a:pt x="3186" y="6372"/>
                      </a:lnTo>
                      <a:lnTo>
                        <a:pt x="3186" y="6258"/>
                      </a:lnTo>
                      <a:cubicBezTo>
                        <a:pt x="3186" y="6195"/>
                        <a:pt x="3135" y="6144"/>
                        <a:pt x="3072" y="6144"/>
                      </a:cubicBezTo>
                      <a:cubicBezTo>
                        <a:pt x="3009" y="6144"/>
                        <a:pt x="2958" y="6195"/>
                        <a:pt x="2958" y="6258"/>
                      </a:cubicBezTo>
                      <a:lnTo>
                        <a:pt x="2958" y="6372"/>
                      </a:lnTo>
                      <a:lnTo>
                        <a:pt x="2617" y="6372"/>
                      </a:lnTo>
                      <a:lnTo>
                        <a:pt x="2617" y="6258"/>
                      </a:lnTo>
                      <a:cubicBezTo>
                        <a:pt x="2617" y="6195"/>
                        <a:pt x="2566" y="6144"/>
                        <a:pt x="2503" y="6144"/>
                      </a:cubicBezTo>
                      <a:cubicBezTo>
                        <a:pt x="2440" y="6144"/>
                        <a:pt x="2389" y="6195"/>
                        <a:pt x="2389" y="6258"/>
                      </a:cubicBezTo>
                      <a:lnTo>
                        <a:pt x="2389" y="6372"/>
                      </a:lnTo>
                      <a:lnTo>
                        <a:pt x="2048" y="6372"/>
                      </a:lnTo>
                      <a:lnTo>
                        <a:pt x="2048" y="6258"/>
                      </a:lnTo>
                      <a:cubicBezTo>
                        <a:pt x="2048" y="6195"/>
                        <a:pt x="1997" y="6144"/>
                        <a:pt x="1934" y="6144"/>
                      </a:cubicBezTo>
                      <a:cubicBezTo>
                        <a:pt x="1871" y="6144"/>
                        <a:pt x="1820" y="6195"/>
                        <a:pt x="1820" y="6258"/>
                      </a:cubicBezTo>
                      <a:lnTo>
                        <a:pt x="1820" y="6372"/>
                      </a:lnTo>
                      <a:lnTo>
                        <a:pt x="1479" y="6372"/>
                      </a:lnTo>
                      <a:lnTo>
                        <a:pt x="1479" y="6258"/>
                      </a:lnTo>
                      <a:cubicBezTo>
                        <a:pt x="1479" y="6195"/>
                        <a:pt x="1428" y="6144"/>
                        <a:pt x="1365" y="6144"/>
                      </a:cubicBezTo>
                      <a:cubicBezTo>
                        <a:pt x="1302" y="6144"/>
                        <a:pt x="1252" y="6195"/>
                        <a:pt x="1252" y="6258"/>
                      </a:cubicBezTo>
                      <a:lnTo>
                        <a:pt x="1252" y="6372"/>
                      </a:lnTo>
                      <a:lnTo>
                        <a:pt x="910" y="6372"/>
                      </a:lnTo>
                      <a:lnTo>
                        <a:pt x="910" y="6258"/>
                      </a:lnTo>
                      <a:cubicBezTo>
                        <a:pt x="910" y="6195"/>
                        <a:pt x="859" y="6144"/>
                        <a:pt x="796" y="6144"/>
                      </a:cubicBezTo>
                      <a:cubicBezTo>
                        <a:pt x="734" y="6144"/>
                        <a:pt x="683" y="6195"/>
                        <a:pt x="683" y="6258"/>
                      </a:cubicBezTo>
                      <a:lnTo>
                        <a:pt x="683" y="6372"/>
                      </a:lnTo>
                      <a:lnTo>
                        <a:pt x="455" y="6372"/>
                      </a:lnTo>
                      <a:lnTo>
                        <a:pt x="455" y="5234"/>
                      </a:lnTo>
                      <a:lnTo>
                        <a:pt x="1263" y="52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xmlns="" id="{0D8E3F96-F0D4-42E3-A1B5-4721842ED83B}"/>
                  </a:ext>
                </a:extLst>
              </p:cNvPr>
              <p:cNvGrpSpPr/>
              <p:nvPr/>
            </p:nvGrpSpPr>
            <p:grpSpPr>
              <a:xfrm>
                <a:off x="7587917" y="3828786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19" name="is1ide-TextBox 5">
                  <a:extLst>
                    <a:ext uri="{FF2B5EF4-FFF2-40B4-BE49-F238E27FC236}">
                      <a16:creationId xmlns:a16="http://schemas.microsoft.com/office/drawing/2014/main" xmlns="" id="{54305B69-5155-40C4-B415-4DE6AD53AF17}"/>
                    </a:ext>
                  </a:extLst>
                </p:cNvPr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 fontScale="85000" lnSpcReduction="10000"/>
                </a:bodyPr>
                <a:lstStyle/>
                <a:p>
                  <a:pPr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/>
                    <a:t>此部分内容作为文字排版占位显示</a:t>
                  </a:r>
                  <a:br>
                    <a:rPr lang="zh-CN" altLang="en-US" sz="1100"/>
                  </a:br>
                  <a:r>
                    <a:rPr lang="zh-CN" altLang="en-US" sz="1100"/>
                    <a:t>（建议使用主题字体）</a:t>
                  </a:r>
                </a:p>
              </p:txBody>
            </p:sp>
            <p:sp>
              <p:nvSpPr>
                <p:cNvPr id="20" name="is1ide-Rectangle 19">
                  <a:extLst>
                    <a:ext uri="{FF2B5EF4-FFF2-40B4-BE49-F238E27FC236}">
                      <a16:creationId xmlns:a16="http://schemas.microsoft.com/office/drawing/2014/main" xmlns="" id="{4A39A7D5-7F3A-4247-BFE3-6EA44B98F2CD}"/>
                    </a:ext>
                  </a:extLst>
                </p:cNvPr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fontScale="77500" lnSpcReduction="20000"/>
                </a:bodyPr>
                <a:lstStyle/>
                <a:p>
                  <a:pPr lvl="0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>
                      <a:solidFill>
                        <a:schemeClr val="accent4"/>
                      </a:solidFill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DD3D4C73-FF91-4F0C-96F0-3C3C2FC2E615}"/>
                </a:ext>
              </a:extLst>
            </p:cNvPr>
            <p:cNvGrpSpPr/>
            <p:nvPr/>
          </p:nvGrpSpPr>
          <p:grpSpPr>
            <a:xfrm>
              <a:off x="4699254" y="3737795"/>
              <a:ext cx="2925205" cy="784501"/>
              <a:chOff x="6265673" y="4983727"/>
              <a:chExt cx="3900273" cy="1046002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xmlns="" id="{735A9BFB-90BC-494F-A0AF-321C9F7605D2}"/>
                  </a:ext>
                </a:extLst>
              </p:cNvPr>
              <p:cNvGrpSpPr/>
              <p:nvPr/>
            </p:nvGrpSpPr>
            <p:grpSpPr>
              <a:xfrm>
                <a:off x="6265673" y="5182692"/>
                <a:ext cx="648072" cy="648072"/>
                <a:chOff x="3909160" y="2249137"/>
                <a:chExt cx="648072" cy="648072"/>
              </a:xfrm>
            </p:grpSpPr>
            <p:sp>
              <p:nvSpPr>
                <p:cNvPr id="15" name="is1ide-Oval 14">
                  <a:extLst>
                    <a:ext uri="{FF2B5EF4-FFF2-40B4-BE49-F238E27FC236}">
                      <a16:creationId xmlns:a16="http://schemas.microsoft.com/office/drawing/2014/main" xmlns="" id="{8C40A450-C267-4848-9E88-2D36DF936A87}"/>
                    </a:ext>
                  </a:extLst>
                </p:cNvPr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" name="is1ide-university7">
                  <a:extLst>
                    <a:ext uri="{FF2B5EF4-FFF2-40B4-BE49-F238E27FC236}">
                      <a16:creationId xmlns:a16="http://schemas.microsoft.com/office/drawing/2014/main" xmlns="" id="{F16DD861-8C26-46DD-A7E5-98049DEE05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xmlns="" id="{5E6A5B28-00AE-442D-95BD-3CFFCAFB8527}"/>
                  </a:ext>
                </a:extLst>
              </p:cNvPr>
              <p:cNvGrpSpPr/>
              <p:nvPr/>
            </p:nvGrpSpPr>
            <p:grpSpPr>
              <a:xfrm>
                <a:off x="7587917" y="4983727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13" name="is1ide-TextBox 5">
                  <a:extLst>
                    <a:ext uri="{FF2B5EF4-FFF2-40B4-BE49-F238E27FC236}">
                      <a16:creationId xmlns:a16="http://schemas.microsoft.com/office/drawing/2014/main" xmlns="" id="{ACB091D0-310E-405A-9C1C-57C69E07914B}"/>
                    </a:ext>
                  </a:extLst>
                </p:cNvPr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 fontScale="85000" lnSpcReduction="10000"/>
                </a:bodyPr>
                <a:lstStyle/>
                <a:p>
                  <a:pPr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/>
                    <a:t>此部分内容作为文字排版占位显示</a:t>
                  </a:r>
                  <a:br>
                    <a:rPr lang="zh-CN" altLang="en-US" sz="1100"/>
                  </a:br>
                  <a:r>
                    <a:rPr lang="zh-CN" altLang="en-US" sz="1100"/>
                    <a:t>（建议使用主题字体）</a:t>
                  </a:r>
                </a:p>
              </p:txBody>
            </p:sp>
            <p:sp>
              <p:nvSpPr>
                <p:cNvPr id="14" name="is1ide-Rectangle 13">
                  <a:extLst>
                    <a:ext uri="{FF2B5EF4-FFF2-40B4-BE49-F238E27FC236}">
                      <a16:creationId xmlns:a16="http://schemas.microsoft.com/office/drawing/2014/main" xmlns="" id="{E2DF7310-1CB3-4C83-902C-23F054953FE7}"/>
                    </a:ext>
                  </a:extLst>
                </p:cNvPr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fontScale="77500" lnSpcReduction="20000"/>
                </a:bodyPr>
                <a:lstStyle/>
                <a:p>
                  <a:pPr lvl="0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</p:grpSp>
        </p:grpSp>
      </p:grpSp>
      <p:sp>
        <p:nvSpPr>
          <p:cNvPr id="38" name="Title 1">
            <a:extLst>
              <a:ext uri="{FF2B5EF4-FFF2-40B4-BE49-F238E27FC236}">
                <a16:creationId xmlns:a16="http://schemas.microsoft.com/office/drawing/2014/main" xmlns="" id="{4CDDFFAC-51B8-4028-9BD5-F12947959181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56079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rot="21412315">
            <a:off x="3476803" y="1034901"/>
            <a:ext cx="2890189" cy="2607997"/>
            <a:chOff x="-1" y="0"/>
            <a:chExt cx="7707170" cy="6954654"/>
          </a:xfrm>
        </p:grpSpPr>
        <p:sp>
          <p:nvSpPr>
            <p:cNvPr id="19" name="任意多边形: 形状 18"/>
            <p:cNvSpPr/>
            <p:nvPr/>
          </p:nvSpPr>
          <p:spPr>
            <a:xfrm rot="21600000" flipH="1">
              <a:off x="3974166" y="0"/>
              <a:ext cx="3733003" cy="6954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42" y="0"/>
                  </a:moveTo>
                  <a:lnTo>
                    <a:pt x="0" y="21117"/>
                  </a:lnTo>
                  <a:lnTo>
                    <a:pt x="1654" y="21600"/>
                  </a:lnTo>
                  <a:lnTo>
                    <a:pt x="21600" y="156"/>
                  </a:lnTo>
                  <a:lnTo>
                    <a:pt x="19642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6350" cap="flat">
              <a:solidFill>
                <a:srgbClr val="CFCFC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任意多边形: 形状 19"/>
            <p:cNvSpPr/>
            <p:nvPr/>
          </p:nvSpPr>
          <p:spPr>
            <a:xfrm rot="21600000" flipH="1">
              <a:off x="550459" y="46118"/>
              <a:ext cx="6870387" cy="6904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8" y="0"/>
                  </a:moveTo>
                  <a:lnTo>
                    <a:pt x="0" y="21600"/>
                  </a:lnTo>
                  <a:lnTo>
                    <a:pt x="21600" y="18579"/>
                  </a:lnTo>
                  <a:cubicBezTo>
                    <a:pt x="21600" y="18579"/>
                    <a:pt x="10838" y="0"/>
                    <a:pt x="10838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/>
            <p:cNvSpPr/>
            <p:nvPr/>
          </p:nvSpPr>
          <p:spPr>
            <a:xfrm rot="21600000" flipH="1">
              <a:off x="2561014" y="2080599"/>
              <a:ext cx="2584782" cy="4760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11" y="0"/>
                  </a:moveTo>
                  <a:lnTo>
                    <a:pt x="0" y="20894"/>
                  </a:lnTo>
                  <a:lnTo>
                    <a:pt x="2389" y="21600"/>
                  </a:lnTo>
                  <a:lnTo>
                    <a:pt x="21600" y="706"/>
                  </a:lnTo>
                  <a:cubicBezTo>
                    <a:pt x="21600" y="706"/>
                    <a:pt x="19211" y="0"/>
                    <a:pt x="19211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6350" cap="flat">
              <a:solidFill>
                <a:srgbClr val="CFCFC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/>
            <p:cNvSpPr/>
            <p:nvPr/>
          </p:nvSpPr>
          <p:spPr>
            <a:xfrm rot="21600000" flipH="1">
              <a:off x="276703" y="2235067"/>
              <a:ext cx="4582419" cy="4605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6" y="0"/>
                  </a:moveTo>
                  <a:lnTo>
                    <a:pt x="0" y="21600"/>
                  </a:lnTo>
                  <a:lnTo>
                    <a:pt x="21600" y="18579"/>
                  </a:lnTo>
                  <a:cubicBezTo>
                    <a:pt x="21600" y="18579"/>
                    <a:pt x="10836" y="0"/>
                    <a:pt x="10836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: 形状 22"/>
            <p:cNvSpPr/>
            <p:nvPr/>
          </p:nvSpPr>
          <p:spPr>
            <a:xfrm rot="21600000" flipH="1">
              <a:off x="1143529" y="4216886"/>
              <a:ext cx="1447101" cy="2481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32" y="0"/>
                  </a:moveTo>
                  <a:lnTo>
                    <a:pt x="0" y="20246"/>
                  </a:lnTo>
                  <a:lnTo>
                    <a:pt x="4266" y="21600"/>
                  </a:lnTo>
                  <a:lnTo>
                    <a:pt x="21600" y="1354"/>
                  </a:lnTo>
                  <a:cubicBezTo>
                    <a:pt x="21600" y="1354"/>
                    <a:pt x="17332" y="0"/>
                    <a:pt x="17332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6350" cap="flat">
              <a:solidFill>
                <a:srgbClr val="CFCFC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任意多边形: 形状 23"/>
            <p:cNvSpPr/>
            <p:nvPr/>
          </p:nvSpPr>
          <p:spPr>
            <a:xfrm rot="21600000" flipH="1">
              <a:off x="-1" y="4363523"/>
              <a:ext cx="2314559" cy="2326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8" y="0"/>
                  </a:moveTo>
                  <a:lnTo>
                    <a:pt x="0" y="21600"/>
                  </a:lnTo>
                  <a:lnTo>
                    <a:pt x="21600" y="18579"/>
                  </a:lnTo>
                  <a:cubicBezTo>
                    <a:pt x="21600" y="18579"/>
                    <a:pt x="10838" y="0"/>
                    <a:pt x="10838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8" name="文本框 8"/>
          <p:cNvSpPr txBox="1"/>
          <p:nvPr/>
        </p:nvSpPr>
        <p:spPr>
          <a:xfrm>
            <a:off x="979171" y="1826519"/>
            <a:ext cx="2635687" cy="339196"/>
          </a:xfrm>
          <a:prstGeom prst="rect">
            <a:avLst/>
          </a:prstGeom>
          <a:noFill/>
        </p:spPr>
        <p:txBody>
          <a:bodyPr wrap="none" lIns="0" tIns="0" rIns="0" bIns="0" anchor="ctr">
            <a:normAutofit lnSpcReduction="10000"/>
          </a:bodyPr>
          <a:lstStyle/>
          <a:p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</a:rPr>
              <a:t>标题文本预设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79171" y="2236202"/>
            <a:ext cx="2547368" cy="60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</a:ext>
          </a:extLst>
        </p:spPr>
        <p:txBody>
          <a:bodyPr wrap="square" lIns="0" tIns="0" rIns="0" bIns="0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</a:rPr>
              <a:t>此部分内容作为文字排版占位显示（建议使用主题字体）。如需更改请在（设置形状格式）菜单下（文本选项）中调整。</a:t>
            </a:r>
          </a:p>
        </p:txBody>
      </p:sp>
      <p:sp>
        <p:nvSpPr>
          <p:cNvPr id="13" name="椭圆 12"/>
          <p:cNvSpPr/>
          <p:nvPr/>
        </p:nvSpPr>
        <p:spPr>
          <a:xfrm>
            <a:off x="5397840" y="2036818"/>
            <a:ext cx="665404" cy="665403"/>
          </a:xfrm>
          <a:prstGeom prst="ellipse">
            <a:avLst/>
          </a:prstGeom>
          <a:solidFill>
            <a:schemeClr val="bg1"/>
          </a:solidFill>
          <a:ln w="9525" cap="flat">
            <a:solidFill>
              <a:srgbClr val="CFCFCF"/>
            </a:solidFill>
            <a:prstDash val="solid"/>
            <a:miter lim="400000"/>
          </a:ln>
          <a:effectLst/>
        </p:spPr>
        <p:txBody>
          <a:bodyPr wrap="none" lIns="25400" tIns="25400" rIns="25400" bIns="25400" anchor="ctr">
            <a:normAutofit lnSpcReduction="10000"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altLang="zh-CN" sz="2800" b="1">
                <a:solidFill>
                  <a:schemeClr val="accent1">
                    <a:lumMod val="100000"/>
                  </a:schemeClr>
                </a:solidFill>
              </a:rPr>
              <a:t>1</a:t>
            </a:r>
            <a:endParaRPr lang="en-US" altLang="zh-CN" sz="2800" b="1" dirty="0">
              <a:solidFill>
                <a:schemeClr val="accent1">
                  <a:lumMod val="100000"/>
                </a:schemeClr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306590" y="3267905"/>
            <a:ext cx="665404" cy="665403"/>
          </a:xfrm>
          <a:prstGeom prst="ellipse">
            <a:avLst/>
          </a:prstGeom>
          <a:solidFill>
            <a:schemeClr val="bg1"/>
          </a:solidFill>
          <a:ln w="9525" cap="flat">
            <a:solidFill>
              <a:srgbClr val="CFCFCF"/>
            </a:solidFill>
            <a:prstDash val="solid"/>
            <a:miter lim="400000"/>
          </a:ln>
          <a:effectLst/>
        </p:spPr>
        <p:txBody>
          <a:bodyPr wrap="none" lIns="25400" tIns="25400" rIns="25400" bIns="25400" anchor="ctr">
            <a:normAutofit lnSpcReduction="10000"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altLang="zh-CN" sz="2800" b="1" dirty="0">
                <a:solidFill>
                  <a:schemeClr val="accent3">
                    <a:lumMod val="100000"/>
                  </a:schemeClr>
                </a:solidFill>
              </a:rPr>
              <a:t>3</a:t>
            </a:r>
          </a:p>
        </p:txBody>
      </p:sp>
      <p:sp>
        <p:nvSpPr>
          <p:cNvPr id="15" name="椭圆 14"/>
          <p:cNvSpPr/>
          <p:nvPr/>
        </p:nvSpPr>
        <p:spPr>
          <a:xfrm>
            <a:off x="4952385" y="3269717"/>
            <a:ext cx="665404" cy="665403"/>
          </a:xfrm>
          <a:prstGeom prst="ellipse">
            <a:avLst/>
          </a:prstGeom>
          <a:solidFill>
            <a:schemeClr val="bg1"/>
          </a:solidFill>
          <a:ln w="9525" cap="flat">
            <a:solidFill>
              <a:srgbClr val="CFCFCF"/>
            </a:solidFill>
            <a:prstDash val="solid"/>
            <a:miter lim="400000"/>
          </a:ln>
          <a:effectLst/>
        </p:spPr>
        <p:txBody>
          <a:bodyPr wrap="none" lIns="25400" tIns="25400" rIns="25400" bIns="25400" anchor="ctr">
            <a:normAutofit lnSpcReduction="10000"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altLang="zh-CN" sz="2800" b="1">
                <a:solidFill>
                  <a:schemeClr val="accent2">
                    <a:lumMod val="100000"/>
                  </a:schemeClr>
                </a:solidFill>
              </a:rPr>
              <a:t>2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6240815" y="2097600"/>
            <a:ext cx="1765488" cy="604621"/>
            <a:chOff x="6240815" y="2097600"/>
            <a:chExt cx="1765488" cy="604621"/>
          </a:xfrm>
        </p:grpSpPr>
        <p:sp>
          <p:nvSpPr>
            <p:cNvPr id="10" name="矩形 9"/>
            <p:cNvSpPr/>
            <p:nvPr/>
          </p:nvSpPr>
          <p:spPr>
            <a:xfrm>
              <a:off x="6240815" y="2324506"/>
              <a:ext cx="1764707" cy="3777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square" lIns="0" tIns="0" rIns="0" bIns="0" anchor="t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ysClr val="windowText" lastClr="000000"/>
                  </a:solidFill>
                </a:rPr>
              </a:br>
              <a:r>
                <a:rPr lang="zh-CN" altLang="en-US" sz="1200">
                  <a:solidFill>
                    <a:sysClr val="windowText" lastClr="000000"/>
                  </a:solidFill>
                </a:rPr>
                <a:t>（建议使用主题字体）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241596" y="2097600"/>
              <a:ext cx="1764707" cy="211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r>
                <a:rPr lang="zh-CN" altLang="en-US" sz="15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  <a:endParaRPr lang="zh-CN" altLang="en-US" sz="15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07287" y="3791948"/>
            <a:ext cx="1765488" cy="628276"/>
            <a:chOff x="2207287" y="3791948"/>
            <a:chExt cx="1765488" cy="628276"/>
          </a:xfrm>
        </p:grpSpPr>
        <p:sp>
          <p:nvSpPr>
            <p:cNvPr id="11" name="矩形 10"/>
            <p:cNvSpPr/>
            <p:nvPr/>
          </p:nvSpPr>
          <p:spPr>
            <a:xfrm>
              <a:off x="2207287" y="4018853"/>
              <a:ext cx="1764707" cy="4013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square" lIns="0" tIns="0" rIns="0" bIns="0" anchor="t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200" dirty="0">
                  <a:solidFill>
                    <a:sysClr val="windowText" lastClr="000000"/>
                  </a:solidFill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2208068" y="3791948"/>
              <a:ext cx="1764707" cy="211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r>
                <a:rPr lang="zh-CN" altLang="en-US" sz="1500" b="1" dirty="0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895147" y="3791948"/>
            <a:ext cx="1765488" cy="628276"/>
            <a:chOff x="5895147" y="3791948"/>
            <a:chExt cx="1765488" cy="628276"/>
          </a:xfrm>
        </p:grpSpPr>
        <p:sp>
          <p:nvSpPr>
            <p:cNvPr id="12" name="矩形 11"/>
            <p:cNvSpPr/>
            <p:nvPr/>
          </p:nvSpPr>
          <p:spPr>
            <a:xfrm>
              <a:off x="5895147" y="4018854"/>
              <a:ext cx="1764707" cy="40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square" lIns="0" tIns="0" rIns="0" bIns="0" anchor="t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ysClr val="windowText" lastClr="000000"/>
                  </a:solidFill>
                </a:rPr>
              </a:br>
              <a:r>
                <a:rPr lang="zh-CN" altLang="en-US" sz="1200">
                  <a:solidFill>
                    <a:sysClr val="windowText" lastClr="000000"/>
                  </a:solidFill>
                </a:rPr>
                <a:t>（建议使用主题字体）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895928" y="3791948"/>
              <a:ext cx="1764707" cy="211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r>
                <a:rPr lang="zh-CN" altLang="en-US" sz="15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  <a:endParaRPr lang="zh-CN" altLang="en-US" sz="15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sp>
        <p:nvSpPr>
          <p:cNvPr id="25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442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1ide-圆角矩形 36">
            <a:extLst>
              <a:ext uri="{FF2B5EF4-FFF2-40B4-BE49-F238E27FC236}">
                <a16:creationId xmlns:a16="http://schemas.microsoft.com/office/drawing/2014/main" xmlns="" id="{21DF4D20-818E-4228-AF98-A270168A8CA2}"/>
              </a:ext>
            </a:extLst>
          </p:cNvPr>
          <p:cNvSpPr/>
          <p:nvPr/>
        </p:nvSpPr>
        <p:spPr>
          <a:xfrm>
            <a:off x="0" y="842963"/>
            <a:ext cx="9144000" cy="1708759"/>
          </a:xfrm>
          <a:prstGeom prst="roundRect">
            <a:avLst>
              <a:gd name="adj" fmla="val 0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5000" b="-137000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6F6E0C7B-078A-4CC5-A0FE-745E2DDFBE5B}"/>
              </a:ext>
            </a:extLst>
          </p:cNvPr>
          <p:cNvGrpSpPr/>
          <p:nvPr/>
        </p:nvGrpSpPr>
        <p:grpSpPr>
          <a:xfrm>
            <a:off x="1260095" y="2019871"/>
            <a:ext cx="6623808" cy="2064449"/>
            <a:chOff x="2493963" y="2898697"/>
            <a:chExt cx="7056437" cy="2199287"/>
          </a:xfrm>
        </p:grpSpPr>
        <p:sp>
          <p:nvSpPr>
            <p:cNvPr id="5" name="is1ide-文本框 22">
              <a:extLst>
                <a:ext uri="{FF2B5EF4-FFF2-40B4-BE49-F238E27FC236}">
                  <a16:creationId xmlns:a16="http://schemas.microsoft.com/office/drawing/2014/main" xmlns="" id="{29608950-8306-4CEC-9168-F0EAB8A42229}"/>
                </a:ext>
              </a:extLst>
            </p:cNvPr>
            <p:cNvSpPr txBox="1"/>
            <p:nvPr/>
          </p:nvSpPr>
          <p:spPr>
            <a:xfrm>
              <a:off x="2888460" y="447133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/>
                <a:t>此部分内容作为文字排版占位显示 （建议使用主题字体）</a:t>
              </a:r>
            </a:p>
          </p:txBody>
        </p:sp>
        <p:sp>
          <p:nvSpPr>
            <p:cNvPr id="6" name="is1ide-Rectangle 5">
              <a:extLst>
                <a:ext uri="{FF2B5EF4-FFF2-40B4-BE49-F238E27FC236}">
                  <a16:creationId xmlns:a16="http://schemas.microsoft.com/office/drawing/2014/main" xmlns="" id="{EB9764BD-602E-4E97-A05C-D8834EEBEA2B}"/>
                </a:ext>
              </a:extLst>
            </p:cNvPr>
            <p:cNvSpPr/>
            <p:nvPr/>
          </p:nvSpPr>
          <p:spPr>
            <a:xfrm>
              <a:off x="2888459" y="4142847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/>
                <a:t>标题文本预设</a:t>
              </a:r>
            </a:p>
          </p:txBody>
        </p:sp>
        <p:sp>
          <p:nvSpPr>
            <p:cNvPr id="7" name="is1ide-Rounded Rectangle 6">
              <a:extLst>
                <a:ext uri="{FF2B5EF4-FFF2-40B4-BE49-F238E27FC236}">
                  <a16:creationId xmlns:a16="http://schemas.microsoft.com/office/drawing/2014/main" xmlns="" id="{03C6084C-16E5-453F-9F05-EEBC475B223E}"/>
                </a:ext>
              </a:extLst>
            </p:cNvPr>
            <p:cNvSpPr/>
            <p:nvPr/>
          </p:nvSpPr>
          <p:spPr>
            <a:xfrm>
              <a:off x="2493963" y="3130550"/>
              <a:ext cx="7056437" cy="5969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s1ide-Rounded Rectangle 7">
              <a:extLst>
                <a:ext uri="{FF2B5EF4-FFF2-40B4-BE49-F238E27FC236}">
                  <a16:creationId xmlns:a16="http://schemas.microsoft.com/office/drawing/2014/main" xmlns="" id="{11B8EBB3-EA0E-44B5-B775-7259D9D9CF90}"/>
                </a:ext>
              </a:extLst>
            </p:cNvPr>
            <p:cNvSpPr/>
            <p:nvPr/>
          </p:nvSpPr>
          <p:spPr>
            <a:xfrm>
              <a:off x="2661854" y="3269456"/>
              <a:ext cx="6797043" cy="319088"/>
            </a:xfrm>
            <a:prstGeom prst="roundRect">
              <a:avLst>
                <a:gd name="adj" fmla="val 50000"/>
              </a:avLst>
            </a:prstGeom>
            <a:solidFill>
              <a:schemeClr val="tx1">
                <a:alpha val="70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377"/>
              <a:endParaRPr sz="2400" b="1">
                <a:solidFill>
                  <a:schemeClr val="bg1"/>
                </a:solidFill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A4457CE7-AD45-41AC-AF80-C593B5EAF29D}"/>
                </a:ext>
              </a:extLst>
            </p:cNvPr>
            <p:cNvGrpSpPr/>
            <p:nvPr/>
          </p:nvGrpSpPr>
          <p:grpSpPr>
            <a:xfrm>
              <a:off x="3364530" y="2898697"/>
              <a:ext cx="1060610" cy="1060608"/>
              <a:chOff x="1575799" y="2898697"/>
              <a:chExt cx="1060610" cy="1060608"/>
            </a:xfrm>
          </p:grpSpPr>
          <p:sp>
            <p:nvSpPr>
              <p:cNvPr id="20" name="is1ide-Oval 19">
                <a:extLst>
                  <a:ext uri="{FF2B5EF4-FFF2-40B4-BE49-F238E27FC236}">
                    <a16:creationId xmlns:a16="http://schemas.microsoft.com/office/drawing/2014/main" xmlns="" id="{43659A79-062F-4A7C-8B85-B8C3A8706C18}"/>
                  </a:ext>
                </a:extLst>
              </p:cNvPr>
              <p:cNvSpPr/>
              <p:nvPr/>
            </p:nvSpPr>
            <p:spPr>
              <a:xfrm>
                <a:off x="1575799" y="2898697"/>
                <a:ext cx="1060610" cy="1060608"/>
              </a:xfrm>
              <a:prstGeom prst="ellipse">
                <a:avLst/>
              </a:prstGeom>
              <a:solidFill>
                <a:schemeClr val="tx1">
                  <a:alpha val="70000"/>
                </a:schemeClr>
              </a:solidFill>
              <a:ln w="127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377"/>
                <a:endParaRPr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ïşḻïďê-Oval 20">
                <a:extLst>
                  <a:ext uri="{FF2B5EF4-FFF2-40B4-BE49-F238E27FC236}">
                    <a16:creationId xmlns:a16="http://schemas.microsoft.com/office/drawing/2014/main" xmlns="" id="{23B58A8F-2222-4149-87A4-EA7D22F0E173}"/>
                  </a:ext>
                </a:extLst>
              </p:cNvPr>
              <p:cNvSpPr/>
              <p:nvPr/>
            </p:nvSpPr>
            <p:spPr>
              <a:xfrm>
                <a:off x="1763152" y="3082239"/>
                <a:ext cx="685904" cy="685904"/>
              </a:xfrm>
              <a:prstGeom prst="ellipse">
                <a:avLst/>
              </a:prstGeom>
              <a:solidFill>
                <a:schemeClr val="bg1"/>
              </a:solidFill>
              <a:ln w="28575">
                <a:gradFill>
                  <a:gsLst>
                    <a:gs pos="0">
                      <a:schemeClr val="accent1"/>
                    </a:gs>
                    <a:gs pos="58000">
                      <a:schemeClr val="accent2"/>
                    </a:gs>
                    <a:gs pos="100000">
                      <a:schemeClr val="accent3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kern="0" dirty="0">
                    <a:solidFill>
                      <a:prstClr val="black"/>
                    </a:solidFill>
                  </a:rPr>
                  <a:t>25%</a:t>
                </a: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2CE294E2-C6F5-401A-A512-8531093E2518}"/>
                </a:ext>
              </a:extLst>
            </p:cNvPr>
            <p:cNvGrpSpPr/>
            <p:nvPr/>
          </p:nvGrpSpPr>
          <p:grpSpPr>
            <a:xfrm>
              <a:off x="5475440" y="2898697"/>
              <a:ext cx="1060610" cy="1060608"/>
              <a:chOff x="3660583" y="2898697"/>
              <a:chExt cx="1060610" cy="1060608"/>
            </a:xfrm>
          </p:grpSpPr>
          <p:sp>
            <p:nvSpPr>
              <p:cNvPr id="18" name="ïşḻïďê-Oval 17">
                <a:extLst>
                  <a:ext uri="{FF2B5EF4-FFF2-40B4-BE49-F238E27FC236}">
                    <a16:creationId xmlns:a16="http://schemas.microsoft.com/office/drawing/2014/main" xmlns="" id="{BDEFF5DD-EE84-43C7-934C-B93F10F49747}"/>
                  </a:ext>
                </a:extLst>
              </p:cNvPr>
              <p:cNvSpPr/>
              <p:nvPr/>
            </p:nvSpPr>
            <p:spPr>
              <a:xfrm>
                <a:off x="3660583" y="2898697"/>
                <a:ext cx="1060610" cy="1060608"/>
              </a:xfrm>
              <a:prstGeom prst="ellipse">
                <a:avLst/>
              </a:prstGeom>
              <a:solidFill>
                <a:schemeClr val="tx1">
                  <a:alpha val="70000"/>
                </a:schemeClr>
              </a:solidFill>
              <a:ln w="127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377"/>
                <a:endParaRPr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ïşḻïďê-Oval 18">
                <a:extLst>
                  <a:ext uri="{FF2B5EF4-FFF2-40B4-BE49-F238E27FC236}">
                    <a16:creationId xmlns:a16="http://schemas.microsoft.com/office/drawing/2014/main" xmlns="" id="{2A7FE64C-B44D-4922-A14E-FC394C8E4F9B}"/>
                  </a:ext>
                </a:extLst>
              </p:cNvPr>
              <p:cNvSpPr/>
              <p:nvPr/>
            </p:nvSpPr>
            <p:spPr>
              <a:xfrm>
                <a:off x="3847935" y="3085624"/>
                <a:ext cx="685904" cy="685904"/>
              </a:xfrm>
              <a:prstGeom prst="ellipse">
                <a:avLst/>
              </a:prstGeom>
              <a:solidFill>
                <a:schemeClr val="bg1"/>
              </a:solidFill>
              <a:ln w="28575">
                <a:gradFill>
                  <a:gsLst>
                    <a:gs pos="0">
                      <a:schemeClr val="accent1"/>
                    </a:gs>
                    <a:gs pos="58000">
                      <a:schemeClr val="accent2"/>
                    </a:gs>
                    <a:gs pos="100000">
                      <a:schemeClr val="accent3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kern="0" dirty="0">
                    <a:solidFill>
                      <a:prstClr val="black"/>
                    </a:solidFill>
                  </a:rPr>
                  <a:t>50%</a:t>
                </a: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30CDDE4D-484D-4D8F-AF00-4AD77ABC2DA6}"/>
                </a:ext>
              </a:extLst>
            </p:cNvPr>
            <p:cNvGrpSpPr/>
            <p:nvPr/>
          </p:nvGrpSpPr>
          <p:grpSpPr>
            <a:xfrm>
              <a:off x="7586350" y="2898697"/>
              <a:ext cx="1060610" cy="1060608"/>
              <a:chOff x="5745367" y="2898697"/>
              <a:chExt cx="1060610" cy="1060608"/>
            </a:xfrm>
          </p:grpSpPr>
          <p:sp>
            <p:nvSpPr>
              <p:cNvPr id="16" name="ïşḻïďê-Oval 15">
                <a:extLst>
                  <a:ext uri="{FF2B5EF4-FFF2-40B4-BE49-F238E27FC236}">
                    <a16:creationId xmlns:a16="http://schemas.microsoft.com/office/drawing/2014/main" xmlns="" id="{5FAECA82-EDE2-4234-B497-2C6B3AC85C49}"/>
                  </a:ext>
                </a:extLst>
              </p:cNvPr>
              <p:cNvSpPr/>
              <p:nvPr/>
            </p:nvSpPr>
            <p:spPr>
              <a:xfrm>
                <a:off x="5745367" y="2898697"/>
                <a:ext cx="1060610" cy="1060608"/>
              </a:xfrm>
              <a:prstGeom prst="ellipse">
                <a:avLst/>
              </a:prstGeom>
              <a:solidFill>
                <a:schemeClr val="tx1">
                  <a:alpha val="70000"/>
                </a:schemeClr>
              </a:solidFill>
              <a:ln w="127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377"/>
                <a:endParaRPr sz="2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ïşḻïďê-Oval 16">
                <a:extLst>
                  <a:ext uri="{FF2B5EF4-FFF2-40B4-BE49-F238E27FC236}">
                    <a16:creationId xmlns:a16="http://schemas.microsoft.com/office/drawing/2014/main" xmlns="" id="{7F09E735-438E-42BB-ADA3-7FBF1135DE07}"/>
                  </a:ext>
                </a:extLst>
              </p:cNvPr>
              <p:cNvSpPr/>
              <p:nvPr/>
            </p:nvSpPr>
            <p:spPr>
              <a:xfrm>
                <a:off x="5932057" y="3082239"/>
                <a:ext cx="685904" cy="685904"/>
              </a:xfrm>
              <a:prstGeom prst="ellipse">
                <a:avLst/>
              </a:prstGeom>
              <a:solidFill>
                <a:schemeClr val="bg1"/>
              </a:solidFill>
              <a:ln w="28575">
                <a:gradFill>
                  <a:gsLst>
                    <a:gs pos="0">
                      <a:schemeClr val="accent1"/>
                    </a:gs>
                    <a:gs pos="58000">
                      <a:schemeClr val="accent2"/>
                    </a:gs>
                    <a:gs pos="100000">
                      <a:schemeClr val="accent3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kern="0" dirty="0">
                    <a:solidFill>
                      <a:prstClr val="black"/>
                    </a:solidFill>
                  </a:rPr>
                  <a:t>75%</a:t>
                </a:r>
              </a:p>
            </p:txBody>
          </p:sp>
        </p:grpSp>
        <p:sp>
          <p:nvSpPr>
            <p:cNvPr id="12" name="ïşḻïďê-文本框 22">
              <a:extLst>
                <a:ext uri="{FF2B5EF4-FFF2-40B4-BE49-F238E27FC236}">
                  <a16:creationId xmlns:a16="http://schemas.microsoft.com/office/drawing/2014/main" xmlns="" id="{F30EE264-0BF8-4541-835F-FCA9EF1C0764}"/>
                </a:ext>
              </a:extLst>
            </p:cNvPr>
            <p:cNvSpPr txBox="1"/>
            <p:nvPr/>
          </p:nvSpPr>
          <p:spPr>
            <a:xfrm>
              <a:off x="5011900" y="447133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/>
                <a:t>此部分内容作为文字排版占位显示 （建议使用主题字体）</a:t>
              </a:r>
            </a:p>
          </p:txBody>
        </p:sp>
        <p:sp>
          <p:nvSpPr>
            <p:cNvPr id="13" name="ïşḻïďê-Rectangle 12">
              <a:extLst>
                <a:ext uri="{FF2B5EF4-FFF2-40B4-BE49-F238E27FC236}">
                  <a16:creationId xmlns:a16="http://schemas.microsoft.com/office/drawing/2014/main" xmlns="" id="{806A8C38-344E-4CE7-AB39-9AE48973D7BE}"/>
                </a:ext>
              </a:extLst>
            </p:cNvPr>
            <p:cNvSpPr/>
            <p:nvPr/>
          </p:nvSpPr>
          <p:spPr>
            <a:xfrm>
              <a:off x="5011899" y="4142847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/>
                <a:t>标题文本预设</a:t>
              </a:r>
            </a:p>
          </p:txBody>
        </p:sp>
        <p:sp>
          <p:nvSpPr>
            <p:cNvPr id="14" name="ïşḻïďê-文本框 22">
              <a:extLst>
                <a:ext uri="{FF2B5EF4-FFF2-40B4-BE49-F238E27FC236}">
                  <a16:creationId xmlns:a16="http://schemas.microsoft.com/office/drawing/2014/main" xmlns="" id="{CDE4A2D3-C3CF-4BC2-AC54-6D89D784CA9A}"/>
                </a:ext>
              </a:extLst>
            </p:cNvPr>
            <p:cNvSpPr txBox="1"/>
            <p:nvPr/>
          </p:nvSpPr>
          <p:spPr>
            <a:xfrm>
              <a:off x="7135340" y="447133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/>
                <a:t>此部分内容作为文字排版占位显示 （建议使用主题字体）</a:t>
              </a:r>
            </a:p>
          </p:txBody>
        </p:sp>
        <p:sp>
          <p:nvSpPr>
            <p:cNvPr id="15" name="ïşḻïďê-Rectangle 14">
              <a:extLst>
                <a:ext uri="{FF2B5EF4-FFF2-40B4-BE49-F238E27FC236}">
                  <a16:creationId xmlns:a16="http://schemas.microsoft.com/office/drawing/2014/main" xmlns="" id="{E23347BA-3BA8-4167-B623-CA32A600DEDB}"/>
                </a:ext>
              </a:extLst>
            </p:cNvPr>
            <p:cNvSpPr/>
            <p:nvPr/>
          </p:nvSpPr>
          <p:spPr>
            <a:xfrm>
              <a:off x="7135339" y="4142847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/>
                <a:t>标题文本预设</a:t>
              </a:r>
            </a:p>
          </p:txBody>
        </p:sp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xmlns="" id="{86A24294-0D23-477D-8B1C-B4CDB4E51A74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81935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243465" y="1207677"/>
            <a:ext cx="3742171" cy="2750095"/>
            <a:chOff x="3005799" y="1987564"/>
            <a:chExt cx="4989561" cy="3666793"/>
          </a:xfrm>
        </p:grpSpPr>
        <p:sp>
          <p:nvSpPr>
            <p:cNvPr id="12" name="任意多边形: 形状 11"/>
            <p:cNvSpPr>
              <a:spLocks/>
            </p:cNvSpPr>
            <p:nvPr/>
          </p:nvSpPr>
          <p:spPr bwMode="auto">
            <a:xfrm rot="5400000">
              <a:off x="3544015" y="2098211"/>
              <a:ext cx="1346370" cy="1598998"/>
            </a:xfrm>
            <a:custGeom>
              <a:avLst/>
              <a:gdLst>
                <a:gd name="T0" fmla="*/ 0 w 581"/>
                <a:gd name="T1" fmla="*/ 690 h 690"/>
                <a:gd name="T2" fmla="*/ 0 w 581"/>
                <a:gd name="T3" fmla="*/ 328 h 690"/>
                <a:gd name="T4" fmla="*/ 128 w 581"/>
                <a:gd name="T5" fmla="*/ 200 h 690"/>
                <a:gd name="T6" fmla="*/ 382 w 581"/>
                <a:gd name="T7" fmla="*/ 200 h 690"/>
                <a:gd name="T8" fmla="*/ 581 w 581"/>
                <a:gd name="T9" fmla="*/ 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1" h="690">
                  <a:moveTo>
                    <a:pt x="0" y="690"/>
                  </a:moveTo>
                  <a:cubicBezTo>
                    <a:pt x="0" y="328"/>
                    <a:pt x="0" y="328"/>
                    <a:pt x="0" y="328"/>
                  </a:cubicBezTo>
                  <a:cubicBezTo>
                    <a:pt x="0" y="257"/>
                    <a:pt x="57" y="200"/>
                    <a:pt x="128" y="200"/>
                  </a:cubicBezTo>
                  <a:cubicBezTo>
                    <a:pt x="382" y="200"/>
                    <a:pt x="382" y="200"/>
                    <a:pt x="382" y="200"/>
                  </a:cubicBezTo>
                  <a:cubicBezTo>
                    <a:pt x="492" y="200"/>
                    <a:pt x="581" y="111"/>
                    <a:pt x="581" y="0"/>
                  </a:cubicBezTo>
                </a:path>
              </a:pathLst>
            </a:custGeom>
            <a:noFill/>
            <a:ln w="18097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/>
            <p:cNvSpPr>
              <a:spLocks/>
            </p:cNvSpPr>
            <p:nvPr/>
          </p:nvSpPr>
          <p:spPr bwMode="auto">
            <a:xfrm rot="5400000">
              <a:off x="3518557" y="3845066"/>
              <a:ext cx="1346370" cy="1649915"/>
            </a:xfrm>
            <a:custGeom>
              <a:avLst/>
              <a:gdLst>
                <a:gd name="T0" fmla="*/ 581 w 581"/>
                <a:gd name="T1" fmla="*/ 712 h 712"/>
                <a:gd name="T2" fmla="*/ 581 w 581"/>
                <a:gd name="T3" fmla="*/ 328 h 712"/>
                <a:gd name="T4" fmla="*/ 453 w 581"/>
                <a:gd name="T5" fmla="*/ 200 h 712"/>
                <a:gd name="T6" fmla="*/ 200 w 581"/>
                <a:gd name="T7" fmla="*/ 200 h 712"/>
                <a:gd name="T8" fmla="*/ 0 w 581"/>
                <a:gd name="T9" fmla="*/ 0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1" h="712">
                  <a:moveTo>
                    <a:pt x="581" y="712"/>
                  </a:moveTo>
                  <a:cubicBezTo>
                    <a:pt x="581" y="328"/>
                    <a:pt x="581" y="328"/>
                    <a:pt x="581" y="328"/>
                  </a:cubicBezTo>
                  <a:cubicBezTo>
                    <a:pt x="581" y="257"/>
                    <a:pt x="524" y="200"/>
                    <a:pt x="453" y="200"/>
                  </a:cubicBezTo>
                  <a:cubicBezTo>
                    <a:pt x="200" y="200"/>
                    <a:pt x="200" y="200"/>
                    <a:pt x="200" y="200"/>
                  </a:cubicBezTo>
                  <a:cubicBezTo>
                    <a:pt x="90" y="200"/>
                    <a:pt x="0" y="111"/>
                    <a:pt x="0" y="0"/>
                  </a:cubicBezTo>
                </a:path>
              </a:pathLst>
            </a:custGeom>
            <a:noFill/>
            <a:ln w="18097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任意多边形: 形状 13"/>
            <p:cNvSpPr>
              <a:spLocks/>
            </p:cNvSpPr>
            <p:nvPr/>
          </p:nvSpPr>
          <p:spPr bwMode="auto">
            <a:xfrm rot="5400000">
              <a:off x="5102867" y="1656602"/>
              <a:ext cx="1495205" cy="4289780"/>
            </a:xfrm>
            <a:custGeom>
              <a:avLst/>
              <a:gdLst>
                <a:gd name="T0" fmla="*/ 0 w 645"/>
                <a:gd name="T1" fmla="*/ 1852 h 1852"/>
                <a:gd name="T2" fmla="*/ 0 w 645"/>
                <a:gd name="T3" fmla="*/ 1691 h 1852"/>
                <a:gd name="T4" fmla="*/ 65 w 645"/>
                <a:gd name="T5" fmla="*/ 1625 h 1852"/>
                <a:gd name="T6" fmla="*/ 208 w 645"/>
                <a:gd name="T7" fmla="*/ 1625 h 1852"/>
                <a:gd name="T8" fmla="*/ 407 w 645"/>
                <a:gd name="T9" fmla="*/ 1426 h 1852"/>
                <a:gd name="T10" fmla="*/ 407 w 645"/>
                <a:gd name="T11" fmla="*/ 1405 h 1852"/>
                <a:gd name="T12" fmla="*/ 407 w 645"/>
                <a:gd name="T13" fmla="*/ 676 h 1852"/>
                <a:gd name="T14" fmla="*/ 495 w 645"/>
                <a:gd name="T15" fmla="*/ 587 h 1852"/>
                <a:gd name="T16" fmla="*/ 556 w 645"/>
                <a:gd name="T17" fmla="*/ 587 h 1852"/>
                <a:gd name="T18" fmla="*/ 645 w 645"/>
                <a:gd name="T19" fmla="*/ 499 h 1852"/>
                <a:gd name="T20" fmla="*/ 633 w 645"/>
                <a:gd name="T21" fmla="*/ 454 h 1852"/>
                <a:gd name="T22" fmla="*/ 319 w 645"/>
                <a:gd name="T23" fmla="*/ 0 h 1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5" h="1852">
                  <a:moveTo>
                    <a:pt x="0" y="1852"/>
                  </a:moveTo>
                  <a:cubicBezTo>
                    <a:pt x="0" y="1691"/>
                    <a:pt x="0" y="1691"/>
                    <a:pt x="0" y="1691"/>
                  </a:cubicBezTo>
                  <a:cubicBezTo>
                    <a:pt x="0" y="1655"/>
                    <a:pt x="29" y="1625"/>
                    <a:pt x="65" y="1625"/>
                  </a:cubicBezTo>
                  <a:cubicBezTo>
                    <a:pt x="208" y="1625"/>
                    <a:pt x="208" y="1625"/>
                    <a:pt x="208" y="1625"/>
                  </a:cubicBezTo>
                  <a:cubicBezTo>
                    <a:pt x="318" y="1625"/>
                    <a:pt x="407" y="1536"/>
                    <a:pt x="407" y="1426"/>
                  </a:cubicBezTo>
                  <a:cubicBezTo>
                    <a:pt x="407" y="1405"/>
                    <a:pt x="407" y="1405"/>
                    <a:pt x="407" y="1405"/>
                  </a:cubicBezTo>
                  <a:cubicBezTo>
                    <a:pt x="407" y="676"/>
                    <a:pt x="407" y="676"/>
                    <a:pt x="407" y="676"/>
                  </a:cubicBezTo>
                  <a:cubicBezTo>
                    <a:pt x="407" y="627"/>
                    <a:pt x="446" y="587"/>
                    <a:pt x="495" y="587"/>
                  </a:cubicBezTo>
                  <a:cubicBezTo>
                    <a:pt x="556" y="587"/>
                    <a:pt x="556" y="587"/>
                    <a:pt x="556" y="587"/>
                  </a:cubicBezTo>
                  <a:cubicBezTo>
                    <a:pt x="605" y="587"/>
                    <a:pt x="645" y="548"/>
                    <a:pt x="645" y="499"/>
                  </a:cubicBezTo>
                  <a:cubicBezTo>
                    <a:pt x="645" y="482"/>
                    <a:pt x="640" y="467"/>
                    <a:pt x="633" y="454"/>
                  </a:cubicBezTo>
                  <a:cubicBezTo>
                    <a:pt x="319" y="0"/>
                    <a:pt x="319" y="0"/>
                    <a:pt x="319" y="0"/>
                  </a:cubicBezTo>
                </a:path>
              </a:pathLst>
            </a:custGeom>
            <a:noFill/>
            <a:ln w="180975" cap="rnd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椭圆 14"/>
            <p:cNvSpPr>
              <a:spLocks/>
            </p:cNvSpPr>
            <p:nvPr/>
          </p:nvSpPr>
          <p:spPr bwMode="auto">
            <a:xfrm rot="5400000">
              <a:off x="3055895" y="1988054"/>
              <a:ext cx="482735" cy="481756"/>
            </a:xfrm>
            <a:prstGeom prst="ellipse">
              <a:avLst/>
            </a:prstGeom>
            <a:solidFill>
              <a:schemeClr val="bg2"/>
            </a:solidFill>
            <a:ln w="104775" cap="rnd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椭圆 15"/>
            <p:cNvSpPr>
              <a:spLocks/>
            </p:cNvSpPr>
            <p:nvPr/>
          </p:nvSpPr>
          <p:spPr bwMode="auto">
            <a:xfrm rot="5400000">
              <a:off x="3005207" y="5070839"/>
              <a:ext cx="584110" cy="582925"/>
            </a:xfrm>
            <a:prstGeom prst="ellipse">
              <a:avLst/>
            </a:prstGeom>
            <a:solidFill>
              <a:schemeClr val="bg2"/>
            </a:solidFill>
            <a:ln w="104775" cap="rnd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6"/>
            <p:cNvSpPr>
              <a:spLocks/>
            </p:cNvSpPr>
            <p:nvPr/>
          </p:nvSpPr>
          <p:spPr bwMode="auto">
            <a:xfrm rot="5400000">
              <a:off x="5102867" y="1624289"/>
              <a:ext cx="1495205" cy="4289780"/>
            </a:xfrm>
            <a:custGeom>
              <a:avLst/>
              <a:gdLst>
                <a:gd name="T0" fmla="*/ 645 w 645"/>
                <a:gd name="T1" fmla="*/ 1852 h 1852"/>
                <a:gd name="T2" fmla="*/ 645 w 645"/>
                <a:gd name="T3" fmla="*/ 1691 h 1852"/>
                <a:gd name="T4" fmla="*/ 579 w 645"/>
                <a:gd name="T5" fmla="*/ 1625 h 1852"/>
                <a:gd name="T6" fmla="*/ 437 w 645"/>
                <a:gd name="T7" fmla="*/ 1625 h 1852"/>
                <a:gd name="T8" fmla="*/ 237 w 645"/>
                <a:gd name="T9" fmla="*/ 1426 h 1852"/>
                <a:gd name="T10" fmla="*/ 238 w 645"/>
                <a:gd name="T11" fmla="*/ 1405 h 1852"/>
                <a:gd name="T12" fmla="*/ 238 w 645"/>
                <a:gd name="T13" fmla="*/ 676 h 1852"/>
                <a:gd name="T14" fmla="*/ 149 w 645"/>
                <a:gd name="T15" fmla="*/ 587 h 1852"/>
                <a:gd name="T16" fmla="*/ 88 w 645"/>
                <a:gd name="T17" fmla="*/ 587 h 1852"/>
                <a:gd name="T18" fmla="*/ 0 w 645"/>
                <a:gd name="T19" fmla="*/ 499 h 1852"/>
                <a:gd name="T20" fmla="*/ 12 w 645"/>
                <a:gd name="T21" fmla="*/ 454 h 1852"/>
                <a:gd name="T22" fmla="*/ 325 w 645"/>
                <a:gd name="T23" fmla="*/ 0 h 1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5" h="1852">
                  <a:moveTo>
                    <a:pt x="645" y="1852"/>
                  </a:moveTo>
                  <a:cubicBezTo>
                    <a:pt x="645" y="1691"/>
                    <a:pt x="645" y="1691"/>
                    <a:pt x="645" y="1691"/>
                  </a:cubicBezTo>
                  <a:cubicBezTo>
                    <a:pt x="645" y="1655"/>
                    <a:pt x="615" y="1625"/>
                    <a:pt x="579" y="1625"/>
                  </a:cubicBezTo>
                  <a:cubicBezTo>
                    <a:pt x="437" y="1625"/>
                    <a:pt x="437" y="1625"/>
                    <a:pt x="437" y="1625"/>
                  </a:cubicBezTo>
                  <a:cubicBezTo>
                    <a:pt x="327" y="1625"/>
                    <a:pt x="237" y="1536"/>
                    <a:pt x="237" y="1426"/>
                  </a:cubicBezTo>
                  <a:cubicBezTo>
                    <a:pt x="238" y="1405"/>
                    <a:pt x="238" y="1405"/>
                    <a:pt x="238" y="1405"/>
                  </a:cubicBezTo>
                  <a:cubicBezTo>
                    <a:pt x="238" y="676"/>
                    <a:pt x="238" y="676"/>
                    <a:pt x="238" y="676"/>
                  </a:cubicBezTo>
                  <a:cubicBezTo>
                    <a:pt x="238" y="627"/>
                    <a:pt x="198" y="587"/>
                    <a:pt x="149" y="587"/>
                  </a:cubicBezTo>
                  <a:cubicBezTo>
                    <a:pt x="88" y="587"/>
                    <a:pt x="88" y="587"/>
                    <a:pt x="88" y="587"/>
                  </a:cubicBezTo>
                  <a:cubicBezTo>
                    <a:pt x="39" y="587"/>
                    <a:pt x="0" y="548"/>
                    <a:pt x="0" y="499"/>
                  </a:cubicBezTo>
                  <a:cubicBezTo>
                    <a:pt x="0" y="482"/>
                    <a:pt x="4" y="467"/>
                    <a:pt x="12" y="454"/>
                  </a:cubicBezTo>
                  <a:cubicBezTo>
                    <a:pt x="325" y="0"/>
                    <a:pt x="325" y="0"/>
                    <a:pt x="325" y="0"/>
                  </a:cubicBezTo>
                </a:path>
              </a:pathLst>
            </a:custGeom>
            <a:noFill/>
            <a:ln w="180975" cap="rnd">
              <a:solidFill>
                <a:schemeClr val="accent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椭圆 17"/>
            <p:cNvSpPr>
              <a:spLocks/>
            </p:cNvSpPr>
            <p:nvPr/>
          </p:nvSpPr>
          <p:spPr bwMode="auto">
            <a:xfrm rot="5400000">
              <a:off x="3460274" y="4381626"/>
              <a:ext cx="260094" cy="260094"/>
            </a:xfrm>
            <a:prstGeom prst="ellipse">
              <a:avLst/>
            </a:prstGeom>
            <a:solidFill>
              <a:schemeClr val="bg2"/>
            </a:solidFill>
            <a:ln w="57150" cap="rnd">
              <a:solidFill>
                <a:schemeClr val="accent4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椭圆 18"/>
            <p:cNvSpPr>
              <a:spLocks/>
            </p:cNvSpPr>
            <p:nvPr/>
          </p:nvSpPr>
          <p:spPr bwMode="auto">
            <a:xfrm rot="5400000">
              <a:off x="3460274" y="2923957"/>
              <a:ext cx="260094" cy="260094"/>
            </a:xfrm>
            <a:prstGeom prst="ellipse">
              <a:avLst/>
            </a:prstGeom>
            <a:solidFill>
              <a:schemeClr val="bg2"/>
            </a:solidFill>
            <a:ln w="57150" cap="rnd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" name="矩形 4"/>
          <p:cNvSpPr/>
          <p:nvPr/>
        </p:nvSpPr>
        <p:spPr>
          <a:xfrm>
            <a:off x="460268" y="1185728"/>
            <a:ext cx="1606559" cy="346249"/>
          </a:xfrm>
          <a:prstGeom prst="rect">
            <a:avLst/>
          </a:prstGeom>
        </p:spPr>
        <p:txBody>
          <a:bodyPr wrap="square">
            <a:normAutofit fontScale="70000" lnSpcReduction="200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>
                <a:solidFill>
                  <a:sysClr val="windowText" lastClr="000000"/>
                </a:solidFill>
              </a:rPr>
              <a:t>此部分内容作为文字排版占位显示</a:t>
            </a:r>
            <a:br>
              <a:rPr lang="zh-CN" altLang="en-US" sz="1000">
                <a:solidFill>
                  <a:sysClr val="windowText" lastClr="000000"/>
                </a:solidFill>
              </a:rPr>
            </a:br>
            <a:r>
              <a:rPr lang="zh-CN" altLang="en-US" sz="1000">
                <a:solidFill>
                  <a:sysClr val="windowText" lastClr="000000"/>
                </a:solidFill>
              </a:rPr>
              <a:t>（建议使用主题字体）</a:t>
            </a:r>
          </a:p>
        </p:txBody>
      </p:sp>
      <p:sp>
        <p:nvSpPr>
          <p:cNvPr id="6" name="矩形 5"/>
          <p:cNvSpPr/>
          <p:nvPr/>
        </p:nvSpPr>
        <p:spPr>
          <a:xfrm>
            <a:off x="460267" y="3539060"/>
            <a:ext cx="1606559" cy="346249"/>
          </a:xfrm>
          <a:prstGeom prst="rect">
            <a:avLst/>
          </a:prstGeom>
        </p:spPr>
        <p:txBody>
          <a:bodyPr wrap="square">
            <a:normAutofit fontScale="70000" lnSpcReduction="200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>
                <a:solidFill>
                  <a:sysClr val="windowText" lastClr="000000"/>
                </a:solidFill>
              </a:rPr>
              <a:t>此部分内容作为文字排版占位显示</a:t>
            </a:r>
            <a:br>
              <a:rPr lang="zh-CN" altLang="en-US" sz="1000">
                <a:solidFill>
                  <a:sysClr val="windowText" lastClr="000000"/>
                </a:solidFill>
              </a:rPr>
            </a:br>
            <a:r>
              <a:rPr lang="zh-CN" altLang="en-US" sz="1000">
                <a:solidFill>
                  <a:sysClr val="windowText" lastClr="000000"/>
                </a:solidFill>
              </a:rPr>
              <a:t>（建议使用主题字体）</a:t>
            </a:r>
          </a:p>
        </p:txBody>
      </p:sp>
      <p:sp>
        <p:nvSpPr>
          <p:cNvPr id="7" name="矩形 6"/>
          <p:cNvSpPr/>
          <p:nvPr/>
        </p:nvSpPr>
        <p:spPr>
          <a:xfrm>
            <a:off x="808792" y="2917491"/>
            <a:ext cx="1606559" cy="346249"/>
          </a:xfrm>
          <a:prstGeom prst="rect">
            <a:avLst/>
          </a:prstGeom>
        </p:spPr>
        <p:txBody>
          <a:bodyPr wrap="square">
            <a:normAutofit fontScale="70000" lnSpcReduction="200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>
                <a:solidFill>
                  <a:sysClr val="windowText" lastClr="000000"/>
                </a:solidFill>
              </a:rPr>
              <a:t>此部分内容作为文字排版占位显示</a:t>
            </a:r>
            <a:br>
              <a:rPr lang="zh-CN" altLang="en-US" sz="1000">
                <a:solidFill>
                  <a:sysClr val="windowText" lastClr="000000"/>
                </a:solidFill>
              </a:rPr>
            </a:br>
            <a:r>
              <a:rPr lang="zh-CN" altLang="en-US" sz="1000">
                <a:solidFill>
                  <a:sysClr val="windowText" lastClr="000000"/>
                </a:solidFill>
              </a:rPr>
              <a:t>（建议使用主题字体）</a:t>
            </a:r>
          </a:p>
        </p:txBody>
      </p:sp>
      <p:sp>
        <p:nvSpPr>
          <p:cNvPr id="8" name="矩形 7"/>
          <p:cNvSpPr/>
          <p:nvPr/>
        </p:nvSpPr>
        <p:spPr>
          <a:xfrm>
            <a:off x="837878" y="1813560"/>
            <a:ext cx="1606559" cy="346249"/>
          </a:xfrm>
          <a:prstGeom prst="rect">
            <a:avLst/>
          </a:prstGeom>
        </p:spPr>
        <p:txBody>
          <a:bodyPr wrap="square">
            <a:normAutofit fontScale="70000" lnSpcReduction="200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>
                <a:solidFill>
                  <a:sysClr val="windowText" lastClr="000000"/>
                </a:solidFill>
              </a:rPr>
              <a:t>此部分内容作为文字排版占位显示</a:t>
            </a:r>
            <a:br>
              <a:rPr lang="zh-CN" altLang="en-US" sz="1000">
                <a:solidFill>
                  <a:sysClr val="windowText" lastClr="000000"/>
                </a:solidFill>
              </a:rPr>
            </a:br>
            <a:r>
              <a:rPr lang="zh-CN" altLang="en-US" sz="1000">
                <a:solidFill>
                  <a:sysClr val="windowText" lastClr="000000"/>
                </a:solidFill>
              </a:rPr>
              <a:t>（建议使用主题字体）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6407984" y="1723378"/>
            <a:ext cx="2275750" cy="1718692"/>
            <a:chOff x="8558492" y="3189637"/>
            <a:chExt cx="3034333" cy="2291590"/>
          </a:xfrm>
        </p:grpSpPr>
        <p:sp>
          <p:nvSpPr>
            <p:cNvPr id="10" name="矩形 9"/>
            <p:cNvSpPr/>
            <p:nvPr/>
          </p:nvSpPr>
          <p:spPr>
            <a:xfrm>
              <a:off x="8558492" y="3189637"/>
              <a:ext cx="3034333" cy="381258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8558492" y="3570894"/>
              <a:ext cx="3034333" cy="1910333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此部分内容作为文字排版占位显示（建议使用主题字体）。如需更改请在（设置形状格式）菜单下（文本选项）中调整</a:t>
              </a:r>
            </a:p>
          </p:txBody>
        </p:sp>
      </p:grpSp>
      <p:sp>
        <p:nvSpPr>
          <p:cNvPr id="20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0999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A370A528-481F-43C1-AAC1-CEECFF9C8C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8685"/>
            <a:ext cx="9226746" cy="6146251"/>
          </a:xfrm>
          <a:prstGeom prst="rect">
            <a:avLst/>
          </a:prstGeom>
        </p:spPr>
      </p:pic>
      <p:grpSp>
        <p:nvGrpSpPr>
          <p:cNvPr id="11" name="Group 4"/>
          <p:cNvGrpSpPr>
            <a:grpSpLocks noChangeAspect="1"/>
          </p:cNvGrpSpPr>
          <p:nvPr/>
        </p:nvGrpSpPr>
        <p:grpSpPr bwMode="auto">
          <a:xfrm>
            <a:off x="-946704" y="3867793"/>
            <a:ext cx="10114518" cy="1800301"/>
            <a:chOff x="168" y="2255"/>
            <a:chExt cx="5607" cy="998"/>
          </a:xfrm>
        </p:grpSpPr>
        <p:sp>
          <p:nvSpPr>
            <p:cNvPr id="15" name="AutoShape 3"/>
            <p:cNvSpPr>
              <a:spLocks noChangeAspect="1" noChangeArrowheads="1" noTextEdit="1"/>
            </p:cNvSpPr>
            <p:nvPr/>
          </p:nvSpPr>
          <p:spPr bwMode="auto">
            <a:xfrm>
              <a:off x="168" y="2255"/>
              <a:ext cx="5607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168" y="2259"/>
              <a:ext cx="5602" cy="994"/>
            </a:xfrm>
            <a:custGeom>
              <a:avLst/>
              <a:gdLst>
                <a:gd name="T0" fmla="*/ 1244 w 1244"/>
                <a:gd name="T1" fmla="*/ 0 h 218"/>
                <a:gd name="T2" fmla="*/ 516 w 1244"/>
                <a:gd name="T3" fmla="*/ 0 h 218"/>
                <a:gd name="T4" fmla="*/ 0 w 1244"/>
                <a:gd name="T5" fmla="*/ 218 h 218"/>
                <a:gd name="T6" fmla="*/ 1244 w 1244"/>
                <a:gd name="T7" fmla="*/ 218 h 218"/>
                <a:gd name="T8" fmla="*/ 1244 w 1244"/>
                <a:gd name="T9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4" h="218">
                  <a:moveTo>
                    <a:pt x="1244" y="0"/>
                  </a:moveTo>
                  <a:cubicBezTo>
                    <a:pt x="516" y="0"/>
                    <a:pt x="516" y="0"/>
                    <a:pt x="516" y="0"/>
                  </a:cubicBezTo>
                  <a:cubicBezTo>
                    <a:pt x="299" y="0"/>
                    <a:pt x="107" y="87"/>
                    <a:pt x="0" y="218"/>
                  </a:cubicBezTo>
                  <a:cubicBezTo>
                    <a:pt x="1244" y="218"/>
                    <a:pt x="1244" y="218"/>
                    <a:pt x="1244" y="218"/>
                  </a:cubicBezTo>
                  <a:lnTo>
                    <a:pt x="1244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654" y="2332"/>
              <a:ext cx="5116" cy="921"/>
            </a:xfrm>
            <a:custGeom>
              <a:avLst/>
              <a:gdLst>
                <a:gd name="T0" fmla="*/ 1136 w 1136"/>
                <a:gd name="T1" fmla="*/ 0 h 202"/>
                <a:gd name="T2" fmla="*/ 502 w 1136"/>
                <a:gd name="T3" fmla="*/ 0 h 202"/>
                <a:gd name="T4" fmla="*/ 0 w 1136"/>
                <a:gd name="T5" fmla="*/ 202 h 202"/>
                <a:gd name="T6" fmla="*/ 1136 w 1136"/>
                <a:gd name="T7" fmla="*/ 202 h 202"/>
                <a:gd name="T8" fmla="*/ 1136 w 1136"/>
                <a:gd name="T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6" h="202">
                  <a:moveTo>
                    <a:pt x="1136" y="0"/>
                  </a:moveTo>
                  <a:cubicBezTo>
                    <a:pt x="502" y="0"/>
                    <a:pt x="502" y="0"/>
                    <a:pt x="502" y="0"/>
                  </a:cubicBezTo>
                  <a:cubicBezTo>
                    <a:pt x="294" y="0"/>
                    <a:pt x="109" y="80"/>
                    <a:pt x="0" y="202"/>
                  </a:cubicBezTo>
                  <a:cubicBezTo>
                    <a:pt x="1136" y="202"/>
                    <a:pt x="1136" y="202"/>
                    <a:pt x="1136" y="202"/>
                  </a:cubicBezTo>
                  <a:lnTo>
                    <a:pt x="1136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1217" y="2533"/>
              <a:ext cx="4553" cy="720"/>
            </a:xfrm>
            <a:custGeom>
              <a:avLst/>
              <a:gdLst>
                <a:gd name="T0" fmla="*/ 1011 w 1011"/>
                <a:gd name="T1" fmla="*/ 0 h 158"/>
                <a:gd name="T2" fmla="*/ 457 w 1011"/>
                <a:gd name="T3" fmla="*/ 0 h 158"/>
                <a:gd name="T4" fmla="*/ 0 w 1011"/>
                <a:gd name="T5" fmla="*/ 158 h 158"/>
                <a:gd name="T6" fmla="*/ 1011 w 1011"/>
                <a:gd name="T7" fmla="*/ 158 h 158"/>
                <a:gd name="T8" fmla="*/ 1011 w 1011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1" h="158">
                  <a:moveTo>
                    <a:pt x="1011" y="0"/>
                  </a:moveTo>
                  <a:cubicBezTo>
                    <a:pt x="457" y="0"/>
                    <a:pt x="457" y="0"/>
                    <a:pt x="457" y="0"/>
                  </a:cubicBezTo>
                  <a:cubicBezTo>
                    <a:pt x="275" y="0"/>
                    <a:pt x="111" y="61"/>
                    <a:pt x="0" y="158"/>
                  </a:cubicBezTo>
                  <a:cubicBezTo>
                    <a:pt x="1011" y="158"/>
                    <a:pt x="1011" y="158"/>
                    <a:pt x="1011" y="158"/>
                  </a:cubicBez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" name="TextBox 48">
            <a:extLst>
              <a:ext uri="{FF2B5EF4-FFF2-40B4-BE49-F238E27FC236}">
                <a16:creationId xmlns:a16="http://schemas.microsoft.com/office/drawing/2014/main" xmlns="" id="{FBE91599-545C-46D1-82A8-1A7B380063CF}"/>
              </a:ext>
            </a:extLst>
          </p:cNvPr>
          <p:cNvSpPr txBox="1"/>
          <p:nvPr/>
        </p:nvSpPr>
        <p:spPr>
          <a:xfrm>
            <a:off x="2483768" y="2139702"/>
            <a:ext cx="41764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3" name="TextBox 49">
            <a:extLst>
              <a:ext uri="{FF2B5EF4-FFF2-40B4-BE49-F238E27FC236}">
                <a16:creationId xmlns:a16="http://schemas.microsoft.com/office/drawing/2014/main" xmlns="" id="{83E9E4C4-F1B0-4715-8420-5805DE2FC7E5}"/>
              </a:ext>
            </a:extLst>
          </p:cNvPr>
          <p:cNvSpPr txBox="1"/>
          <p:nvPr/>
        </p:nvSpPr>
        <p:spPr>
          <a:xfrm>
            <a:off x="3664070" y="2952695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14" name="TextBox 48">
            <a:extLst>
              <a:ext uri="{FF2B5EF4-FFF2-40B4-BE49-F238E27FC236}">
                <a16:creationId xmlns:a16="http://schemas.microsoft.com/office/drawing/2014/main" xmlns="" id="{9CBA593F-4DFC-430D-AB29-D3FD45DABCFC}"/>
              </a:ext>
            </a:extLst>
          </p:cNvPr>
          <p:cNvSpPr txBox="1"/>
          <p:nvPr/>
        </p:nvSpPr>
        <p:spPr>
          <a:xfrm>
            <a:off x="4167534" y="915566"/>
            <a:ext cx="148458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Agency FB" panose="020B0503020202020204" pitchFamily="34" charset="0"/>
                <a:ea typeface="华康雅宋体W9(P)" panose="02020900000000000000" pitchFamily="18" charset="-122"/>
                <a:cs typeface="Narkisim" panose="020E0502050101010101" pitchFamily="34" charset="-79"/>
                <a:sym typeface="+mn-lt"/>
              </a:rPr>
              <a:t>03</a:t>
            </a:r>
            <a:endParaRPr lang="en-GB" altLang="zh-CN" sz="8000" dirty="0">
              <a:solidFill>
                <a:schemeClr val="bg1"/>
              </a:solidFill>
              <a:latin typeface="Agency FB" panose="020B0503020202020204" pitchFamily="34" charset="0"/>
              <a:ea typeface="华康雅宋体W9(P)" panose="02020900000000000000" pitchFamily="18" charset="-122"/>
              <a:cs typeface="Narkisim" panose="020E0502050101010101" pitchFamily="34" charset="-79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4039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6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6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279027" y="1248847"/>
            <a:ext cx="2649998" cy="2958545"/>
            <a:chOff x="4372036" y="1665129"/>
            <a:chExt cx="3533331" cy="3944727"/>
          </a:xfrm>
        </p:grpSpPr>
        <p:sp>
          <p:nvSpPr>
            <p:cNvPr id="24" name="Freeform: Shape 40"/>
            <p:cNvSpPr/>
            <p:nvPr/>
          </p:nvSpPr>
          <p:spPr>
            <a:xfrm>
              <a:off x="5567936" y="1665129"/>
              <a:ext cx="543435" cy="893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6" extrusionOk="0">
                  <a:moveTo>
                    <a:pt x="19619" y="155"/>
                  </a:moveTo>
                  <a:lnTo>
                    <a:pt x="1903" y="6261"/>
                  </a:lnTo>
                  <a:cubicBezTo>
                    <a:pt x="851" y="6623"/>
                    <a:pt x="-4" y="7507"/>
                    <a:pt x="0" y="8228"/>
                  </a:cubicBezTo>
                  <a:lnTo>
                    <a:pt x="57" y="20379"/>
                  </a:lnTo>
                  <a:cubicBezTo>
                    <a:pt x="61" y="21100"/>
                    <a:pt x="921" y="21393"/>
                    <a:pt x="1973" y="21031"/>
                  </a:cubicBezTo>
                  <a:lnTo>
                    <a:pt x="19689" y="14925"/>
                  </a:lnTo>
                  <a:cubicBezTo>
                    <a:pt x="20741" y="14563"/>
                    <a:pt x="21596" y="13679"/>
                    <a:pt x="21593" y="12958"/>
                  </a:cubicBezTo>
                  <a:lnTo>
                    <a:pt x="21535" y="807"/>
                  </a:lnTo>
                  <a:cubicBezTo>
                    <a:pt x="21532" y="86"/>
                    <a:pt x="20671" y="-207"/>
                    <a:pt x="19619" y="15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41"/>
            <p:cNvSpPr/>
            <p:nvPr/>
          </p:nvSpPr>
          <p:spPr>
            <a:xfrm>
              <a:off x="5567936" y="2366172"/>
              <a:ext cx="543435" cy="893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5" extrusionOk="0">
                  <a:moveTo>
                    <a:pt x="19620" y="154"/>
                  </a:moveTo>
                  <a:lnTo>
                    <a:pt x="1904" y="6259"/>
                  </a:lnTo>
                  <a:cubicBezTo>
                    <a:pt x="852" y="6621"/>
                    <a:pt x="-3" y="7508"/>
                    <a:pt x="0" y="8226"/>
                  </a:cubicBezTo>
                  <a:lnTo>
                    <a:pt x="58" y="20378"/>
                  </a:lnTo>
                  <a:cubicBezTo>
                    <a:pt x="61" y="21096"/>
                    <a:pt x="922" y="21392"/>
                    <a:pt x="1974" y="21030"/>
                  </a:cubicBezTo>
                  <a:lnTo>
                    <a:pt x="19690" y="14926"/>
                  </a:lnTo>
                  <a:cubicBezTo>
                    <a:pt x="20742" y="14563"/>
                    <a:pt x="21597" y="13676"/>
                    <a:pt x="21593" y="12958"/>
                  </a:cubicBezTo>
                  <a:lnTo>
                    <a:pt x="21536" y="806"/>
                  </a:lnTo>
                  <a:cubicBezTo>
                    <a:pt x="21532" y="88"/>
                    <a:pt x="20672" y="-208"/>
                    <a:pt x="19620" y="154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42"/>
            <p:cNvSpPr/>
            <p:nvPr/>
          </p:nvSpPr>
          <p:spPr>
            <a:xfrm>
              <a:off x="5567936" y="3046598"/>
              <a:ext cx="543435" cy="893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5" extrusionOk="0">
                  <a:moveTo>
                    <a:pt x="19620" y="154"/>
                  </a:moveTo>
                  <a:lnTo>
                    <a:pt x="1904" y="6259"/>
                  </a:lnTo>
                  <a:cubicBezTo>
                    <a:pt x="852" y="6621"/>
                    <a:pt x="-3" y="7508"/>
                    <a:pt x="0" y="8229"/>
                  </a:cubicBezTo>
                  <a:lnTo>
                    <a:pt x="58" y="20379"/>
                  </a:lnTo>
                  <a:cubicBezTo>
                    <a:pt x="61" y="21096"/>
                    <a:pt x="922" y="21392"/>
                    <a:pt x="1974" y="21030"/>
                  </a:cubicBezTo>
                  <a:lnTo>
                    <a:pt x="19690" y="14925"/>
                  </a:lnTo>
                  <a:cubicBezTo>
                    <a:pt x="20742" y="14563"/>
                    <a:pt x="21597" y="13676"/>
                    <a:pt x="21593" y="12959"/>
                  </a:cubicBezTo>
                  <a:lnTo>
                    <a:pt x="21536" y="809"/>
                  </a:lnTo>
                  <a:cubicBezTo>
                    <a:pt x="21532" y="88"/>
                    <a:pt x="20672" y="-208"/>
                    <a:pt x="19620" y="154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43"/>
            <p:cNvSpPr/>
            <p:nvPr/>
          </p:nvSpPr>
          <p:spPr>
            <a:xfrm>
              <a:off x="4969986" y="2015651"/>
              <a:ext cx="543564" cy="893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8" extrusionOk="0">
                  <a:moveTo>
                    <a:pt x="19620" y="155"/>
                  </a:moveTo>
                  <a:lnTo>
                    <a:pt x="1902" y="6262"/>
                  </a:lnTo>
                  <a:cubicBezTo>
                    <a:pt x="856" y="6623"/>
                    <a:pt x="-4" y="7509"/>
                    <a:pt x="0" y="8230"/>
                  </a:cubicBezTo>
                  <a:lnTo>
                    <a:pt x="57" y="20382"/>
                  </a:lnTo>
                  <a:cubicBezTo>
                    <a:pt x="61" y="21103"/>
                    <a:pt x="926" y="21394"/>
                    <a:pt x="1972" y="21033"/>
                  </a:cubicBezTo>
                  <a:lnTo>
                    <a:pt x="19690" y="14926"/>
                  </a:lnTo>
                  <a:cubicBezTo>
                    <a:pt x="20736" y="14565"/>
                    <a:pt x="21596" y="13679"/>
                    <a:pt x="21592" y="12958"/>
                  </a:cubicBezTo>
                  <a:lnTo>
                    <a:pt x="21535" y="806"/>
                  </a:lnTo>
                  <a:cubicBezTo>
                    <a:pt x="21531" y="85"/>
                    <a:pt x="20666" y="-206"/>
                    <a:pt x="19620" y="155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44"/>
            <p:cNvSpPr/>
            <p:nvPr/>
          </p:nvSpPr>
          <p:spPr>
            <a:xfrm>
              <a:off x="4969986" y="2696075"/>
              <a:ext cx="543564" cy="893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7" extrusionOk="0">
                  <a:moveTo>
                    <a:pt x="19620" y="154"/>
                  </a:moveTo>
                  <a:lnTo>
                    <a:pt x="1902" y="6260"/>
                  </a:lnTo>
                  <a:cubicBezTo>
                    <a:pt x="856" y="6621"/>
                    <a:pt x="-4" y="7510"/>
                    <a:pt x="0" y="8227"/>
                  </a:cubicBezTo>
                  <a:lnTo>
                    <a:pt x="57" y="20381"/>
                  </a:lnTo>
                  <a:cubicBezTo>
                    <a:pt x="60" y="21098"/>
                    <a:pt x="926" y="21393"/>
                    <a:pt x="1972" y="21032"/>
                  </a:cubicBezTo>
                  <a:lnTo>
                    <a:pt x="19690" y="14926"/>
                  </a:lnTo>
                  <a:cubicBezTo>
                    <a:pt x="20736" y="14565"/>
                    <a:pt x="21596" y="13676"/>
                    <a:pt x="21593" y="12959"/>
                  </a:cubicBezTo>
                  <a:lnTo>
                    <a:pt x="21535" y="805"/>
                  </a:lnTo>
                  <a:cubicBezTo>
                    <a:pt x="21532" y="88"/>
                    <a:pt x="20666" y="-207"/>
                    <a:pt x="19620" y="154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45"/>
            <p:cNvSpPr/>
            <p:nvPr/>
          </p:nvSpPr>
          <p:spPr>
            <a:xfrm>
              <a:off x="4969986" y="3397120"/>
              <a:ext cx="543574" cy="893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187" extrusionOk="0">
                  <a:moveTo>
                    <a:pt x="19621" y="154"/>
                  </a:moveTo>
                  <a:lnTo>
                    <a:pt x="1903" y="6260"/>
                  </a:lnTo>
                  <a:cubicBezTo>
                    <a:pt x="857" y="6620"/>
                    <a:pt x="-3" y="7510"/>
                    <a:pt x="0" y="8231"/>
                  </a:cubicBezTo>
                  <a:lnTo>
                    <a:pt x="58" y="20381"/>
                  </a:lnTo>
                  <a:cubicBezTo>
                    <a:pt x="61" y="21098"/>
                    <a:pt x="927" y="21393"/>
                    <a:pt x="1973" y="21032"/>
                  </a:cubicBezTo>
                  <a:lnTo>
                    <a:pt x="19691" y="14926"/>
                  </a:lnTo>
                  <a:cubicBezTo>
                    <a:pt x="20737" y="14565"/>
                    <a:pt x="21597" y="13676"/>
                    <a:pt x="21594" y="12959"/>
                  </a:cubicBezTo>
                  <a:lnTo>
                    <a:pt x="21536" y="808"/>
                  </a:lnTo>
                  <a:cubicBezTo>
                    <a:pt x="21533" y="87"/>
                    <a:pt x="20667" y="-207"/>
                    <a:pt x="19621" y="154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46"/>
            <p:cNvSpPr/>
            <p:nvPr/>
          </p:nvSpPr>
          <p:spPr>
            <a:xfrm>
              <a:off x="4372036" y="2366172"/>
              <a:ext cx="543565" cy="893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8" extrusionOk="0">
                  <a:moveTo>
                    <a:pt x="19620" y="155"/>
                  </a:moveTo>
                  <a:lnTo>
                    <a:pt x="1902" y="6262"/>
                  </a:lnTo>
                  <a:cubicBezTo>
                    <a:pt x="856" y="6623"/>
                    <a:pt x="-4" y="7508"/>
                    <a:pt x="0" y="8230"/>
                  </a:cubicBezTo>
                  <a:lnTo>
                    <a:pt x="57" y="20382"/>
                  </a:lnTo>
                  <a:cubicBezTo>
                    <a:pt x="61" y="21103"/>
                    <a:pt x="926" y="21394"/>
                    <a:pt x="1973" y="21033"/>
                  </a:cubicBezTo>
                  <a:lnTo>
                    <a:pt x="19690" y="14926"/>
                  </a:lnTo>
                  <a:cubicBezTo>
                    <a:pt x="20736" y="14565"/>
                    <a:pt x="21596" y="13679"/>
                    <a:pt x="21592" y="12958"/>
                  </a:cubicBezTo>
                  <a:lnTo>
                    <a:pt x="21535" y="806"/>
                  </a:lnTo>
                  <a:cubicBezTo>
                    <a:pt x="21531" y="85"/>
                    <a:pt x="20666" y="-206"/>
                    <a:pt x="19620" y="155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47"/>
            <p:cNvSpPr/>
            <p:nvPr/>
          </p:nvSpPr>
          <p:spPr>
            <a:xfrm>
              <a:off x="4372036" y="3046598"/>
              <a:ext cx="543565" cy="893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7" extrusionOk="0">
                  <a:moveTo>
                    <a:pt x="19619" y="155"/>
                  </a:moveTo>
                  <a:lnTo>
                    <a:pt x="1902" y="6261"/>
                  </a:lnTo>
                  <a:cubicBezTo>
                    <a:pt x="856" y="6622"/>
                    <a:pt x="-4" y="7511"/>
                    <a:pt x="0" y="8228"/>
                  </a:cubicBezTo>
                  <a:lnTo>
                    <a:pt x="57" y="20382"/>
                  </a:lnTo>
                  <a:cubicBezTo>
                    <a:pt x="61" y="21099"/>
                    <a:pt x="926" y="21394"/>
                    <a:pt x="1972" y="21033"/>
                  </a:cubicBezTo>
                  <a:lnTo>
                    <a:pt x="19690" y="14927"/>
                  </a:lnTo>
                  <a:cubicBezTo>
                    <a:pt x="20736" y="14566"/>
                    <a:pt x="21596" y="13677"/>
                    <a:pt x="21592" y="12960"/>
                  </a:cubicBezTo>
                  <a:lnTo>
                    <a:pt x="21535" y="806"/>
                  </a:lnTo>
                  <a:cubicBezTo>
                    <a:pt x="21531" y="88"/>
                    <a:pt x="20666" y="-206"/>
                    <a:pt x="19619" y="155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48"/>
            <p:cNvSpPr/>
            <p:nvPr/>
          </p:nvSpPr>
          <p:spPr>
            <a:xfrm>
              <a:off x="4372036" y="3747642"/>
              <a:ext cx="543575" cy="893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187" extrusionOk="0">
                  <a:moveTo>
                    <a:pt x="19621" y="154"/>
                  </a:moveTo>
                  <a:lnTo>
                    <a:pt x="1903" y="6260"/>
                  </a:lnTo>
                  <a:cubicBezTo>
                    <a:pt x="857" y="6620"/>
                    <a:pt x="-3" y="7510"/>
                    <a:pt x="0" y="8231"/>
                  </a:cubicBezTo>
                  <a:lnTo>
                    <a:pt x="58" y="20381"/>
                  </a:lnTo>
                  <a:cubicBezTo>
                    <a:pt x="61" y="21098"/>
                    <a:pt x="927" y="21393"/>
                    <a:pt x="1973" y="21032"/>
                  </a:cubicBezTo>
                  <a:lnTo>
                    <a:pt x="19691" y="14926"/>
                  </a:lnTo>
                  <a:cubicBezTo>
                    <a:pt x="20737" y="14565"/>
                    <a:pt x="21597" y="13676"/>
                    <a:pt x="21594" y="12959"/>
                  </a:cubicBezTo>
                  <a:lnTo>
                    <a:pt x="21536" y="809"/>
                  </a:lnTo>
                  <a:cubicBezTo>
                    <a:pt x="21533" y="88"/>
                    <a:pt x="20667" y="-207"/>
                    <a:pt x="19621" y="154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31"/>
            <p:cNvSpPr/>
            <p:nvPr/>
          </p:nvSpPr>
          <p:spPr>
            <a:xfrm>
              <a:off x="6165883" y="1665129"/>
              <a:ext cx="543425" cy="893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186" extrusionOk="0">
                  <a:moveTo>
                    <a:pt x="1973" y="155"/>
                  </a:moveTo>
                  <a:lnTo>
                    <a:pt x="19691" y="6261"/>
                  </a:lnTo>
                  <a:cubicBezTo>
                    <a:pt x="20742" y="6623"/>
                    <a:pt x="21597" y="7507"/>
                    <a:pt x="21594" y="8228"/>
                  </a:cubicBezTo>
                  <a:lnTo>
                    <a:pt x="21536" y="20379"/>
                  </a:lnTo>
                  <a:cubicBezTo>
                    <a:pt x="21533" y="21100"/>
                    <a:pt x="20672" y="21393"/>
                    <a:pt x="19621" y="21031"/>
                  </a:cubicBezTo>
                  <a:lnTo>
                    <a:pt x="1903" y="14925"/>
                  </a:lnTo>
                  <a:cubicBezTo>
                    <a:pt x="852" y="14563"/>
                    <a:pt x="-3" y="13679"/>
                    <a:pt x="0" y="12958"/>
                  </a:cubicBezTo>
                  <a:lnTo>
                    <a:pt x="58" y="807"/>
                  </a:lnTo>
                  <a:cubicBezTo>
                    <a:pt x="61" y="86"/>
                    <a:pt x="922" y="-207"/>
                    <a:pt x="1973" y="155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32"/>
            <p:cNvSpPr/>
            <p:nvPr/>
          </p:nvSpPr>
          <p:spPr>
            <a:xfrm>
              <a:off x="6165884" y="2366172"/>
              <a:ext cx="543443" cy="893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5" extrusionOk="0">
                  <a:moveTo>
                    <a:pt x="1973" y="154"/>
                  </a:moveTo>
                  <a:lnTo>
                    <a:pt x="19689" y="6259"/>
                  </a:lnTo>
                  <a:cubicBezTo>
                    <a:pt x="20740" y="6621"/>
                    <a:pt x="21596" y="7508"/>
                    <a:pt x="21593" y="8226"/>
                  </a:cubicBezTo>
                  <a:lnTo>
                    <a:pt x="21534" y="20378"/>
                  </a:lnTo>
                  <a:cubicBezTo>
                    <a:pt x="21531" y="21096"/>
                    <a:pt x="20670" y="21392"/>
                    <a:pt x="19619" y="21030"/>
                  </a:cubicBezTo>
                  <a:lnTo>
                    <a:pt x="1903" y="14926"/>
                  </a:lnTo>
                  <a:cubicBezTo>
                    <a:pt x="851" y="14563"/>
                    <a:pt x="-4" y="13676"/>
                    <a:pt x="0" y="12958"/>
                  </a:cubicBezTo>
                  <a:lnTo>
                    <a:pt x="58" y="806"/>
                  </a:lnTo>
                  <a:cubicBezTo>
                    <a:pt x="62" y="88"/>
                    <a:pt x="921" y="-208"/>
                    <a:pt x="1973" y="154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33"/>
            <p:cNvSpPr/>
            <p:nvPr/>
          </p:nvSpPr>
          <p:spPr>
            <a:xfrm>
              <a:off x="6165883" y="3046598"/>
              <a:ext cx="543425" cy="893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185" extrusionOk="0">
                  <a:moveTo>
                    <a:pt x="1973" y="154"/>
                  </a:moveTo>
                  <a:lnTo>
                    <a:pt x="19691" y="6259"/>
                  </a:lnTo>
                  <a:cubicBezTo>
                    <a:pt x="20742" y="6621"/>
                    <a:pt x="21597" y="7508"/>
                    <a:pt x="21594" y="8229"/>
                  </a:cubicBezTo>
                  <a:lnTo>
                    <a:pt x="21536" y="20379"/>
                  </a:lnTo>
                  <a:cubicBezTo>
                    <a:pt x="21533" y="21096"/>
                    <a:pt x="20672" y="21392"/>
                    <a:pt x="19621" y="21030"/>
                  </a:cubicBezTo>
                  <a:lnTo>
                    <a:pt x="1903" y="14925"/>
                  </a:lnTo>
                  <a:cubicBezTo>
                    <a:pt x="852" y="14563"/>
                    <a:pt x="-3" y="13676"/>
                    <a:pt x="0" y="12959"/>
                  </a:cubicBezTo>
                  <a:lnTo>
                    <a:pt x="58" y="809"/>
                  </a:lnTo>
                  <a:cubicBezTo>
                    <a:pt x="61" y="88"/>
                    <a:pt x="922" y="-208"/>
                    <a:pt x="1973" y="154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34"/>
            <p:cNvSpPr/>
            <p:nvPr/>
          </p:nvSpPr>
          <p:spPr>
            <a:xfrm>
              <a:off x="6763833" y="2015651"/>
              <a:ext cx="543584" cy="893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188" extrusionOk="0">
                  <a:moveTo>
                    <a:pt x="1973" y="155"/>
                  </a:moveTo>
                  <a:lnTo>
                    <a:pt x="19691" y="6262"/>
                  </a:lnTo>
                  <a:cubicBezTo>
                    <a:pt x="20736" y="6623"/>
                    <a:pt x="21597" y="7509"/>
                    <a:pt x="21594" y="8230"/>
                  </a:cubicBezTo>
                  <a:lnTo>
                    <a:pt x="21536" y="20382"/>
                  </a:lnTo>
                  <a:cubicBezTo>
                    <a:pt x="21532" y="21103"/>
                    <a:pt x="20667" y="21394"/>
                    <a:pt x="19621" y="21033"/>
                  </a:cubicBezTo>
                  <a:lnTo>
                    <a:pt x="1903" y="14926"/>
                  </a:lnTo>
                  <a:cubicBezTo>
                    <a:pt x="858" y="14565"/>
                    <a:pt x="-3" y="13679"/>
                    <a:pt x="0" y="12958"/>
                  </a:cubicBezTo>
                  <a:lnTo>
                    <a:pt x="58" y="806"/>
                  </a:lnTo>
                  <a:cubicBezTo>
                    <a:pt x="62" y="85"/>
                    <a:pt x="927" y="-206"/>
                    <a:pt x="1973" y="155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35"/>
            <p:cNvSpPr/>
            <p:nvPr/>
          </p:nvSpPr>
          <p:spPr>
            <a:xfrm>
              <a:off x="6763833" y="2696075"/>
              <a:ext cx="543543" cy="893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7" extrusionOk="0">
                  <a:moveTo>
                    <a:pt x="1973" y="154"/>
                  </a:moveTo>
                  <a:lnTo>
                    <a:pt x="19691" y="6260"/>
                  </a:lnTo>
                  <a:cubicBezTo>
                    <a:pt x="20737" y="6621"/>
                    <a:pt x="21597" y="7510"/>
                    <a:pt x="21593" y="8227"/>
                  </a:cubicBezTo>
                  <a:lnTo>
                    <a:pt x="21535" y="20381"/>
                  </a:lnTo>
                  <a:cubicBezTo>
                    <a:pt x="21532" y="21098"/>
                    <a:pt x="20667" y="21393"/>
                    <a:pt x="19620" y="21032"/>
                  </a:cubicBezTo>
                  <a:lnTo>
                    <a:pt x="1902" y="14926"/>
                  </a:lnTo>
                  <a:cubicBezTo>
                    <a:pt x="856" y="14565"/>
                    <a:pt x="-3" y="13676"/>
                    <a:pt x="0" y="12959"/>
                  </a:cubicBezTo>
                  <a:lnTo>
                    <a:pt x="58" y="805"/>
                  </a:lnTo>
                  <a:cubicBezTo>
                    <a:pt x="61" y="88"/>
                    <a:pt x="926" y="-207"/>
                    <a:pt x="1973" y="154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36"/>
            <p:cNvSpPr/>
            <p:nvPr/>
          </p:nvSpPr>
          <p:spPr>
            <a:xfrm>
              <a:off x="6763833" y="3397120"/>
              <a:ext cx="543584" cy="893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187" extrusionOk="0">
                  <a:moveTo>
                    <a:pt x="1974" y="154"/>
                  </a:moveTo>
                  <a:lnTo>
                    <a:pt x="19691" y="6260"/>
                  </a:lnTo>
                  <a:cubicBezTo>
                    <a:pt x="20737" y="6620"/>
                    <a:pt x="21597" y="7510"/>
                    <a:pt x="21594" y="8231"/>
                  </a:cubicBezTo>
                  <a:lnTo>
                    <a:pt x="21536" y="20381"/>
                  </a:lnTo>
                  <a:cubicBezTo>
                    <a:pt x="21533" y="21098"/>
                    <a:pt x="20668" y="21393"/>
                    <a:pt x="19621" y="21032"/>
                  </a:cubicBezTo>
                  <a:lnTo>
                    <a:pt x="1904" y="14926"/>
                  </a:lnTo>
                  <a:cubicBezTo>
                    <a:pt x="858" y="14565"/>
                    <a:pt x="-3" y="13676"/>
                    <a:pt x="0" y="12959"/>
                  </a:cubicBezTo>
                  <a:lnTo>
                    <a:pt x="59" y="808"/>
                  </a:lnTo>
                  <a:cubicBezTo>
                    <a:pt x="62" y="87"/>
                    <a:pt x="928" y="-207"/>
                    <a:pt x="1974" y="154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37"/>
            <p:cNvSpPr/>
            <p:nvPr/>
          </p:nvSpPr>
          <p:spPr>
            <a:xfrm>
              <a:off x="7358708" y="2366172"/>
              <a:ext cx="543564" cy="893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8" extrusionOk="0">
                  <a:moveTo>
                    <a:pt x="1973" y="155"/>
                  </a:moveTo>
                  <a:lnTo>
                    <a:pt x="19690" y="6262"/>
                  </a:lnTo>
                  <a:cubicBezTo>
                    <a:pt x="20736" y="6623"/>
                    <a:pt x="21597" y="7508"/>
                    <a:pt x="21593" y="8230"/>
                  </a:cubicBezTo>
                  <a:lnTo>
                    <a:pt x="21535" y="20382"/>
                  </a:lnTo>
                  <a:cubicBezTo>
                    <a:pt x="21531" y="21103"/>
                    <a:pt x="20666" y="21394"/>
                    <a:pt x="19620" y="21033"/>
                  </a:cubicBezTo>
                  <a:lnTo>
                    <a:pt x="1902" y="14926"/>
                  </a:lnTo>
                  <a:cubicBezTo>
                    <a:pt x="856" y="14565"/>
                    <a:pt x="-3" y="13679"/>
                    <a:pt x="0" y="12958"/>
                  </a:cubicBezTo>
                  <a:lnTo>
                    <a:pt x="58" y="806"/>
                  </a:lnTo>
                  <a:cubicBezTo>
                    <a:pt x="61" y="85"/>
                    <a:pt x="926" y="-206"/>
                    <a:pt x="1973" y="15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38"/>
            <p:cNvSpPr/>
            <p:nvPr/>
          </p:nvSpPr>
          <p:spPr>
            <a:xfrm>
              <a:off x="7361782" y="3046598"/>
              <a:ext cx="543565" cy="893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7" extrusionOk="0">
                  <a:moveTo>
                    <a:pt x="1973" y="155"/>
                  </a:moveTo>
                  <a:lnTo>
                    <a:pt x="19691" y="6261"/>
                  </a:lnTo>
                  <a:cubicBezTo>
                    <a:pt x="20737" y="6622"/>
                    <a:pt x="21596" y="7511"/>
                    <a:pt x="21593" y="8228"/>
                  </a:cubicBezTo>
                  <a:lnTo>
                    <a:pt x="21535" y="20382"/>
                  </a:lnTo>
                  <a:cubicBezTo>
                    <a:pt x="21532" y="21099"/>
                    <a:pt x="20667" y="21394"/>
                    <a:pt x="19620" y="21033"/>
                  </a:cubicBezTo>
                  <a:lnTo>
                    <a:pt x="1903" y="14927"/>
                  </a:lnTo>
                  <a:cubicBezTo>
                    <a:pt x="857" y="14566"/>
                    <a:pt x="-4" y="13677"/>
                    <a:pt x="0" y="12960"/>
                  </a:cubicBezTo>
                  <a:lnTo>
                    <a:pt x="58" y="806"/>
                  </a:lnTo>
                  <a:cubicBezTo>
                    <a:pt x="62" y="88"/>
                    <a:pt x="927" y="-206"/>
                    <a:pt x="1973" y="155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39"/>
            <p:cNvSpPr/>
            <p:nvPr/>
          </p:nvSpPr>
          <p:spPr>
            <a:xfrm>
              <a:off x="7361782" y="3747642"/>
              <a:ext cx="543585" cy="893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187" extrusionOk="0">
                  <a:moveTo>
                    <a:pt x="1973" y="154"/>
                  </a:moveTo>
                  <a:lnTo>
                    <a:pt x="19690" y="6260"/>
                  </a:lnTo>
                  <a:cubicBezTo>
                    <a:pt x="20736" y="6620"/>
                    <a:pt x="21597" y="7510"/>
                    <a:pt x="21594" y="8231"/>
                  </a:cubicBezTo>
                  <a:lnTo>
                    <a:pt x="21535" y="20381"/>
                  </a:lnTo>
                  <a:cubicBezTo>
                    <a:pt x="21532" y="21098"/>
                    <a:pt x="20666" y="21393"/>
                    <a:pt x="19620" y="21032"/>
                  </a:cubicBezTo>
                  <a:lnTo>
                    <a:pt x="1902" y="14926"/>
                  </a:lnTo>
                  <a:cubicBezTo>
                    <a:pt x="857" y="14565"/>
                    <a:pt x="-3" y="13676"/>
                    <a:pt x="0" y="12959"/>
                  </a:cubicBezTo>
                  <a:lnTo>
                    <a:pt x="58" y="809"/>
                  </a:lnTo>
                  <a:cubicBezTo>
                    <a:pt x="61" y="88"/>
                    <a:pt x="926" y="-207"/>
                    <a:pt x="1973" y="154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22"/>
            <p:cNvSpPr/>
            <p:nvPr/>
          </p:nvSpPr>
          <p:spPr>
            <a:xfrm>
              <a:off x="6825691" y="4383754"/>
              <a:ext cx="1043476" cy="586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4" h="21597" extrusionOk="0">
                  <a:moveTo>
                    <a:pt x="10654" y="0"/>
                  </a:moveTo>
                  <a:cubicBezTo>
                    <a:pt x="10290" y="-1"/>
                    <a:pt x="9927" y="136"/>
                    <a:pt x="9650" y="415"/>
                  </a:cubicBezTo>
                  <a:lnTo>
                    <a:pt x="409" y="9788"/>
                  </a:lnTo>
                  <a:cubicBezTo>
                    <a:pt x="-139" y="10343"/>
                    <a:pt x="-136" y="11252"/>
                    <a:pt x="414" y="11811"/>
                  </a:cubicBezTo>
                  <a:lnTo>
                    <a:pt x="9676" y="21182"/>
                  </a:lnTo>
                  <a:cubicBezTo>
                    <a:pt x="9951" y="21457"/>
                    <a:pt x="10309" y="21596"/>
                    <a:pt x="10668" y="21598"/>
                  </a:cubicBezTo>
                  <a:cubicBezTo>
                    <a:pt x="11031" y="21599"/>
                    <a:pt x="11394" y="21459"/>
                    <a:pt x="11670" y="21177"/>
                  </a:cubicBezTo>
                  <a:lnTo>
                    <a:pt x="20914" y="11805"/>
                  </a:lnTo>
                  <a:cubicBezTo>
                    <a:pt x="21461" y="11251"/>
                    <a:pt x="21460" y="10351"/>
                    <a:pt x="20916" y="9792"/>
                  </a:cubicBezTo>
                  <a:lnTo>
                    <a:pt x="11719" y="490"/>
                  </a:lnTo>
                  <a:lnTo>
                    <a:pt x="11647" y="415"/>
                  </a:lnTo>
                  <a:cubicBezTo>
                    <a:pt x="11374" y="140"/>
                    <a:pt x="11014" y="2"/>
                    <a:pt x="10654" y="0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23"/>
            <p:cNvSpPr/>
            <p:nvPr/>
          </p:nvSpPr>
          <p:spPr>
            <a:xfrm>
              <a:off x="6227742" y="4693038"/>
              <a:ext cx="1043546" cy="586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4" h="21597" extrusionOk="0">
                  <a:moveTo>
                    <a:pt x="10653" y="0"/>
                  </a:moveTo>
                  <a:cubicBezTo>
                    <a:pt x="10291" y="-1"/>
                    <a:pt x="9928" y="138"/>
                    <a:pt x="9653" y="419"/>
                  </a:cubicBezTo>
                  <a:lnTo>
                    <a:pt x="409" y="9792"/>
                  </a:lnTo>
                  <a:cubicBezTo>
                    <a:pt x="-139" y="10347"/>
                    <a:pt x="-136" y="11256"/>
                    <a:pt x="414" y="11809"/>
                  </a:cubicBezTo>
                  <a:lnTo>
                    <a:pt x="9676" y="21180"/>
                  </a:lnTo>
                  <a:cubicBezTo>
                    <a:pt x="9950" y="21458"/>
                    <a:pt x="10310" y="21597"/>
                    <a:pt x="10670" y="21598"/>
                  </a:cubicBezTo>
                  <a:cubicBezTo>
                    <a:pt x="11009" y="21599"/>
                    <a:pt x="11348" y="21477"/>
                    <a:pt x="11616" y="21235"/>
                  </a:cubicBezTo>
                  <a:lnTo>
                    <a:pt x="20920" y="11801"/>
                  </a:lnTo>
                  <a:cubicBezTo>
                    <a:pt x="21461" y="11245"/>
                    <a:pt x="21459" y="10341"/>
                    <a:pt x="20911" y="9792"/>
                  </a:cubicBezTo>
                  <a:lnTo>
                    <a:pt x="11650" y="421"/>
                  </a:lnTo>
                  <a:cubicBezTo>
                    <a:pt x="11376" y="142"/>
                    <a:pt x="11014" y="2"/>
                    <a:pt x="10653" y="0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24"/>
            <p:cNvSpPr/>
            <p:nvPr/>
          </p:nvSpPr>
          <p:spPr>
            <a:xfrm>
              <a:off x="5629793" y="5022941"/>
              <a:ext cx="1043601" cy="58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4" h="21597" extrusionOk="0">
                  <a:moveTo>
                    <a:pt x="10655" y="0"/>
                  </a:moveTo>
                  <a:cubicBezTo>
                    <a:pt x="10293" y="-1"/>
                    <a:pt x="9930" y="138"/>
                    <a:pt x="9656" y="415"/>
                  </a:cubicBezTo>
                  <a:lnTo>
                    <a:pt x="408" y="9787"/>
                  </a:lnTo>
                  <a:cubicBezTo>
                    <a:pt x="-136" y="10342"/>
                    <a:pt x="-137" y="11257"/>
                    <a:pt x="414" y="11809"/>
                  </a:cubicBezTo>
                  <a:lnTo>
                    <a:pt x="9675" y="21180"/>
                  </a:lnTo>
                  <a:cubicBezTo>
                    <a:pt x="9948" y="21457"/>
                    <a:pt x="10309" y="21597"/>
                    <a:pt x="10668" y="21598"/>
                  </a:cubicBezTo>
                  <a:cubicBezTo>
                    <a:pt x="11017" y="21599"/>
                    <a:pt x="11365" y="21471"/>
                    <a:pt x="11634" y="21213"/>
                  </a:cubicBezTo>
                  <a:lnTo>
                    <a:pt x="20920" y="11799"/>
                  </a:lnTo>
                  <a:cubicBezTo>
                    <a:pt x="21463" y="11243"/>
                    <a:pt x="21458" y="10344"/>
                    <a:pt x="20914" y="9786"/>
                  </a:cubicBezTo>
                  <a:lnTo>
                    <a:pt x="11648" y="416"/>
                  </a:lnTo>
                  <a:cubicBezTo>
                    <a:pt x="11376" y="141"/>
                    <a:pt x="11016" y="2"/>
                    <a:pt x="10655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25"/>
            <p:cNvSpPr/>
            <p:nvPr/>
          </p:nvSpPr>
          <p:spPr>
            <a:xfrm>
              <a:off x="6227742" y="4053851"/>
              <a:ext cx="1043497" cy="58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2" h="21598" extrusionOk="0">
                  <a:moveTo>
                    <a:pt x="10651" y="0"/>
                  </a:moveTo>
                  <a:cubicBezTo>
                    <a:pt x="10289" y="-1"/>
                    <a:pt x="9926" y="138"/>
                    <a:pt x="9651" y="419"/>
                  </a:cubicBezTo>
                  <a:lnTo>
                    <a:pt x="408" y="9791"/>
                  </a:lnTo>
                  <a:cubicBezTo>
                    <a:pt x="-140" y="10346"/>
                    <a:pt x="-134" y="11255"/>
                    <a:pt x="413" y="11808"/>
                  </a:cubicBezTo>
                  <a:lnTo>
                    <a:pt x="9674" y="21179"/>
                  </a:lnTo>
                  <a:cubicBezTo>
                    <a:pt x="9948" y="21456"/>
                    <a:pt x="10308" y="21596"/>
                    <a:pt x="10668" y="21598"/>
                  </a:cubicBezTo>
                  <a:cubicBezTo>
                    <a:pt x="11031" y="21599"/>
                    <a:pt x="11395" y="21458"/>
                    <a:pt x="11671" y="21180"/>
                  </a:cubicBezTo>
                  <a:lnTo>
                    <a:pt x="20911" y="11808"/>
                  </a:lnTo>
                  <a:cubicBezTo>
                    <a:pt x="21459" y="11253"/>
                    <a:pt x="21460" y="10344"/>
                    <a:pt x="20909" y="9792"/>
                  </a:cubicBezTo>
                  <a:lnTo>
                    <a:pt x="13439" y="2233"/>
                  </a:lnTo>
                  <a:lnTo>
                    <a:pt x="11634" y="408"/>
                  </a:lnTo>
                  <a:cubicBezTo>
                    <a:pt x="11361" y="138"/>
                    <a:pt x="11006" y="1"/>
                    <a:pt x="10651" y="0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26"/>
            <p:cNvSpPr/>
            <p:nvPr/>
          </p:nvSpPr>
          <p:spPr>
            <a:xfrm>
              <a:off x="5629793" y="4383754"/>
              <a:ext cx="1043489" cy="586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3" h="21597" extrusionOk="0">
                  <a:moveTo>
                    <a:pt x="10653" y="0"/>
                  </a:moveTo>
                  <a:cubicBezTo>
                    <a:pt x="10290" y="-1"/>
                    <a:pt x="9928" y="137"/>
                    <a:pt x="9653" y="415"/>
                  </a:cubicBezTo>
                  <a:lnTo>
                    <a:pt x="409" y="9789"/>
                  </a:lnTo>
                  <a:cubicBezTo>
                    <a:pt x="-139" y="10343"/>
                    <a:pt x="-136" y="11252"/>
                    <a:pt x="414" y="11810"/>
                  </a:cubicBezTo>
                  <a:lnTo>
                    <a:pt x="9676" y="21183"/>
                  </a:lnTo>
                  <a:cubicBezTo>
                    <a:pt x="9949" y="21458"/>
                    <a:pt x="10309" y="21596"/>
                    <a:pt x="10668" y="21598"/>
                  </a:cubicBezTo>
                  <a:cubicBezTo>
                    <a:pt x="11031" y="21599"/>
                    <a:pt x="11393" y="21460"/>
                    <a:pt x="11669" y="21178"/>
                  </a:cubicBezTo>
                  <a:lnTo>
                    <a:pt x="20913" y="11805"/>
                  </a:lnTo>
                  <a:cubicBezTo>
                    <a:pt x="21461" y="11251"/>
                    <a:pt x="21459" y="10347"/>
                    <a:pt x="20911" y="9789"/>
                  </a:cubicBezTo>
                  <a:lnTo>
                    <a:pt x="11646" y="416"/>
                  </a:lnTo>
                  <a:cubicBezTo>
                    <a:pt x="11374" y="141"/>
                    <a:pt x="11013" y="2"/>
                    <a:pt x="10653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27"/>
            <p:cNvSpPr/>
            <p:nvPr/>
          </p:nvSpPr>
          <p:spPr>
            <a:xfrm>
              <a:off x="5031843" y="4693038"/>
              <a:ext cx="1043549" cy="586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4" h="21599" extrusionOk="0">
                  <a:moveTo>
                    <a:pt x="10654" y="0"/>
                  </a:moveTo>
                  <a:cubicBezTo>
                    <a:pt x="10291" y="-1"/>
                    <a:pt x="9928" y="139"/>
                    <a:pt x="9654" y="420"/>
                  </a:cubicBezTo>
                  <a:lnTo>
                    <a:pt x="410" y="9792"/>
                  </a:lnTo>
                  <a:cubicBezTo>
                    <a:pt x="-138" y="10347"/>
                    <a:pt x="-136" y="11255"/>
                    <a:pt x="415" y="11814"/>
                  </a:cubicBezTo>
                  <a:lnTo>
                    <a:pt x="7911" y="19398"/>
                  </a:lnTo>
                  <a:lnTo>
                    <a:pt x="9684" y="21192"/>
                  </a:lnTo>
                  <a:cubicBezTo>
                    <a:pt x="9957" y="21461"/>
                    <a:pt x="10311" y="21597"/>
                    <a:pt x="10667" y="21598"/>
                  </a:cubicBezTo>
                  <a:cubicBezTo>
                    <a:pt x="11031" y="21599"/>
                    <a:pt x="11395" y="21460"/>
                    <a:pt x="11669" y="21180"/>
                  </a:cubicBezTo>
                  <a:lnTo>
                    <a:pt x="20913" y="11809"/>
                  </a:lnTo>
                  <a:cubicBezTo>
                    <a:pt x="21461" y="11254"/>
                    <a:pt x="21462" y="10345"/>
                    <a:pt x="20911" y="9786"/>
                  </a:cubicBezTo>
                  <a:lnTo>
                    <a:pt x="11650" y="421"/>
                  </a:lnTo>
                  <a:cubicBezTo>
                    <a:pt x="11375" y="143"/>
                    <a:pt x="11015" y="1"/>
                    <a:pt x="10654" y="0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28"/>
            <p:cNvSpPr/>
            <p:nvPr/>
          </p:nvSpPr>
          <p:spPr>
            <a:xfrm>
              <a:off x="5609174" y="3723947"/>
              <a:ext cx="1043484" cy="586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597" extrusionOk="0">
                  <a:moveTo>
                    <a:pt x="10654" y="0"/>
                  </a:moveTo>
                  <a:cubicBezTo>
                    <a:pt x="10304" y="-1"/>
                    <a:pt x="9953" y="129"/>
                    <a:pt x="9680" y="387"/>
                  </a:cubicBezTo>
                  <a:lnTo>
                    <a:pt x="1838" y="8339"/>
                  </a:lnTo>
                  <a:lnTo>
                    <a:pt x="409" y="9788"/>
                  </a:lnTo>
                  <a:cubicBezTo>
                    <a:pt x="-139" y="10342"/>
                    <a:pt x="-136" y="11251"/>
                    <a:pt x="414" y="11810"/>
                  </a:cubicBezTo>
                  <a:lnTo>
                    <a:pt x="9677" y="21181"/>
                  </a:lnTo>
                  <a:cubicBezTo>
                    <a:pt x="9952" y="21456"/>
                    <a:pt x="10312" y="21596"/>
                    <a:pt x="10672" y="21598"/>
                  </a:cubicBezTo>
                  <a:cubicBezTo>
                    <a:pt x="11034" y="21599"/>
                    <a:pt x="11396" y="21460"/>
                    <a:pt x="11671" y="21182"/>
                  </a:cubicBezTo>
                  <a:lnTo>
                    <a:pt x="20916" y="11810"/>
                  </a:lnTo>
                  <a:cubicBezTo>
                    <a:pt x="21446" y="11268"/>
                    <a:pt x="21461" y="10406"/>
                    <a:pt x="20967" y="9845"/>
                  </a:cubicBezTo>
                  <a:lnTo>
                    <a:pt x="11591" y="362"/>
                  </a:lnTo>
                  <a:cubicBezTo>
                    <a:pt x="11326" y="122"/>
                    <a:pt x="10990" y="2"/>
                    <a:pt x="10654" y="0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29"/>
            <p:cNvSpPr/>
            <p:nvPr/>
          </p:nvSpPr>
          <p:spPr>
            <a:xfrm>
              <a:off x="5031843" y="4053851"/>
              <a:ext cx="1043489" cy="586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2" h="21597" extrusionOk="0">
                  <a:moveTo>
                    <a:pt x="10652" y="0"/>
                  </a:moveTo>
                  <a:cubicBezTo>
                    <a:pt x="10289" y="-1"/>
                    <a:pt x="9926" y="139"/>
                    <a:pt x="9652" y="419"/>
                  </a:cubicBezTo>
                  <a:lnTo>
                    <a:pt x="408" y="9792"/>
                  </a:lnTo>
                  <a:cubicBezTo>
                    <a:pt x="-140" y="10347"/>
                    <a:pt x="-134" y="11256"/>
                    <a:pt x="413" y="11809"/>
                  </a:cubicBezTo>
                  <a:lnTo>
                    <a:pt x="9678" y="21180"/>
                  </a:lnTo>
                  <a:cubicBezTo>
                    <a:pt x="9950" y="21458"/>
                    <a:pt x="10309" y="21596"/>
                    <a:pt x="10668" y="21598"/>
                  </a:cubicBezTo>
                  <a:cubicBezTo>
                    <a:pt x="11032" y="21599"/>
                    <a:pt x="11396" y="21460"/>
                    <a:pt x="11671" y="21180"/>
                  </a:cubicBezTo>
                  <a:lnTo>
                    <a:pt x="20911" y="11809"/>
                  </a:lnTo>
                  <a:cubicBezTo>
                    <a:pt x="21459" y="11254"/>
                    <a:pt x="21460" y="10345"/>
                    <a:pt x="20909" y="9792"/>
                  </a:cubicBezTo>
                  <a:lnTo>
                    <a:pt x="11648" y="421"/>
                  </a:lnTo>
                  <a:cubicBezTo>
                    <a:pt x="11374" y="142"/>
                    <a:pt x="11013" y="2"/>
                    <a:pt x="10652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30"/>
            <p:cNvSpPr/>
            <p:nvPr/>
          </p:nvSpPr>
          <p:spPr>
            <a:xfrm>
              <a:off x="4413276" y="4383754"/>
              <a:ext cx="1043592" cy="586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597" extrusionOk="0">
                  <a:moveTo>
                    <a:pt x="10656" y="0"/>
                  </a:moveTo>
                  <a:cubicBezTo>
                    <a:pt x="10293" y="-1"/>
                    <a:pt x="9930" y="137"/>
                    <a:pt x="9656" y="415"/>
                  </a:cubicBezTo>
                  <a:lnTo>
                    <a:pt x="7393" y="2709"/>
                  </a:lnTo>
                  <a:lnTo>
                    <a:pt x="352" y="9847"/>
                  </a:lnTo>
                  <a:cubicBezTo>
                    <a:pt x="-136" y="10407"/>
                    <a:pt x="-118" y="11276"/>
                    <a:pt x="413" y="11809"/>
                  </a:cubicBezTo>
                  <a:lnTo>
                    <a:pt x="9675" y="21180"/>
                  </a:lnTo>
                  <a:cubicBezTo>
                    <a:pt x="9949" y="21458"/>
                    <a:pt x="10308" y="21597"/>
                    <a:pt x="10669" y="21598"/>
                  </a:cubicBezTo>
                  <a:cubicBezTo>
                    <a:pt x="11032" y="21599"/>
                    <a:pt x="11396" y="21460"/>
                    <a:pt x="11671" y="21181"/>
                  </a:cubicBezTo>
                  <a:lnTo>
                    <a:pt x="20916" y="11803"/>
                  </a:lnTo>
                  <a:cubicBezTo>
                    <a:pt x="21464" y="11249"/>
                    <a:pt x="21461" y="10345"/>
                    <a:pt x="20914" y="9786"/>
                  </a:cubicBezTo>
                  <a:lnTo>
                    <a:pt x="11652" y="417"/>
                  </a:lnTo>
                  <a:cubicBezTo>
                    <a:pt x="11378" y="141"/>
                    <a:pt x="11017" y="2"/>
                    <a:pt x="10656" y="0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49"/>
          <p:cNvGrpSpPr/>
          <p:nvPr/>
        </p:nvGrpSpPr>
        <p:grpSpPr>
          <a:xfrm>
            <a:off x="980601" y="1968499"/>
            <a:ext cx="7209801" cy="1604637"/>
            <a:chOff x="1307468" y="2624665"/>
            <a:chExt cx="9613068" cy="2139516"/>
          </a:xfrm>
        </p:grpSpPr>
        <p:grpSp>
          <p:nvGrpSpPr>
            <p:cNvPr id="6" name="Group 50"/>
            <p:cNvGrpSpPr/>
            <p:nvPr/>
          </p:nvGrpSpPr>
          <p:grpSpPr>
            <a:xfrm>
              <a:off x="8170814" y="2624665"/>
              <a:ext cx="2749722" cy="2139516"/>
              <a:chOff x="8170814" y="1912116"/>
              <a:chExt cx="2749722" cy="2139516"/>
            </a:xfrm>
          </p:grpSpPr>
          <p:grpSp>
            <p:nvGrpSpPr>
              <p:cNvPr id="16" name="Group 60"/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8" name="Group 62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2" name="TextBox 6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23" name="Rectangle 67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9" name="Group 63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0" name="TextBox 64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21" name="Rectangle 65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17" name="Straight Connector 61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51"/>
            <p:cNvGrpSpPr/>
            <p:nvPr/>
          </p:nvGrpSpPr>
          <p:grpSpPr>
            <a:xfrm>
              <a:off x="1307468" y="2624665"/>
              <a:ext cx="2713719" cy="2139516"/>
              <a:chOff x="1307468" y="1697288"/>
              <a:chExt cx="2713719" cy="2139516"/>
            </a:xfrm>
          </p:grpSpPr>
          <p:grpSp>
            <p:nvGrpSpPr>
              <p:cNvPr id="8" name="Group 52"/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0" name="Group 54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4" name="TextBox 58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此部分内容作为文字排版占位显示</a:t>
                    </a:r>
                    <a:br>
                      <a:rPr lang="zh-CN" altLang="en-US" sz="1000" dirty="0"/>
                    </a:br>
                    <a:r>
                      <a:rPr lang="zh-CN" altLang="en-US" sz="1000" dirty="0"/>
                      <a:t>（建议使用主题字体）</a:t>
                    </a:r>
                  </a:p>
                </p:txBody>
              </p:sp>
              <p:sp>
                <p:nvSpPr>
                  <p:cNvPr id="15" name="Rectangle 59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1" name="Group 55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2" name="TextBox 5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13" name="Rectangle 57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9" name="Straight Connector 53"/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379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158730" y="1200102"/>
            <a:ext cx="4679780" cy="2946730"/>
            <a:chOff x="2976147" y="1795279"/>
            <a:chExt cx="6239707" cy="3928974"/>
          </a:xfrm>
        </p:grpSpPr>
        <p:sp>
          <p:nvSpPr>
            <p:cNvPr id="27" name="任意多边形: 形状 26"/>
            <p:cNvSpPr>
              <a:spLocks noChangeAspect="1"/>
            </p:cNvSpPr>
            <p:nvPr/>
          </p:nvSpPr>
          <p:spPr bwMode="gray">
            <a:xfrm>
              <a:off x="8420785" y="5310376"/>
              <a:ext cx="63606" cy="75084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: 形状 27"/>
            <p:cNvSpPr>
              <a:spLocks noChangeAspect="1"/>
            </p:cNvSpPr>
            <p:nvPr/>
          </p:nvSpPr>
          <p:spPr bwMode="gray">
            <a:xfrm>
              <a:off x="7869006" y="4666052"/>
              <a:ext cx="706022" cy="605909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8"/>
            <p:cNvSpPr>
              <a:spLocks noChangeAspect="1"/>
            </p:cNvSpPr>
            <p:nvPr/>
          </p:nvSpPr>
          <p:spPr bwMode="gray">
            <a:xfrm>
              <a:off x="8799238" y="5308629"/>
              <a:ext cx="135162" cy="160644"/>
            </a:xfrm>
            <a:custGeom>
              <a:avLst/>
              <a:gdLst/>
              <a:ahLst/>
              <a:cxnLst>
                <a:cxn ang="0">
                  <a:pos x="319" y="16"/>
                </a:cxn>
                <a:cxn ang="0">
                  <a:pos x="337" y="0"/>
                </a:cxn>
                <a:cxn ang="0">
                  <a:pos x="349" y="22"/>
                </a:cxn>
                <a:cxn ang="0">
                  <a:pos x="362" y="51"/>
                </a:cxn>
                <a:cxn ang="0">
                  <a:pos x="391" y="35"/>
                </a:cxn>
                <a:cxn ang="0">
                  <a:pos x="402" y="35"/>
                </a:cxn>
                <a:cxn ang="0">
                  <a:pos x="411" y="47"/>
                </a:cxn>
                <a:cxn ang="0">
                  <a:pos x="423" y="40"/>
                </a:cxn>
                <a:cxn ang="0">
                  <a:pos x="417" y="68"/>
                </a:cxn>
                <a:cxn ang="0">
                  <a:pos x="411" y="114"/>
                </a:cxn>
                <a:cxn ang="0">
                  <a:pos x="387" y="141"/>
                </a:cxn>
                <a:cxn ang="0">
                  <a:pos x="362" y="180"/>
                </a:cxn>
                <a:cxn ang="0">
                  <a:pos x="342" y="228"/>
                </a:cxn>
                <a:cxn ang="0">
                  <a:pos x="360" y="246"/>
                </a:cxn>
                <a:cxn ang="0">
                  <a:pos x="326" y="235"/>
                </a:cxn>
                <a:cxn ang="0">
                  <a:pos x="316" y="244"/>
                </a:cxn>
                <a:cxn ang="0">
                  <a:pos x="287" y="262"/>
                </a:cxn>
                <a:cxn ang="0">
                  <a:pos x="274" y="265"/>
                </a:cxn>
                <a:cxn ang="0">
                  <a:pos x="262" y="320"/>
                </a:cxn>
                <a:cxn ang="0">
                  <a:pos x="245" y="361"/>
                </a:cxn>
                <a:cxn ang="0">
                  <a:pos x="231" y="390"/>
                </a:cxn>
                <a:cxn ang="0">
                  <a:pos x="230" y="410"/>
                </a:cxn>
                <a:cxn ang="0">
                  <a:pos x="190" y="434"/>
                </a:cxn>
                <a:cxn ang="0">
                  <a:pos x="177" y="449"/>
                </a:cxn>
                <a:cxn ang="0">
                  <a:pos x="138" y="463"/>
                </a:cxn>
                <a:cxn ang="0">
                  <a:pos x="120" y="454"/>
                </a:cxn>
                <a:cxn ang="0">
                  <a:pos x="104" y="454"/>
                </a:cxn>
                <a:cxn ang="0">
                  <a:pos x="91" y="441"/>
                </a:cxn>
                <a:cxn ang="0">
                  <a:pos x="55" y="421"/>
                </a:cxn>
                <a:cxn ang="0">
                  <a:pos x="12" y="422"/>
                </a:cxn>
                <a:cxn ang="0">
                  <a:pos x="13" y="413"/>
                </a:cxn>
                <a:cxn ang="0">
                  <a:pos x="9" y="405"/>
                </a:cxn>
                <a:cxn ang="0">
                  <a:pos x="16" y="391"/>
                </a:cxn>
                <a:cxn ang="0">
                  <a:pos x="24" y="379"/>
                </a:cxn>
                <a:cxn ang="0">
                  <a:pos x="15" y="366"/>
                </a:cxn>
                <a:cxn ang="0">
                  <a:pos x="21" y="353"/>
                </a:cxn>
                <a:cxn ang="0">
                  <a:pos x="37" y="356"/>
                </a:cxn>
                <a:cxn ang="0">
                  <a:pos x="31" y="347"/>
                </a:cxn>
                <a:cxn ang="0">
                  <a:pos x="47" y="325"/>
                </a:cxn>
                <a:cxn ang="0">
                  <a:pos x="56" y="329"/>
                </a:cxn>
                <a:cxn ang="0">
                  <a:pos x="61" y="304"/>
                </a:cxn>
                <a:cxn ang="0">
                  <a:pos x="82" y="278"/>
                </a:cxn>
                <a:cxn ang="0">
                  <a:pos x="102" y="255"/>
                </a:cxn>
                <a:cxn ang="0">
                  <a:pos x="133" y="249"/>
                </a:cxn>
                <a:cxn ang="0">
                  <a:pos x="187" y="208"/>
                </a:cxn>
                <a:cxn ang="0">
                  <a:pos x="219" y="178"/>
                </a:cxn>
                <a:cxn ang="0">
                  <a:pos x="256" y="144"/>
                </a:cxn>
                <a:cxn ang="0">
                  <a:pos x="288" y="81"/>
                </a:cxn>
                <a:cxn ang="0">
                  <a:pos x="308" y="34"/>
                </a:cxn>
              </a:cxnLst>
              <a:rect l="0" t="0" r="r" b="b"/>
              <a:pathLst>
                <a:path w="424" h="463">
                  <a:moveTo>
                    <a:pt x="308" y="34"/>
                  </a:moveTo>
                  <a:lnTo>
                    <a:pt x="310" y="35"/>
                  </a:lnTo>
                  <a:lnTo>
                    <a:pt x="311" y="20"/>
                  </a:lnTo>
                  <a:lnTo>
                    <a:pt x="319" y="16"/>
                  </a:lnTo>
                  <a:lnTo>
                    <a:pt x="327" y="6"/>
                  </a:lnTo>
                  <a:lnTo>
                    <a:pt x="331" y="6"/>
                  </a:lnTo>
                  <a:lnTo>
                    <a:pt x="333" y="2"/>
                  </a:lnTo>
                  <a:lnTo>
                    <a:pt x="337" y="0"/>
                  </a:lnTo>
                  <a:lnTo>
                    <a:pt x="340" y="3"/>
                  </a:lnTo>
                  <a:lnTo>
                    <a:pt x="340" y="14"/>
                  </a:lnTo>
                  <a:lnTo>
                    <a:pt x="343" y="20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58" y="28"/>
                  </a:lnTo>
                  <a:lnTo>
                    <a:pt x="358" y="45"/>
                  </a:lnTo>
                  <a:lnTo>
                    <a:pt x="362" y="51"/>
                  </a:lnTo>
                  <a:lnTo>
                    <a:pt x="368" y="55"/>
                  </a:lnTo>
                  <a:lnTo>
                    <a:pt x="381" y="44"/>
                  </a:lnTo>
                  <a:lnTo>
                    <a:pt x="387" y="41"/>
                  </a:lnTo>
                  <a:lnTo>
                    <a:pt x="391" y="35"/>
                  </a:lnTo>
                  <a:lnTo>
                    <a:pt x="401" y="29"/>
                  </a:lnTo>
                  <a:lnTo>
                    <a:pt x="406" y="28"/>
                  </a:lnTo>
                  <a:lnTo>
                    <a:pt x="407" y="29"/>
                  </a:lnTo>
                  <a:lnTo>
                    <a:pt x="402" y="35"/>
                  </a:lnTo>
                  <a:lnTo>
                    <a:pt x="403" y="36"/>
                  </a:lnTo>
                  <a:lnTo>
                    <a:pt x="405" y="44"/>
                  </a:lnTo>
                  <a:lnTo>
                    <a:pt x="401" y="54"/>
                  </a:lnTo>
                  <a:lnTo>
                    <a:pt x="411" y="47"/>
                  </a:lnTo>
                  <a:lnTo>
                    <a:pt x="408" y="43"/>
                  </a:lnTo>
                  <a:lnTo>
                    <a:pt x="413" y="34"/>
                  </a:lnTo>
                  <a:lnTo>
                    <a:pt x="418" y="33"/>
                  </a:lnTo>
                  <a:lnTo>
                    <a:pt x="423" y="40"/>
                  </a:lnTo>
                  <a:lnTo>
                    <a:pt x="414" y="51"/>
                  </a:lnTo>
                  <a:lnTo>
                    <a:pt x="418" y="51"/>
                  </a:lnTo>
                  <a:lnTo>
                    <a:pt x="422" y="57"/>
                  </a:lnTo>
                  <a:lnTo>
                    <a:pt x="417" y="68"/>
                  </a:lnTo>
                  <a:lnTo>
                    <a:pt x="424" y="87"/>
                  </a:lnTo>
                  <a:lnTo>
                    <a:pt x="422" y="93"/>
                  </a:lnTo>
                  <a:lnTo>
                    <a:pt x="413" y="106"/>
                  </a:lnTo>
                  <a:lnTo>
                    <a:pt x="411" y="114"/>
                  </a:lnTo>
                  <a:lnTo>
                    <a:pt x="405" y="124"/>
                  </a:lnTo>
                  <a:lnTo>
                    <a:pt x="398" y="125"/>
                  </a:lnTo>
                  <a:lnTo>
                    <a:pt x="397" y="129"/>
                  </a:lnTo>
                  <a:lnTo>
                    <a:pt x="387" y="141"/>
                  </a:lnTo>
                  <a:lnTo>
                    <a:pt x="375" y="168"/>
                  </a:lnTo>
                  <a:lnTo>
                    <a:pt x="369" y="174"/>
                  </a:lnTo>
                  <a:lnTo>
                    <a:pt x="365" y="175"/>
                  </a:lnTo>
                  <a:lnTo>
                    <a:pt x="362" y="180"/>
                  </a:lnTo>
                  <a:lnTo>
                    <a:pt x="349" y="189"/>
                  </a:lnTo>
                  <a:lnTo>
                    <a:pt x="347" y="192"/>
                  </a:lnTo>
                  <a:lnTo>
                    <a:pt x="344" y="217"/>
                  </a:lnTo>
                  <a:lnTo>
                    <a:pt x="342" y="228"/>
                  </a:lnTo>
                  <a:lnTo>
                    <a:pt x="352" y="230"/>
                  </a:lnTo>
                  <a:lnTo>
                    <a:pt x="359" y="234"/>
                  </a:lnTo>
                  <a:lnTo>
                    <a:pt x="362" y="243"/>
                  </a:lnTo>
                  <a:lnTo>
                    <a:pt x="360" y="246"/>
                  </a:lnTo>
                  <a:lnTo>
                    <a:pt x="356" y="240"/>
                  </a:lnTo>
                  <a:lnTo>
                    <a:pt x="354" y="246"/>
                  </a:lnTo>
                  <a:lnTo>
                    <a:pt x="333" y="239"/>
                  </a:lnTo>
                  <a:lnTo>
                    <a:pt x="326" y="235"/>
                  </a:lnTo>
                  <a:lnTo>
                    <a:pt x="324" y="237"/>
                  </a:lnTo>
                  <a:lnTo>
                    <a:pt x="324" y="244"/>
                  </a:lnTo>
                  <a:lnTo>
                    <a:pt x="320" y="248"/>
                  </a:lnTo>
                  <a:lnTo>
                    <a:pt x="316" y="244"/>
                  </a:lnTo>
                  <a:lnTo>
                    <a:pt x="313" y="243"/>
                  </a:lnTo>
                  <a:lnTo>
                    <a:pt x="310" y="249"/>
                  </a:lnTo>
                  <a:lnTo>
                    <a:pt x="295" y="256"/>
                  </a:lnTo>
                  <a:lnTo>
                    <a:pt x="287" y="262"/>
                  </a:lnTo>
                  <a:lnTo>
                    <a:pt x="282" y="262"/>
                  </a:lnTo>
                  <a:lnTo>
                    <a:pt x="279" y="256"/>
                  </a:lnTo>
                  <a:lnTo>
                    <a:pt x="274" y="256"/>
                  </a:lnTo>
                  <a:lnTo>
                    <a:pt x="274" y="265"/>
                  </a:lnTo>
                  <a:lnTo>
                    <a:pt x="272" y="277"/>
                  </a:lnTo>
                  <a:lnTo>
                    <a:pt x="265" y="289"/>
                  </a:lnTo>
                  <a:lnTo>
                    <a:pt x="263" y="302"/>
                  </a:lnTo>
                  <a:lnTo>
                    <a:pt x="262" y="320"/>
                  </a:lnTo>
                  <a:lnTo>
                    <a:pt x="256" y="324"/>
                  </a:lnTo>
                  <a:lnTo>
                    <a:pt x="257" y="336"/>
                  </a:lnTo>
                  <a:lnTo>
                    <a:pt x="247" y="347"/>
                  </a:lnTo>
                  <a:lnTo>
                    <a:pt x="245" y="361"/>
                  </a:lnTo>
                  <a:lnTo>
                    <a:pt x="245" y="369"/>
                  </a:lnTo>
                  <a:lnTo>
                    <a:pt x="239" y="379"/>
                  </a:lnTo>
                  <a:lnTo>
                    <a:pt x="233" y="385"/>
                  </a:lnTo>
                  <a:lnTo>
                    <a:pt x="231" y="390"/>
                  </a:lnTo>
                  <a:lnTo>
                    <a:pt x="231" y="398"/>
                  </a:lnTo>
                  <a:lnTo>
                    <a:pt x="228" y="401"/>
                  </a:lnTo>
                  <a:lnTo>
                    <a:pt x="233" y="402"/>
                  </a:lnTo>
                  <a:lnTo>
                    <a:pt x="230" y="410"/>
                  </a:lnTo>
                  <a:lnTo>
                    <a:pt x="223" y="409"/>
                  </a:lnTo>
                  <a:lnTo>
                    <a:pt x="214" y="415"/>
                  </a:lnTo>
                  <a:lnTo>
                    <a:pt x="204" y="428"/>
                  </a:lnTo>
                  <a:lnTo>
                    <a:pt x="190" y="434"/>
                  </a:lnTo>
                  <a:lnTo>
                    <a:pt x="185" y="437"/>
                  </a:lnTo>
                  <a:lnTo>
                    <a:pt x="185" y="441"/>
                  </a:lnTo>
                  <a:lnTo>
                    <a:pt x="180" y="443"/>
                  </a:lnTo>
                  <a:lnTo>
                    <a:pt x="177" y="449"/>
                  </a:lnTo>
                  <a:lnTo>
                    <a:pt x="172" y="453"/>
                  </a:lnTo>
                  <a:lnTo>
                    <a:pt x="153" y="459"/>
                  </a:lnTo>
                  <a:lnTo>
                    <a:pt x="149" y="459"/>
                  </a:lnTo>
                  <a:lnTo>
                    <a:pt x="138" y="463"/>
                  </a:lnTo>
                  <a:lnTo>
                    <a:pt x="132" y="459"/>
                  </a:lnTo>
                  <a:lnTo>
                    <a:pt x="129" y="452"/>
                  </a:lnTo>
                  <a:lnTo>
                    <a:pt x="126" y="450"/>
                  </a:lnTo>
                  <a:lnTo>
                    <a:pt x="120" y="454"/>
                  </a:lnTo>
                  <a:lnTo>
                    <a:pt x="114" y="455"/>
                  </a:lnTo>
                  <a:lnTo>
                    <a:pt x="110" y="454"/>
                  </a:lnTo>
                  <a:lnTo>
                    <a:pt x="110" y="453"/>
                  </a:lnTo>
                  <a:lnTo>
                    <a:pt x="104" y="454"/>
                  </a:lnTo>
                  <a:lnTo>
                    <a:pt x="102" y="449"/>
                  </a:lnTo>
                  <a:lnTo>
                    <a:pt x="102" y="443"/>
                  </a:lnTo>
                  <a:lnTo>
                    <a:pt x="98" y="444"/>
                  </a:lnTo>
                  <a:lnTo>
                    <a:pt x="91" y="441"/>
                  </a:lnTo>
                  <a:lnTo>
                    <a:pt x="73" y="439"/>
                  </a:lnTo>
                  <a:lnTo>
                    <a:pt x="69" y="427"/>
                  </a:lnTo>
                  <a:lnTo>
                    <a:pt x="64" y="422"/>
                  </a:lnTo>
                  <a:lnTo>
                    <a:pt x="55" y="421"/>
                  </a:lnTo>
                  <a:lnTo>
                    <a:pt x="47" y="428"/>
                  </a:lnTo>
                  <a:lnTo>
                    <a:pt x="39" y="429"/>
                  </a:lnTo>
                  <a:lnTo>
                    <a:pt x="18" y="427"/>
                  </a:lnTo>
                  <a:lnTo>
                    <a:pt x="12" y="422"/>
                  </a:lnTo>
                  <a:lnTo>
                    <a:pt x="15" y="415"/>
                  </a:lnTo>
                  <a:lnTo>
                    <a:pt x="20" y="409"/>
                  </a:lnTo>
                  <a:lnTo>
                    <a:pt x="24" y="402"/>
                  </a:lnTo>
                  <a:lnTo>
                    <a:pt x="13" y="413"/>
                  </a:lnTo>
                  <a:lnTo>
                    <a:pt x="9" y="413"/>
                  </a:lnTo>
                  <a:lnTo>
                    <a:pt x="14" y="402"/>
                  </a:lnTo>
                  <a:lnTo>
                    <a:pt x="14" y="401"/>
                  </a:lnTo>
                  <a:lnTo>
                    <a:pt x="9" y="405"/>
                  </a:lnTo>
                  <a:lnTo>
                    <a:pt x="3" y="406"/>
                  </a:lnTo>
                  <a:lnTo>
                    <a:pt x="0" y="400"/>
                  </a:lnTo>
                  <a:lnTo>
                    <a:pt x="4" y="395"/>
                  </a:lnTo>
                  <a:lnTo>
                    <a:pt x="16" y="391"/>
                  </a:lnTo>
                  <a:lnTo>
                    <a:pt x="24" y="385"/>
                  </a:lnTo>
                  <a:lnTo>
                    <a:pt x="21" y="385"/>
                  </a:lnTo>
                  <a:lnTo>
                    <a:pt x="19" y="383"/>
                  </a:lnTo>
                  <a:lnTo>
                    <a:pt x="24" y="379"/>
                  </a:lnTo>
                  <a:lnTo>
                    <a:pt x="26" y="373"/>
                  </a:lnTo>
                  <a:lnTo>
                    <a:pt x="21" y="373"/>
                  </a:lnTo>
                  <a:lnTo>
                    <a:pt x="16" y="372"/>
                  </a:lnTo>
                  <a:lnTo>
                    <a:pt x="15" y="366"/>
                  </a:lnTo>
                  <a:lnTo>
                    <a:pt x="21" y="366"/>
                  </a:lnTo>
                  <a:lnTo>
                    <a:pt x="25" y="361"/>
                  </a:lnTo>
                  <a:lnTo>
                    <a:pt x="21" y="358"/>
                  </a:lnTo>
                  <a:lnTo>
                    <a:pt x="21" y="353"/>
                  </a:lnTo>
                  <a:lnTo>
                    <a:pt x="26" y="353"/>
                  </a:lnTo>
                  <a:lnTo>
                    <a:pt x="29" y="357"/>
                  </a:lnTo>
                  <a:lnTo>
                    <a:pt x="34" y="355"/>
                  </a:lnTo>
                  <a:lnTo>
                    <a:pt x="37" y="356"/>
                  </a:lnTo>
                  <a:lnTo>
                    <a:pt x="40" y="353"/>
                  </a:lnTo>
                  <a:lnTo>
                    <a:pt x="40" y="351"/>
                  </a:lnTo>
                  <a:lnTo>
                    <a:pt x="35" y="351"/>
                  </a:lnTo>
                  <a:lnTo>
                    <a:pt x="31" y="347"/>
                  </a:lnTo>
                  <a:lnTo>
                    <a:pt x="35" y="329"/>
                  </a:lnTo>
                  <a:lnTo>
                    <a:pt x="42" y="323"/>
                  </a:lnTo>
                  <a:lnTo>
                    <a:pt x="45" y="321"/>
                  </a:lnTo>
                  <a:lnTo>
                    <a:pt x="47" y="325"/>
                  </a:lnTo>
                  <a:lnTo>
                    <a:pt x="48" y="331"/>
                  </a:lnTo>
                  <a:lnTo>
                    <a:pt x="51" y="332"/>
                  </a:lnTo>
                  <a:lnTo>
                    <a:pt x="53" y="332"/>
                  </a:lnTo>
                  <a:lnTo>
                    <a:pt x="56" y="329"/>
                  </a:lnTo>
                  <a:lnTo>
                    <a:pt x="53" y="319"/>
                  </a:lnTo>
                  <a:lnTo>
                    <a:pt x="55" y="315"/>
                  </a:lnTo>
                  <a:lnTo>
                    <a:pt x="58" y="314"/>
                  </a:lnTo>
                  <a:lnTo>
                    <a:pt x="61" y="304"/>
                  </a:lnTo>
                  <a:lnTo>
                    <a:pt x="69" y="302"/>
                  </a:lnTo>
                  <a:lnTo>
                    <a:pt x="75" y="296"/>
                  </a:lnTo>
                  <a:lnTo>
                    <a:pt x="77" y="286"/>
                  </a:lnTo>
                  <a:lnTo>
                    <a:pt x="82" y="278"/>
                  </a:lnTo>
                  <a:lnTo>
                    <a:pt x="89" y="275"/>
                  </a:lnTo>
                  <a:lnTo>
                    <a:pt x="93" y="260"/>
                  </a:lnTo>
                  <a:lnTo>
                    <a:pt x="96" y="260"/>
                  </a:lnTo>
                  <a:lnTo>
                    <a:pt x="102" y="255"/>
                  </a:lnTo>
                  <a:lnTo>
                    <a:pt x="109" y="255"/>
                  </a:lnTo>
                  <a:lnTo>
                    <a:pt x="116" y="251"/>
                  </a:lnTo>
                  <a:lnTo>
                    <a:pt x="123" y="251"/>
                  </a:lnTo>
                  <a:lnTo>
                    <a:pt x="133" y="249"/>
                  </a:lnTo>
                  <a:lnTo>
                    <a:pt x="141" y="244"/>
                  </a:lnTo>
                  <a:lnTo>
                    <a:pt x="154" y="232"/>
                  </a:lnTo>
                  <a:lnTo>
                    <a:pt x="169" y="223"/>
                  </a:lnTo>
                  <a:lnTo>
                    <a:pt x="187" y="208"/>
                  </a:lnTo>
                  <a:lnTo>
                    <a:pt x="201" y="200"/>
                  </a:lnTo>
                  <a:lnTo>
                    <a:pt x="202" y="191"/>
                  </a:lnTo>
                  <a:lnTo>
                    <a:pt x="213" y="181"/>
                  </a:lnTo>
                  <a:lnTo>
                    <a:pt x="219" y="178"/>
                  </a:lnTo>
                  <a:lnTo>
                    <a:pt x="225" y="178"/>
                  </a:lnTo>
                  <a:lnTo>
                    <a:pt x="235" y="170"/>
                  </a:lnTo>
                  <a:lnTo>
                    <a:pt x="241" y="164"/>
                  </a:lnTo>
                  <a:lnTo>
                    <a:pt x="256" y="144"/>
                  </a:lnTo>
                  <a:lnTo>
                    <a:pt x="261" y="126"/>
                  </a:lnTo>
                  <a:lnTo>
                    <a:pt x="265" y="105"/>
                  </a:lnTo>
                  <a:lnTo>
                    <a:pt x="270" y="93"/>
                  </a:lnTo>
                  <a:lnTo>
                    <a:pt x="288" y="81"/>
                  </a:lnTo>
                  <a:lnTo>
                    <a:pt x="294" y="78"/>
                  </a:lnTo>
                  <a:lnTo>
                    <a:pt x="298" y="72"/>
                  </a:lnTo>
                  <a:lnTo>
                    <a:pt x="304" y="60"/>
                  </a:lnTo>
                  <a:lnTo>
                    <a:pt x="308" y="3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9"/>
            <p:cNvSpPr>
              <a:spLocks noChangeAspect="1"/>
            </p:cNvSpPr>
            <p:nvPr/>
          </p:nvSpPr>
          <p:spPr bwMode="gray">
            <a:xfrm>
              <a:off x="8907368" y="5160208"/>
              <a:ext cx="100179" cy="172868"/>
            </a:xfrm>
            <a:custGeom>
              <a:avLst/>
              <a:gdLst/>
              <a:ahLst/>
              <a:cxnLst>
                <a:cxn ang="0">
                  <a:pos x="128" y="441"/>
                </a:cxn>
                <a:cxn ang="0">
                  <a:pos x="139" y="398"/>
                </a:cxn>
                <a:cxn ang="0">
                  <a:pos x="97" y="366"/>
                </a:cxn>
                <a:cxn ang="0">
                  <a:pos x="59" y="325"/>
                </a:cxn>
                <a:cxn ang="0">
                  <a:pos x="100" y="296"/>
                </a:cxn>
                <a:cxn ang="0">
                  <a:pos x="115" y="250"/>
                </a:cxn>
                <a:cxn ang="0">
                  <a:pos x="120" y="224"/>
                </a:cxn>
                <a:cxn ang="0">
                  <a:pos x="113" y="198"/>
                </a:cxn>
                <a:cxn ang="0">
                  <a:pos x="112" y="178"/>
                </a:cxn>
                <a:cxn ang="0">
                  <a:pos x="97" y="172"/>
                </a:cxn>
                <a:cxn ang="0">
                  <a:pos x="91" y="145"/>
                </a:cxn>
                <a:cxn ang="0">
                  <a:pos x="86" y="127"/>
                </a:cxn>
                <a:cxn ang="0">
                  <a:pos x="73" y="117"/>
                </a:cxn>
                <a:cxn ang="0">
                  <a:pos x="43" y="85"/>
                </a:cxn>
                <a:cxn ang="0">
                  <a:pos x="45" y="59"/>
                </a:cxn>
                <a:cxn ang="0">
                  <a:pos x="26" y="59"/>
                </a:cxn>
                <a:cxn ang="0">
                  <a:pos x="7" y="14"/>
                </a:cxn>
                <a:cxn ang="0">
                  <a:pos x="10" y="0"/>
                </a:cxn>
                <a:cxn ang="0">
                  <a:pos x="19" y="28"/>
                </a:cxn>
                <a:cxn ang="0">
                  <a:pos x="35" y="30"/>
                </a:cxn>
                <a:cxn ang="0">
                  <a:pos x="59" y="41"/>
                </a:cxn>
                <a:cxn ang="0">
                  <a:pos x="78" y="59"/>
                </a:cxn>
                <a:cxn ang="0">
                  <a:pos x="87" y="70"/>
                </a:cxn>
                <a:cxn ang="0">
                  <a:pos x="100" y="96"/>
                </a:cxn>
                <a:cxn ang="0">
                  <a:pos x="86" y="96"/>
                </a:cxn>
                <a:cxn ang="0">
                  <a:pos x="96" y="107"/>
                </a:cxn>
                <a:cxn ang="0">
                  <a:pos x="110" y="140"/>
                </a:cxn>
                <a:cxn ang="0">
                  <a:pos x="109" y="159"/>
                </a:cxn>
                <a:cxn ang="0">
                  <a:pos x="116" y="170"/>
                </a:cxn>
                <a:cxn ang="0">
                  <a:pos x="136" y="169"/>
                </a:cxn>
                <a:cxn ang="0">
                  <a:pos x="151" y="182"/>
                </a:cxn>
                <a:cxn ang="0">
                  <a:pos x="147" y="141"/>
                </a:cxn>
                <a:cxn ang="0">
                  <a:pos x="167" y="162"/>
                </a:cxn>
                <a:cxn ang="0">
                  <a:pos x="169" y="192"/>
                </a:cxn>
                <a:cxn ang="0">
                  <a:pos x="185" y="219"/>
                </a:cxn>
                <a:cxn ang="0">
                  <a:pos x="239" y="240"/>
                </a:cxn>
                <a:cxn ang="0">
                  <a:pos x="266" y="224"/>
                </a:cxn>
                <a:cxn ang="0">
                  <a:pos x="286" y="210"/>
                </a:cxn>
                <a:cxn ang="0">
                  <a:pos x="313" y="231"/>
                </a:cxn>
                <a:cxn ang="0">
                  <a:pos x="307" y="272"/>
                </a:cxn>
                <a:cxn ang="0">
                  <a:pos x="286" y="304"/>
                </a:cxn>
                <a:cxn ang="0">
                  <a:pos x="287" y="321"/>
                </a:cxn>
                <a:cxn ang="0">
                  <a:pos x="269" y="315"/>
                </a:cxn>
                <a:cxn ang="0">
                  <a:pos x="242" y="323"/>
                </a:cxn>
                <a:cxn ang="0">
                  <a:pos x="232" y="356"/>
                </a:cxn>
                <a:cxn ang="0">
                  <a:pos x="217" y="404"/>
                </a:cxn>
                <a:cxn ang="0">
                  <a:pos x="171" y="479"/>
                </a:cxn>
                <a:cxn ang="0">
                  <a:pos x="132" y="481"/>
                </a:cxn>
              </a:cxnLst>
              <a:rect l="0" t="0" r="r" b="b"/>
              <a:pathLst>
                <a:path w="313" h="495">
                  <a:moveTo>
                    <a:pt x="109" y="469"/>
                  </a:moveTo>
                  <a:lnTo>
                    <a:pt x="118" y="458"/>
                  </a:lnTo>
                  <a:lnTo>
                    <a:pt x="121" y="449"/>
                  </a:lnTo>
                  <a:lnTo>
                    <a:pt x="128" y="441"/>
                  </a:lnTo>
                  <a:lnTo>
                    <a:pt x="134" y="429"/>
                  </a:lnTo>
                  <a:lnTo>
                    <a:pt x="135" y="417"/>
                  </a:lnTo>
                  <a:lnTo>
                    <a:pt x="139" y="407"/>
                  </a:lnTo>
                  <a:lnTo>
                    <a:pt x="139" y="398"/>
                  </a:lnTo>
                  <a:lnTo>
                    <a:pt x="134" y="391"/>
                  </a:lnTo>
                  <a:lnTo>
                    <a:pt x="120" y="375"/>
                  </a:lnTo>
                  <a:lnTo>
                    <a:pt x="108" y="372"/>
                  </a:lnTo>
                  <a:lnTo>
                    <a:pt x="97" y="366"/>
                  </a:lnTo>
                  <a:lnTo>
                    <a:pt x="80" y="350"/>
                  </a:lnTo>
                  <a:lnTo>
                    <a:pt x="67" y="349"/>
                  </a:lnTo>
                  <a:lnTo>
                    <a:pt x="57" y="337"/>
                  </a:lnTo>
                  <a:lnTo>
                    <a:pt x="59" y="325"/>
                  </a:lnTo>
                  <a:lnTo>
                    <a:pt x="69" y="316"/>
                  </a:lnTo>
                  <a:lnTo>
                    <a:pt x="78" y="310"/>
                  </a:lnTo>
                  <a:lnTo>
                    <a:pt x="92" y="306"/>
                  </a:lnTo>
                  <a:lnTo>
                    <a:pt x="100" y="296"/>
                  </a:lnTo>
                  <a:lnTo>
                    <a:pt x="104" y="283"/>
                  </a:lnTo>
                  <a:lnTo>
                    <a:pt x="105" y="261"/>
                  </a:lnTo>
                  <a:lnTo>
                    <a:pt x="109" y="250"/>
                  </a:lnTo>
                  <a:lnTo>
                    <a:pt x="115" y="250"/>
                  </a:lnTo>
                  <a:lnTo>
                    <a:pt x="118" y="247"/>
                  </a:lnTo>
                  <a:lnTo>
                    <a:pt x="118" y="237"/>
                  </a:lnTo>
                  <a:lnTo>
                    <a:pt x="115" y="229"/>
                  </a:lnTo>
                  <a:lnTo>
                    <a:pt x="120" y="224"/>
                  </a:lnTo>
                  <a:lnTo>
                    <a:pt x="118" y="220"/>
                  </a:lnTo>
                  <a:lnTo>
                    <a:pt x="115" y="208"/>
                  </a:lnTo>
                  <a:lnTo>
                    <a:pt x="116" y="196"/>
                  </a:lnTo>
                  <a:lnTo>
                    <a:pt x="113" y="198"/>
                  </a:lnTo>
                  <a:lnTo>
                    <a:pt x="104" y="188"/>
                  </a:lnTo>
                  <a:lnTo>
                    <a:pt x="102" y="182"/>
                  </a:lnTo>
                  <a:lnTo>
                    <a:pt x="108" y="182"/>
                  </a:lnTo>
                  <a:lnTo>
                    <a:pt x="112" y="178"/>
                  </a:lnTo>
                  <a:lnTo>
                    <a:pt x="113" y="175"/>
                  </a:lnTo>
                  <a:lnTo>
                    <a:pt x="112" y="171"/>
                  </a:lnTo>
                  <a:lnTo>
                    <a:pt x="107" y="170"/>
                  </a:lnTo>
                  <a:lnTo>
                    <a:pt x="97" y="172"/>
                  </a:lnTo>
                  <a:lnTo>
                    <a:pt x="86" y="151"/>
                  </a:lnTo>
                  <a:lnTo>
                    <a:pt x="81" y="138"/>
                  </a:lnTo>
                  <a:lnTo>
                    <a:pt x="87" y="148"/>
                  </a:lnTo>
                  <a:lnTo>
                    <a:pt x="91" y="145"/>
                  </a:lnTo>
                  <a:lnTo>
                    <a:pt x="92" y="133"/>
                  </a:lnTo>
                  <a:lnTo>
                    <a:pt x="87" y="133"/>
                  </a:lnTo>
                  <a:lnTo>
                    <a:pt x="83" y="130"/>
                  </a:lnTo>
                  <a:lnTo>
                    <a:pt x="86" y="127"/>
                  </a:lnTo>
                  <a:lnTo>
                    <a:pt x="86" y="117"/>
                  </a:lnTo>
                  <a:lnTo>
                    <a:pt x="82" y="113"/>
                  </a:lnTo>
                  <a:lnTo>
                    <a:pt x="80" y="117"/>
                  </a:lnTo>
                  <a:lnTo>
                    <a:pt x="73" y="117"/>
                  </a:lnTo>
                  <a:lnTo>
                    <a:pt x="72" y="122"/>
                  </a:lnTo>
                  <a:lnTo>
                    <a:pt x="73" y="129"/>
                  </a:lnTo>
                  <a:lnTo>
                    <a:pt x="60" y="107"/>
                  </a:lnTo>
                  <a:lnTo>
                    <a:pt x="43" y="85"/>
                  </a:lnTo>
                  <a:lnTo>
                    <a:pt x="38" y="75"/>
                  </a:lnTo>
                  <a:lnTo>
                    <a:pt x="37" y="71"/>
                  </a:lnTo>
                  <a:lnTo>
                    <a:pt x="42" y="67"/>
                  </a:lnTo>
                  <a:lnTo>
                    <a:pt x="45" y="59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33" y="68"/>
                  </a:lnTo>
                  <a:lnTo>
                    <a:pt x="26" y="59"/>
                  </a:lnTo>
                  <a:lnTo>
                    <a:pt x="22" y="49"/>
                  </a:lnTo>
                  <a:lnTo>
                    <a:pt x="23" y="44"/>
                  </a:lnTo>
                  <a:lnTo>
                    <a:pt x="21" y="35"/>
                  </a:lnTo>
                  <a:lnTo>
                    <a:pt x="7" y="14"/>
                  </a:lnTo>
                  <a:lnTo>
                    <a:pt x="1" y="6"/>
                  </a:lnTo>
                  <a:lnTo>
                    <a:pt x="0" y="3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1"/>
                  </a:lnTo>
                  <a:lnTo>
                    <a:pt x="19" y="22"/>
                  </a:lnTo>
                  <a:lnTo>
                    <a:pt x="19" y="28"/>
                  </a:lnTo>
                  <a:lnTo>
                    <a:pt x="24" y="36"/>
                  </a:lnTo>
                  <a:lnTo>
                    <a:pt x="29" y="32"/>
                  </a:lnTo>
                  <a:lnTo>
                    <a:pt x="34" y="27"/>
                  </a:lnTo>
                  <a:lnTo>
                    <a:pt x="35" y="30"/>
                  </a:lnTo>
                  <a:lnTo>
                    <a:pt x="35" y="35"/>
                  </a:lnTo>
                  <a:lnTo>
                    <a:pt x="46" y="35"/>
                  </a:lnTo>
                  <a:lnTo>
                    <a:pt x="51" y="38"/>
                  </a:lnTo>
                  <a:lnTo>
                    <a:pt x="59" y="41"/>
                  </a:lnTo>
                  <a:lnTo>
                    <a:pt x="64" y="40"/>
                  </a:lnTo>
                  <a:lnTo>
                    <a:pt x="73" y="48"/>
                  </a:lnTo>
                  <a:lnTo>
                    <a:pt x="66" y="52"/>
                  </a:lnTo>
                  <a:lnTo>
                    <a:pt x="78" y="59"/>
                  </a:lnTo>
                  <a:lnTo>
                    <a:pt x="80" y="56"/>
                  </a:lnTo>
                  <a:lnTo>
                    <a:pt x="83" y="59"/>
                  </a:lnTo>
                  <a:lnTo>
                    <a:pt x="85" y="64"/>
                  </a:lnTo>
                  <a:lnTo>
                    <a:pt x="87" y="70"/>
                  </a:lnTo>
                  <a:lnTo>
                    <a:pt x="96" y="79"/>
                  </a:lnTo>
                  <a:lnTo>
                    <a:pt x="98" y="83"/>
                  </a:lnTo>
                  <a:lnTo>
                    <a:pt x="98" y="87"/>
                  </a:lnTo>
                  <a:lnTo>
                    <a:pt x="100" y="96"/>
                  </a:lnTo>
                  <a:lnTo>
                    <a:pt x="98" y="94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6" y="96"/>
                  </a:lnTo>
                  <a:lnTo>
                    <a:pt x="87" y="97"/>
                  </a:lnTo>
                  <a:lnTo>
                    <a:pt x="89" y="97"/>
                  </a:lnTo>
                  <a:lnTo>
                    <a:pt x="93" y="100"/>
                  </a:lnTo>
                  <a:lnTo>
                    <a:pt x="96" y="107"/>
                  </a:lnTo>
                  <a:lnTo>
                    <a:pt x="103" y="114"/>
                  </a:lnTo>
                  <a:lnTo>
                    <a:pt x="109" y="126"/>
                  </a:lnTo>
                  <a:lnTo>
                    <a:pt x="116" y="134"/>
                  </a:lnTo>
                  <a:lnTo>
                    <a:pt x="110" y="140"/>
                  </a:lnTo>
                  <a:lnTo>
                    <a:pt x="109" y="148"/>
                  </a:lnTo>
                  <a:lnTo>
                    <a:pt x="113" y="151"/>
                  </a:lnTo>
                  <a:lnTo>
                    <a:pt x="113" y="159"/>
                  </a:lnTo>
                  <a:lnTo>
                    <a:pt x="109" y="159"/>
                  </a:lnTo>
                  <a:lnTo>
                    <a:pt x="105" y="162"/>
                  </a:lnTo>
                  <a:lnTo>
                    <a:pt x="108" y="165"/>
                  </a:lnTo>
                  <a:lnTo>
                    <a:pt x="112" y="165"/>
                  </a:lnTo>
                  <a:lnTo>
                    <a:pt x="116" y="170"/>
                  </a:lnTo>
                  <a:lnTo>
                    <a:pt x="123" y="170"/>
                  </a:lnTo>
                  <a:lnTo>
                    <a:pt x="125" y="167"/>
                  </a:lnTo>
                  <a:lnTo>
                    <a:pt x="132" y="167"/>
                  </a:lnTo>
                  <a:lnTo>
                    <a:pt x="136" y="169"/>
                  </a:lnTo>
                  <a:lnTo>
                    <a:pt x="137" y="177"/>
                  </a:lnTo>
                  <a:lnTo>
                    <a:pt x="140" y="184"/>
                  </a:lnTo>
                  <a:lnTo>
                    <a:pt x="146" y="187"/>
                  </a:lnTo>
                  <a:lnTo>
                    <a:pt x="151" y="182"/>
                  </a:lnTo>
                  <a:lnTo>
                    <a:pt x="150" y="156"/>
                  </a:lnTo>
                  <a:lnTo>
                    <a:pt x="150" y="151"/>
                  </a:lnTo>
                  <a:lnTo>
                    <a:pt x="143" y="141"/>
                  </a:lnTo>
                  <a:lnTo>
                    <a:pt x="147" y="141"/>
                  </a:lnTo>
                  <a:lnTo>
                    <a:pt x="151" y="148"/>
                  </a:lnTo>
                  <a:lnTo>
                    <a:pt x="164" y="151"/>
                  </a:lnTo>
                  <a:lnTo>
                    <a:pt x="164" y="161"/>
                  </a:lnTo>
                  <a:lnTo>
                    <a:pt x="167" y="162"/>
                  </a:lnTo>
                  <a:lnTo>
                    <a:pt x="167" y="171"/>
                  </a:lnTo>
                  <a:lnTo>
                    <a:pt x="169" y="176"/>
                  </a:lnTo>
                  <a:lnTo>
                    <a:pt x="168" y="186"/>
                  </a:lnTo>
                  <a:lnTo>
                    <a:pt x="169" y="192"/>
                  </a:lnTo>
                  <a:lnTo>
                    <a:pt x="173" y="197"/>
                  </a:lnTo>
                  <a:lnTo>
                    <a:pt x="175" y="203"/>
                  </a:lnTo>
                  <a:lnTo>
                    <a:pt x="178" y="213"/>
                  </a:lnTo>
                  <a:lnTo>
                    <a:pt x="185" y="219"/>
                  </a:lnTo>
                  <a:lnTo>
                    <a:pt x="194" y="219"/>
                  </a:lnTo>
                  <a:lnTo>
                    <a:pt x="205" y="227"/>
                  </a:lnTo>
                  <a:lnTo>
                    <a:pt x="232" y="235"/>
                  </a:lnTo>
                  <a:lnTo>
                    <a:pt x="239" y="240"/>
                  </a:lnTo>
                  <a:lnTo>
                    <a:pt x="249" y="241"/>
                  </a:lnTo>
                  <a:lnTo>
                    <a:pt x="254" y="235"/>
                  </a:lnTo>
                  <a:lnTo>
                    <a:pt x="259" y="235"/>
                  </a:lnTo>
                  <a:lnTo>
                    <a:pt x="266" y="224"/>
                  </a:lnTo>
                  <a:lnTo>
                    <a:pt x="271" y="221"/>
                  </a:lnTo>
                  <a:lnTo>
                    <a:pt x="276" y="218"/>
                  </a:lnTo>
                  <a:lnTo>
                    <a:pt x="284" y="213"/>
                  </a:lnTo>
                  <a:lnTo>
                    <a:pt x="286" y="210"/>
                  </a:lnTo>
                  <a:lnTo>
                    <a:pt x="292" y="208"/>
                  </a:lnTo>
                  <a:lnTo>
                    <a:pt x="301" y="210"/>
                  </a:lnTo>
                  <a:lnTo>
                    <a:pt x="313" y="218"/>
                  </a:lnTo>
                  <a:lnTo>
                    <a:pt x="313" y="231"/>
                  </a:lnTo>
                  <a:lnTo>
                    <a:pt x="308" y="246"/>
                  </a:lnTo>
                  <a:lnTo>
                    <a:pt x="308" y="262"/>
                  </a:lnTo>
                  <a:lnTo>
                    <a:pt x="307" y="264"/>
                  </a:lnTo>
                  <a:lnTo>
                    <a:pt x="307" y="272"/>
                  </a:lnTo>
                  <a:lnTo>
                    <a:pt x="304" y="280"/>
                  </a:lnTo>
                  <a:lnTo>
                    <a:pt x="296" y="286"/>
                  </a:lnTo>
                  <a:lnTo>
                    <a:pt x="287" y="290"/>
                  </a:lnTo>
                  <a:lnTo>
                    <a:pt x="286" y="304"/>
                  </a:lnTo>
                  <a:lnTo>
                    <a:pt x="284" y="307"/>
                  </a:lnTo>
                  <a:lnTo>
                    <a:pt x="285" y="316"/>
                  </a:lnTo>
                  <a:lnTo>
                    <a:pt x="287" y="317"/>
                  </a:lnTo>
                  <a:lnTo>
                    <a:pt x="287" y="321"/>
                  </a:lnTo>
                  <a:lnTo>
                    <a:pt x="282" y="328"/>
                  </a:lnTo>
                  <a:lnTo>
                    <a:pt x="280" y="316"/>
                  </a:lnTo>
                  <a:lnTo>
                    <a:pt x="275" y="315"/>
                  </a:lnTo>
                  <a:lnTo>
                    <a:pt x="269" y="315"/>
                  </a:lnTo>
                  <a:lnTo>
                    <a:pt x="261" y="316"/>
                  </a:lnTo>
                  <a:lnTo>
                    <a:pt x="253" y="316"/>
                  </a:lnTo>
                  <a:lnTo>
                    <a:pt x="247" y="318"/>
                  </a:lnTo>
                  <a:lnTo>
                    <a:pt x="242" y="323"/>
                  </a:lnTo>
                  <a:lnTo>
                    <a:pt x="226" y="345"/>
                  </a:lnTo>
                  <a:lnTo>
                    <a:pt x="226" y="349"/>
                  </a:lnTo>
                  <a:lnTo>
                    <a:pt x="228" y="348"/>
                  </a:lnTo>
                  <a:lnTo>
                    <a:pt x="232" y="356"/>
                  </a:lnTo>
                  <a:lnTo>
                    <a:pt x="237" y="360"/>
                  </a:lnTo>
                  <a:lnTo>
                    <a:pt x="236" y="369"/>
                  </a:lnTo>
                  <a:lnTo>
                    <a:pt x="231" y="380"/>
                  </a:lnTo>
                  <a:lnTo>
                    <a:pt x="217" y="404"/>
                  </a:lnTo>
                  <a:lnTo>
                    <a:pt x="215" y="412"/>
                  </a:lnTo>
                  <a:lnTo>
                    <a:pt x="202" y="428"/>
                  </a:lnTo>
                  <a:lnTo>
                    <a:pt x="182" y="463"/>
                  </a:lnTo>
                  <a:lnTo>
                    <a:pt x="171" y="479"/>
                  </a:lnTo>
                  <a:lnTo>
                    <a:pt x="153" y="492"/>
                  </a:lnTo>
                  <a:lnTo>
                    <a:pt x="145" y="495"/>
                  </a:lnTo>
                  <a:lnTo>
                    <a:pt x="137" y="488"/>
                  </a:lnTo>
                  <a:lnTo>
                    <a:pt x="132" y="481"/>
                  </a:lnTo>
                  <a:lnTo>
                    <a:pt x="113" y="482"/>
                  </a:lnTo>
                  <a:lnTo>
                    <a:pt x="109" y="473"/>
                  </a:lnTo>
                  <a:lnTo>
                    <a:pt x="109" y="4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30"/>
            <p:cNvSpPr>
              <a:spLocks noChangeAspect="1"/>
            </p:cNvSpPr>
            <p:nvPr/>
          </p:nvSpPr>
          <p:spPr bwMode="gray">
            <a:xfrm>
              <a:off x="8754714" y="4854634"/>
              <a:ext cx="50884" cy="45399"/>
            </a:xfrm>
            <a:custGeom>
              <a:avLst/>
              <a:gdLst/>
              <a:ahLst/>
              <a:cxnLst>
                <a:cxn ang="0">
                  <a:pos x="60" y="71"/>
                </a:cxn>
                <a:cxn ang="0">
                  <a:pos x="39" y="60"/>
                </a:cxn>
                <a:cxn ang="0">
                  <a:pos x="27" y="43"/>
                </a:cxn>
                <a:cxn ang="0">
                  <a:pos x="21" y="38"/>
                </a:cxn>
                <a:cxn ang="0">
                  <a:pos x="16" y="26"/>
                </a:cxn>
                <a:cxn ang="0">
                  <a:pos x="6" y="17"/>
                </a:cxn>
                <a:cxn ang="0">
                  <a:pos x="6" y="9"/>
                </a:cxn>
                <a:cxn ang="0">
                  <a:pos x="0" y="2"/>
                </a:cxn>
                <a:cxn ang="0">
                  <a:pos x="6" y="0"/>
                </a:cxn>
                <a:cxn ang="0">
                  <a:pos x="14" y="5"/>
                </a:cxn>
                <a:cxn ang="0">
                  <a:pos x="19" y="4"/>
                </a:cxn>
                <a:cxn ang="0">
                  <a:pos x="33" y="14"/>
                </a:cxn>
                <a:cxn ang="0">
                  <a:pos x="40" y="16"/>
                </a:cxn>
                <a:cxn ang="0">
                  <a:pos x="41" y="21"/>
                </a:cxn>
                <a:cxn ang="0">
                  <a:pos x="45" y="26"/>
                </a:cxn>
                <a:cxn ang="0">
                  <a:pos x="51" y="26"/>
                </a:cxn>
                <a:cxn ang="0">
                  <a:pos x="59" y="29"/>
                </a:cxn>
                <a:cxn ang="0">
                  <a:pos x="67" y="43"/>
                </a:cxn>
                <a:cxn ang="0">
                  <a:pos x="72" y="47"/>
                </a:cxn>
                <a:cxn ang="0">
                  <a:pos x="75" y="57"/>
                </a:cxn>
                <a:cxn ang="0">
                  <a:pos x="78" y="58"/>
                </a:cxn>
                <a:cxn ang="0">
                  <a:pos x="82" y="63"/>
                </a:cxn>
                <a:cxn ang="0">
                  <a:pos x="89" y="68"/>
                </a:cxn>
                <a:cxn ang="0">
                  <a:pos x="94" y="74"/>
                </a:cxn>
                <a:cxn ang="0">
                  <a:pos x="98" y="75"/>
                </a:cxn>
                <a:cxn ang="0">
                  <a:pos x="100" y="81"/>
                </a:cxn>
                <a:cxn ang="0">
                  <a:pos x="109" y="82"/>
                </a:cxn>
                <a:cxn ang="0">
                  <a:pos x="123" y="86"/>
                </a:cxn>
                <a:cxn ang="0">
                  <a:pos x="141" y="103"/>
                </a:cxn>
                <a:cxn ang="0">
                  <a:pos x="143" y="109"/>
                </a:cxn>
                <a:cxn ang="0">
                  <a:pos x="150" y="108"/>
                </a:cxn>
                <a:cxn ang="0">
                  <a:pos x="157" y="114"/>
                </a:cxn>
                <a:cxn ang="0">
                  <a:pos x="159" y="123"/>
                </a:cxn>
                <a:cxn ang="0">
                  <a:pos x="158" y="125"/>
                </a:cxn>
                <a:cxn ang="0">
                  <a:pos x="153" y="125"/>
                </a:cxn>
                <a:cxn ang="0">
                  <a:pos x="152" y="133"/>
                </a:cxn>
                <a:cxn ang="0">
                  <a:pos x="150" y="131"/>
                </a:cxn>
                <a:cxn ang="0">
                  <a:pos x="147" y="127"/>
                </a:cxn>
                <a:cxn ang="0">
                  <a:pos x="141" y="122"/>
                </a:cxn>
                <a:cxn ang="0">
                  <a:pos x="138" y="119"/>
                </a:cxn>
                <a:cxn ang="0">
                  <a:pos x="130" y="119"/>
                </a:cxn>
                <a:cxn ang="0">
                  <a:pos x="124" y="115"/>
                </a:cxn>
                <a:cxn ang="0">
                  <a:pos x="116" y="115"/>
                </a:cxn>
                <a:cxn ang="0">
                  <a:pos x="114" y="112"/>
                </a:cxn>
                <a:cxn ang="0">
                  <a:pos x="113" y="104"/>
                </a:cxn>
                <a:cxn ang="0">
                  <a:pos x="108" y="104"/>
                </a:cxn>
                <a:cxn ang="0">
                  <a:pos x="104" y="102"/>
                </a:cxn>
                <a:cxn ang="0">
                  <a:pos x="99" y="102"/>
                </a:cxn>
                <a:cxn ang="0">
                  <a:pos x="98" y="97"/>
                </a:cxn>
                <a:cxn ang="0">
                  <a:pos x="93" y="97"/>
                </a:cxn>
                <a:cxn ang="0">
                  <a:pos x="91" y="95"/>
                </a:cxn>
                <a:cxn ang="0">
                  <a:pos x="84" y="93"/>
                </a:cxn>
                <a:cxn ang="0">
                  <a:pos x="77" y="86"/>
                </a:cxn>
                <a:cxn ang="0">
                  <a:pos x="71" y="86"/>
                </a:cxn>
                <a:cxn ang="0">
                  <a:pos x="66" y="84"/>
                </a:cxn>
                <a:cxn ang="0">
                  <a:pos x="65" y="76"/>
                </a:cxn>
                <a:cxn ang="0">
                  <a:pos x="60" y="71"/>
                </a:cxn>
              </a:cxnLst>
              <a:rect l="0" t="0" r="r" b="b"/>
              <a:pathLst>
                <a:path w="159" h="133">
                  <a:moveTo>
                    <a:pt x="60" y="71"/>
                  </a:moveTo>
                  <a:lnTo>
                    <a:pt x="39" y="60"/>
                  </a:lnTo>
                  <a:lnTo>
                    <a:pt x="27" y="43"/>
                  </a:lnTo>
                  <a:lnTo>
                    <a:pt x="21" y="38"/>
                  </a:lnTo>
                  <a:lnTo>
                    <a:pt x="16" y="26"/>
                  </a:lnTo>
                  <a:lnTo>
                    <a:pt x="6" y="17"/>
                  </a:lnTo>
                  <a:lnTo>
                    <a:pt x="6" y="9"/>
                  </a:lnTo>
                  <a:lnTo>
                    <a:pt x="0" y="2"/>
                  </a:lnTo>
                  <a:lnTo>
                    <a:pt x="6" y="0"/>
                  </a:lnTo>
                  <a:lnTo>
                    <a:pt x="14" y="5"/>
                  </a:lnTo>
                  <a:lnTo>
                    <a:pt x="19" y="4"/>
                  </a:lnTo>
                  <a:lnTo>
                    <a:pt x="33" y="14"/>
                  </a:lnTo>
                  <a:lnTo>
                    <a:pt x="40" y="16"/>
                  </a:lnTo>
                  <a:lnTo>
                    <a:pt x="41" y="21"/>
                  </a:lnTo>
                  <a:lnTo>
                    <a:pt x="45" y="26"/>
                  </a:lnTo>
                  <a:lnTo>
                    <a:pt x="51" y="26"/>
                  </a:lnTo>
                  <a:lnTo>
                    <a:pt x="59" y="29"/>
                  </a:lnTo>
                  <a:lnTo>
                    <a:pt x="67" y="43"/>
                  </a:lnTo>
                  <a:lnTo>
                    <a:pt x="72" y="47"/>
                  </a:lnTo>
                  <a:lnTo>
                    <a:pt x="75" y="57"/>
                  </a:lnTo>
                  <a:lnTo>
                    <a:pt x="78" y="58"/>
                  </a:lnTo>
                  <a:lnTo>
                    <a:pt x="82" y="63"/>
                  </a:lnTo>
                  <a:lnTo>
                    <a:pt x="89" y="68"/>
                  </a:lnTo>
                  <a:lnTo>
                    <a:pt x="94" y="74"/>
                  </a:lnTo>
                  <a:lnTo>
                    <a:pt x="98" y="75"/>
                  </a:lnTo>
                  <a:lnTo>
                    <a:pt x="100" y="81"/>
                  </a:lnTo>
                  <a:lnTo>
                    <a:pt x="109" y="82"/>
                  </a:lnTo>
                  <a:lnTo>
                    <a:pt x="123" y="86"/>
                  </a:lnTo>
                  <a:lnTo>
                    <a:pt x="141" y="103"/>
                  </a:lnTo>
                  <a:lnTo>
                    <a:pt x="143" y="109"/>
                  </a:lnTo>
                  <a:lnTo>
                    <a:pt x="150" y="108"/>
                  </a:lnTo>
                  <a:lnTo>
                    <a:pt x="157" y="114"/>
                  </a:lnTo>
                  <a:lnTo>
                    <a:pt x="159" y="123"/>
                  </a:lnTo>
                  <a:lnTo>
                    <a:pt x="158" y="125"/>
                  </a:lnTo>
                  <a:lnTo>
                    <a:pt x="153" y="125"/>
                  </a:lnTo>
                  <a:lnTo>
                    <a:pt x="152" y="133"/>
                  </a:lnTo>
                  <a:lnTo>
                    <a:pt x="150" y="131"/>
                  </a:lnTo>
                  <a:lnTo>
                    <a:pt x="147" y="127"/>
                  </a:lnTo>
                  <a:lnTo>
                    <a:pt x="141" y="122"/>
                  </a:lnTo>
                  <a:lnTo>
                    <a:pt x="138" y="119"/>
                  </a:lnTo>
                  <a:lnTo>
                    <a:pt x="130" y="119"/>
                  </a:lnTo>
                  <a:lnTo>
                    <a:pt x="124" y="115"/>
                  </a:lnTo>
                  <a:lnTo>
                    <a:pt x="116" y="115"/>
                  </a:lnTo>
                  <a:lnTo>
                    <a:pt x="114" y="112"/>
                  </a:lnTo>
                  <a:lnTo>
                    <a:pt x="113" y="104"/>
                  </a:lnTo>
                  <a:lnTo>
                    <a:pt x="108" y="104"/>
                  </a:lnTo>
                  <a:lnTo>
                    <a:pt x="104" y="102"/>
                  </a:lnTo>
                  <a:lnTo>
                    <a:pt x="99" y="102"/>
                  </a:lnTo>
                  <a:lnTo>
                    <a:pt x="98" y="97"/>
                  </a:lnTo>
                  <a:lnTo>
                    <a:pt x="93" y="97"/>
                  </a:lnTo>
                  <a:lnTo>
                    <a:pt x="91" y="95"/>
                  </a:lnTo>
                  <a:lnTo>
                    <a:pt x="84" y="93"/>
                  </a:lnTo>
                  <a:lnTo>
                    <a:pt x="77" y="86"/>
                  </a:lnTo>
                  <a:lnTo>
                    <a:pt x="71" y="86"/>
                  </a:lnTo>
                  <a:lnTo>
                    <a:pt x="66" y="84"/>
                  </a:lnTo>
                  <a:lnTo>
                    <a:pt x="65" y="76"/>
                  </a:lnTo>
                  <a:lnTo>
                    <a:pt x="60" y="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任意多边形: 形状 31"/>
            <p:cNvSpPr>
              <a:spLocks noChangeAspect="1"/>
            </p:cNvSpPr>
            <p:nvPr/>
          </p:nvSpPr>
          <p:spPr bwMode="gray">
            <a:xfrm>
              <a:off x="7104149" y="3545034"/>
              <a:ext cx="192407" cy="101276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任意多边形: 形状 32"/>
            <p:cNvSpPr>
              <a:spLocks noChangeAspect="1"/>
            </p:cNvSpPr>
            <p:nvPr/>
          </p:nvSpPr>
          <p:spPr bwMode="gray">
            <a:xfrm>
              <a:off x="7072346" y="3600910"/>
              <a:ext cx="131982" cy="108260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任意多边形: 形状 33"/>
            <p:cNvSpPr>
              <a:spLocks noChangeAspect="1"/>
            </p:cNvSpPr>
            <p:nvPr/>
          </p:nvSpPr>
          <p:spPr bwMode="gray">
            <a:xfrm>
              <a:off x="7134361" y="3623611"/>
              <a:ext cx="4771" cy="6985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任意多边形: 形状 34"/>
            <p:cNvSpPr>
              <a:spLocks noChangeAspect="1"/>
            </p:cNvSpPr>
            <p:nvPr/>
          </p:nvSpPr>
          <p:spPr bwMode="gray">
            <a:xfrm>
              <a:off x="7145493" y="3627103"/>
              <a:ext cx="4771" cy="3492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任意多边形: 形状 35"/>
            <p:cNvSpPr>
              <a:spLocks noChangeAspect="1"/>
            </p:cNvSpPr>
            <p:nvPr/>
          </p:nvSpPr>
          <p:spPr bwMode="gray">
            <a:xfrm>
              <a:off x="7126411" y="3630595"/>
              <a:ext cx="3180" cy="3492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任意多边形: 形状 36"/>
            <p:cNvSpPr>
              <a:spLocks noChangeAspect="1"/>
            </p:cNvSpPr>
            <p:nvPr/>
          </p:nvSpPr>
          <p:spPr bwMode="gray">
            <a:xfrm>
              <a:off x="6951496" y="3665518"/>
              <a:ext cx="251242" cy="209536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任意多边形: 形状 37"/>
            <p:cNvSpPr>
              <a:spLocks noChangeAspect="1"/>
            </p:cNvSpPr>
            <p:nvPr/>
          </p:nvSpPr>
          <p:spPr bwMode="gray">
            <a:xfrm>
              <a:off x="7558929" y="4353495"/>
              <a:ext cx="189227" cy="22001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任意多边形: 形状 38"/>
            <p:cNvSpPr>
              <a:spLocks noChangeAspect="1"/>
            </p:cNvSpPr>
            <p:nvPr/>
          </p:nvSpPr>
          <p:spPr bwMode="gray">
            <a:xfrm>
              <a:off x="7733844" y="4573507"/>
              <a:ext cx="160605" cy="55876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任意多边形: 形状 39"/>
            <p:cNvSpPr>
              <a:spLocks noChangeAspect="1"/>
            </p:cNvSpPr>
            <p:nvPr/>
          </p:nvSpPr>
          <p:spPr bwMode="gray">
            <a:xfrm>
              <a:off x="7797450" y="4377940"/>
              <a:ext cx="173326" cy="162391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任意多边形: 形状 40"/>
            <p:cNvSpPr>
              <a:spLocks noChangeAspect="1"/>
            </p:cNvSpPr>
            <p:nvPr/>
          </p:nvSpPr>
          <p:spPr bwMode="gray">
            <a:xfrm>
              <a:off x="8485980" y="4540330"/>
              <a:ext cx="69966" cy="41907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任意多边形: 形状 41"/>
            <p:cNvSpPr>
              <a:spLocks noChangeAspect="1"/>
            </p:cNvSpPr>
            <p:nvPr/>
          </p:nvSpPr>
          <p:spPr bwMode="gray">
            <a:xfrm>
              <a:off x="8357179" y="4510647"/>
              <a:ext cx="173326" cy="155406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3" name="组合 42"/>
            <p:cNvGrpSpPr>
              <a:grpSpLocks noChangeAspect="1"/>
            </p:cNvGrpSpPr>
            <p:nvPr/>
          </p:nvGrpSpPr>
          <p:grpSpPr bwMode="gray">
            <a:xfrm>
              <a:off x="7942115" y="4100305"/>
              <a:ext cx="162193" cy="254936"/>
              <a:chOff x="3802" y="2280"/>
              <a:chExt cx="102" cy="146"/>
            </a:xfrm>
            <a:solidFill>
              <a:schemeClr val="bg1">
                <a:lumMod val="75000"/>
              </a:schemeClr>
            </a:solidFill>
          </p:grpSpPr>
          <p:sp>
            <p:nvSpPr>
              <p:cNvPr id="371" name="任意多边形: 形状 370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2" name="任意多边形: 形状 371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3" name="任意多边形: 形状 372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4" name="任意多边形: 形状 373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5" name="任意多边形: 形状 374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6" name="任意多边形: 形状 375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7" name="任意多边形: 形状 376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8" name="任意多边形: 形状 377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9" name="任意多边形: 形状 378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0" name="任意多边形: 形状 379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1" name="任意多边形: 形状 380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4" name="任意多边形: 形状 43"/>
            <p:cNvSpPr>
              <a:spLocks noChangeAspect="1"/>
            </p:cNvSpPr>
            <p:nvPr/>
          </p:nvSpPr>
          <p:spPr bwMode="gray">
            <a:xfrm>
              <a:off x="7884907" y="4363971"/>
              <a:ext cx="23853" cy="20954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任意多边形: 形状 44"/>
            <p:cNvSpPr>
              <a:spLocks noChangeAspect="1"/>
            </p:cNvSpPr>
            <p:nvPr/>
          </p:nvSpPr>
          <p:spPr bwMode="gray">
            <a:xfrm>
              <a:off x="7921481" y="4522869"/>
              <a:ext cx="4771" cy="15716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任意多边形: 形状 45"/>
            <p:cNvSpPr>
              <a:spLocks noChangeAspect="1"/>
            </p:cNvSpPr>
            <p:nvPr/>
          </p:nvSpPr>
          <p:spPr bwMode="gray">
            <a:xfrm>
              <a:off x="8072544" y="4620652"/>
              <a:ext cx="42934" cy="20954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任意多边形: 形状 46"/>
            <p:cNvSpPr>
              <a:spLocks noChangeAspect="1"/>
            </p:cNvSpPr>
            <p:nvPr/>
          </p:nvSpPr>
          <p:spPr bwMode="gray">
            <a:xfrm>
              <a:off x="8051872" y="4634622"/>
              <a:ext cx="27033" cy="24446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任意多边形: 形状 47"/>
            <p:cNvSpPr>
              <a:spLocks noChangeAspect="1"/>
            </p:cNvSpPr>
            <p:nvPr/>
          </p:nvSpPr>
          <p:spPr bwMode="gray">
            <a:xfrm>
              <a:off x="8128199" y="4514139"/>
              <a:ext cx="50884" cy="20954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任意多边形: 形状 48"/>
            <p:cNvSpPr>
              <a:spLocks noChangeAspect="1"/>
            </p:cNvSpPr>
            <p:nvPr/>
          </p:nvSpPr>
          <p:spPr bwMode="gray">
            <a:xfrm>
              <a:off x="7970775" y="4428578"/>
              <a:ext cx="109720" cy="141437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任意多边形: 形状 49"/>
            <p:cNvSpPr>
              <a:spLocks noChangeAspect="1"/>
            </p:cNvSpPr>
            <p:nvPr/>
          </p:nvSpPr>
          <p:spPr bwMode="gray">
            <a:xfrm>
              <a:off x="8118658" y="4418101"/>
              <a:ext cx="25442" cy="59369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任意多边形: 形状 50"/>
            <p:cNvSpPr>
              <a:spLocks noChangeAspect="1"/>
            </p:cNvSpPr>
            <p:nvPr/>
          </p:nvSpPr>
          <p:spPr bwMode="gray">
            <a:xfrm>
              <a:off x="8180673" y="4468739"/>
              <a:ext cx="181276" cy="167629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任意多边形: 形状 51"/>
            <p:cNvSpPr>
              <a:spLocks noChangeAspect="1"/>
            </p:cNvSpPr>
            <p:nvPr/>
          </p:nvSpPr>
          <p:spPr bwMode="gray">
            <a:xfrm>
              <a:off x="8528915" y="4510647"/>
              <a:ext cx="41344" cy="4190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任意多边形: 形状 52"/>
            <p:cNvSpPr>
              <a:spLocks noChangeAspect="1"/>
            </p:cNvSpPr>
            <p:nvPr/>
          </p:nvSpPr>
          <p:spPr bwMode="gray">
            <a:xfrm>
              <a:off x="7678189" y="4007760"/>
              <a:ext cx="125622" cy="289858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任意多边形: 形状 53"/>
            <p:cNvSpPr>
              <a:spLocks noChangeAspect="1"/>
            </p:cNvSpPr>
            <p:nvPr/>
          </p:nvSpPr>
          <p:spPr bwMode="gray">
            <a:xfrm>
              <a:off x="7808581" y="4329049"/>
              <a:ext cx="168555" cy="115245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任意多边形: 形状 54"/>
            <p:cNvSpPr>
              <a:spLocks noChangeAspect="1"/>
            </p:cNvSpPr>
            <p:nvPr/>
          </p:nvSpPr>
          <p:spPr bwMode="gray">
            <a:xfrm>
              <a:off x="7644797" y="4332541"/>
              <a:ext cx="71557" cy="103022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任意多边形: 形状 55"/>
            <p:cNvSpPr>
              <a:spLocks noChangeAspect="1"/>
            </p:cNvSpPr>
            <p:nvPr/>
          </p:nvSpPr>
          <p:spPr bwMode="gray">
            <a:xfrm>
              <a:off x="7600273" y="4058397"/>
              <a:ext cx="136752" cy="295097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任意多边形: 形状 56"/>
            <p:cNvSpPr>
              <a:spLocks noChangeAspect="1"/>
            </p:cNvSpPr>
            <p:nvPr/>
          </p:nvSpPr>
          <p:spPr bwMode="gray">
            <a:xfrm>
              <a:off x="7506454" y="3899500"/>
              <a:ext cx="154244" cy="366688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任意多边形: 形状 57"/>
            <p:cNvSpPr>
              <a:spLocks noChangeAspect="1"/>
            </p:cNvSpPr>
            <p:nvPr/>
          </p:nvSpPr>
          <p:spPr bwMode="gray">
            <a:xfrm>
              <a:off x="7681369" y="4178881"/>
              <a:ext cx="92228" cy="82069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任意多边形: 形状 58"/>
            <p:cNvSpPr>
              <a:spLocks noChangeAspect="1"/>
            </p:cNvSpPr>
            <p:nvPr/>
          </p:nvSpPr>
          <p:spPr bwMode="gray">
            <a:xfrm>
              <a:off x="7644797" y="4021729"/>
              <a:ext cx="125622" cy="171121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0" name="组合 59"/>
            <p:cNvGrpSpPr>
              <a:grpSpLocks noChangeAspect="1"/>
            </p:cNvGrpSpPr>
            <p:nvPr/>
          </p:nvGrpSpPr>
          <p:grpSpPr bwMode="gray">
            <a:xfrm>
              <a:off x="6957404" y="3702325"/>
              <a:ext cx="637590" cy="646094"/>
              <a:chOff x="3183" y="2052"/>
              <a:chExt cx="401" cy="370"/>
            </a:xfrm>
            <a:solidFill>
              <a:schemeClr val="bg1">
                <a:lumMod val="75000"/>
              </a:schemeClr>
            </a:solidFill>
          </p:grpSpPr>
          <p:sp>
            <p:nvSpPr>
              <p:cNvPr id="364" name="任意多边形: 形状 363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5" name="任意多边形: 形状 364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6" name="任意多边形: 形状 365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7" name="任意多边形: 形状 366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8" name="任意多边形: 形状 367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9" name="任意多边形: 形状 368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0" name="任意多边形: 形状 369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1" name="任意多边形: 形状 60"/>
            <p:cNvSpPr>
              <a:spLocks noChangeAspect="1"/>
            </p:cNvSpPr>
            <p:nvPr/>
          </p:nvSpPr>
          <p:spPr bwMode="gray">
            <a:xfrm>
              <a:off x="7991447" y="3964106"/>
              <a:ext cx="30213" cy="69845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2" name="组合 61"/>
            <p:cNvGrpSpPr>
              <a:grpSpLocks noChangeAspect="1"/>
            </p:cNvGrpSpPr>
            <p:nvPr/>
          </p:nvGrpSpPr>
          <p:grpSpPr bwMode="gray">
            <a:xfrm>
              <a:off x="8158389" y="3487403"/>
              <a:ext cx="283044" cy="352718"/>
              <a:chOff x="3938" y="1929"/>
              <a:chExt cx="178" cy="202"/>
            </a:xfrm>
            <a:solidFill>
              <a:schemeClr val="bg1">
                <a:lumMod val="75000"/>
              </a:schemeClr>
            </a:solidFill>
          </p:grpSpPr>
          <p:sp>
            <p:nvSpPr>
              <p:cNvPr id="360" name="任意多边形: 形状 359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1" name="任意多边形: 形状 360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2" name="任意多边形: 形状 361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3" name="任意多边形: 形状 362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3" name="任意多边形: 形状 62"/>
            <p:cNvSpPr>
              <a:spLocks noChangeAspect="1"/>
            </p:cNvSpPr>
            <p:nvPr/>
          </p:nvSpPr>
          <p:spPr bwMode="gray">
            <a:xfrm>
              <a:off x="8096396" y="3665518"/>
              <a:ext cx="60425" cy="99530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任意多边形: 形状 63"/>
            <p:cNvSpPr>
              <a:spLocks noChangeAspect="1"/>
            </p:cNvSpPr>
            <p:nvPr/>
          </p:nvSpPr>
          <p:spPr bwMode="gray">
            <a:xfrm>
              <a:off x="7428538" y="3291845"/>
              <a:ext cx="551779" cy="296843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任意多边形: 形状 64"/>
            <p:cNvSpPr>
              <a:spLocks noChangeAspect="1"/>
            </p:cNvSpPr>
            <p:nvPr/>
          </p:nvSpPr>
          <p:spPr bwMode="gray">
            <a:xfrm>
              <a:off x="7791090" y="4068874"/>
              <a:ext cx="41344" cy="40162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任意多边形: 形状 65"/>
            <p:cNvSpPr>
              <a:spLocks noChangeAspect="1"/>
            </p:cNvSpPr>
            <p:nvPr/>
          </p:nvSpPr>
          <p:spPr bwMode="gray">
            <a:xfrm>
              <a:off x="7180476" y="3251684"/>
              <a:ext cx="1068574" cy="815445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任意多边形: 形状 66"/>
            <p:cNvSpPr>
              <a:spLocks noChangeAspect="1"/>
            </p:cNvSpPr>
            <p:nvPr/>
          </p:nvSpPr>
          <p:spPr bwMode="gray">
            <a:xfrm>
              <a:off x="8066183" y="3553765"/>
              <a:ext cx="109720" cy="132706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8" name="组合 67"/>
            <p:cNvGrpSpPr>
              <a:grpSpLocks noChangeAspect="1"/>
            </p:cNvGrpSpPr>
            <p:nvPr/>
          </p:nvGrpSpPr>
          <p:grpSpPr bwMode="gray">
            <a:xfrm>
              <a:off x="6237521" y="1795409"/>
              <a:ext cx="2978333" cy="1802010"/>
              <a:chOff x="2730" y="960"/>
              <a:chExt cx="1873" cy="1032"/>
            </a:xfrm>
            <a:solidFill>
              <a:schemeClr val="bg1">
                <a:lumMod val="75000"/>
              </a:schemeClr>
            </a:solidFill>
          </p:grpSpPr>
          <p:grpSp>
            <p:nvGrpSpPr>
              <p:cNvPr id="343" name="组合 342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347" name="任意多边形: 形状 346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8" name="任意多边形: 形状 347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9" name="任意多边形: 形状 348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0" name="任意多边形: 形状 349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1" name="任意多边形: 形状 350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2" name="任意多边形: 形状 351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3" name="任意多边形: 形状 352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4" name="任意多边形: 形状 353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5" name="任意多边形: 形状 354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6" name="任意多边形: 形状 355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7" name="任意多边形: 形状 356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8" name="任意多边形: 形状 357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9" name="任意多边形: 形状 358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44" name="任意多边形: 形状 343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5" name="任意多边形: 形状 344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6" name="任意多边形: 形状 345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9" name="组合 68"/>
            <p:cNvGrpSpPr>
              <a:grpSpLocks noChangeAspect="1"/>
            </p:cNvGrpSpPr>
            <p:nvPr/>
          </p:nvGrpSpPr>
          <p:grpSpPr bwMode="gray">
            <a:xfrm>
              <a:off x="6352108" y="3574697"/>
              <a:ext cx="648791" cy="644320"/>
              <a:chOff x="2802" y="1979"/>
              <a:chExt cx="408" cy="369"/>
            </a:xfrm>
            <a:solidFill>
              <a:schemeClr val="bg1">
                <a:lumMod val="75000"/>
              </a:schemeClr>
            </a:solidFill>
          </p:grpSpPr>
          <p:sp>
            <p:nvSpPr>
              <p:cNvPr id="314" name="任意多边形: 形状 313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15" name="组合 314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340" name="任意多边形: 形状 339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1" name="任意多边形: 形状 340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2" name="任意多边形: 形状 341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16" name="任意多边形: 形状 315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17" name="组合 316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338" name="任意多边形: 形状 337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9" name="任意多边形: 形状 338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18" name="组合 317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336" name="任意多边形: 形状 335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7" name="任意多边形: 形状 336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19" name="任意多边形: 形状 318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20" name="组合 319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334" name="任意多边形: 形状 333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5" name="任意多边形: 形状 334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21" name="任意多边形: 形状 320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22" name="组合 321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332" name="任意多边形: 形状 331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3" name="任意多边形: 形状 332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23" name="任意多边形: 形状 322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4" name="任意多边形: 形状 323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5" name="任意多边形: 形状 324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26" name="组合 325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330" name="任意多边形: 形状 329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1" name="任意多边形: 形状 330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27" name="任意多边形: 形状 326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8" name="任意多边形: 形状 327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9" name="任意多边形: 形状 328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0" name="任意多边形: 形状 69"/>
            <p:cNvSpPr>
              <a:spLocks noChangeAspect="1"/>
            </p:cNvSpPr>
            <p:nvPr/>
          </p:nvSpPr>
          <p:spPr bwMode="gray">
            <a:xfrm>
              <a:off x="6654139" y="3593926"/>
              <a:ext cx="54065" cy="61115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任意多边形: 形状 70"/>
            <p:cNvSpPr>
              <a:spLocks noChangeAspect="1"/>
            </p:cNvSpPr>
            <p:nvPr/>
          </p:nvSpPr>
          <p:spPr bwMode="gray">
            <a:xfrm>
              <a:off x="6708204" y="3185330"/>
              <a:ext cx="709202" cy="415580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任意多边形: 形状 71"/>
            <p:cNvSpPr>
              <a:spLocks noChangeAspect="1"/>
            </p:cNvSpPr>
            <p:nvPr/>
          </p:nvSpPr>
          <p:spPr bwMode="gray">
            <a:xfrm>
              <a:off x="6592124" y="3536304"/>
              <a:ext cx="117670" cy="62861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任意多边形: 形状 72"/>
            <p:cNvSpPr>
              <a:spLocks noChangeAspect="1"/>
            </p:cNvSpPr>
            <p:nvPr/>
          </p:nvSpPr>
          <p:spPr bwMode="gray">
            <a:xfrm>
              <a:off x="6873578" y="3482173"/>
              <a:ext cx="298946" cy="213028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任意多边形: 形状 73"/>
            <p:cNvSpPr>
              <a:spLocks noChangeAspect="1"/>
            </p:cNvSpPr>
            <p:nvPr/>
          </p:nvSpPr>
          <p:spPr bwMode="gray">
            <a:xfrm>
              <a:off x="6811563" y="3555511"/>
              <a:ext cx="248062" cy="188582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5" name="组合 74"/>
            <p:cNvGrpSpPr>
              <a:grpSpLocks noChangeAspect="1"/>
            </p:cNvGrpSpPr>
            <p:nvPr/>
          </p:nvGrpSpPr>
          <p:grpSpPr bwMode="gray">
            <a:xfrm>
              <a:off x="6677991" y="3579997"/>
              <a:ext cx="96999" cy="85562"/>
              <a:chOff x="3007" y="1982"/>
              <a:chExt cx="61" cy="49"/>
            </a:xfrm>
            <a:solidFill>
              <a:schemeClr val="bg1">
                <a:lumMod val="75000"/>
              </a:schemeClr>
            </a:solidFill>
          </p:grpSpPr>
          <p:sp>
            <p:nvSpPr>
              <p:cNvPr id="312" name="任意多边形: 形状 311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3" name="任意多边形: 形状 312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6" name="任意多边形: 形状 75"/>
            <p:cNvSpPr>
              <a:spLocks noChangeAspect="1"/>
            </p:cNvSpPr>
            <p:nvPr/>
          </p:nvSpPr>
          <p:spPr bwMode="gray">
            <a:xfrm>
              <a:off x="5469486" y="2743559"/>
              <a:ext cx="190817" cy="143183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7" name="组合 76"/>
            <p:cNvGrpSpPr>
              <a:grpSpLocks noChangeAspect="1"/>
            </p:cNvGrpSpPr>
            <p:nvPr/>
          </p:nvGrpSpPr>
          <p:grpSpPr bwMode="gray">
            <a:xfrm>
              <a:off x="6083279" y="1795408"/>
              <a:ext cx="287816" cy="326528"/>
              <a:chOff x="3202" y="1036"/>
              <a:chExt cx="181" cy="187"/>
            </a:xfrm>
            <a:solidFill>
              <a:schemeClr val="bg1">
                <a:lumMod val="75000"/>
              </a:schemeClr>
            </a:solidFill>
          </p:grpSpPr>
          <p:sp>
            <p:nvSpPr>
              <p:cNvPr id="306" name="任意多边形: 形状 305"/>
              <p:cNvSpPr>
                <a:spLocks noChangeAspect="1"/>
              </p:cNvSpPr>
              <p:nvPr/>
            </p:nvSpPr>
            <p:spPr bwMode="gray">
              <a:xfrm>
                <a:off x="3202" y="1036"/>
                <a:ext cx="118" cy="187"/>
              </a:xfrm>
              <a:custGeom>
                <a:avLst/>
                <a:gdLst/>
                <a:ahLst/>
                <a:cxnLst>
                  <a:cxn ang="0">
                    <a:pos x="274" y="96"/>
                  </a:cxn>
                  <a:cxn ang="0">
                    <a:pos x="291" y="233"/>
                  </a:cxn>
                  <a:cxn ang="0">
                    <a:pos x="264" y="255"/>
                  </a:cxn>
                  <a:cxn ang="0">
                    <a:pos x="253" y="151"/>
                  </a:cxn>
                  <a:cxn ang="0">
                    <a:pos x="197" y="102"/>
                  </a:cxn>
                  <a:cxn ang="0">
                    <a:pos x="189" y="232"/>
                  </a:cxn>
                  <a:cxn ang="0">
                    <a:pos x="145" y="192"/>
                  </a:cxn>
                  <a:cxn ang="0">
                    <a:pos x="94" y="145"/>
                  </a:cxn>
                  <a:cxn ang="0">
                    <a:pos x="170" y="96"/>
                  </a:cxn>
                  <a:cxn ang="0">
                    <a:pos x="98" y="77"/>
                  </a:cxn>
                  <a:cxn ang="0">
                    <a:pos x="74" y="104"/>
                  </a:cxn>
                  <a:cxn ang="0">
                    <a:pos x="35" y="115"/>
                  </a:cxn>
                  <a:cxn ang="0">
                    <a:pos x="15" y="152"/>
                  </a:cxn>
                  <a:cxn ang="0">
                    <a:pos x="15" y="206"/>
                  </a:cxn>
                  <a:cxn ang="0">
                    <a:pos x="33" y="276"/>
                  </a:cxn>
                  <a:cxn ang="0">
                    <a:pos x="74" y="224"/>
                  </a:cxn>
                  <a:cxn ang="0">
                    <a:pos x="70" y="301"/>
                  </a:cxn>
                  <a:cxn ang="0">
                    <a:pos x="37" y="316"/>
                  </a:cxn>
                  <a:cxn ang="0">
                    <a:pos x="66" y="400"/>
                  </a:cxn>
                  <a:cxn ang="0">
                    <a:pos x="100" y="450"/>
                  </a:cxn>
                  <a:cxn ang="0">
                    <a:pos x="129" y="522"/>
                  </a:cxn>
                  <a:cxn ang="0">
                    <a:pos x="191" y="516"/>
                  </a:cxn>
                  <a:cxn ang="0">
                    <a:pos x="213" y="458"/>
                  </a:cxn>
                  <a:cxn ang="0">
                    <a:pos x="231" y="394"/>
                  </a:cxn>
                  <a:cxn ang="0">
                    <a:pos x="266" y="366"/>
                  </a:cxn>
                  <a:cxn ang="0">
                    <a:pos x="307" y="435"/>
                  </a:cxn>
                  <a:cxn ang="0">
                    <a:pos x="336" y="400"/>
                  </a:cxn>
                  <a:cxn ang="0">
                    <a:pos x="326" y="453"/>
                  </a:cxn>
                  <a:cxn ang="0">
                    <a:pos x="336" y="485"/>
                  </a:cxn>
                  <a:cxn ang="0">
                    <a:pos x="264" y="516"/>
                  </a:cxn>
                  <a:cxn ang="0">
                    <a:pos x="224" y="555"/>
                  </a:cxn>
                  <a:cxn ang="0">
                    <a:pos x="167" y="569"/>
                  </a:cxn>
                  <a:cxn ang="0">
                    <a:pos x="195" y="640"/>
                  </a:cxn>
                  <a:cxn ang="0">
                    <a:pos x="231" y="636"/>
                  </a:cxn>
                  <a:cxn ang="0">
                    <a:pos x="315" y="624"/>
                  </a:cxn>
                  <a:cxn ang="0">
                    <a:pos x="338" y="637"/>
                  </a:cxn>
                  <a:cxn ang="0">
                    <a:pos x="281" y="649"/>
                  </a:cxn>
                  <a:cxn ang="0">
                    <a:pos x="291" y="714"/>
                  </a:cxn>
                  <a:cxn ang="0">
                    <a:pos x="215" y="716"/>
                  </a:cxn>
                  <a:cxn ang="0">
                    <a:pos x="199" y="774"/>
                  </a:cxn>
                  <a:cxn ang="0">
                    <a:pos x="278" y="830"/>
                  </a:cxn>
                  <a:cxn ang="0">
                    <a:pos x="302" y="848"/>
                  </a:cxn>
                  <a:cxn ang="0">
                    <a:pos x="323" y="922"/>
                  </a:cxn>
                  <a:cxn ang="0">
                    <a:pos x="348" y="888"/>
                  </a:cxn>
                  <a:cxn ang="0">
                    <a:pos x="364" y="822"/>
                  </a:cxn>
                  <a:cxn ang="0">
                    <a:pos x="380" y="731"/>
                  </a:cxn>
                  <a:cxn ang="0">
                    <a:pos x="423" y="680"/>
                  </a:cxn>
                  <a:cxn ang="0">
                    <a:pos x="426" y="588"/>
                  </a:cxn>
                  <a:cxn ang="0">
                    <a:pos x="455" y="529"/>
                  </a:cxn>
                  <a:cxn ang="0">
                    <a:pos x="473" y="462"/>
                  </a:cxn>
                  <a:cxn ang="0">
                    <a:pos x="536" y="404"/>
                  </a:cxn>
                  <a:cxn ang="0">
                    <a:pos x="586" y="341"/>
                  </a:cxn>
                  <a:cxn ang="0">
                    <a:pos x="477" y="254"/>
                  </a:cxn>
                  <a:cxn ang="0">
                    <a:pos x="435" y="150"/>
                  </a:cxn>
                  <a:cxn ang="0">
                    <a:pos x="391" y="181"/>
                  </a:cxn>
                  <a:cxn ang="0">
                    <a:pos x="379" y="144"/>
                  </a:cxn>
                  <a:cxn ang="0">
                    <a:pos x="339" y="39"/>
                  </a:cxn>
                  <a:cxn ang="0">
                    <a:pos x="290" y="22"/>
                  </a:cxn>
                </a:cxnLst>
                <a:rect l="0" t="0" r="r" b="b"/>
                <a:pathLst>
                  <a:path w="591" h="937">
                    <a:moveTo>
                      <a:pt x="290" y="22"/>
                    </a:moveTo>
                    <a:lnTo>
                      <a:pt x="289" y="29"/>
                    </a:lnTo>
                    <a:lnTo>
                      <a:pt x="294" y="43"/>
                    </a:lnTo>
                    <a:lnTo>
                      <a:pt x="279" y="45"/>
                    </a:lnTo>
                    <a:lnTo>
                      <a:pt x="278" y="57"/>
                    </a:lnTo>
                    <a:lnTo>
                      <a:pt x="278" y="68"/>
                    </a:lnTo>
                    <a:lnTo>
                      <a:pt x="274" y="79"/>
                    </a:lnTo>
                    <a:lnTo>
                      <a:pt x="274" y="96"/>
                    </a:lnTo>
                    <a:lnTo>
                      <a:pt x="279" y="96"/>
                    </a:lnTo>
                    <a:lnTo>
                      <a:pt x="279" y="109"/>
                    </a:lnTo>
                    <a:lnTo>
                      <a:pt x="280" y="133"/>
                    </a:lnTo>
                    <a:lnTo>
                      <a:pt x="283" y="140"/>
                    </a:lnTo>
                    <a:lnTo>
                      <a:pt x="283" y="182"/>
                    </a:lnTo>
                    <a:lnTo>
                      <a:pt x="285" y="195"/>
                    </a:lnTo>
                    <a:lnTo>
                      <a:pt x="288" y="226"/>
                    </a:lnTo>
                    <a:lnTo>
                      <a:pt x="291" y="233"/>
                    </a:lnTo>
                    <a:lnTo>
                      <a:pt x="293" y="258"/>
                    </a:lnTo>
                    <a:lnTo>
                      <a:pt x="318" y="325"/>
                    </a:lnTo>
                    <a:lnTo>
                      <a:pt x="317" y="329"/>
                    </a:lnTo>
                    <a:lnTo>
                      <a:pt x="308" y="327"/>
                    </a:lnTo>
                    <a:lnTo>
                      <a:pt x="296" y="312"/>
                    </a:lnTo>
                    <a:lnTo>
                      <a:pt x="283" y="274"/>
                    </a:lnTo>
                    <a:lnTo>
                      <a:pt x="272" y="254"/>
                    </a:lnTo>
                    <a:lnTo>
                      <a:pt x="264" y="255"/>
                    </a:lnTo>
                    <a:lnTo>
                      <a:pt x="263" y="262"/>
                    </a:lnTo>
                    <a:lnTo>
                      <a:pt x="261" y="263"/>
                    </a:lnTo>
                    <a:lnTo>
                      <a:pt x="259" y="258"/>
                    </a:lnTo>
                    <a:lnTo>
                      <a:pt x="264" y="244"/>
                    </a:lnTo>
                    <a:lnTo>
                      <a:pt x="264" y="217"/>
                    </a:lnTo>
                    <a:lnTo>
                      <a:pt x="259" y="197"/>
                    </a:lnTo>
                    <a:lnTo>
                      <a:pt x="258" y="178"/>
                    </a:lnTo>
                    <a:lnTo>
                      <a:pt x="253" y="151"/>
                    </a:lnTo>
                    <a:lnTo>
                      <a:pt x="252" y="125"/>
                    </a:lnTo>
                    <a:lnTo>
                      <a:pt x="246" y="104"/>
                    </a:lnTo>
                    <a:lnTo>
                      <a:pt x="240" y="96"/>
                    </a:lnTo>
                    <a:lnTo>
                      <a:pt x="238" y="87"/>
                    </a:lnTo>
                    <a:lnTo>
                      <a:pt x="224" y="81"/>
                    </a:lnTo>
                    <a:lnTo>
                      <a:pt x="208" y="69"/>
                    </a:lnTo>
                    <a:lnTo>
                      <a:pt x="199" y="86"/>
                    </a:lnTo>
                    <a:lnTo>
                      <a:pt x="197" y="102"/>
                    </a:lnTo>
                    <a:lnTo>
                      <a:pt x="188" y="114"/>
                    </a:lnTo>
                    <a:lnTo>
                      <a:pt x="187" y="120"/>
                    </a:lnTo>
                    <a:lnTo>
                      <a:pt x="177" y="133"/>
                    </a:lnTo>
                    <a:lnTo>
                      <a:pt x="173" y="146"/>
                    </a:lnTo>
                    <a:lnTo>
                      <a:pt x="176" y="157"/>
                    </a:lnTo>
                    <a:lnTo>
                      <a:pt x="176" y="171"/>
                    </a:lnTo>
                    <a:lnTo>
                      <a:pt x="184" y="215"/>
                    </a:lnTo>
                    <a:lnTo>
                      <a:pt x="189" y="232"/>
                    </a:lnTo>
                    <a:lnTo>
                      <a:pt x="195" y="242"/>
                    </a:lnTo>
                    <a:lnTo>
                      <a:pt x="188" y="241"/>
                    </a:lnTo>
                    <a:lnTo>
                      <a:pt x="176" y="222"/>
                    </a:lnTo>
                    <a:lnTo>
                      <a:pt x="168" y="205"/>
                    </a:lnTo>
                    <a:lnTo>
                      <a:pt x="164" y="183"/>
                    </a:lnTo>
                    <a:lnTo>
                      <a:pt x="152" y="167"/>
                    </a:lnTo>
                    <a:lnTo>
                      <a:pt x="151" y="179"/>
                    </a:lnTo>
                    <a:lnTo>
                      <a:pt x="145" y="192"/>
                    </a:lnTo>
                    <a:lnTo>
                      <a:pt x="140" y="183"/>
                    </a:lnTo>
                    <a:lnTo>
                      <a:pt x="143" y="171"/>
                    </a:lnTo>
                    <a:lnTo>
                      <a:pt x="139" y="158"/>
                    </a:lnTo>
                    <a:lnTo>
                      <a:pt x="148" y="152"/>
                    </a:lnTo>
                    <a:lnTo>
                      <a:pt x="152" y="138"/>
                    </a:lnTo>
                    <a:lnTo>
                      <a:pt x="134" y="136"/>
                    </a:lnTo>
                    <a:lnTo>
                      <a:pt x="106" y="150"/>
                    </a:lnTo>
                    <a:lnTo>
                      <a:pt x="94" y="145"/>
                    </a:lnTo>
                    <a:lnTo>
                      <a:pt x="97" y="135"/>
                    </a:lnTo>
                    <a:lnTo>
                      <a:pt x="113" y="128"/>
                    </a:lnTo>
                    <a:lnTo>
                      <a:pt x="125" y="112"/>
                    </a:lnTo>
                    <a:lnTo>
                      <a:pt x="129" y="102"/>
                    </a:lnTo>
                    <a:lnTo>
                      <a:pt x="143" y="102"/>
                    </a:lnTo>
                    <a:lnTo>
                      <a:pt x="146" y="96"/>
                    </a:lnTo>
                    <a:lnTo>
                      <a:pt x="152" y="104"/>
                    </a:lnTo>
                    <a:lnTo>
                      <a:pt x="170" y="96"/>
                    </a:lnTo>
                    <a:lnTo>
                      <a:pt x="175" y="86"/>
                    </a:lnTo>
                    <a:lnTo>
                      <a:pt x="175" y="76"/>
                    </a:lnTo>
                    <a:lnTo>
                      <a:pt x="170" y="54"/>
                    </a:lnTo>
                    <a:lnTo>
                      <a:pt x="160" y="53"/>
                    </a:lnTo>
                    <a:lnTo>
                      <a:pt x="141" y="58"/>
                    </a:lnTo>
                    <a:lnTo>
                      <a:pt x="122" y="75"/>
                    </a:lnTo>
                    <a:lnTo>
                      <a:pt x="100" y="82"/>
                    </a:lnTo>
                    <a:lnTo>
                      <a:pt x="98" y="77"/>
                    </a:lnTo>
                    <a:lnTo>
                      <a:pt x="91" y="74"/>
                    </a:lnTo>
                    <a:lnTo>
                      <a:pt x="91" y="63"/>
                    </a:lnTo>
                    <a:lnTo>
                      <a:pt x="89" y="54"/>
                    </a:lnTo>
                    <a:lnTo>
                      <a:pt x="80" y="58"/>
                    </a:lnTo>
                    <a:lnTo>
                      <a:pt x="85" y="103"/>
                    </a:lnTo>
                    <a:lnTo>
                      <a:pt x="81" y="104"/>
                    </a:lnTo>
                    <a:lnTo>
                      <a:pt x="78" y="97"/>
                    </a:lnTo>
                    <a:lnTo>
                      <a:pt x="74" y="104"/>
                    </a:lnTo>
                    <a:lnTo>
                      <a:pt x="53" y="58"/>
                    </a:lnTo>
                    <a:lnTo>
                      <a:pt x="43" y="66"/>
                    </a:lnTo>
                    <a:lnTo>
                      <a:pt x="46" y="77"/>
                    </a:lnTo>
                    <a:lnTo>
                      <a:pt x="41" y="86"/>
                    </a:lnTo>
                    <a:lnTo>
                      <a:pt x="30" y="77"/>
                    </a:lnTo>
                    <a:lnTo>
                      <a:pt x="26" y="81"/>
                    </a:lnTo>
                    <a:lnTo>
                      <a:pt x="25" y="91"/>
                    </a:lnTo>
                    <a:lnTo>
                      <a:pt x="35" y="115"/>
                    </a:lnTo>
                    <a:lnTo>
                      <a:pt x="33" y="122"/>
                    </a:lnTo>
                    <a:lnTo>
                      <a:pt x="21" y="119"/>
                    </a:lnTo>
                    <a:lnTo>
                      <a:pt x="12" y="99"/>
                    </a:lnTo>
                    <a:lnTo>
                      <a:pt x="6" y="98"/>
                    </a:lnTo>
                    <a:lnTo>
                      <a:pt x="6" y="107"/>
                    </a:lnTo>
                    <a:lnTo>
                      <a:pt x="8" y="118"/>
                    </a:lnTo>
                    <a:lnTo>
                      <a:pt x="19" y="140"/>
                    </a:lnTo>
                    <a:lnTo>
                      <a:pt x="15" y="152"/>
                    </a:lnTo>
                    <a:lnTo>
                      <a:pt x="8" y="146"/>
                    </a:lnTo>
                    <a:lnTo>
                      <a:pt x="0" y="150"/>
                    </a:lnTo>
                    <a:lnTo>
                      <a:pt x="1" y="158"/>
                    </a:lnTo>
                    <a:lnTo>
                      <a:pt x="6" y="163"/>
                    </a:lnTo>
                    <a:lnTo>
                      <a:pt x="8" y="176"/>
                    </a:lnTo>
                    <a:lnTo>
                      <a:pt x="8" y="201"/>
                    </a:lnTo>
                    <a:lnTo>
                      <a:pt x="9" y="215"/>
                    </a:lnTo>
                    <a:lnTo>
                      <a:pt x="15" y="206"/>
                    </a:lnTo>
                    <a:lnTo>
                      <a:pt x="16" y="217"/>
                    </a:lnTo>
                    <a:lnTo>
                      <a:pt x="17" y="236"/>
                    </a:lnTo>
                    <a:lnTo>
                      <a:pt x="17" y="220"/>
                    </a:lnTo>
                    <a:lnTo>
                      <a:pt x="24" y="236"/>
                    </a:lnTo>
                    <a:lnTo>
                      <a:pt x="25" y="248"/>
                    </a:lnTo>
                    <a:lnTo>
                      <a:pt x="27" y="254"/>
                    </a:lnTo>
                    <a:lnTo>
                      <a:pt x="27" y="271"/>
                    </a:lnTo>
                    <a:lnTo>
                      <a:pt x="33" y="276"/>
                    </a:lnTo>
                    <a:lnTo>
                      <a:pt x="43" y="270"/>
                    </a:lnTo>
                    <a:lnTo>
                      <a:pt x="53" y="244"/>
                    </a:lnTo>
                    <a:lnTo>
                      <a:pt x="38" y="225"/>
                    </a:lnTo>
                    <a:lnTo>
                      <a:pt x="55" y="228"/>
                    </a:lnTo>
                    <a:lnTo>
                      <a:pt x="60" y="238"/>
                    </a:lnTo>
                    <a:lnTo>
                      <a:pt x="62" y="233"/>
                    </a:lnTo>
                    <a:lnTo>
                      <a:pt x="66" y="226"/>
                    </a:lnTo>
                    <a:lnTo>
                      <a:pt x="74" y="224"/>
                    </a:lnTo>
                    <a:lnTo>
                      <a:pt x="71" y="238"/>
                    </a:lnTo>
                    <a:lnTo>
                      <a:pt x="73" y="246"/>
                    </a:lnTo>
                    <a:lnTo>
                      <a:pt x="65" y="253"/>
                    </a:lnTo>
                    <a:lnTo>
                      <a:pt x="63" y="264"/>
                    </a:lnTo>
                    <a:lnTo>
                      <a:pt x="65" y="274"/>
                    </a:lnTo>
                    <a:lnTo>
                      <a:pt x="57" y="279"/>
                    </a:lnTo>
                    <a:lnTo>
                      <a:pt x="54" y="291"/>
                    </a:lnTo>
                    <a:lnTo>
                      <a:pt x="70" y="301"/>
                    </a:lnTo>
                    <a:lnTo>
                      <a:pt x="71" y="313"/>
                    </a:lnTo>
                    <a:lnTo>
                      <a:pt x="80" y="318"/>
                    </a:lnTo>
                    <a:lnTo>
                      <a:pt x="91" y="312"/>
                    </a:lnTo>
                    <a:lnTo>
                      <a:pt x="96" y="325"/>
                    </a:lnTo>
                    <a:lnTo>
                      <a:pt x="94" y="335"/>
                    </a:lnTo>
                    <a:lnTo>
                      <a:pt x="55" y="325"/>
                    </a:lnTo>
                    <a:lnTo>
                      <a:pt x="49" y="314"/>
                    </a:lnTo>
                    <a:lnTo>
                      <a:pt x="37" y="316"/>
                    </a:lnTo>
                    <a:lnTo>
                      <a:pt x="43" y="327"/>
                    </a:lnTo>
                    <a:lnTo>
                      <a:pt x="62" y="348"/>
                    </a:lnTo>
                    <a:lnTo>
                      <a:pt x="71" y="351"/>
                    </a:lnTo>
                    <a:lnTo>
                      <a:pt x="68" y="359"/>
                    </a:lnTo>
                    <a:lnTo>
                      <a:pt x="59" y="360"/>
                    </a:lnTo>
                    <a:lnTo>
                      <a:pt x="54" y="381"/>
                    </a:lnTo>
                    <a:lnTo>
                      <a:pt x="68" y="392"/>
                    </a:lnTo>
                    <a:lnTo>
                      <a:pt x="66" y="400"/>
                    </a:lnTo>
                    <a:lnTo>
                      <a:pt x="73" y="407"/>
                    </a:lnTo>
                    <a:lnTo>
                      <a:pt x="75" y="414"/>
                    </a:lnTo>
                    <a:lnTo>
                      <a:pt x="111" y="435"/>
                    </a:lnTo>
                    <a:lnTo>
                      <a:pt x="128" y="435"/>
                    </a:lnTo>
                    <a:lnTo>
                      <a:pt x="138" y="427"/>
                    </a:lnTo>
                    <a:lnTo>
                      <a:pt x="137" y="441"/>
                    </a:lnTo>
                    <a:lnTo>
                      <a:pt x="127" y="447"/>
                    </a:lnTo>
                    <a:lnTo>
                      <a:pt x="100" y="450"/>
                    </a:lnTo>
                    <a:lnTo>
                      <a:pt x="97" y="457"/>
                    </a:lnTo>
                    <a:lnTo>
                      <a:pt x="106" y="469"/>
                    </a:lnTo>
                    <a:lnTo>
                      <a:pt x="108" y="481"/>
                    </a:lnTo>
                    <a:lnTo>
                      <a:pt x="121" y="486"/>
                    </a:lnTo>
                    <a:lnTo>
                      <a:pt x="128" y="483"/>
                    </a:lnTo>
                    <a:lnTo>
                      <a:pt x="130" y="501"/>
                    </a:lnTo>
                    <a:lnTo>
                      <a:pt x="124" y="509"/>
                    </a:lnTo>
                    <a:lnTo>
                      <a:pt x="129" y="522"/>
                    </a:lnTo>
                    <a:lnTo>
                      <a:pt x="132" y="517"/>
                    </a:lnTo>
                    <a:lnTo>
                      <a:pt x="148" y="526"/>
                    </a:lnTo>
                    <a:lnTo>
                      <a:pt x="152" y="518"/>
                    </a:lnTo>
                    <a:lnTo>
                      <a:pt x="156" y="527"/>
                    </a:lnTo>
                    <a:lnTo>
                      <a:pt x="160" y="522"/>
                    </a:lnTo>
                    <a:lnTo>
                      <a:pt x="173" y="527"/>
                    </a:lnTo>
                    <a:lnTo>
                      <a:pt x="177" y="516"/>
                    </a:lnTo>
                    <a:lnTo>
                      <a:pt x="191" y="516"/>
                    </a:lnTo>
                    <a:lnTo>
                      <a:pt x="193" y="501"/>
                    </a:lnTo>
                    <a:lnTo>
                      <a:pt x="192" y="495"/>
                    </a:lnTo>
                    <a:lnTo>
                      <a:pt x="198" y="479"/>
                    </a:lnTo>
                    <a:lnTo>
                      <a:pt x="208" y="477"/>
                    </a:lnTo>
                    <a:lnTo>
                      <a:pt x="215" y="483"/>
                    </a:lnTo>
                    <a:lnTo>
                      <a:pt x="221" y="478"/>
                    </a:lnTo>
                    <a:lnTo>
                      <a:pt x="218" y="466"/>
                    </a:lnTo>
                    <a:lnTo>
                      <a:pt x="213" y="458"/>
                    </a:lnTo>
                    <a:lnTo>
                      <a:pt x="205" y="457"/>
                    </a:lnTo>
                    <a:lnTo>
                      <a:pt x="210" y="443"/>
                    </a:lnTo>
                    <a:lnTo>
                      <a:pt x="211" y="414"/>
                    </a:lnTo>
                    <a:lnTo>
                      <a:pt x="214" y="396"/>
                    </a:lnTo>
                    <a:lnTo>
                      <a:pt x="218" y="386"/>
                    </a:lnTo>
                    <a:lnTo>
                      <a:pt x="224" y="381"/>
                    </a:lnTo>
                    <a:lnTo>
                      <a:pt x="230" y="382"/>
                    </a:lnTo>
                    <a:lnTo>
                      <a:pt x="231" y="394"/>
                    </a:lnTo>
                    <a:lnTo>
                      <a:pt x="230" y="404"/>
                    </a:lnTo>
                    <a:lnTo>
                      <a:pt x="235" y="416"/>
                    </a:lnTo>
                    <a:lnTo>
                      <a:pt x="241" y="416"/>
                    </a:lnTo>
                    <a:lnTo>
                      <a:pt x="250" y="399"/>
                    </a:lnTo>
                    <a:lnTo>
                      <a:pt x="250" y="388"/>
                    </a:lnTo>
                    <a:lnTo>
                      <a:pt x="252" y="368"/>
                    </a:lnTo>
                    <a:lnTo>
                      <a:pt x="261" y="353"/>
                    </a:lnTo>
                    <a:lnTo>
                      <a:pt x="266" y="366"/>
                    </a:lnTo>
                    <a:lnTo>
                      <a:pt x="267" y="382"/>
                    </a:lnTo>
                    <a:lnTo>
                      <a:pt x="253" y="421"/>
                    </a:lnTo>
                    <a:lnTo>
                      <a:pt x="257" y="446"/>
                    </a:lnTo>
                    <a:lnTo>
                      <a:pt x="264" y="452"/>
                    </a:lnTo>
                    <a:lnTo>
                      <a:pt x="270" y="462"/>
                    </a:lnTo>
                    <a:lnTo>
                      <a:pt x="296" y="450"/>
                    </a:lnTo>
                    <a:lnTo>
                      <a:pt x="299" y="439"/>
                    </a:lnTo>
                    <a:lnTo>
                      <a:pt x="307" y="435"/>
                    </a:lnTo>
                    <a:lnTo>
                      <a:pt x="313" y="424"/>
                    </a:lnTo>
                    <a:lnTo>
                      <a:pt x="315" y="409"/>
                    </a:lnTo>
                    <a:lnTo>
                      <a:pt x="313" y="396"/>
                    </a:lnTo>
                    <a:lnTo>
                      <a:pt x="322" y="389"/>
                    </a:lnTo>
                    <a:lnTo>
                      <a:pt x="326" y="381"/>
                    </a:lnTo>
                    <a:lnTo>
                      <a:pt x="329" y="383"/>
                    </a:lnTo>
                    <a:lnTo>
                      <a:pt x="331" y="398"/>
                    </a:lnTo>
                    <a:lnTo>
                      <a:pt x="336" y="400"/>
                    </a:lnTo>
                    <a:lnTo>
                      <a:pt x="327" y="419"/>
                    </a:lnTo>
                    <a:lnTo>
                      <a:pt x="320" y="425"/>
                    </a:lnTo>
                    <a:lnTo>
                      <a:pt x="318" y="437"/>
                    </a:lnTo>
                    <a:lnTo>
                      <a:pt x="315" y="443"/>
                    </a:lnTo>
                    <a:lnTo>
                      <a:pt x="313" y="453"/>
                    </a:lnTo>
                    <a:lnTo>
                      <a:pt x="316" y="462"/>
                    </a:lnTo>
                    <a:lnTo>
                      <a:pt x="322" y="464"/>
                    </a:lnTo>
                    <a:lnTo>
                      <a:pt x="326" y="453"/>
                    </a:lnTo>
                    <a:lnTo>
                      <a:pt x="334" y="470"/>
                    </a:lnTo>
                    <a:lnTo>
                      <a:pt x="342" y="474"/>
                    </a:lnTo>
                    <a:lnTo>
                      <a:pt x="364" y="461"/>
                    </a:lnTo>
                    <a:lnTo>
                      <a:pt x="367" y="467"/>
                    </a:lnTo>
                    <a:lnTo>
                      <a:pt x="363" y="473"/>
                    </a:lnTo>
                    <a:lnTo>
                      <a:pt x="350" y="474"/>
                    </a:lnTo>
                    <a:lnTo>
                      <a:pt x="347" y="481"/>
                    </a:lnTo>
                    <a:lnTo>
                      <a:pt x="336" y="485"/>
                    </a:lnTo>
                    <a:lnTo>
                      <a:pt x="334" y="491"/>
                    </a:lnTo>
                    <a:lnTo>
                      <a:pt x="316" y="491"/>
                    </a:lnTo>
                    <a:lnTo>
                      <a:pt x="306" y="483"/>
                    </a:lnTo>
                    <a:lnTo>
                      <a:pt x="284" y="485"/>
                    </a:lnTo>
                    <a:lnTo>
                      <a:pt x="268" y="500"/>
                    </a:lnTo>
                    <a:lnTo>
                      <a:pt x="275" y="516"/>
                    </a:lnTo>
                    <a:lnTo>
                      <a:pt x="272" y="524"/>
                    </a:lnTo>
                    <a:lnTo>
                      <a:pt x="264" y="516"/>
                    </a:lnTo>
                    <a:lnTo>
                      <a:pt x="257" y="516"/>
                    </a:lnTo>
                    <a:lnTo>
                      <a:pt x="253" y="526"/>
                    </a:lnTo>
                    <a:lnTo>
                      <a:pt x="247" y="528"/>
                    </a:lnTo>
                    <a:lnTo>
                      <a:pt x="243" y="538"/>
                    </a:lnTo>
                    <a:lnTo>
                      <a:pt x="240" y="540"/>
                    </a:lnTo>
                    <a:lnTo>
                      <a:pt x="240" y="556"/>
                    </a:lnTo>
                    <a:lnTo>
                      <a:pt x="230" y="559"/>
                    </a:lnTo>
                    <a:lnTo>
                      <a:pt x="224" y="555"/>
                    </a:lnTo>
                    <a:lnTo>
                      <a:pt x="193" y="563"/>
                    </a:lnTo>
                    <a:lnTo>
                      <a:pt x="192" y="570"/>
                    </a:lnTo>
                    <a:lnTo>
                      <a:pt x="198" y="581"/>
                    </a:lnTo>
                    <a:lnTo>
                      <a:pt x="194" y="590"/>
                    </a:lnTo>
                    <a:lnTo>
                      <a:pt x="187" y="586"/>
                    </a:lnTo>
                    <a:lnTo>
                      <a:pt x="183" y="572"/>
                    </a:lnTo>
                    <a:lnTo>
                      <a:pt x="178" y="565"/>
                    </a:lnTo>
                    <a:lnTo>
                      <a:pt x="167" y="569"/>
                    </a:lnTo>
                    <a:lnTo>
                      <a:pt x="164" y="575"/>
                    </a:lnTo>
                    <a:lnTo>
                      <a:pt x="165" y="609"/>
                    </a:lnTo>
                    <a:lnTo>
                      <a:pt x="172" y="635"/>
                    </a:lnTo>
                    <a:lnTo>
                      <a:pt x="170" y="642"/>
                    </a:lnTo>
                    <a:lnTo>
                      <a:pt x="170" y="649"/>
                    </a:lnTo>
                    <a:lnTo>
                      <a:pt x="176" y="652"/>
                    </a:lnTo>
                    <a:lnTo>
                      <a:pt x="186" y="652"/>
                    </a:lnTo>
                    <a:lnTo>
                      <a:pt x="195" y="640"/>
                    </a:lnTo>
                    <a:lnTo>
                      <a:pt x="200" y="646"/>
                    </a:lnTo>
                    <a:lnTo>
                      <a:pt x="208" y="646"/>
                    </a:lnTo>
                    <a:lnTo>
                      <a:pt x="216" y="645"/>
                    </a:lnTo>
                    <a:lnTo>
                      <a:pt x="216" y="639"/>
                    </a:lnTo>
                    <a:lnTo>
                      <a:pt x="221" y="637"/>
                    </a:lnTo>
                    <a:lnTo>
                      <a:pt x="223" y="646"/>
                    </a:lnTo>
                    <a:lnTo>
                      <a:pt x="229" y="645"/>
                    </a:lnTo>
                    <a:lnTo>
                      <a:pt x="231" y="636"/>
                    </a:lnTo>
                    <a:lnTo>
                      <a:pt x="235" y="641"/>
                    </a:lnTo>
                    <a:lnTo>
                      <a:pt x="251" y="636"/>
                    </a:lnTo>
                    <a:lnTo>
                      <a:pt x="261" y="624"/>
                    </a:lnTo>
                    <a:lnTo>
                      <a:pt x="267" y="622"/>
                    </a:lnTo>
                    <a:lnTo>
                      <a:pt x="277" y="623"/>
                    </a:lnTo>
                    <a:lnTo>
                      <a:pt x="281" y="629"/>
                    </a:lnTo>
                    <a:lnTo>
                      <a:pt x="306" y="622"/>
                    </a:lnTo>
                    <a:lnTo>
                      <a:pt x="315" y="624"/>
                    </a:lnTo>
                    <a:lnTo>
                      <a:pt x="327" y="617"/>
                    </a:lnTo>
                    <a:lnTo>
                      <a:pt x="329" y="606"/>
                    </a:lnTo>
                    <a:lnTo>
                      <a:pt x="339" y="603"/>
                    </a:lnTo>
                    <a:lnTo>
                      <a:pt x="340" y="613"/>
                    </a:lnTo>
                    <a:lnTo>
                      <a:pt x="336" y="612"/>
                    </a:lnTo>
                    <a:lnTo>
                      <a:pt x="340" y="619"/>
                    </a:lnTo>
                    <a:lnTo>
                      <a:pt x="343" y="634"/>
                    </a:lnTo>
                    <a:lnTo>
                      <a:pt x="338" y="637"/>
                    </a:lnTo>
                    <a:lnTo>
                      <a:pt x="323" y="633"/>
                    </a:lnTo>
                    <a:lnTo>
                      <a:pt x="316" y="639"/>
                    </a:lnTo>
                    <a:lnTo>
                      <a:pt x="311" y="629"/>
                    </a:lnTo>
                    <a:lnTo>
                      <a:pt x="308" y="641"/>
                    </a:lnTo>
                    <a:lnTo>
                      <a:pt x="296" y="641"/>
                    </a:lnTo>
                    <a:lnTo>
                      <a:pt x="296" y="647"/>
                    </a:lnTo>
                    <a:lnTo>
                      <a:pt x="286" y="652"/>
                    </a:lnTo>
                    <a:lnTo>
                      <a:pt x="281" y="649"/>
                    </a:lnTo>
                    <a:lnTo>
                      <a:pt x="270" y="651"/>
                    </a:lnTo>
                    <a:lnTo>
                      <a:pt x="237" y="668"/>
                    </a:lnTo>
                    <a:lnTo>
                      <a:pt x="229" y="668"/>
                    </a:lnTo>
                    <a:lnTo>
                      <a:pt x="231" y="676"/>
                    </a:lnTo>
                    <a:lnTo>
                      <a:pt x="240" y="684"/>
                    </a:lnTo>
                    <a:lnTo>
                      <a:pt x="286" y="694"/>
                    </a:lnTo>
                    <a:lnTo>
                      <a:pt x="293" y="706"/>
                    </a:lnTo>
                    <a:lnTo>
                      <a:pt x="291" y="714"/>
                    </a:lnTo>
                    <a:lnTo>
                      <a:pt x="261" y="705"/>
                    </a:lnTo>
                    <a:lnTo>
                      <a:pt x="258" y="701"/>
                    </a:lnTo>
                    <a:lnTo>
                      <a:pt x="246" y="705"/>
                    </a:lnTo>
                    <a:lnTo>
                      <a:pt x="236" y="699"/>
                    </a:lnTo>
                    <a:lnTo>
                      <a:pt x="225" y="700"/>
                    </a:lnTo>
                    <a:lnTo>
                      <a:pt x="225" y="708"/>
                    </a:lnTo>
                    <a:lnTo>
                      <a:pt x="223" y="715"/>
                    </a:lnTo>
                    <a:lnTo>
                      <a:pt x="215" y="716"/>
                    </a:lnTo>
                    <a:lnTo>
                      <a:pt x="211" y="694"/>
                    </a:lnTo>
                    <a:lnTo>
                      <a:pt x="198" y="690"/>
                    </a:lnTo>
                    <a:lnTo>
                      <a:pt x="183" y="706"/>
                    </a:lnTo>
                    <a:lnTo>
                      <a:pt x="188" y="722"/>
                    </a:lnTo>
                    <a:lnTo>
                      <a:pt x="183" y="738"/>
                    </a:lnTo>
                    <a:lnTo>
                      <a:pt x="191" y="753"/>
                    </a:lnTo>
                    <a:lnTo>
                      <a:pt x="195" y="771"/>
                    </a:lnTo>
                    <a:lnTo>
                      <a:pt x="199" y="774"/>
                    </a:lnTo>
                    <a:lnTo>
                      <a:pt x="205" y="792"/>
                    </a:lnTo>
                    <a:lnTo>
                      <a:pt x="236" y="807"/>
                    </a:lnTo>
                    <a:lnTo>
                      <a:pt x="241" y="806"/>
                    </a:lnTo>
                    <a:lnTo>
                      <a:pt x="248" y="817"/>
                    </a:lnTo>
                    <a:lnTo>
                      <a:pt x="248" y="829"/>
                    </a:lnTo>
                    <a:lnTo>
                      <a:pt x="254" y="833"/>
                    </a:lnTo>
                    <a:lnTo>
                      <a:pt x="270" y="834"/>
                    </a:lnTo>
                    <a:lnTo>
                      <a:pt x="278" y="830"/>
                    </a:lnTo>
                    <a:lnTo>
                      <a:pt x="283" y="833"/>
                    </a:lnTo>
                    <a:lnTo>
                      <a:pt x="288" y="829"/>
                    </a:lnTo>
                    <a:lnTo>
                      <a:pt x="300" y="828"/>
                    </a:lnTo>
                    <a:lnTo>
                      <a:pt x="306" y="835"/>
                    </a:lnTo>
                    <a:lnTo>
                      <a:pt x="312" y="834"/>
                    </a:lnTo>
                    <a:lnTo>
                      <a:pt x="312" y="841"/>
                    </a:lnTo>
                    <a:lnTo>
                      <a:pt x="304" y="856"/>
                    </a:lnTo>
                    <a:lnTo>
                      <a:pt x="302" y="848"/>
                    </a:lnTo>
                    <a:lnTo>
                      <a:pt x="288" y="849"/>
                    </a:lnTo>
                    <a:lnTo>
                      <a:pt x="270" y="859"/>
                    </a:lnTo>
                    <a:lnTo>
                      <a:pt x="270" y="868"/>
                    </a:lnTo>
                    <a:lnTo>
                      <a:pt x="308" y="904"/>
                    </a:lnTo>
                    <a:lnTo>
                      <a:pt x="311" y="911"/>
                    </a:lnTo>
                    <a:lnTo>
                      <a:pt x="311" y="936"/>
                    </a:lnTo>
                    <a:lnTo>
                      <a:pt x="316" y="935"/>
                    </a:lnTo>
                    <a:lnTo>
                      <a:pt x="323" y="922"/>
                    </a:lnTo>
                    <a:lnTo>
                      <a:pt x="323" y="930"/>
                    </a:lnTo>
                    <a:lnTo>
                      <a:pt x="329" y="937"/>
                    </a:lnTo>
                    <a:lnTo>
                      <a:pt x="338" y="936"/>
                    </a:lnTo>
                    <a:lnTo>
                      <a:pt x="349" y="925"/>
                    </a:lnTo>
                    <a:lnTo>
                      <a:pt x="350" y="910"/>
                    </a:lnTo>
                    <a:lnTo>
                      <a:pt x="354" y="908"/>
                    </a:lnTo>
                    <a:lnTo>
                      <a:pt x="353" y="900"/>
                    </a:lnTo>
                    <a:lnTo>
                      <a:pt x="348" y="888"/>
                    </a:lnTo>
                    <a:lnTo>
                      <a:pt x="351" y="878"/>
                    </a:lnTo>
                    <a:lnTo>
                      <a:pt x="349" y="873"/>
                    </a:lnTo>
                    <a:lnTo>
                      <a:pt x="351" y="866"/>
                    </a:lnTo>
                    <a:lnTo>
                      <a:pt x="363" y="855"/>
                    </a:lnTo>
                    <a:lnTo>
                      <a:pt x="367" y="840"/>
                    </a:lnTo>
                    <a:lnTo>
                      <a:pt x="365" y="839"/>
                    </a:lnTo>
                    <a:lnTo>
                      <a:pt x="369" y="832"/>
                    </a:lnTo>
                    <a:lnTo>
                      <a:pt x="364" y="822"/>
                    </a:lnTo>
                    <a:lnTo>
                      <a:pt x="370" y="802"/>
                    </a:lnTo>
                    <a:lnTo>
                      <a:pt x="367" y="792"/>
                    </a:lnTo>
                    <a:lnTo>
                      <a:pt x="367" y="771"/>
                    </a:lnTo>
                    <a:lnTo>
                      <a:pt x="370" y="762"/>
                    </a:lnTo>
                    <a:lnTo>
                      <a:pt x="381" y="742"/>
                    </a:lnTo>
                    <a:lnTo>
                      <a:pt x="392" y="741"/>
                    </a:lnTo>
                    <a:lnTo>
                      <a:pt x="387" y="728"/>
                    </a:lnTo>
                    <a:lnTo>
                      <a:pt x="380" y="731"/>
                    </a:lnTo>
                    <a:lnTo>
                      <a:pt x="379" y="722"/>
                    </a:lnTo>
                    <a:lnTo>
                      <a:pt x="406" y="710"/>
                    </a:lnTo>
                    <a:lnTo>
                      <a:pt x="413" y="715"/>
                    </a:lnTo>
                    <a:lnTo>
                      <a:pt x="417" y="714"/>
                    </a:lnTo>
                    <a:lnTo>
                      <a:pt x="417" y="704"/>
                    </a:lnTo>
                    <a:lnTo>
                      <a:pt x="420" y="698"/>
                    </a:lnTo>
                    <a:lnTo>
                      <a:pt x="420" y="688"/>
                    </a:lnTo>
                    <a:lnTo>
                      <a:pt x="423" y="680"/>
                    </a:lnTo>
                    <a:lnTo>
                      <a:pt x="425" y="669"/>
                    </a:lnTo>
                    <a:lnTo>
                      <a:pt x="425" y="661"/>
                    </a:lnTo>
                    <a:lnTo>
                      <a:pt x="423" y="662"/>
                    </a:lnTo>
                    <a:lnTo>
                      <a:pt x="424" y="646"/>
                    </a:lnTo>
                    <a:lnTo>
                      <a:pt x="429" y="626"/>
                    </a:lnTo>
                    <a:lnTo>
                      <a:pt x="426" y="620"/>
                    </a:lnTo>
                    <a:lnTo>
                      <a:pt x="425" y="607"/>
                    </a:lnTo>
                    <a:lnTo>
                      <a:pt x="426" y="588"/>
                    </a:lnTo>
                    <a:lnTo>
                      <a:pt x="425" y="583"/>
                    </a:lnTo>
                    <a:lnTo>
                      <a:pt x="425" y="576"/>
                    </a:lnTo>
                    <a:lnTo>
                      <a:pt x="440" y="570"/>
                    </a:lnTo>
                    <a:lnTo>
                      <a:pt x="451" y="577"/>
                    </a:lnTo>
                    <a:lnTo>
                      <a:pt x="455" y="575"/>
                    </a:lnTo>
                    <a:lnTo>
                      <a:pt x="456" y="563"/>
                    </a:lnTo>
                    <a:lnTo>
                      <a:pt x="455" y="552"/>
                    </a:lnTo>
                    <a:lnTo>
                      <a:pt x="455" y="529"/>
                    </a:lnTo>
                    <a:lnTo>
                      <a:pt x="460" y="522"/>
                    </a:lnTo>
                    <a:lnTo>
                      <a:pt x="457" y="511"/>
                    </a:lnTo>
                    <a:lnTo>
                      <a:pt x="461" y="510"/>
                    </a:lnTo>
                    <a:lnTo>
                      <a:pt x="458" y="502"/>
                    </a:lnTo>
                    <a:lnTo>
                      <a:pt x="460" y="491"/>
                    </a:lnTo>
                    <a:lnTo>
                      <a:pt x="460" y="477"/>
                    </a:lnTo>
                    <a:lnTo>
                      <a:pt x="457" y="464"/>
                    </a:lnTo>
                    <a:lnTo>
                      <a:pt x="473" y="462"/>
                    </a:lnTo>
                    <a:lnTo>
                      <a:pt x="477" y="453"/>
                    </a:lnTo>
                    <a:lnTo>
                      <a:pt x="485" y="453"/>
                    </a:lnTo>
                    <a:lnTo>
                      <a:pt x="489" y="432"/>
                    </a:lnTo>
                    <a:lnTo>
                      <a:pt x="485" y="424"/>
                    </a:lnTo>
                    <a:lnTo>
                      <a:pt x="498" y="420"/>
                    </a:lnTo>
                    <a:lnTo>
                      <a:pt x="508" y="423"/>
                    </a:lnTo>
                    <a:lnTo>
                      <a:pt x="521" y="404"/>
                    </a:lnTo>
                    <a:lnTo>
                      <a:pt x="536" y="404"/>
                    </a:lnTo>
                    <a:lnTo>
                      <a:pt x="552" y="392"/>
                    </a:lnTo>
                    <a:lnTo>
                      <a:pt x="570" y="399"/>
                    </a:lnTo>
                    <a:lnTo>
                      <a:pt x="581" y="398"/>
                    </a:lnTo>
                    <a:lnTo>
                      <a:pt x="585" y="392"/>
                    </a:lnTo>
                    <a:lnTo>
                      <a:pt x="591" y="371"/>
                    </a:lnTo>
                    <a:lnTo>
                      <a:pt x="589" y="354"/>
                    </a:lnTo>
                    <a:lnTo>
                      <a:pt x="590" y="345"/>
                    </a:lnTo>
                    <a:lnTo>
                      <a:pt x="586" y="341"/>
                    </a:lnTo>
                    <a:lnTo>
                      <a:pt x="570" y="341"/>
                    </a:lnTo>
                    <a:lnTo>
                      <a:pt x="531" y="327"/>
                    </a:lnTo>
                    <a:lnTo>
                      <a:pt x="525" y="314"/>
                    </a:lnTo>
                    <a:lnTo>
                      <a:pt x="503" y="305"/>
                    </a:lnTo>
                    <a:lnTo>
                      <a:pt x="495" y="283"/>
                    </a:lnTo>
                    <a:lnTo>
                      <a:pt x="492" y="267"/>
                    </a:lnTo>
                    <a:lnTo>
                      <a:pt x="484" y="264"/>
                    </a:lnTo>
                    <a:lnTo>
                      <a:pt x="477" y="254"/>
                    </a:lnTo>
                    <a:lnTo>
                      <a:pt x="444" y="252"/>
                    </a:lnTo>
                    <a:lnTo>
                      <a:pt x="441" y="231"/>
                    </a:lnTo>
                    <a:lnTo>
                      <a:pt x="445" y="217"/>
                    </a:lnTo>
                    <a:lnTo>
                      <a:pt x="445" y="210"/>
                    </a:lnTo>
                    <a:lnTo>
                      <a:pt x="447" y="204"/>
                    </a:lnTo>
                    <a:lnTo>
                      <a:pt x="449" y="192"/>
                    </a:lnTo>
                    <a:lnTo>
                      <a:pt x="440" y="172"/>
                    </a:lnTo>
                    <a:lnTo>
                      <a:pt x="435" y="150"/>
                    </a:lnTo>
                    <a:lnTo>
                      <a:pt x="426" y="133"/>
                    </a:lnTo>
                    <a:lnTo>
                      <a:pt x="417" y="133"/>
                    </a:lnTo>
                    <a:lnTo>
                      <a:pt x="413" y="123"/>
                    </a:lnTo>
                    <a:lnTo>
                      <a:pt x="408" y="128"/>
                    </a:lnTo>
                    <a:lnTo>
                      <a:pt x="401" y="145"/>
                    </a:lnTo>
                    <a:lnTo>
                      <a:pt x="401" y="157"/>
                    </a:lnTo>
                    <a:lnTo>
                      <a:pt x="404" y="167"/>
                    </a:lnTo>
                    <a:lnTo>
                      <a:pt x="391" y="181"/>
                    </a:lnTo>
                    <a:lnTo>
                      <a:pt x="379" y="204"/>
                    </a:lnTo>
                    <a:lnTo>
                      <a:pt x="377" y="195"/>
                    </a:lnTo>
                    <a:lnTo>
                      <a:pt x="382" y="188"/>
                    </a:lnTo>
                    <a:lnTo>
                      <a:pt x="386" y="171"/>
                    </a:lnTo>
                    <a:lnTo>
                      <a:pt x="382" y="155"/>
                    </a:lnTo>
                    <a:lnTo>
                      <a:pt x="379" y="150"/>
                    </a:lnTo>
                    <a:lnTo>
                      <a:pt x="376" y="152"/>
                    </a:lnTo>
                    <a:lnTo>
                      <a:pt x="379" y="144"/>
                    </a:lnTo>
                    <a:lnTo>
                      <a:pt x="385" y="136"/>
                    </a:lnTo>
                    <a:lnTo>
                      <a:pt x="390" y="106"/>
                    </a:lnTo>
                    <a:lnTo>
                      <a:pt x="394" y="101"/>
                    </a:lnTo>
                    <a:lnTo>
                      <a:pt x="397" y="81"/>
                    </a:lnTo>
                    <a:lnTo>
                      <a:pt x="385" y="60"/>
                    </a:lnTo>
                    <a:lnTo>
                      <a:pt x="350" y="22"/>
                    </a:lnTo>
                    <a:lnTo>
                      <a:pt x="337" y="29"/>
                    </a:lnTo>
                    <a:lnTo>
                      <a:pt x="339" y="39"/>
                    </a:lnTo>
                    <a:lnTo>
                      <a:pt x="339" y="47"/>
                    </a:lnTo>
                    <a:lnTo>
                      <a:pt x="329" y="41"/>
                    </a:lnTo>
                    <a:lnTo>
                      <a:pt x="324" y="43"/>
                    </a:lnTo>
                    <a:lnTo>
                      <a:pt x="324" y="14"/>
                    </a:lnTo>
                    <a:lnTo>
                      <a:pt x="323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0" y="2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7" name="任意多边形: 形状 306"/>
              <p:cNvSpPr>
                <a:spLocks noChangeAspect="1"/>
              </p:cNvSpPr>
              <p:nvPr/>
            </p:nvSpPr>
            <p:spPr bwMode="gray">
              <a:xfrm>
                <a:off x="3306" y="1118"/>
                <a:ext cx="25" cy="23"/>
              </a:xfrm>
              <a:custGeom>
                <a:avLst/>
                <a:gdLst/>
                <a:ahLst/>
                <a:cxnLst>
                  <a:cxn ang="0">
                    <a:pos x="52" y="117"/>
                  </a:cxn>
                  <a:cxn ang="0">
                    <a:pos x="54" y="111"/>
                  </a:cxn>
                  <a:cxn ang="0">
                    <a:pos x="65" y="112"/>
                  </a:cxn>
                  <a:cxn ang="0">
                    <a:pos x="81" y="99"/>
                  </a:cxn>
                  <a:cxn ang="0">
                    <a:pos x="105" y="97"/>
                  </a:cxn>
                  <a:cxn ang="0">
                    <a:pos x="107" y="86"/>
                  </a:cxn>
                  <a:cxn ang="0">
                    <a:pos x="106" y="81"/>
                  </a:cxn>
                  <a:cxn ang="0">
                    <a:pos x="111" y="52"/>
                  </a:cxn>
                  <a:cxn ang="0">
                    <a:pos x="126" y="37"/>
                  </a:cxn>
                  <a:cxn ang="0">
                    <a:pos x="111" y="22"/>
                  </a:cxn>
                  <a:cxn ang="0">
                    <a:pos x="107" y="14"/>
                  </a:cxn>
                  <a:cxn ang="0">
                    <a:pos x="106" y="8"/>
                  </a:cxn>
                  <a:cxn ang="0">
                    <a:pos x="67" y="13"/>
                  </a:cxn>
                  <a:cxn ang="0">
                    <a:pos x="62" y="13"/>
                  </a:cxn>
                  <a:cxn ang="0">
                    <a:pos x="67" y="10"/>
                  </a:cxn>
                  <a:cxn ang="0">
                    <a:pos x="69" y="0"/>
                  </a:cxn>
                  <a:cxn ang="0">
                    <a:pos x="65" y="3"/>
                  </a:cxn>
                  <a:cxn ang="0">
                    <a:pos x="51" y="4"/>
                  </a:cxn>
                  <a:cxn ang="0">
                    <a:pos x="44" y="20"/>
                  </a:cxn>
                  <a:cxn ang="0">
                    <a:pos x="38" y="26"/>
                  </a:cxn>
                  <a:cxn ang="0">
                    <a:pos x="32" y="22"/>
                  </a:cxn>
                  <a:cxn ang="0">
                    <a:pos x="27" y="30"/>
                  </a:cxn>
                  <a:cxn ang="0">
                    <a:pos x="0" y="40"/>
                  </a:cxn>
                  <a:cxn ang="0">
                    <a:pos x="11" y="52"/>
                  </a:cxn>
                  <a:cxn ang="0">
                    <a:pos x="25" y="54"/>
                  </a:cxn>
                  <a:cxn ang="0">
                    <a:pos x="25" y="65"/>
                  </a:cxn>
                  <a:cxn ang="0">
                    <a:pos x="24" y="73"/>
                  </a:cxn>
                  <a:cxn ang="0">
                    <a:pos x="26" y="87"/>
                  </a:cxn>
                  <a:cxn ang="0">
                    <a:pos x="31" y="99"/>
                  </a:cxn>
                  <a:cxn ang="0">
                    <a:pos x="33" y="106"/>
                  </a:cxn>
                  <a:cxn ang="0">
                    <a:pos x="38" y="114"/>
                  </a:cxn>
                  <a:cxn ang="0">
                    <a:pos x="52" y="117"/>
                  </a:cxn>
                </a:cxnLst>
                <a:rect l="0" t="0" r="r" b="b"/>
                <a:pathLst>
                  <a:path w="126" h="117">
                    <a:moveTo>
                      <a:pt x="52" y="117"/>
                    </a:moveTo>
                    <a:lnTo>
                      <a:pt x="54" y="111"/>
                    </a:lnTo>
                    <a:lnTo>
                      <a:pt x="65" y="112"/>
                    </a:lnTo>
                    <a:lnTo>
                      <a:pt x="81" y="99"/>
                    </a:lnTo>
                    <a:lnTo>
                      <a:pt x="105" y="97"/>
                    </a:lnTo>
                    <a:lnTo>
                      <a:pt x="107" y="86"/>
                    </a:lnTo>
                    <a:lnTo>
                      <a:pt x="106" y="81"/>
                    </a:lnTo>
                    <a:lnTo>
                      <a:pt x="111" y="52"/>
                    </a:lnTo>
                    <a:lnTo>
                      <a:pt x="126" y="37"/>
                    </a:lnTo>
                    <a:lnTo>
                      <a:pt x="111" y="22"/>
                    </a:lnTo>
                    <a:lnTo>
                      <a:pt x="107" y="14"/>
                    </a:lnTo>
                    <a:lnTo>
                      <a:pt x="106" y="8"/>
                    </a:lnTo>
                    <a:lnTo>
                      <a:pt x="67" y="13"/>
                    </a:lnTo>
                    <a:lnTo>
                      <a:pt x="62" y="13"/>
                    </a:lnTo>
                    <a:lnTo>
                      <a:pt x="67" y="10"/>
                    </a:lnTo>
                    <a:lnTo>
                      <a:pt x="69" y="0"/>
                    </a:lnTo>
                    <a:lnTo>
                      <a:pt x="65" y="3"/>
                    </a:lnTo>
                    <a:lnTo>
                      <a:pt x="51" y="4"/>
                    </a:lnTo>
                    <a:lnTo>
                      <a:pt x="44" y="20"/>
                    </a:lnTo>
                    <a:lnTo>
                      <a:pt x="38" y="26"/>
                    </a:lnTo>
                    <a:lnTo>
                      <a:pt x="32" y="22"/>
                    </a:lnTo>
                    <a:lnTo>
                      <a:pt x="27" y="30"/>
                    </a:lnTo>
                    <a:lnTo>
                      <a:pt x="0" y="40"/>
                    </a:lnTo>
                    <a:lnTo>
                      <a:pt x="11" y="52"/>
                    </a:lnTo>
                    <a:lnTo>
                      <a:pt x="25" y="54"/>
                    </a:lnTo>
                    <a:lnTo>
                      <a:pt x="25" y="65"/>
                    </a:lnTo>
                    <a:lnTo>
                      <a:pt x="24" y="73"/>
                    </a:lnTo>
                    <a:lnTo>
                      <a:pt x="26" y="87"/>
                    </a:lnTo>
                    <a:lnTo>
                      <a:pt x="31" y="99"/>
                    </a:lnTo>
                    <a:lnTo>
                      <a:pt x="33" y="106"/>
                    </a:lnTo>
                    <a:lnTo>
                      <a:pt x="38" y="114"/>
                    </a:lnTo>
                    <a:lnTo>
                      <a:pt x="52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8" name="任意多边形: 形状 307"/>
              <p:cNvSpPr>
                <a:spLocks noChangeAspect="1"/>
              </p:cNvSpPr>
              <p:nvPr/>
            </p:nvSpPr>
            <p:spPr bwMode="gray">
              <a:xfrm>
                <a:off x="3340" y="1146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9" name="任意多边形: 形状 308"/>
              <p:cNvSpPr>
                <a:spLocks noChangeAspect="1"/>
              </p:cNvSpPr>
              <p:nvPr/>
            </p:nvSpPr>
            <p:spPr bwMode="gray">
              <a:xfrm>
                <a:off x="3340" y="1147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0" name="任意多边形: 形状 309"/>
              <p:cNvSpPr>
                <a:spLocks noChangeAspect="1"/>
              </p:cNvSpPr>
              <p:nvPr/>
            </p:nvSpPr>
            <p:spPr bwMode="gray">
              <a:xfrm>
                <a:off x="3313" y="1136"/>
                <a:ext cx="45" cy="54"/>
              </a:xfrm>
              <a:custGeom>
                <a:avLst/>
                <a:gdLst/>
                <a:ahLst/>
                <a:cxnLst>
                  <a:cxn ang="0">
                    <a:pos x="206" y="133"/>
                  </a:cxn>
                  <a:cxn ang="0">
                    <a:pos x="201" y="128"/>
                  </a:cxn>
                  <a:cxn ang="0">
                    <a:pos x="190" y="116"/>
                  </a:cxn>
                  <a:cxn ang="0">
                    <a:pos x="180" y="107"/>
                  </a:cxn>
                  <a:cxn ang="0">
                    <a:pos x="162" y="124"/>
                  </a:cxn>
                  <a:cxn ang="0">
                    <a:pos x="145" y="108"/>
                  </a:cxn>
                  <a:cxn ang="0">
                    <a:pos x="131" y="90"/>
                  </a:cxn>
                  <a:cxn ang="0">
                    <a:pos x="120" y="75"/>
                  </a:cxn>
                  <a:cxn ang="0">
                    <a:pos x="125" y="51"/>
                  </a:cxn>
                  <a:cxn ang="0">
                    <a:pos x="134" y="43"/>
                  </a:cxn>
                  <a:cxn ang="0">
                    <a:pos x="128" y="19"/>
                  </a:cxn>
                  <a:cxn ang="0">
                    <a:pos x="114" y="15"/>
                  </a:cxn>
                  <a:cxn ang="0">
                    <a:pos x="112" y="0"/>
                  </a:cxn>
                  <a:cxn ang="0">
                    <a:pos x="106" y="15"/>
                  </a:cxn>
                  <a:cxn ang="0">
                    <a:pos x="87" y="26"/>
                  </a:cxn>
                  <a:cxn ang="0">
                    <a:pos x="50" y="23"/>
                  </a:cxn>
                  <a:cxn ang="0">
                    <a:pos x="2" y="51"/>
                  </a:cxn>
                  <a:cxn ang="0">
                    <a:pos x="0" y="62"/>
                  </a:cxn>
                  <a:cxn ang="0">
                    <a:pos x="11" y="75"/>
                  </a:cxn>
                  <a:cxn ang="0">
                    <a:pos x="16" y="86"/>
                  </a:cxn>
                  <a:cxn ang="0">
                    <a:pos x="35" y="108"/>
                  </a:cxn>
                  <a:cxn ang="0">
                    <a:pos x="27" y="134"/>
                  </a:cxn>
                  <a:cxn ang="0">
                    <a:pos x="21" y="150"/>
                  </a:cxn>
                  <a:cxn ang="0">
                    <a:pos x="21" y="165"/>
                  </a:cxn>
                  <a:cxn ang="0">
                    <a:pos x="21" y="172"/>
                  </a:cxn>
                  <a:cxn ang="0">
                    <a:pos x="5" y="187"/>
                  </a:cxn>
                  <a:cxn ang="0">
                    <a:pos x="4" y="195"/>
                  </a:cxn>
                  <a:cxn ang="0">
                    <a:pos x="1" y="205"/>
                  </a:cxn>
                  <a:cxn ang="0">
                    <a:pos x="8" y="222"/>
                  </a:cxn>
                  <a:cxn ang="0">
                    <a:pos x="26" y="222"/>
                  </a:cxn>
                  <a:cxn ang="0">
                    <a:pos x="66" y="214"/>
                  </a:cxn>
                  <a:cxn ang="0">
                    <a:pos x="77" y="208"/>
                  </a:cxn>
                  <a:cxn ang="0">
                    <a:pos x="87" y="189"/>
                  </a:cxn>
                  <a:cxn ang="0">
                    <a:pos x="98" y="193"/>
                  </a:cxn>
                  <a:cxn ang="0">
                    <a:pos x="96" y="205"/>
                  </a:cxn>
                  <a:cxn ang="0">
                    <a:pos x="103" y="195"/>
                  </a:cxn>
                  <a:cxn ang="0">
                    <a:pos x="107" y="205"/>
                  </a:cxn>
                  <a:cxn ang="0">
                    <a:pos x="99" y="214"/>
                  </a:cxn>
                  <a:cxn ang="0">
                    <a:pos x="97" y="235"/>
                  </a:cxn>
                  <a:cxn ang="0">
                    <a:pos x="85" y="253"/>
                  </a:cxn>
                  <a:cxn ang="0">
                    <a:pos x="99" y="259"/>
                  </a:cxn>
                  <a:cxn ang="0">
                    <a:pos x="110" y="259"/>
                  </a:cxn>
                  <a:cxn ang="0">
                    <a:pos x="112" y="248"/>
                  </a:cxn>
                  <a:cxn ang="0">
                    <a:pos x="125" y="232"/>
                  </a:cxn>
                  <a:cxn ang="0">
                    <a:pos x="129" y="237"/>
                  </a:cxn>
                  <a:cxn ang="0">
                    <a:pos x="142" y="235"/>
                  </a:cxn>
                  <a:cxn ang="0">
                    <a:pos x="146" y="225"/>
                  </a:cxn>
                  <a:cxn ang="0">
                    <a:pos x="151" y="216"/>
                  </a:cxn>
                  <a:cxn ang="0">
                    <a:pos x="166" y="202"/>
                  </a:cxn>
                  <a:cxn ang="0">
                    <a:pos x="169" y="184"/>
                  </a:cxn>
                  <a:cxn ang="0">
                    <a:pos x="180" y="165"/>
                  </a:cxn>
                  <a:cxn ang="0">
                    <a:pos x="222" y="152"/>
                  </a:cxn>
                  <a:cxn ang="0">
                    <a:pos x="221" y="145"/>
                  </a:cxn>
                </a:cxnLst>
                <a:rect l="0" t="0" r="r" b="b"/>
                <a:pathLst>
                  <a:path w="222" h="268">
                    <a:moveTo>
                      <a:pt x="207" y="140"/>
                    </a:moveTo>
                    <a:lnTo>
                      <a:pt x="206" y="133"/>
                    </a:lnTo>
                    <a:lnTo>
                      <a:pt x="201" y="133"/>
                    </a:lnTo>
                    <a:lnTo>
                      <a:pt x="201" y="128"/>
                    </a:lnTo>
                    <a:lnTo>
                      <a:pt x="196" y="117"/>
                    </a:lnTo>
                    <a:lnTo>
                      <a:pt x="190" y="116"/>
                    </a:lnTo>
                    <a:lnTo>
                      <a:pt x="184" y="106"/>
                    </a:lnTo>
                    <a:lnTo>
                      <a:pt x="180" y="107"/>
                    </a:lnTo>
                    <a:lnTo>
                      <a:pt x="178" y="114"/>
                    </a:lnTo>
                    <a:lnTo>
                      <a:pt x="162" y="124"/>
                    </a:lnTo>
                    <a:lnTo>
                      <a:pt x="150" y="116"/>
                    </a:lnTo>
                    <a:lnTo>
                      <a:pt x="145" y="108"/>
                    </a:lnTo>
                    <a:lnTo>
                      <a:pt x="139" y="106"/>
                    </a:lnTo>
                    <a:lnTo>
                      <a:pt x="131" y="90"/>
                    </a:lnTo>
                    <a:lnTo>
                      <a:pt x="124" y="86"/>
                    </a:lnTo>
                    <a:lnTo>
                      <a:pt x="120" y="75"/>
                    </a:lnTo>
                    <a:lnTo>
                      <a:pt x="120" y="64"/>
                    </a:lnTo>
                    <a:lnTo>
                      <a:pt x="125" y="51"/>
                    </a:lnTo>
                    <a:lnTo>
                      <a:pt x="134" y="53"/>
                    </a:lnTo>
                    <a:lnTo>
                      <a:pt x="134" y="43"/>
                    </a:lnTo>
                    <a:lnTo>
                      <a:pt x="137" y="37"/>
                    </a:lnTo>
                    <a:lnTo>
                      <a:pt x="128" y="19"/>
                    </a:lnTo>
                    <a:lnTo>
                      <a:pt x="119" y="25"/>
                    </a:lnTo>
                    <a:lnTo>
                      <a:pt x="114" y="15"/>
                    </a:lnTo>
                    <a:lnTo>
                      <a:pt x="114" y="6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6" y="15"/>
                    </a:lnTo>
                    <a:lnTo>
                      <a:pt x="93" y="17"/>
                    </a:lnTo>
                    <a:lnTo>
                      <a:pt x="87" y="26"/>
                    </a:lnTo>
                    <a:lnTo>
                      <a:pt x="66" y="28"/>
                    </a:lnTo>
                    <a:lnTo>
                      <a:pt x="50" y="23"/>
                    </a:lnTo>
                    <a:lnTo>
                      <a:pt x="28" y="32"/>
                    </a:lnTo>
                    <a:lnTo>
                      <a:pt x="2" y="51"/>
                    </a:lnTo>
                    <a:lnTo>
                      <a:pt x="2" y="59"/>
                    </a:lnTo>
                    <a:lnTo>
                      <a:pt x="0" y="62"/>
                    </a:lnTo>
                    <a:lnTo>
                      <a:pt x="6" y="66"/>
                    </a:lnTo>
                    <a:lnTo>
                      <a:pt x="11" y="75"/>
                    </a:lnTo>
                    <a:lnTo>
                      <a:pt x="16" y="75"/>
                    </a:lnTo>
                    <a:lnTo>
                      <a:pt x="16" y="86"/>
                    </a:lnTo>
                    <a:lnTo>
                      <a:pt x="39" y="101"/>
                    </a:lnTo>
                    <a:lnTo>
                      <a:pt x="35" y="108"/>
                    </a:lnTo>
                    <a:lnTo>
                      <a:pt x="34" y="119"/>
                    </a:lnTo>
                    <a:lnTo>
                      <a:pt x="27" y="134"/>
                    </a:lnTo>
                    <a:lnTo>
                      <a:pt x="27" y="140"/>
                    </a:lnTo>
                    <a:lnTo>
                      <a:pt x="21" y="150"/>
                    </a:lnTo>
                    <a:lnTo>
                      <a:pt x="22" y="156"/>
                    </a:lnTo>
                    <a:lnTo>
                      <a:pt x="21" y="165"/>
                    </a:lnTo>
                    <a:lnTo>
                      <a:pt x="20" y="166"/>
                    </a:lnTo>
                    <a:lnTo>
                      <a:pt x="21" y="172"/>
                    </a:lnTo>
                    <a:lnTo>
                      <a:pt x="20" y="177"/>
                    </a:lnTo>
                    <a:lnTo>
                      <a:pt x="5" y="187"/>
                    </a:lnTo>
                    <a:lnTo>
                      <a:pt x="5" y="192"/>
                    </a:lnTo>
                    <a:lnTo>
                      <a:pt x="4" y="195"/>
                    </a:lnTo>
                    <a:lnTo>
                      <a:pt x="0" y="198"/>
                    </a:lnTo>
                    <a:lnTo>
                      <a:pt x="1" y="205"/>
                    </a:lnTo>
                    <a:lnTo>
                      <a:pt x="0" y="214"/>
                    </a:lnTo>
                    <a:lnTo>
                      <a:pt x="8" y="222"/>
                    </a:lnTo>
                    <a:lnTo>
                      <a:pt x="17" y="216"/>
                    </a:lnTo>
                    <a:lnTo>
                      <a:pt x="26" y="222"/>
                    </a:lnTo>
                    <a:lnTo>
                      <a:pt x="32" y="215"/>
                    </a:lnTo>
                    <a:lnTo>
                      <a:pt x="66" y="214"/>
                    </a:lnTo>
                    <a:lnTo>
                      <a:pt x="67" y="210"/>
                    </a:lnTo>
                    <a:lnTo>
                      <a:pt x="77" y="208"/>
                    </a:lnTo>
                    <a:lnTo>
                      <a:pt x="80" y="198"/>
                    </a:lnTo>
                    <a:lnTo>
                      <a:pt x="87" y="189"/>
                    </a:lnTo>
                    <a:lnTo>
                      <a:pt x="97" y="191"/>
                    </a:lnTo>
                    <a:lnTo>
                      <a:pt x="98" y="193"/>
                    </a:lnTo>
                    <a:lnTo>
                      <a:pt x="94" y="200"/>
                    </a:lnTo>
                    <a:lnTo>
                      <a:pt x="96" y="205"/>
                    </a:lnTo>
                    <a:lnTo>
                      <a:pt x="98" y="209"/>
                    </a:lnTo>
                    <a:lnTo>
                      <a:pt x="103" y="195"/>
                    </a:lnTo>
                    <a:lnTo>
                      <a:pt x="110" y="195"/>
                    </a:lnTo>
                    <a:lnTo>
                      <a:pt x="107" y="205"/>
                    </a:lnTo>
                    <a:lnTo>
                      <a:pt x="107" y="210"/>
                    </a:lnTo>
                    <a:lnTo>
                      <a:pt x="99" y="214"/>
                    </a:lnTo>
                    <a:lnTo>
                      <a:pt x="94" y="222"/>
                    </a:lnTo>
                    <a:lnTo>
                      <a:pt x="97" y="235"/>
                    </a:lnTo>
                    <a:lnTo>
                      <a:pt x="96" y="240"/>
                    </a:lnTo>
                    <a:lnTo>
                      <a:pt x="85" y="253"/>
                    </a:lnTo>
                    <a:lnTo>
                      <a:pt x="91" y="265"/>
                    </a:lnTo>
                    <a:lnTo>
                      <a:pt x="99" y="259"/>
                    </a:lnTo>
                    <a:lnTo>
                      <a:pt x="101" y="268"/>
                    </a:lnTo>
                    <a:lnTo>
                      <a:pt x="110" y="259"/>
                    </a:lnTo>
                    <a:lnTo>
                      <a:pt x="109" y="252"/>
                    </a:lnTo>
                    <a:lnTo>
                      <a:pt x="112" y="248"/>
                    </a:lnTo>
                    <a:lnTo>
                      <a:pt x="125" y="238"/>
                    </a:lnTo>
                    <a:lnTo>
                      <a:pt x="125" y="232"/>
                    </a:lnTo>
                    <a:lnTo>
                      <a:pt x="126" y="232"/>
                    </a:lnTo>
                    <a:lnTo>
                      <a:pt x="129" y="237"/>
                    </a:lnTo>
                    <a:lnTo>
                      <a:pt x="133" y="240"/>
                    </a:lnTo>
                    <a:lnTo>
                      <a:pt x="142" y="235"/>
                    </a:lnTo>
                    <a:lnTo>
                      <a:pt x="144" y="229"/>
                    </a:lnTo>
                    <a:lnTo>
                      <a:pt x="146" y="225"/>
                    </a:lnTo>
                    <a:lnTo>
                      <a:pt x="151" y="226"/>
                    </a:lnTo>
                    <a:lnTo>
                      <a:pt x="151" y="216"/>
                    </a:lnTo>
                    <a:lnTo>
                      <a:pt x="160" y="213"/>
                    </a:lnTo>
                    <a:lnTo>
                      <a:pt x="166" y="202"/>
                    </a:lnTo>
                    <a:lnTo>
                      <a:pt x="166" y="193"/>
                    </a:lnTo>
                    <a:lnTo>
                      <a:pt x="169" y="184"/>
                    </a:lnTo>
                    <a:lnTo>
                      <a:pt x="179" y="175"/>
                    </a:lnTo>
                    <a:lnTo>
                      <a:pt x="180" y="165"/>
                    </a:lnTo>
                    <a:lnTo>
                      <a:pt x="204" y="152"/>
                    </a:lnTo>
                    <a:lnTo>
                      <a:pt x="222" y="152"/>
                    </a:lnTo>
                    <a:lnTo>
                      <a:pt x="222" y="148"/>
                    </a:lnTo>
                    <a:lnTo>
                      <a:pt x="221" y="145"/>
                    </a:lnTo>
                    <a:lnTo>
                      <a:pt x="207" y="14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1" name="任意多边形: 形状 310"/>
              <p:cNvSpPr>
                <a:spLocks noChangeAspect="1"/>
              </p:cNvSpPr>
              <p:nvPr/>
            </p:nvSpPr>
            <p:spPr bwMode="gray">
              <a:xfrm>
                <a:off x="3284" y="1036"/>
                <a:ext cx="99" cy="52"/>
              </a:xfrm>
              <a:custGeom>
                <a:avLst/>
                <a:gdLst/>
                <a:ahLst/>
                <a:cxnLst>
                  <a:cxn ang="0">
                    <a:pos x="20" y="11"/>
                  </a:cxn>
                  <a:cxn ang="0">
                    <a:pos x="23" y="22"/>
                  </a:cxn>
                  <a:cxn ang="0">
                    <a:pos x="2" y="41"/>
                  </a:cxn>
                  <a:cxn ang="0">
                    <a:pos x="15" y="61"/>
                  </a:cxn>
                  <a:cxn ang="0">
                    <a:pos x="23" y="72"/>
                  </a:cxn>
                  <a:cxn ang="0">
                    <a:pos x="29" y="76"/>
                  </a:cxn>
                  <a:cxn ang="0">
                    <a:pos x="36" y="91"/>
                  </a:cxn>
                  <a:cxn ang="0">
                    <a:pos x="70" y="97"/>
                  </a:cxn>
                  <a:cxn ang="0">
                    <a:pos x="85" y="86"/>
                  </a:cxn>
                  <a:cxn ang="0">
                    <a:pos x="121" y="79"/>
                  </a:cxn>
                  <a:cxn ang="0">
                    <a:pos x="144" y="69"/>
                  </a:cxn>
                  <a:cxn ang="0">
                    <a:pos x="202" y="66"/>
                  </a:cxn>
                  <a:cxn ang="0">
                    <a:pos x="199" y="76"/>
                  </a:cxn>
                  <a:cxn ang="0">
                    <a:pos x="209" y="88"/>
                  </a:cxn>
                  <a:cxn ang="0">
                    <a:pos x="202" y="96"/>
                  </a:cxn>
                  <a:cxn ang="0">
                    <a:pos x="153" y="106"/>
                  </a:cxn>
                  <a:cxn ang="0">
                    <a:pos x="133" y="106"/>
                  </a:cxn>
                  <a:cxn ang="0">
                    <a:pos x="145" y="123"/>
                  </a:cxn>
                  <a:cxn ang="0">
                    <a:pos x="158" y="130"/>
                  </a:cxn>
                  <a:cxn ang="0">
                    <a:pos x="153" y="144"/>
                  </a:cxn>
                  <a:cxn ang="0">
                    <a:pos x="117" y="131"/>
                  </a:cxn>
                  <a:cxn ang="0">
                    <a:pos x="98" y="119"/>
                  </a:cxn>
                  <a:cxn ang="0">
                    <a:pos x="86" y="138"/>
                  </a:cxn>
                  <a:cxn ang="0">
                    <a:pos x="106" y="158"/>
                  </a:cxn>
                  <a:cxn ang="0">
                    <a:pos x="142" y="183"/>
                  </a:cxn>
                  <a:cxn ang="0">
                    <a:pos x="160" y="199"/>
                  </a:cxn>
                  <a:cxn ang="0">
                    <a:pos x="175" y="188"/>
                  </a:cxn>
                  <a:cxn ang="0">
                    <a:pos x="186" y="183"/>
                  </a:cxn>
                  <a:cxn ang="0">
                    <a:pos x="218" y="187"/>
                  </a:cxn>
                  <a:cxn ang="0">
                    <a:pos x="249" y="187"/>
                  </a:cxn>
                  <a:cxn ang="0">
                    <a:pos x="244" y="206"/>
                  </a:cxn>
                  <a:cxn ang="0">
                    <a:pos x="257" y="228"/>
                  </a:cxn>
                  <a:cxn ang="0">
                    <a:pos x="261" y="246"/>
                  </a:cxn>
                  <a:cxn ang="0">
                    <a:pos x="279" y="259"/>
                  </a:cxn>
                  <a:cxn ang="0">
                    <a:pos x="287" y="259"/>
                  </a:cxn>
                  <a:cxn ang="0">
                    <a:pos x="332" y="236"/>
                  </a:cxn>
                  <a:cxn ang="0">
                    <a:pos x="354" y="211"/>
                  </a:cxn>
                  <a:cxn ang="0">
                    <a:pos x="376" y="209"/>
                  </a:cxn>
                  <a:cxn ang="0">
                    <a:pos x="391" y="208"/>
                  </a:cxn>
                  <a:cxn ang="0">
                    <a:pos x="413" y="182"/>
                  </a:cxn>
                  <a:cxn ang="0">
                    <a:pos x="424" y="163"/>
                  </a:cxn>
                  <a:cxn ang="0">
                    <a:pos x="428" y="150"/>
                  </a:cxn>
                  <a:cxn ang="0">
                    <a:pos x="421" y="124"/>
                  </a:cxn>
                  <a:cxn ang="0">
                    <a:pos x="443" y="112"/>
                  </a:cxn>
                  <a:cxn ang="0">
                    <a:pos x="459" y="87"/>
                  </a:cxn>
                  <a:cxn ang="0">
                    <a:pos x="462" y="79"/>
                  </a:cxn>
                  <a:cxn ang="0">
                    <a:pos x="491" y="57"/>
                  </a:cxn>
                  <a:cxn ang="0">
                    <a:pos x="487" y="28"/>
                  </a:cxn>
                  <a:cxn ang="0">
                    <a:pos x="492" y="11"/>
                  </a:cxn>
                  <a:cxn ang="0">
                    <a:pos x="235" y="0"/>
                  </a:cxn>
                  <a:cxn ang="0">
                    <a:pos x="228" y="11"/>
                  </a:cxn>
                  <a:cxn ang="0">
                    <a:pos x="67" y="0"/>
                  </a:cxn>
                  <a:cxn ang="0">
                    <a:pos x="35" y="0"/>
                  </a:cxn>
                </a:cxnLst>
                <a:rect l="0" t="0" r="r" b="b"/>
                <a:pathLst>
                  <a:path w="496" h="260">
                    <a:moveTo>
                      <a:pt x="32" y="12"/>
                    </a:moveTo>
                    <a:lnTo>
                      <a:pt x="30" y="17"/>
                    </a:lnTo>
                    <a:lnTo>
                      <a:pt x="20" y="11"/>
                    </a:lnTo>
                    <a:lnTo>
                      <a:pt x="18" y="12"/>
                    </a:lnTo>
                    <a:lnTo>
                      <a:pt x="23" y="18"/>
                    </a:lnTo>
                    <a:lnTo>
                      <a:pt x="23" y="22"/>
                    </a:lnTo>
                    <a:lnTo>
                      <a:pt x="13" y="22"/>
                    </a:lnTo>
                    <a:lnTo>
                      <a:pt x="0" y="36"/>
                    </a:lnTo>
                    <a:lnTo>
                      <a:pt x="2" y="41"/>
                    </a:lnTo>
                    <a:lnTo>
                      <a:pt x="9" y="43"/>
                    </a:lnTo>
                    <a:lnTo>
                      <a:pt x="8" y="54"/>
                    </a:lnTo>
                    <a:lnTo>
                      <a:pt x="15" y="61"/>
                    </a:lnTo>
                    <a:lnTo>
                      <a:pt x="15" y="68"/>
                    </a:lnTo>
                    <a:lnTo>
                      <a:pt x="21" y="80"/>
                    </a:lnTo>
                    <a:lnTo>
                      <a:pt x="23" y="72"/>
                    </a:lnTo>
                    <a:lnTo>
                      <a:pt x="29" y="68"/>
                    </a:lnTo>
                    <a:lnTo>
                      <a:pt x="27" y="72"/>
                    </a:lnTo>
                    <a:lnTo>
                      <a:pt x="29" y="76"/>
                    </a:lnTo>
                    <a:lnTo>
                      <a:pt x="32" y="77"/>
                    </a:lnTo>
                    <a:lnTo>
                      <a:pt x="29" y="85"/>
                    </a:lnTo>
                    <a:lnTo>
                      <a:pt x="36" y="91"/>
                    </a:lnTo>
                    <a:lnTo>
                      <a:pt x="67" y="88"/>
                    </a:lnTo>
                    <a:lnTo>
                      <a:pt x="70" y="91"/>
                    </a:lnTo>
                    <a:lnTo>
                      <a:pt x="70" y="97"/>
                    </a:lnTo>
                    <a:lnTo>
                      <a:pt x="75" y="98"/>
                    </a:lnTo>
                    <a:lnTo>
                      <a:pt x="85" y="90"/>
                    </a:lnTo>
                    <a:lnTo>
                      <a:pt x="85" y="86"/>
                    </a:lnTo>
                    <a:lnTo>
                      <a:pt x="102" y="86"/>
                    </a:lnTo>
                    <a:lnTo>
                      <a:pt x="107" y="79"/>
                    </a:lnTo>
                    <a:lnTo>
                      <a:pt x="121" y="79"/>
                    </a:lnTo>
                    <a:lnTo>
                      <a:pt x="122" y="74"/>
                    </a:lnTo>
                    <a:lnTo>
                      <a:pt x="142" y="76"/>
                    </a:lnTo>
                    <a:lnTo>
                      <a:pt x="144" y="69"/>
                    </a:lnTo>
                    <a:lnTo>
                      <a:pt x="187" y="70"/>
                    </a:lnTo>
                    <a:lnTo>
                      <a:pt x="192" y="63"/>
                    </a:lnTo>
                    <a:lnTo>
                      <a:pt x="202" y="66"/>
                    </a:lnTo>
                    <a:lnTo>
                      <a:pt x="207" y="60"/>
                    </a:lnTo>
                    <a:lnTo>
                      <a:pt x="207" y="71"/>
                    </a:lnTo>
                    <a:lnTo>
                      <a:pt x="199" y="76"/>
                    </a:lnTo>
                    <a:lnTo>
                      <a:pt x="211" y="77"/>
                    </a:lnTo>
                    <a:lnTo>
                      <a:pt x="209" y="81"/>
                    </a:lnTo>
                    <a:lnTo>
                      <a:pt x="209" y="88"/>
                    </a:lnTo>
                    <a:lnTo>
                      <a:pt x="201" y="91"/>
                    </a:lnTo>
                    <a:lnTo>
                      <a:pt x="201" y="95"/>
                    </a:lnTo>
                    <a:lnTo>
                      <a:pt x="202" y="96"/>
                    </a:lnTo>
                    <a:lnTo>
                      <a:pt x="201" y="99"/>
                    </a:lnTo>
                    <a:lnTo>
                      <a:pt x="156" y="98"/>
                    </a:lnTo>
                    <a:lnTo>
                      <a:pt x="153" y="106"/>
                    </a:lnTo>
                    <a:lnTo>
                      <a:pt x="149" y="104"/>
                    </a:lnTo>
                    <a:lnTo>
                      <a:pt x="149" y="98"/>
                    </a:lnTo>
                    <a:lnTo>
                      <a:pt x="133" y="106"/>
                    </a:lnTo>
                    <a:lnTo>
                      <a:pt x="136" y="112"/>
                    </a:lnTo>
                    <a:lnTo>
                      <a:pt x="132" y="118"/>
                    </a:lnTo>
                    <a:lnTo>
                      <a:pt x="145" y="123"/>
                    </a:lnTo>
                    <a:lnTo>
                      <a:pt x="147" y="128"/>
                    </a:lnTo>
                    <a:lnTo>
                      <a:pt x="156" y="127"/>
                    </a:lnTo>
                    <a:lnTo>
                      <a:pt x="158" y="130"/>
                    </a:lnTo>
                    <a:lnTo>
                      <a:pt x="158" y="135"/>
                    </a:lnTo>
                    <a:lnTo>
                      <a:pt x="161" y="140"/>
                    </a:lnTo>
                    <a:lnTo>
                      <a:pt x="153" y="144"/>
                    </a:lnTo>
                    <a:lnTo>
                      <a:pt x="144" y="135"/>
                    </a:lnTo>
                    <a:lnTo>
                      <a:pt x="118" y="138"/>
                    </a:lnTo>
                    <a:lnTo>
                      <a:pt x="117" y="131"/>
                    </a:lnTo>
                    <a:lnTo>
                      <a:pt x="112" y="130"/>
                    </a:lnTo>
                    <a:lnTo>
                      <a:pt x="112" y="124"/>
                    </a:lnTo>
                    <a:lnTo>
                      <a:pt x="98" y="119"/>
                    </a:lnTo>
                    <a:lnTo>
                      <a:pt x="85" y="128"/>
                    </a:lnTo>
                    <a:lnTo>
                      <a:pt x="84" y="131"/>
                    </a:lnTo>
                    <a:lnTo>
                      <a:pt x="86" y="138"/>
                    </a:lnTo>
                    <a:lnTo>
                      <a:pt x="94" y="145"/>
                    </a:lnTo>
                    <a:lnTo>
                      <a:pt x="96" y="154"/>
                    </a:lnTo>
                    <a:lnTo>
                      <a:pt x="106" y="158"/>
                    </a:lnTo>
                    <a:lnTo>
                      <a:pt x="115" y="172"/>
                    </a:lnTo>
                    <a:lnTo>
                      <a:pt x="139" y="174"/>
                    </a:lnTo>
                    <a:lnTo>
                      <a:pt x="142" y="183"/>
                    </a:lnTo>
                    <a:lnTo>
                      <a:pt x="142" y="194"/>
                    </a:lnTo>
                    <a:lnTo>
                      <a:pt x="150" y="203"/>
                    </a:lnTo>
                    <a:lnTo>
                      <a:pt x="160" y="199"/>
                    </a:lnTo>
                    <a:lnTo>
                      <a:pt x="161" y="199"/>
                    </a:lnTo>
                    <a:lnTo>
                      <a:pt x="161" y="194"/>
                    </a:lnTo>
                    <a:lnTo>
                      <a:pt x="175" y="188"/>
                    </a:lnTo>
                    <a:lnTo>
                      <a:pt x="181" y="195"/>
                    </a:lnTo>
                    <a:lnTo>
                      <a:pt x="182" y="183"/>
                    </a:lnTo>
                    <a:lnTo>
                      <a:pt x="186" y="183"/>
                    </a:lnTo>
                    <a:lnTo>
                      <a:pt x="187" y="190"/>
                    </a:lnTo>
                    <a:lnTo>
                      <a:pt x="203" y="199"/>
                    </a:lnTo>
                    <a:lnTo>
                      <a:pt x="218" y="187"/>
                    </a:lnTo>
                    <a:lnTo>
                      <a:pt x="241" y="195"/>
                    </a:lnTo>
                    <a:lnTo>
                      <a:pt x="246" y="192"/>
                    </a:lnTo>
                    <a:lnTo>
                      <a:pt x="249" y="187"/>
                    </a:lnTo>
                    <a:lnTo>
                      <a:pt x="250" y="188"/>
                    </a:lnTo>
                    <a:lnTo>
                      <a:pt x="249" y="198"/>
                    </a:lnTo>
                    <a:lnTo>
                      <a:pt x="244" y="206"/>
                    </a:lnTo>
                    <a:lnTo>
                      <a:pt x="246" y="224"/>
                    </a:lnTo>
                    <a:lnTo>
                      <a:pt x="254" y="232"/>
                    </a:lnTo>
                    <a:lnTo>
                      <a:pt x="257" y="228"/>
                    </a:lnTo>
                    <a:lnTo>
                      <a:pt x="255" y="236"/>
                    </a:lnTo>
                    <a:lnTo>
                      <a:pt x="263" y="243"/>
                    </a:lnTo>
                    <a:lnTo>
                      <a:pt x="261" y="246"/>
                    </a:lnTo>
                    <a:lnTo>
                      <a:pt x="262" y="249"/>
                    </a:lnTo>
                    <a:lnTo>
                      <a:pt x="278" y="253"/>
                    </a:lnTo>
                    <a:lnTo>
                      <a:pt x="279" y="259"/>
                    </a:lnTo>
                    <a:lnTo>
                      <a:pt x="283" y="260"/>
                    </a:lnTo>
                    <a:lnTo>
                      <a:pt x="287" y="254"/>
                    </a:lnTo>
                    <a:lnTo>
                      <a:pt x="287" y="259"/>
                    </a:lnTo>
                    <a:lnTo>
                      <a:pt x="315" y="255"/>
                    </a:lnTo>
                    <a:lnTo>
                      <a:pt x="328" y="247"/>
                    </a:lnTo>
                    <a:lnTo>
                      <a:pt x="332" y="236"/>
                    </a:lnTo>
                    <a:lnTo>
                      <a:pt x="333" y="221"/>
                    </a:lnTo>
                    <a:lnTo>
                      <a:pt x="337" y="217"/>
                    </a:lnTo>
                    <a:lnTo>
                      <a:pt x="354" y="211"/>
                    </a:lnTo>
                    <a:lnTo>
                      <a:pt x="367" y="199"/>
                    </a:lnTo>
                    <a:lnTo>
                      <a:pt x="376" y="204"/>
                    </a:lnTo>
                    <a:lnTo>
                      <a:pt x="376" y="209"/>
                    </a:lnTo>
                    <a:lnTo>
                      <a:pt x="379" y="211"/>
                    </a:lnTo>
                    <a:lnTo>
                      <a:pt x="385" y="204"/>
                    </a:lnTo>
                    <a:lnTo>
                      <a:pt x="391" y="208"/>
                    </a:lnTo>
                    <a:lnTo>
                      <a:pt x="405" y="194"/>
                    </a:lnTo>
                    <a:lnTo>
                      <a:pt x="414" y="188"/>
                    </a:lnTo>
                    <a:lnTo>
                      <a:pt x="413" y="182"/>
                    </a:lnTo>
                    <a:lnTo>
                      <a:pt x="418" y="174"/>
                    </a:lnTo>
                    <a:lnTo>
                      <a:pt x="417" y="166"/>
                    </a:lnTo>
                    <a:lnTo>
                      <a:pt x="424" y="163"/>
                    </a:lnTo>
                    <a:lnTo>
                      <a:pt x="425" y="156"/>
                    </a:lnTo>
                    <a:lnTo>
                      <a:pt x="425" y="150"/>
                    </a:lnTo>
                    <a:lnTo>
                      <a:pt x="428" y="150"/>
                    </a:lnTo>
                    <a:lnTo>
                      <a:pt x="427" y="142"/>
                    </a:lnTo>
                    <a:lnTo>
                      <a:pt x="422" y="140"/>
                    </a:lnTo>
                    <a:lnTo>
                      <a:pt x="421" y="124"/>
                    </a:lnTo>
                    <a:lnTo>
                      <a:pt x="433" y="114"/>
                    </a:lnTo>
                    <a:lnTo>
                      <a:pt x="434" y="109"/>
                    </a:lnTo>
                    <a:lnTo>
                      <a:pt x="443" y="112"/>
                    </a:lnTo>
                    <a:lnTo>
                      <a:pt x="448" y="98"/>
                    </a:lnTo>
                    <a:lnTo>
                      <a:pt x="455" y="99"/>
                    </a:lnTo>
                    <a:lnTo>
                      <a:pt x="459" y="87"/>
                    </a:lnTo>
                    <a:lnTo>
                      <a:pt x="465" y="86"/>
                    </a:lnTo>
                    <a:lnTo>
                      <a:pt x="462" y="84"/>
                    </a:lnTo>
                    <a:lnTo>
                      <a:pt x="462" y="79"/>
                    </a:lnTo>
                    <a:lnTo>
                      <a:pt x="472" y="66"/>
                    </a:lnTo>
                    <a:lnTo>
                      <a:pt x="473" y="60"/>
                    </a:lnTo>
                    <a:lnTo>
                      <a:pt x="491" y="57"/>
                    </a:lnTo>
                    <a:lnTo>
                      <a:pt x="494" y="44"/>
                    </a:lnTo>
                    <a:lnTo>
                      <a:pt x="496" y="37"/>
                    </a:lnTo>
                    <a:lnTo>
                      <a:pt x="487" y="28"/>
                    </a:lnTo>
                    <a:lnTo>
                      <a:pt x="488" y="26"/>
                    </a:lnTo>
                    <a:lnTo>
                      <a:pt x="487" y="21"/>
                    </a:lnTo>
                    <a:lnTo>
                      <a:pt x="492" y="11"/>
                    </a:lnTo>
                    <a:lnTo>
                      <a:pt x="491" y="4"/>
                    </a:lnTo>
                    <a:lnTo>
                      <a:pt x="492" y="0"/>
                    </a:lnTo>
                    <a:lnTo>
                      <a:pt x="235" y="0"/>
                    </a:lnTo>
                    <a:lnTo>
                      <a:pt x="235" y="4"/>
                    </a:lnTo>
                    <a:lnTo>
                      <a:pt x="230" y="2"/>
                    </a:lnTo>
                    <a:lnTo>
                      <a:pt x="228" y="11"/>
                    </a:lnTo>
                    <a:lnTo>
                      <a:pt x="222" y="5"/>
                    </a:lnTo>
                    <a:lnTo>
                      <a:pt x="219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6" y="0"/>
                    </a:lnTo>
                    <a:lnTo>
                      <a:pt x="35" y="0"/>
                    </a:lnTo>
                    <a:lnTo>
                      <a:pt x="31" y="6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8" name="任意多边形: 形状 77"/>
            <p:cNvSpPr>
              <a:spLocks noChangeAspect="1"/>
            </p:cNvSpPr>
            <p:nvPr/>
          </p:nvSpPr>
          <p:spPr bwMode="gray">
            <a:xfrm>
              <a:off x="5129196" y="3024686"/>
              <a:ext cx="6361" cy="698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任意多边形: 形状 78"/>
            <p:cNvSpPr>
              <a:spLocks noChangeAspect="1"/>
            </p:cNvSpPr>
            <p:nvPr/>
          </p:nvSpPr>
          <p:spPr bwMode="gray">
            <a:xfrm>
              <a:off x="5467895" y="2390840"/>
              <a:ext cx="46115" cy="48892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任意多边形: 形状 79"/>
            <p:cNvSpPr>
              <a:spLocks noChangeAspect="1"/>
            </p:cNvSpPr>
            <p:nvPr/>
          </p:nvSpPr>
          <p:spPr bwMode="gray">
            <a:xfrm>
              <a:off x="5407470" y="2504338"/>
              <a:ext cx="46115" cy="34923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任意多边形: 形状 80"/>
            <p:cNvSpPr>
              <a:spLocks noChangeAspect="1"/>
            </p:cNvSpPr>
            <p:nvPr/>
          </p:nvSpPr>
          <p:spPr bwMode="gray">
            <a:xfrm>
              <a:off x="5130786" y="3019448"/>
              <a:ext cx="14312" cy="5239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任意多边形: 形状 81"/>
            <p:cNvSpPr>
              <a:spLocks noChangeAspect="1"/>
            </p:cNvSpPr>
            <p:nvPr/>
          </p:nvSpPr>
          <p:spPr bwMode="gray">
            <a:xfrm>
              <a:off x="4625121" y="1795408"/>
              <a:ext cx="965216" cy="1225786"/>
            </a:xfrm>
            <a:custGeom>
              <a:avLst/>
              <a:gdLst/>
              <a:ahLst/>
              <a:cxnLst>
                <a:cxn ang="0">
                  <a:pos x="334" y="269"/>
                </a:cxn>
                <a:cxn ang="0">
                  <a:pos x="56" y="423"/>
                </a:cxn>
                <a:cxn ang="0">
                  <a:pos x="87" y="620"/>
                </a:cxn>
                <a:cxn ang="0">
                  <a:pos x="345" y="649"/>
                </a:cxn>
                <a:cxn ang="0">
                  <a:pos x="370" y="802"/>
                </a:cxn>
                <a:cxn ang="0">
                  <a:pos x="203" y="910"/>
                </a:cxn>
                <a:cxn ang="0">
                  <a:pos x="382" y="1005"/>
                </a:cxn>
                <a:cxn ang="0">
                  <a:pos x="663" y="1060"/>
                </a:cxn>
                <a:cxn ang="0">
                  <a:pos x="789" y="1212"/>
                </a:cxn>
                <a:cxn ang="0">
                  <a:pos x="914" y="1457"/>
                </a:cxn>
                <a:cxn ang="0">
                  <a:pos x="957" y="1666"/>
                </a:cxn>
                <a:cxn ang="0">
                  <a:pos x="946" y="1937"/>
                </a:cxn>
                <a:cxn ang="0">
                  <a:pos x="1155" y="1924"/>
                </a:cxn>
                <a:cxn ang="0">
                  <a:pos x="1212" y="2100"/>
                </a:cxn>
                <a:cxn ang="0">
                  <a:pos x="1198" y="2196"/>
                </a:cxn>
                <a:cxn ang="0">
                  <a:pos x="1193" y="2371"/>
                </a:cxn>
                <a:cxn ang="0">
                  <a:pos x="1189" y="2458"/>
                </a:cxn>
                <a:cxn ang="0">
                  <a:pos x="1066" y="2539"/>
                </a:cxn>
                <a:cxn ang="0">
                  <a:pos x="1064" y="2750"/>
                </a:cxn>
                <a:cxn ang="0">
                  <a:pos x="1125" y="2895"/>
                </a:cxn>
                <a:cxn ang="0">
                  <a:pos x="1211" y="2960"/>
                </a:cxn>
                <a:cxn ang="0">
                  <a:pos x="1195" y="3116"/>
                </a:cxn>
                <a:cxn ang="0">
                  <a:pos x="1279" y="3272"/>
                </a:cxn>
                <a:cxn ang="0">
                  <a:pos x="1338" y="3337"/>
                </a:cxn>
                <a:cxn ang="0">
                  <a:pos x="1363" y="3416"/>
                </a:cxn>
                <a:cxn ang="0">
                  <a:pos x="1470" y="3433"/>
                </a:cxn>
                <a:cxn ang="0">
                  <a:pos x="1537" y="3452"/>
                </a:cxn>
                <a:cxn ang="0">
                  <a:pos x="1629" y="3467"/>
                </a:cxn>
                <a:cxn ang="0">
                  <a:pos x="1687" y="3305"/>
                </a:cxn>
                <a:cxn ang="0">
                  <a:pos x="1689" y="3152"/>
                </a:cxn>
                <a:cxn ang="0">
                  <a:pos x="1764" y="3101"/>
                </a:cxn>
                <a:cxn ang="0">
                  <a:pos x="1753" y="2943"/>
                </a:cxn>
                <a:cxn ang="0">
                  <a:pos x="1812" y="2852"/>
                </a:cxn>
                <a:cxn ang="0">
                  <a:pos x="1901" y="2792"/>
                </a:cxn>
                <a:cxn ang="0">
                  <a:pos x="1930" y="2799"/>
                </a:cxn>
                <a:cxn ang="0">
                  <a:pos x="2028" y="2774"/>
                </a:cxn>
                <a:cxn ang="0">
                  <a:pos x="2118" y="2690"/>
                </a:cxn>
                <a:cxn ang="0">
                  <a:pos x="2174" y="2551"/>
                </a:cxn>
                <a:cxn ang="0">
                  <a:pos x="2221" y="2438"/>
                </a:cxn>
                <a:cxn ang="0">
                  <a:pos x="2324" y="2497"/>
                </a:cxn>
                <a:cxn ang="0">
                  <a:pos x="2398" y="2454"/>
                </a:cxn>
                <a:cxn ang="0">
                  <a:pos x="2533" y="2404"/>
                </a:cxn>
                <a:cxn ang="0">
                  <a:pos x="2608" y="2324"/>
                </a:cxn>
                <a:cxn ang="0">
                  <a:pos x="2693" y="2260"/>
                </a:cxn>
                <a:cxn ang="0">
                  <a:pos x="2744" y="2191"/>
                </a:cxn>
                <a:cxn ang="0">
                  <a:pos x="2518" y="2132"/>
                </a:cxn>
                <a:cxn ang="0">
                  <a:pos x="2535" y="1960"/>
                </a:cxn>
                <a:cxn ang="0">
                  <a:pos x="2675" y="2082"/>
                </a:cxn>
                <a:cxn ang="0">
                  <a:pos x="2798" y="2021"/>
                </a:cxn>
                <a:cxn ang="0">
                  <a:pos x="2734" y="1919"/>
                </a:cxn>
                <a:cxn ang="0">
                  <a:pos x="2637" y="1764"/>
                </a:cxn>
                <a:cxn ang="0">
                  <a:pos x="2526" y="1666"/>
                </a:cxn>
                <a:cxn ang="0">
                  <a:pos x="2780" y="1635"/>
                </a:cxn>
                <a:cxn ang="0">
                  <a:pos x="2761" y="1433"/>
                </a:cxn>
                <a:cxn ang="0">
                  <a:pos x="2855" y="1350"/>
                </a:cxn>
                <a:cxn ang="0">
                  <a:pos x="2914" y="1260"/>
                </a:cxn>
                <a:cxn ang="0">
                  <a:pos x="2866" y="1034"/>
                </a:cxn>
                <a:cxn ang="0">
                  <a:pos x="2763" y="931"/>
                </a:cxn>
                <a:cxn ang="0">
                  <a:pos x="3000" y="845"/>
                </a:cxn>
                <a:cxn ang="0">
                  <a:pos x="2868" y="650"/>
                </a:cxn>
                <a:cxn ang="0">
                  <a:pos x="2831" y="472"/>
                </a:cxn>
                <a:cxn ang="0">
                  <a:pos x="2931" y="232"/>
                </a:cxn>
                <a:cxn ang="0">
                  <a:pos x="3035" y="0"/>
                </a:cxn>
              </a:cxnLst>
              <a:rect l="0" t="0" r="r" b="b"/>
              <a:pathLst>
                <a:path w="3035" h="3510">
                  <a:moveTo>
                    <a:pt x="430" y="18"/>
                  </a:moveTo>
                  <a:lnTo>
                    <a:pt x="443" y="28"/>
                  </a:lnTo>
                  <a:lnTo>
                    <a:pt x="454" y="26"/>
                  </a:lnTo>
                  <a:lnTo>
                    <a:pt x="467" y="50"/>
                  </a:lnTo>
                  <a:lnTo>
                    <a:pt x="458" y="63"/>
                  </a:lnTo>
                  <a:lnTo>
                    <a:pt x="442" y="66"/>
                  </a:lnTo>
                  <a:lnTo>
                    <a:pt x="427" y="63"/>
                  </a:lnTo>
                  <a:lnTo>
                    <a:pt x="420" y="93"/>
                  </a:lnTo>
                  <a:lnTo>
                    <a:pt x="430" y="101"/>
                  </a:lnTo>
                  <a:lnTo>
                    <a:pt x="438" y="117"/>
                  </a:lnTo>
                  <a:lnTo>
                    <a:pt x="442" y="131"/>
                  </a:lnTo>
                  <a:lnTo>
                    <a:pt x="442" y="147"/>
                  </a:lnTo>
                  <a:lnTo>
                    <a:pt x="443" y="157"/>
                  </a:lnTo>
                  <a:lnTo>
                    <a:pt x="424" y="183"/>
                  </a:lnTo>
                  <a:lnTo>
                    <a:pt x="416" y="204"/>
                  </a:lnTo>
                  <a:lnTo>
                    <a:pt x="406" y="212"/>
                  </a:lnTo>
                  <a:lnTo>
                    <a:pt x="382" y="255"/>
                  </a:lnTo>
                  <a:lnTo>
                    <a:pt x="377" y="276"/>
                  </a:lnTo>
                  <a:lnTo>
                    <a:pt x="368" y="283"/>
                  </a:lnTo>
                  <a:lnTo>
                    <a:pt x="363" y="278"/>
                  </a:lnTo>
                  <a:lnTo>
                    <a:pt x="351" y="278"/>
                  </a:lnTo>
                  <a:lnTo>
                    <a:pt x="334" y="269"/>
                  </a:lnTo>
                  <a:lnTo>
                    <a:pt x="322" y="278"/>
                  </a:lnTo>
                  <a:lnTo>
                    <a:pt x="311" y="258"/>
                  </a:lnTo>
                  <a:lnTo>
                    <a:pt x="275" y="274"/>
                  </a:lnTo>
                  <a:lnTo>
                    <a:pt x="274" y="284"/>
                  </a:lnTo>
                  <a:lnTo>
                    <a:pt x="263" y="278"/>
                  </a:lnTo>
                  <a:lnTo>
                    <a:pt x="231" y="285"/>
                  </a:lnTo>
                  <a:lnTo>
                    <a:pt x="204" y="305"/>
                  </a:lnTo>
                  <a:lnTo>
                    <a:pt x="195" y="314"/>
                  </a:lnTo>
                  <a:lnTo>
                    <a:pt x="201" y="325"/>
                  </a:lnTo>
                  <a:lnTo>
                    <a:pt x="217" y="330"/>
                  </a:lnTo>
                  <a:lnTo>
                    <a:pt x="216" y="343"/>
                  </a:lnTo>
                  <a:lnTo>
                    <a:pt x="199" y="337"/>
                  </a:lnTo>
                  <a:lnTo>
                    <a:pt x="191" y="341"/>
                  </a:lnTo>
                  <a:lnTo>
                    <a:pt x="189" y="350"/>
                  </a:lnTo>
                  <a:lnTo>
                    <a:pt x="183" y="355"/>
                  </a:lnTo>
                  <a:lnTo>
                    <a:pt x="153" y="357"/>
                  </a:lnTo>
                  <a:lnTo>
                    <a:pt x="140" y="370"/>
                  </a:lnTo>
                  <a:lnTo>
                    <a:pt x="114" y="378"/>
                  </a:lnTo>
                  <a:lnTo>
                    <a:pt x="106" y="411"/>
                  </a:lnTo>
                  <a:lnTo>
                    <a:pt x="87" y="402"/>
                  </a:lnTo>
                  <a:lnTo>
                    <a:pt x="65" y="409"/>
                  </a:lnTo>
                  <a:lnTo>
                    <a:pt x="56" y="423"/>
                  </a:lnTo>
                  <a:lnTo>
                    <a:pt x="32" y="432"/>
                  </a:lnTo>
                  <a:lnTo>
                    <a:pt x="18" y="443"/>
                  </a:lnTo>
                  <a:lnTo>
                    <a:pt x="15" y="458"/>
                  </a:lnTo>
                  <a:lnTo>
                    <a:pt x="16" y="464"/>
                  </a:lnTo>
                  <a:lnTo>
                    <a:pt x="5" y="485"/>
                  </a:lnTo>
                  <a:lnTo>
                    <a:pt x="6" y="494"/>
                  </a:lnTo>
                  <a:lnTo>
                    <a:pt x="26" y="499"/>
                  </a:lnTo>
                  <a:lnTo>
                    <a:pt x="13" y="504"/>
                  </a:lnTo>
                  <a:lnTo>
                    <a:pt x="13" y="510"/>
                  </a:lnTo>
                  <a:lnTo>
                    <a:pt x="10" y="526"/>
                  </a:lnTo>
                  <a:lnTo>
                    <a:pt x="0" y="529"/>
                  </a:lnTo>
                  <a:lnTo>
                    <a:pt x="4" y="540"/>
                  </a:lnTo>
                  <a:lnTo>
                    <a:pt x="18" y="555"/>
                  </a:lnTo>
                  <a:lnTo>
                    <a:pt x="33" y="563"/>
                  </a:lnTo>
                  <a:lnTo>
                    <a:pt x="37" y="572"/>
                  </a:lnTo>
                  <a:lnTo>
                    <a:pt x="37" y="586"/>
                  </a:lnTo>
                  <a:lnTo>
                    <a:pt x="39" y="591"/>
                  </a:lnTo>
                  <a:lnTo>
                    <a:pt x="58" y="601"/>
                  </a:lnTo>
                  <a:lnTo>
                    <a:pt x="65" y="598"/>
                  </a:lnTo>
                  <a:lnTo>
                    <a:pt x="76" y="607"/>
                  </a:lnTo>
                  <a:lnTo>
                    <a:pt x="91" y="608"/>
                  </a:lnTo>
                  <a:lnTo>
                    <a:pt x="87" y="620"/>
                  </a:lnTo>
                  <a:lnTo>
                    <a:pt x="92" y="634"/>
                  </a:lnTo>
                  <a:lnTo>
                    <a:pt x="114" y="630"/>
                  </a:lnTo>
                  <a:lnTo>
                    <a:pt x="155" y="614"/>
                  </a:lnTo>
                  <a:lnTo>
                    <a:pt x="134" y="641"/>
                  </a:lnTo>
                  <a:lnTo>
                    <a:pt x="128" y="660"/>
                  </a:lnTo>
                  <a:lnTo>
                    <a:pt x="160" y="660"/>
                  </a:lnTo>
                  <a:lnTo>
                    <a:pt x="180" y="649"/>
                  </a:lnTo>
                  <a:lnTo>
                    <a:pt x="180" y="657"/>
                  </a:lnTo>
                  <a:lnTo>
                    <a:pt x="153" y="678"/>
                  </a:lnTo>
                  <a:lnTo>
                    <a:pt x="158" y="693"/>
                  </a:lnTo>
                  <a:lnTo>
                    <a:pt x="196" y="709"/>
                  </a:lnTo>
                  <a:lnTo>
                    <a:pt x="214" y="711"/>
                  </a:lnTo>
                  <a:lnTo>
                    <a:pt x="236" y="700"/>
                  </a:lnTo>
                  <a:lnTo>
                    <a:pt x="237" y="685"/>
                  </a:lnTo>
                  <a:lnTo>
                    <a:pt x="230" y="663"/>
                  </a:lnTo>
                  <a:lnTo>
                    <a:pt x="239" y="660"/>
                  </a:lnTo>
                  <a:lnTo>
                    <a:pt x="253" y="678"/>
                  </a:lnTo>
                  <a:lnTo>
                    <a:pt x="258" y="694"/>
                  </a:lnTo>
                  <a:lnTo>
                    <a:pt x="289" y="694"/>
                  </a:lnTo>
                  <a:lnTo>
                    <a:pt x="314" y="688"/>
                  </a:lnTo>
                  <a:lnTo>
                    <a:pt x="329" y="663"/>
                  </a:lnTo>
                  <a:lnTo>
                    <a:pt x="345" y="649"/>
                  </a:lnTo>
                  <a:lnTo>
                    <a:pt x="356" y="646"/>
                  </a:lnTo>
                  <a:lnTo>
                    <a:pt x="354" y="658"/>
                  </a:lnTo>
                  <a:lnTo>
                    <a:pt x="340" y="666"/>
                  </a:lnTo>
                  <a:lnTo>
                    <a:pt x="345" y="673"/>
                  </a:lnTo>
                  <a:lnTo>
                    <a:pt x="352" y="671"/>
                  </a:lnTo>
                  <a:lnTo>
                    <a:pt x="360" y="658"/>
                  </a:lnTo>
                  <a:lnTo>
                    <a:pt x="375" y="655"/>
                  </a:lnTo>
                  <a:lnTo>
                    <a:pt x="379" y="665"/>
                  </a:lnTo>
                  <a:lnTo>
                    <a:pt x="381" y="678"/>
                  </a:lnTo>
                  <a:lnTo>
                    <a:pt x="393" y="688"/>
                  </a:lnTo>
                  <a:lnTo>
                    <a:pt x="389" y="706"/>
                  </a:lnTo>
                  <a:lnTo>
                    <a:pt x="381" y="716"/>
                  </a:lnTo>
                  <a:lnTo>
                    <a:pt x="365" y="714"/>
                  </a:lnTo>
                  <a:lnTo>
                    <a:pt x="356" y="725"/>
                  </a:lnTo>
                  <a:lnTo>
                    <a:pt x="359" y="736"/>
                  </a:lnTo>
                  <a:lnTo>
                    <a:pt x="365" y="747"/>
                  </a:lnTo>
                  <a:lnTo>
                    <a:pt x="395" y="763"/>
                  </a:lnTo>
                  <a:lnTo>
                    <a:pt x="398" y="769"/>
                  </a:lnTo>
                  <a:lnTo>
                    <a:pt x="397" y="776"/>
                  </a:lnTo>
                  <a:lnTo>
                    <a:pt x="391" y="785"/>
                  </a:lnTo>
                  <a:lnTo>
                    <a:pt x="373" y="791"/>
                  </a:lnTo>
                  <a:lnTo>
                    <a:pt x="370" y="802"/>
                  </a:lnTo>
                  <a:lnTo>
                    <a:pt x="360" y="803"/>
                  </a:lnTo>
                  <a:lnTo>
                    <a:pt x="346" y="796"/>
                  </a:lnTo>
                  <a:lnTo>
                    <a:pt x="289" y="781"/>
                  </a:lnTo>
                  <a:lnTo>
                    <a:pt x="258" y="789"/>
                  </a:lnTo>
                  <a:lnTo>
                    <a:pt x="203" y="776"/>
                  </a:lnTo>
                  <a:lnTo>
                    <a:pt x="146" y="774"/>
                  </a:lnTo>
                  <a:lnTo>
                    <a:pt x="117" y="787"/>
                  </a:lnTo>
                  <a:lnTo>
                    <a:pt x="119" y="797"/>
                  </a:lnTo>
                  <a:lnTo>
                    <a:pt x="106" y="800"/>
                  </a:lnTo>
                  <a:lnTo>
                    <a:pt x="88" y="829"/>
                  </a:lnTo>
                  <a:lnTo>
                    <a:pt x="81" y="840"/>
                  </a:lnTo>
                  <a:lnTo>
                    <a:pt x="87" y="838"/>
                  </a:lnTo>
                  <a:lnTo>
                    <a:pt x="110" y="851"/>
                  </a:lnTo>
                  <a:lnTo>
                    <a:pt x="114" y="860"/>
                  </a:lnTo>
                  <a:lnTo>
                    <a:pt x="113" y="872"/>
                  </a:lnTo>
                  <a:lnTo>
                    <a:pt x="129" y="884"/>
                  </a:lnTo>
                  <a:lnTo>
                    <a:pt x="149" y="881"/>
                  </a:lnTo>
                  <a:lnTo>
                    <a:pt x="173" y="828"/>
                  </a:lnTo>
                  <a:lnTo>
                    <a:pt x="179" y="833"/>
                  </a:lnTo>
                  <a:lnTo>
                    <a:pt x="160" y="870"/>
                  </a:lnTo>
                  <a:lnTo>
                    <a:pt x="166" y="894"/>
                  </a:lnTo>
                  <a:lnTo>
                    <a:pt x="203" y="910"/>
                  </a:lnTo>
                  <a:lnTo>
                    <a:pt x="233" y="915"/>
                  </a:lnTo>
                  <a:lnTo>
                    <a:pt x="262" y="909"/>
                  </a:lnTo>
                  <a:lnTo>
                    <a:pt x="260" y="924"/>
                  </a:lnTo>
                  <a:lnTo>
                    <a:pt x="243" y="937"/>
                  </a:lnTo>
                  <a:lnTo>
                    <a:pt x="222" y="937"/>
                  </a:lnTo>
                  <a:lnTo>
                    <a:pt x="185" y="976"/>
                  </a:lnTo>
                  <a:lnTo>
                    <a:pt x="198" y="996"/>
                  </a:lnTo>
                  <a:lnTo>
                    <a:pt x="214" y="1012"/>
                  </a:lnTo>
                  <a:lnTo>
                    <a:pt x="225" y="1031"/>
                  </a:lnTo>
                  <a:lnTo>
                    <a:pt x="262" y="1061"/>
                  </a:lnTo>
                  <a:lnTo>
                    <a:pt x="292" y="1070"/>
                  </a:lnTo>
                  <a:lnTo>
                    <a:pt x="309" y="1081"/>
                  </a:lnTo>
                  <a:lnTo>
                    <a:pt x="336" y="1087"/>
                  </a:lnTo>
                  <a:lnTo>
                    <a:pt x="362" y="1099"/>
                  </a:lnTo>
                  <a:lnTo>
                    <a:pt x="329" y="1048"/>
                  </a:lnTo>
                  <a:lnTo>
                    <a:pt x="313" y="1037"/>
                  </a:lnTo>
                  <a:lnTo>
                    <a:pt x="328" y="1016"/>
                  </a:lnTo>
                  <a:lnTo>
                    <a:pt x="340" y="1016"/>
                  </a:lnTo>
                  <a:lnTo>
                    <a:pt x="357" y="1043"/>
                  </a:lnTo>
                  <a:lnTo>
                    <a:pt x="368" y="1044"/>
                  </a:lnTo>
                  <a:lnTo>
                    <a:pt x="372" y="1024"/>
                  </a:lnTo>
                  <a:lnTo>
                    <a:pt x="382" y="1005"/>
                  </a:lnTo>
                  <a:lnTo>
                    <a:pt x="410" y="1015"/>
                  </a:lnTo>
                  <a:lnTo>
                    <a:pt x="404" y="1028"/>
                  </a:lnTo>
                  <a:lnTo>
                    <a:pt x="402" y="1054"/>
                  </a:lnTo>
                  <a:lnTo>
                    <a:pt x="419" y="1071"/>
                  </a:lnTo>
                  <a:lnTo>
                    <a:pt x="430" y="1062"/>
                  </a:lnTo>
                  <a:lnTo>
                    <a:pt x="440" y="1042"/>
                  </a:lnTo>
                  <a:lnTo>
                    <a:pt x="453" y="1034"/>
                  </a:lnTo>
                  <a:lnTo>
                    <a:pt x="462" y="1038"/>
                  </a:lnTo>
                  <a:lnTo>
                    <a:pt x="465" y="1023"/>
                  </a:lnTo>
                  <a:lnTo>
                    <a:pt x="476" y="1010"/>
                  </a:lnTo>
                  <a:lnTo>
                    <a:pt x="491" y="1001"/>
                  </a:lnTo>
                  <a:lnTo>
                    <a:pt x="491" y="1021"/>
                  </a:lnTo>
                  <a:lnTo>
                    <a:pt x="502" y="1039"/>
                  </a:lnTo>
                  <a:lnTo>
                    <a:pt x="521" y="1022"/>
                  </a:lnTo>
                  <a:lnTo>
                    <a:pt x="534" y="992"/>
                  </a:lnTo>
                  <a:lnTo>
                    <a:pt x="554" y="997"/>
                  </a:lnTo>
                  <a:lnTo>
                    <a:pt x="562" y="1018"/>
                  </a:lnTo>
                  <a:lnTo>
                    <a:pt x="575" y="1024"/>
                  </a:lnTo>
                  <a:lnTo>
                    <a:pt x="581" y="1019"/>
                  </a:lnTo>
                  <a:lnTo>
                    <a:pt x="593" y="1021"/>
                  </a:lnTo>
                  <a:lnTo>
                    <a:pt x="657" y="1040"/>
                  </a:lnTo>
                  <a:lnTo>
                    <a:pt x="663" y="1060"/>
                  </a:lnTo>
                  <a:lnTo>
                    <a:pt x="671" y="1066"/>
                  </a:lnTo>
                  <a:lnTo>
                    <a:pt x="672" y="1075"/>
                  </a:lnTo>
                  <a:lnTo>
                    <a:pt x="672" y="1054"/>
                  </a:lnTo>
                  <a:lnTo>
                    <a:pt x="673" y="1054"/>
                  </a:lnTo>
                  <a:lnTo>
                    <a:pt x="698" y="1075"/>
                  </a:lnTo>
                  <a:lnTo>
                    <a:pt x="715" y="1085"/>
                  </a:lnTo>
                  <a:lnTo>
                    <a:pt x="723" y="1082"/>
                  </a:lnTo>
                  <a:lnTo>
                    <a:pt x="727" y="1092"/>
                  </a:lnTo>
                  <a:lnTo>
                    <a:pt x="725" y="1118"/>
                  </a:lnTo>
                  <a:lnTo>
                    <a:pt x="737" y="1115"/>
                  </a:lnTo>
                  <a:lnTo>
                    <a:pt x="750" y="1099"/>
                  </a:lnTo>
                  <a:lnTo>
                    <a:pt x="758" y="1121"/>
                  </a:lnTo>
                  <a:lnTo>
                    <a:pt x="763" y="1123"/>
                  </a:lnTo>
                  <a:lnTo>
                    <a:pt x="771" y="1132"/>
                  </a:lnTo>
                  <a:lnTo>
                    <a:pt x="787" y="1128"/>
                  </a:lnTo>
                  <a:lnTo>
                    <a:pt x="791" y="1140"/>
                  </a:lnTo>
                  <a:lnTo>
                    <a:pt x="798" y="1153"/>
                  </a:lnTo>
                  <a:lnTo>
                    <a:pt x="800" y="1166"/>
                  </a:lnTo>
                  <a:lnTo>
                    <a:pt x="803" y="1169"/>
                  </a:lnTo>
                  <a:lnTo>
                    <a:pt x="802" y="1180"/>
                  </a:lnTo>
                  <a:lnTo>
                    <a:pt x="792" y="1199"/>
                  </a:lnTo>
                  <a:lnTo>
                    <a:pt x="789" y="1212"/>
                  </a:lnTo>
                  <a:lnTo>
                    <a:pt x="800" y="1200"/>
                  </a:lnTo>
                  <a:lnTo>
                    <a:pt x="802" y="1215"/>
                  </a:lnTo>
                  <a:lnTo>
                    <a:pt x="801" y="1221"/>
                  </a:lnTo>
                  <a:lnTo>
                    <a:pt x="812" y="1241"/>
                  </a:lnTo>
                  <a:lnTo>
                    <a:pt x="814" y="1261"/>
                  </a:lnTo>
                  <a:lnTo>
                    <a:pt x="823" y="1275"/>
                  </a:lnTo>
                  <a:lnTo>
                    <a:pt x="877" y="1314"/>
                  </a:lnTo>
                  <a:lnTo>
                    <a:pt x="878" y="1322"/>
                  </a:lnTo>
                  <a:lnTo>
                    <a:pt x="871" y="1329"/>
                  </a:lnTo>
                  <a:lnTo>
                    <a:pt x="867" y="1336"/>
                  </a:lnTo>
                  <a:lnTo>
                    <a:pt x="872" y="1349"/>
                  </a:lnTo>
                  <a:lnTo>
                    <a:pt x="886" y="1352"/>
                  </a:lnTo>
                  <a:lnTo>
                    <a:pt x="914" y="1392"/>
                  </a:lnTo>
                  <a:lnTo>
                    <a:pt x="906" y="1397"/>
                  </a:lnTo>
                  <a:lnTo>
                    <a:pt x="882" y="1404"/>
                  </a:lnTo>
                  <a:lnTo>
                    <a:pt x="900" y="1409"/>
                  </a:lnTo>
                  <a:lnTo>
                    <a:pt x="913" y="1406"/>
                  </a:lnTo>
                  <a:lnTo>
                    <a:pt x="915" y="1422"/>
                  </a:lnTo>
                  <a:lnTo>
                    <a:pt x="892" y="1422"/>
                  </a:lnTo>
                  <a:lnTo>
                    <a:pt x="915" y="1433"/>
                  </a:lnTo>
                  <a:lnTo>
                    <a:pt x="918" y="1440"/>
                  </a:lnTo>
                  <a:lnTo>
                    <a:pt x="914" y="1457"/>
                  </a:lnTo>
                  <a:lnTo>
                    <a:pt x="911" y="1483"/>
                  </a:lnTo>
                  <a:lnTo>
                    <a:pt x="922" y="1480"/>
                  </a:lnTo>
                  <a:lnTo>
                    <a:pt x="930" y="1489"/>
                  </a:lnTo>
                  <a:lnTo>
                    <a:pt x="921" y="1501"/>
                  </a:lnTo>
                  <a:lnTo>
                    <a:pt x="941" y="1521"/>
                  </a:lnTo>
                  <a:lnTo>
                    <a:pt x="937" y="1542"/>
                  </a:lnTo>
                  <a:lnTo>
                    <a:pt x="938" y="1549"/>
                  </a:lnTo>
                  <a:lnTo>
                    <a:pt x="929" y="1544"/>
                  </a:lnTo>
                  <a:lnTo>
                    <a:pt x="927" y="1555"/>
                  </a:lnTo>
                  <a:lnTo>
                    <a:pt x="929" y="1564"/>
                  </a:lnTo>
                  <a:lnTo>
                    <a:pt x="952" y="1581"/>
                  </a:lnTo>
                  <a:lnTo>
                    <a:pt x="954" y="1587"/>
                  </a:lnTo>
                  <a:lnTo>
                    <a:pt x="956" y="1597"/>
                  </a:lnTo>
                  <a:lnTo>
                    <a:pt x="949" y="1618"/>
                  </a:lnTo>
                  <a:lnTo>
                    <a:pt x="958" y="1616"/>
                  </a:lnTo>
                  <a:lnTo>
                    <a:pt x="975" y="1607"/>
                  </a:lnTo>
                  <a:lnTo>
                    <a:pt x="967" y="1615"/>
                  </a:lnTo>
                  <a:lnTo>
                    <a:pt x="963" y="1624"/>
                  </a:lnTo>
                  <a:lnTo>
                    <a:pt x="960" y="1636"/>
                  </a:lnTo>
                  <a:lnTo>
                    <a:pt x="972" y="1646"/>
                  </a:lnTo>
                  <a:lnTo>
                    <a:pt x="962" y="1652"/>
                  </a:lnTo>
                  <a:lnTo>
                    <a:pt x="957" y="1666"/>
                  </a:lnTo>
                  <a:lnTo>
                    <a:pt x="947" y="1673"/>
                  </a:lnTo>
                  <a:lnTo>
                    <a:pt x="980" y="1683"/>
                  </a:lnTo>
                  <a:lnTo>
                    <a:pt x="999" y="1693"/>
                  </a:lnTo>
                  <a:lnTo>
                    <a:pt x="1006" y="1710"/>
                  </a:lnTo>
                  <a:lnTo>
                    <a:pt x="1005" y="1728"/>
                  </a:lnTo>
                  <a:lnTo>
                    <a:pt x="1000" y="1733"/>
                  </a:lnTo>
                  <a:lnTo>
                    <a:pt x="999" y="1748"/>
                  </a:lnTo>
                  <a:lnTo>
                    <a:pt x="1000" y="1765"/>
                  </a:lnTo>
                  <a:lnTo>
                    <a:pt x="1001" y="1781"/>
                  </a:lnTo>
                  <a:lnTo>
                    <a:pt x="992" y="1785"/>
                  </a:lnTo>
                  <a:lnTo>
                    <a:pt x="996" y="1801"/>
                  </a:lnTo>
                  <a:lnTo>
                    <a:pt x="990" y="1808"/>
                  </a:lnTo>
                  <a:lnTo>
                    <a:pt x="986" y="1825"/>
                  </a:lnTo>
                  <a:lnTo>
                    <a:pt x="981" y="1834"/>
                  </a:lnTo>
                  <a:lnTo>
                    <a:pt x="967" y="1854"/>
                  </a:lnTo>
                  <a:lnTo>
                    <a:pt x="953" y="1860"/>
                  </a:lnTo>
                  <a:lnTo>
                    <a:pt x="969" y="1878"/>
                  </a:lnTo>
                  <a:lnTo>
                    <a:pt x="992" y="1869"/>
                  </a:lnTo>
                  <a:lnTo>
                    <a:pt x="968" y="1898"/>
                  </a:lnTo>
                  <a:lnTo>
                    <a:pt x="951" y="1906"/>
                  </a:lnTo>
                  <a:lnTo>
                    <a:pt x="941" y="1921"/>
                  </a:lnTo>
                  <a:lnTo>
                    <a:pt x="946" y="1937"/>
                  </a:lnTo>
                  <a:lnTo>
                    <a:pt x="963" y="1968"/>
                  </a:lnTo>
                  <a:lnTo>
                    <a:pt x="973" y="1954"/>
                  </a:lnTo>
                  <a:lnTo>
                    <a:pt x="988" y="1970"/>
                  </a:lnTo>
                  <a:lnTo>
                    <a:pt x="1007" y="1976"/>
                  </a:lnTo>
                  <a:lnTo>
                    <a:pt x="1037" y="1960"/>
                  </a:lnTo>
                  <a:lnTo>
                    <a:pt x="1038" y="1943"/>
                  </a:lnTo>
                  <a:lnTo>
                    <a:pt x="1028" y="1931"/>
                  </a:lnTo>
                  <a:lnTo>
                    <a:pt x="1032" y="1919"/>
                  </a:lnTo>
                  <a:lnTo>
                    <a:pt x="1039" y="1926"/>
                  </a:lnTo>
                  <a:lnTo>
                    <a:pt x="1046" y="1917"/>
                  </a:lnTo>
                  <a:lnTo>
                    <a:pt x="1044" y="1908"/>
                  </a:lnTo>
                  <a:lnTo>
                    <a:pt x="1061" y="1895"/>
                  </a:lnTo>
                  <a:lnTo>
                    <a:pt x="1062" y="1865"/>
                  </a:lnTo>
                  <a:lnTo>
                    <a:pt x="1069" y="1882"/>
                  </a:lnTo>
                  <a:lnTo>
                    <a:pt x="1078" y="1899"/>
                  </a:lnTo>
                  <a:lnTo>
                    <a:pt x="1096" y="1883"/>
                  </a:lnTo>
                  <a:lnTo>
                    <a:pt x="1087" y="1904"/>
                  </a:lnTo>
                  <a:lnTo>
                    <a:pt x="1086" y="1919"/>
                  </a:lnTo>
                  <a:lnTo>
                    <a:pt x="1105" y="1926"/>
                  </a:lnTo>
                  <a:lnTo>
                    <a:pt x="1104" y="1930"/>
                  </a:lnTo>
                  <a:lnTo>
                    <a:pt x="1114" y="1930"/>
                  </a:lnTo>
                  <a:lnTo>
                    <a:pt x="1155" y="1924"/>
                  </a:lnTo>
                  <a:lnTo>
                    <a:pt x="1141" y="1941"/>
                  </a:lnTo>
                  <a:lnTo>
                    <a:pt x="1104" y="1953"/>
                  </a:lnTo>
                  <a:lnTo>
                    <a:pt x="1092" y="1969"/>
                  </a:lnTo>
                  <a:lnTo>
                    <a:pt x="1120" y="1973"/>
                  </a:lnTo>
                  <a:lnTo>
                    <a:pt x="1152" y="1962"/>
                  </a:lnTo>
                  <a:lnTo>
                    <a:pt x="1132" y="1975"/>
                  </a:lnTo>
                  <a:lnTo>
                    <a:pt x="1128" y="1994"/>
                  </a:lnTo>
                  <a:lnTo>
                    <a:pt x="1118" y="2011"/>
                  </a:lnTo>
                  <a:lnTo>
                    <a:pt x="1164" y="1981"/>
                  </a:lnTo>
                  <a:lnTo>
                    <a:pt x="1136" y="2017"/>
                  </a:lnTo>
                  <a:lnTo>
                    <a:pt x="1180" y="2012"/>
                  </a:lnTo>
                  <a:lnTo>
                    <a:pt x="1175" y="2025"/>
                  </a:lnTo>
                  <a:lnTo>
                    <a:pt x="1183" y="2033"/>
                  </a:lnTo>
                  <a:lnTo>
                    <a:pt x="1180" y="2041"/>
                  </a:lnTo>
                  <a:lnTo>
                    <a:pt x="1152" y="2029"/>
                  </a:lnTo>
                  <a:lnTo>
                    <a:pt x="1167" y="2045"/>
                  </a:lnTo>
                  <a:lnTo>
                    <a:pt x="1199" y="2059"/>
                  </a:lnTo>
                  <a:lnTo>
                    <a:pt x="1212" y="2075"/>
                  </a:lnTo>
                  <a:lnTo>
                    <a:pt x="1218" y="2091"/>
                  </a:lnTo>
                  <a:lnTo>
                    <a:pt x="1196" y="2082"/>
                  </a:lnTo>
                  <a:lnTo>
                    <a:pt x="1212" y="2092"/>
                  </a:lnTo>
                  <a:lnTo>
                    <a:pt x="1212" y="2100"/>
                  </a:lnTo>
                  <a:lnTo>
                    <a:pt x="1200" y="2103"/>
                  </a:lnTo>
                  <a:lnTo>
                    <a:pt x="1204" y="2111"/>
                  </a:lnTo>
                  <a:lnTo>
                    <a:pt x="1188" y="2105"/>
                  </a:lnTo>
                  <a:lnTo>
                    <a:pt x="1190" y="2121"/>
                  </a:lnTo>
                  <a:lnTo>
                    <a:pt x="1199" y="2132"/>
                  </a:lnTo>
                  <a:lnTo>
                    <a:pt x="1218" y="2124"/>
                  </a:lnTo>
                  <a:lnTo>
                    <a:pt x="1223" y="2136"/>
                  </a:lnTo>
                  <a:lnTo>
                    <a:pt x="1221" y="2148"/>
                  </a:lnTo>
                  <a:lnTo>
                    <a:pt x="1191" y="2142"/>
                  </a:lnTo>
                  <a:lnTo>
                    <a:pt x="1164" y="2131"/>
                  </a:lnTo>
                  <a:lnTo>
                    <a:pt x="1124" y="2094"/>
                  </a:lnTo>
                  <a:lnTo>
                    <a:pt x="1102" y="2080"/>
                  </a:lnTo>
                  <a:lnTo>
                    <a:pt x="1039" y="2071"/>
                  </a:lnTo>
                  <a:lnTo>
                    <a:pt x="1023" y="2073"/>
                  </a:lnTo>
                  <a:lnTo>
                    <a:pt x="1010" y="2091"/>
                  </a:lnTo>
                  <a:lnTo>
                    <a:pt x="1042" y="2138"/>
                  </a:lnTo>
                  <a:lnTo>
                    <a:pt x="1070" y="2147"/>
                  </a:lnTo>
                  <a:lnTo>
                    <a:pt x="1102" y="2162"/>
                  </a:lnTo>
                  <a:lnTo>
                    <a:pt x="1125" y="2190"/>
                  </a:lnTo>
                  <a:lnTo>
                    <a:pt x="1174" y="2201"/>
                  </a:lnTo>
                  <a:lnTo>
                    <a:pt x="1183" y="2194"/>
                  </a:lnTo>
                  <a:lnTo>
                    <a:pt x="1198" y="2196"/>
                  </a:lnTo>
                  <a:lnTo>
                    <a:pt x="1204" y="2202"/>
                  </a:lnTo>
                  <a:lnTo>
                    <a:pt x="1234" y="2200"/>
                  </a:lnTo>
                  <a:lnTo>
                    <a:pt x="1232" y="2216"/>
                  </a:lnTo>
                  <a:lnTo>
                    <a:pt x="1238" y="2232"/>
                  </a:lnTo>
                  <a:lnTo>
                    <a:pt x="1221" y="2238"/>
                  </a:lnTo>
                  <a:lnTo>
                    <a:pt x="1225" y="2255"/>
                  </a:lnTo>
                  <a:lnTo>
                    <a:pt x="1211" y="2261"/>
                  </a:lnTo>
                  <a:lnTo>
                    <a:pt x="1215" y="2276"/>
                  </a:lnTo>
                  <a:lnTo>
                    <a:pt x="1217" y="2281"/>
                  </a:lnTo>
                  <a:lnTo>
                    <a:pt x="1204" y="2288"/>
                  </a:lnTo>
                  <a:lnTo>
                    <a:pt x="1202" y="2313"/>
                  </a:lnTo>
                  <a:lnTo>
                    <a:pt x="1217" y="2324"/>
                  </a:lnTo>
                  <a:lnTo>
                    <a:pt x="1234" y="2312"/>
                  </a:lnTo>
                  <a:lnTo>
                    <a:pt x="1242" y="2326"/>
                  </a:lnTo>
                  <a:lnTo>
                    <a:pt x="1226" y="2337"/>
                  </a:lnTo>
                  <a:lnTo>
                    <a:pt x="1234" y="2349"/>
                  </a:lnTo>
                  <a:lnTo>
                    <a:pt x="1221" y="2350"/>
                  </a:lnTo>
                  <a:lnTo>
                    <a:pt x="1215" y="2337"/>
                  </a:lnTo>
                  <a:lnTo>
                    <a:pt x="1201" y="2334"/>
                  </a:lnTo>
                  <a:lnTo>
                    <a:pt x="1194" y="2341"/>
                  </a:lnTo>
                  <a:lnTo>
                    <a:pt x="1193" y="2356"/>
                  </a:lnTo>
                  <a:lnTo>
                    <a:pt x="1193" y="2371"/>
                  </a:lnTo>
                  <a:lnTo>
                    <a:pt x="1199" y="2378"/>
                  </a:lnTo>
                  <a:lnTo>
                    <a:pt x="1188" y="2392"/>
                  </a:lnTo>
                  <a:lnTo>
                    <a:pt x="1191" y="2398"/>
                  </a:lnTo>
                  <a:lnTo>
                    <a:pt x="1204" y="2395"/>
                  </a:lnTo>
                  <a:lnTo>
                    <a:pt x="1199" y="2404"/>
                  </a:lnTo>
                  <a:lnTo>
                    <a:pt x="1193" y="2421"/>
                  </a:lnTo>
                  <a:lnTo>
                    <a:pt x="1171" y="2428"/>
                  </a:lnTo>
                  <a:lnTo>
                    <a:pt x="1155" y="2421"/>
                  </a:lnTo>
                  <a:lnTo>
                    <a:pt x="1140" y="2420"/>
                  </a:lnTo>
                  <a:lnTo>
                    <a:pt x="1118" y="2426"/>
                  </a:lnTo>
                  <a:lnTo>
                    <a:pt x="1114" y="2436"/>
                  </a:lnTo>
                  <a:lnTo>
                    <a:pt x="1098" y="2452"/>
                  </a:lnTo>
                  <a:lnTo>
                    <a:pt x="1102" y="2462"/>
                  </a:lnTo>
                  <a:lnTo>
                    <a:pt x="1099" y="2463"/>
                  </a:lnTo>
                  <a:lnTo>
                    <a:pt x="1103" y="2474"/>
                  </a:lnTo>
                  <a:lnTo>
                    <a:pt x="1115" y="2468"/>
                  </a:lnTo>
                  <a:lnTo>
                    <a:pt x="1128" y="2476"/>
                  </a:lnTo>
                  <a:lnTo>
                    <a:pt x="1182" y="2459"/>
                  </a:lnTo>
                  <a:lnTo>
                    <a:pt x="1172" y="2442"/>
                  </a:lnTo>
                  <a:lnTo>
                    <a:pt x="1191" y="2443"/>
                  </a:lnTo>
                  <a:lnTo>
                    <a:pt x="1194" y="2447"/>
                  </a:lnTo>
                  <a:lnTo>
                    <a:pt x="1189" y="2458"/>
                  </a:lnTo>
                  <a:lnTo>
                    <a:pt x="1174" y="2466"/>
                  </a:lnTo>
                  <a:lnTo>
                    <a:pt x="1198" y="2479"/>
                  </a:lnTo>
                  <a:lnTo>
                    <a:pt x="1184" y="2476"/>
                  </a:lnTo>
                  <a:lnTo>
                    <a:pt x="1188" y="2485"/>
                  </a:lnTo>
                  <a:lnTo>
                    <a:pt x="1205" y="2493"/>
                  </a:lnTo>
                  <a:lnTo>
                    <a:pt x="1199" y="2498"/>
                  </a:lnTo>
                  <a:lnTo>
                    <a:pt x="1188" y="2493"/>
                  </a:lnTo>
                  <a:lnTo>
                    <a:pt x="1171" y="2500"/>
                  </a:lnTo>
                  <a:lnTo>
                    <a:pt x="1155" y="2502"/>
                  </a:lnTo>
                  <a:lnTo>
                    <a:pt x="1114" y="2481"/>
                  </a:lnTo>
                  <a:lnTo>
                    <a:pt x="1101" y="2487"/>
                  </a:lnTo>
                  <a:lnTo>
                    <a:pt x="1101" y="2492"/>
                  </a:lnTo>
                  <a:lnTo>
                    <a:pt x="1078" y="2485"/>
                  </a:lnTo>
                  <a:lnTo>
                    <a:pt x="1071" y="2491"/>
                  </a:lnTo>
                  <a:lnTo>
                    <a:pt x="1088" y="2491"/>
                  </a:lnTo>
                  <a:lnTo>
                    <a:pt x="1104" y="2508"/>
                  </a:lnTo>
                  <a:lnTo>
                    <a:pt x="1098" y="2513"/>
                  </a:lnTo>
                  <a:lnTo>
                    <a:pt x="1081" y="2503"/>
                  </a:lnTo>
                  <a:lnTo>
                    <a:pt x="1091" y="2516"/>
                  </a:lnTo>
                  <a:lnTo>
                    <a:pt x="1078" y="2516"/>
                  </a:lnTo>
                  <a:lnTo>
                    <a:pt x="1064" y="2525"/>
                  </a:lnTo>
                  <a:lnTo>
                    <a:pt x="1066" y="2539"/>
                  </a:lnTo>
                  <a:lnTo>
                    <a:pt x="1065" y="2555"/>
                  </a:lnTo>
                  <a:lnTo>
                    <a:pt x="1067" y="2556"/>
                  </a:lnTo>
                  <a:lnTo>
                    <a:pt x="1056" y="2570"/>
                  </a:lnTo>
                  <a:lnTo>
                    <a:pt x="1067" y="2578"/>
                  </a:lnTo>
                  <a:lnTo>
                    <a:pt x="1072" y="2575"/>
                  </a:lnTo>
                  <a:lnTo>
                    <a:pt x="1051" y="2590"/>
                  </a:lnTo>
                  <a:lnTo>
                    <a:pt x="1055" y="2600"/>
                  </a:lnTo>
                  <a:lnTo>
                    <a:pt x="1049" y="2605"/>
                  </a:lnTo>
                  <a:lnTo>
                    <a:pt x="1044" y="2615"/>
                  </a:lnTo>
                  <a:lnTo>
                    <a:pt x="1043" y="2640"/>
                  </a:lnTo>
                  <a:lnTo>
                    <a:pt x="1061" y="2653"/>
                  </a:lnTo>
                  <a:lnTo>
                    <a:pt x="1059" y="2667"/>
                  </a:lnTo>
                  <a:lnTo>
                    <a:pt x="1074" y="2664"/>
                  </a:lnTo>
                  <a:lnTo>
                    <a:pt x="1091" y="2665"/>
                  </a:lnTo>
                  <a:lnTo>
                    <a:pt x="1089" y="2685"/>
                  </a:lnTo>
                  <a:lnTo>
                    <a:pt x="1082" y="2690"/>
                  </a:lnTo>
                  <a:lnTo>
                    <a:pt x="1071" y="2705"/>
                  </a:lnTo>
                  <a:lnTo>
                    <a:pt x="1085" y="2719"/>
                  </a:lnTo>
                  <a:lnTo>
                    <a:pt x="1065" y="2716"/>
                  </a:lnTo>
                  <a:lnTo>
                    <a:pt x="1060" y="2728"/>
                  </a:lnTo>
                  <a:lnTo>
                    <a:pt x="1061" y="2742"/>
                  </a:lnTo>
                  <a:lnTo>
                    <a:pt x="1064" y="2750"/>
                  </a:lnTo>
                  <a:lnTo>
                    <a:pt x="1076" y="2750"/>
                  </a:lnTo>
                  <a:lnTo>
                    <a:pt x="1065" y="2764"/>
                  </a:lnTo>
                  <a:lnTo>
                    <a:pt x="1072" y="2767"/>
                  </a:lnTo>
                  <a:lnTo>
                    <a:pt x="1086" y="2767"/>
                  </a:lnTo>
                  <a:lnTo>
                    <a:pt x="1097" y="2764"/>
                  </a:lnTo>
                  <a:lnTo>
                    <a:pt x="1071" y="2787"/>
                  </a:lnTo>
                  <a:lnTo>
                    <a:pt x="1071" y="2797"/>
                  </a:lnTo>
                  <a:lnTo>
                    <a:pt x="1085" y="2802"/>
                  </a:lnTo>
                  <a:lnTo>
                    <a:pt x="1086" y="2810"/>
                  </a:lnTo>
                  <a:lnTo>
                    <a:pt x="1102" y="2802"/>
                  </a:lnTo>
                  <a:lnTo>
                    <a:pt x="1096" y="2805"/>
                  </a:lnTo>
                  <a:lnTo>
                    <a:pt x="1089" y="2815"/>
                  </a:lnTo>
                  <a:lnTo>
                    <a:pt x="1092" y="2823"/>
                  </a:lnTo>
                  <a:lnTo>
                    <a:pt x="1086" y="2834"/>
                  </a:lnTo>
                  <a:lnTo>
                    <a:pt x="1099" y="2830"/>
                  </a:lnTo>
                  <a:lnTo>
                    <a:pt x="1108" y="2825"/>
                  </a:lnTo>
                  <a:lnTo>
                    <a:pt x="1110" y="2856"/>
                  </a:lnTo>
                  <a:lnTo>
                    <a:pt x="1125" y="2855"/>
                  </a:lnTo>
                  <a:lnTo>
                    <a:pt x="1125" y="2864"/>
                  </a:lnTo>
                  <a:lnTo>
                    <a:pt x="1137" y="2864"/>
                  </a:lnTo>
                  <a:lnTo>
                    <a:pt x="1120" y="2882"/>
                  </a:lnTo>
                  <a:lnTo>
                    <a:pt x="1125" y="2895"/>
                  </a:lnTo>
                  <a:lnTo>
                    <a:pt x="1135" y="2880"/>
                  </a:lnTo>
                  <a:lnTo>
                    <a:pt x="1137" y="2896"/>
                  </a:lnTo>
                  <a:lnTo>
                    <a:pt x="1134" y="2900"/>
                  </a:lnTo>
                  <a:lnTo>
                    <a:pt x="1131" y="2916"/>
                  </a:lnTo>
                  <a:lnTo>
                    <a:pt x="1140" y="2920"/>
                  </a:lnTo>
                  <a:lnTo>
                    <a:pt x="1141" y="2932"/>
                  </a:lnTo>
                  <a:lnTo>
                    <a:pt x="1144" y="2945"/>
                  </a:lnTo>
                  <a:lnTo>
                    <a:pt x="1151" y="2937"/>
                  </a:lnTo>
                  <a:lnTo>
                    <a:pt x="1151" y="2941"/>
                  </a:lnTo>
                  <a:lnTo>
                    <a:pt x="1157" y="2943"/>
                  </a:lnTo>
                  <a:lnTo>
                    <a:pt x="1145" y="2957"/>
                  </a:lnTo>
                  <a:lnTo>
                    <a:pt x="1142" y="2965"/>
                  </a:lnTo>
                  <a:lnTo>
                    <a:pt x="1142" y="2979"/>
                  </a:lnTo>
                  <a:lnTo>
                    <a:pt x="1141" y="2990"/>
                  </a:lnTo>
                  <a:lnTo>
                    <a:pt x="1141" y="3002"/>
                  </a:lnTo>
                  <a:lnTo>
                    <a:pt x="1145" y="3017"/>
                  </a:lnTo>
                  <a:lnTo>
                    <a:pt x="1151" y="3013"/>
                  </a:lnTo>
                  <a:lnTo>
                    <a:pt x="1164" y="3013"/>
                  </a:lnTo>
                  <a:lnTo>
                    <a:pt x="1175" y="2990"/>
                  </a:lnTo>
                  <a:lnTo>
                    <a:pt x="1190" y="2961"/>
                  </a:lnTo>
                  <a:lnTo>
                    <a:pt x="1198" y="2965"/>
                  </a:lnTo>
                  <a:lnTo>
                    <a:pt x="1211" y="2960"/>
                  </a:lnTo>
                  <a:lnTo>
                    <a:pt x="1218" y="2944"/>
                  </a:lnTo>
                  <a:lnTo>
                    <a:pt x="1237" y="2954"/>
                  </a:lnTo>
                  <a:lnTo>
                    <a:pt x="1248" y="2952"/>
                  </a:lnTo>
                  <a:lnTo>
                    <a:pt x="1255" y="2968"/>
                  </a:lnTo>
                  <a:lnTo>
                    <a:pt x="1226" y="2960"/>
                  </a:lnTo>
                  <a:lnTo>
                    <a:pt x="1216" y="2970"/>
                  </a:lnTo>
                  <a:lnTo>
                    <a:pt x="1215" y="2977"/>
                  </a:lnTo>
                  <a:lnTo>
                    <a:pt x="1228" y="2988"/>
                  </a:lnTo>
                  <a:lnTo>
                    <a:pt x="1247" y="2988"/>
                  </a:lnTo>
                  <a:lnTo>
                    <a:pt x="1218" y="3000"/>
                  </a:lnTo>
                  <a:lnTo>
                    <a:pt x="1206" y="3002"/>
                  </a:lnTo>
                  <a:lnTo>
                    <a:pt x="1202" y="3018"/>
                  </a:lnTo>
                  <a:lnTo>
                    <a:pt x="1191" y="3025"/>
                  </a:lnTo>
                  <a:lnTo>
                    <a:pt x="1175" y="3027"/>
                  </a:lnTo>
                  <a:lnTo>
                    <a:pt x="1173" y="3036"/>
                  </a:lnTo>
                  <a:lnTo>
                    <a:pt x="1179" y="3057"/>
                  </a:lnTo>
                  <a:lnTo>
                    <a:pt x="1177" y="3082"/>
                  </a:lnTo>
                  <a:lnTo>
                    <a:pt x="1187" y="3078"/>
                  </a:lnTo>
                  <a:lnTo>
                    <a:pt x="1177" y="3093"/>
                  </a:lnTo>
                  <a:lnTo>
                    <a:pt x="1187" y="3110"/>
                  </a:lnTo>
                  <a:lnTo>
                    <a:pt x="1190" y="3119"/>
                  </a:lnTo>
                  <a:lnTo>
                    <a:pt x="1195" y="3116"/>
                  </a:lnTo>
                  <a:lnTo>
                    <a:pt x="1198" y="3136"/>
                  </a:lnTo>
                  <a:lnTo>
                    <a:pt x="1212" y="3160"/>
                  </a:lnTo>
                  <a:lnTo>
                    <a:pt x="1217" y="3162"/>
                  </a:lnTo>
                  <a:lnTo>
                    <a:pt x="1217" y="3165"/>
                  </a:lnTo>
                  <a:lnTo>
                    <a:pt x="1218" y="3170"/>
                  </a:lnTo>
                  <a:lnTo>
                    <a:pt x="1234" y="3173"/>
                  </a:lnTo>
                  <a:lnTo>
                    <a:pt x="1236" y="3186"/>
                  </a:lnTo>
                  <a:lnTo>
                    <a:pt x="1241" y="3195"/>
                  </a:lnTo>
                  <a:lnTo>
                    <a:pt x="1242" y="3203"/>
                  </a:lnTo>
                  <a:lnTo>
                    <a:pt x="1249" y="3196"/>
                  </a:lnTo>
                  <a:lnTo>
                    <a:pt x="1254" y="3195"/>
                  </a:lnTo>
                  <a:lnTo>
                    <a:pt x="1247" y="3212"/>
                  </a:lnTo>
                  <a:lnTo>
                    <a:pt x="1247" y="3226"/>
                  </a:lnTo>
                  <a:lnTo>
                    <a:pt x="1250" y="3232"/>
                  </a:lnTo>
                  <a:lnTo>
                    <a:pt x="1260" y="3233"/>
                  </a:lnTo>
                  <a:lnTo>
                    <a:pt x="1269" y="3238"/>
                  </a:lnTo>
                  <a:lnTo>
                    <a:pt x="1265" y="3246"/>
                  </a:lnTo>
                  <a:lnTo>
                    <a:pt x="1265" y="3255"/>
                  </a:lnTo>
                  <a:lnTo>
                    <a:pt x="1276" y="3260"/>
                  </a:lnTo>
                  <a:lnTo>
                    <a:pt x="1285" y="3260"/>
                  </a:lnTo>
                  <a:lnTo>
                    <a:pt x="1275" y="3265"/>
                  </a:lnTo>
                  <a:lnTo>
                    <a:pt x="1279" y="3272"/>
                  </a:lnTo>
                  <a:lnTo>
                    <a:pt x="1288" y="3270"/>
                  </a:lnTo>
                  <a:lnTo>
                    <a:pt x="1281" y="3275"/>
                  </a:lnTo>
                  <a:lnTo>
                    <a:pt x="1273" y="3277"/>
                  </a:lnTo>
                  <a:lnTo>
                    <a:pt x="1276" y="3282"/>
                  </a:lnTo>
                  <a:lnTo>
                    <a:pt x="1277" y="3288"/>
                  </a:lnTo>
                  <a:lnTo>
                    <a:pt x="1291" y="3286"/>
                  </a:lnTo>
                  <a:lnTo>
                    <a:pt x="1308" y="3272"/>
                  </a:lnTo>
                  <a:lnTo>
                    <a:pt x="1313" y="3276"/>
                  </a:lnTo>
                  <a:lnTo>
                    <a:pt x="1314" y="3283"/>
                  </a:lnTo>
                  <a:lnTo>
                    <a:pt x="1300" y="3292"/>
                  </a:lnTo>
                  <a:lnTo>
                    <a:pt x="1291" y="3298"/>
                  </a:lnTo>
                  <a:lnTo>
                    <a:pt x="1293" y="3304"/>
                  </a:lnTo>
                  <a:lnTo>
                    <a:pt x="1300" y="3313"/>
                  </a:lnTo>
                  <a:lnTo>
                    <a:pt x="1308" y="3319"/>
                  </a:lnTo>
                  <a:lnTo>
                    <a:pt x="1308" y="3324"/>
                  </a:lnTo>
                  <a:lnTo>
                    <a:pt x="1316" y="3325"/>
                  </a:lnTo>
                  <a:lnTo>
                    <a:pt x="1311" y="3332"/>
                  </a:lnTo>
                  <a:lnTo>
                    <a:pt x="1297" y="3339"/>
                  </a:lnTo>
                  <a:lnTo>
                    <a:pt x="1300" y="3343"/>
                  </a:lnTo>
                  <a:lnTo>
                    <a:pt x="1312" y="3350"/>
                  </a:lnTo>
                  <a:lnTo>
                    <a:pt x="1320" y="3347"/>
                  </a:lnTo>
                  <a:lnTo>
                    <a:pt x="1338" y="3337"/>
                  </a:lnTo>
                  <a:lnTo>
                    <a:pt x="1344" y="3337"/>
                  </a:lnTo>
                  <a:lnTo>
                    <a:pt x="1355" y="3342"/>
                  </a:lnTo>
                  <a:lnTo>
                    <a:pt x="1311" y="3358"/>
                  </a:lnTo>
                  <a:lnTo>
                    <a:pt x="1314" y="3361"/>
                  </a:lnTo>
                  <a:lnTo>
                    <a:pt x="1322" y="3358"/>
                  </a:lnTo>
                  <a:lnTo>
                    <a:pt x="1334" y="3358"/>
                  </a:lnTo>
                  <a:lnTo>
                    <a:pt x="1336" y="3361"/>
                  </a:lnTo>
                  <a:lnTo>
                    <a:pt x="1335" y="3364"/>
                  </a:lnTo>
                  <a:lnTo>
                    <a:pt x="1334" y="3373"/>
                  </a:lnTo>
                  <a:lnTo>
                    <a:pt x="1340" y="3378"/>
                  </a:lnTo>
                  <a:lnTo>
                    <a:pt x="1344" y="3379"/>
                  </a:lnTo>
                  <a:lnTo>
                    <a:pt x="1356" y="3374"/>
                  </a:lnTo>
                  <a:lnTo>
                    <a:pt x="1360" y="3379"/>
                  </a:lnTo>
                  <a:lnTo>
                    <a:pt x="1362" y="3386"/>
                  </a:lnTo>
                  <a:lnTo>
                    <a:pt x="1363" y="3388"/>
                  </a:lnTo>
                  <a:lnTo>
                    <a:pt x="1373" y="3390"/>
                  </a:lnTo>
                  <a:lnTo>
                    <a:pt x="1382" y="3395"/>
                  </a:lnTo>
                  <a:lnTo>
                    <a:pt x="1386" y="3394"/>
                  </a:lnTo>
                  <a:lnTo>
                    <a:pt x="1389" y="3397"/>
                  </a:lnTo>
                  <a:lnTo>
                    <a:pt x="1388" y="3400"/>
                  </a:lnTo>
                  <a:lnTo>
                    <a:pt x="1373" y="3411"/>
                  </a:lnTo>
                  <a:lnTo>
                    <a:pt x="1363" y="3416"/>
                  </a:lnTo>
                  <a:lnTo>
                    <a:pt x="1359" y="3422"/>
                  </a:lnTo>
                  <a:lnTo>
                    <a:pt x="1370" y="3420"/>
                  </a:lnTo>
                  <a:lnTo>
                    <a:pt x="1377" y="3421"/>
                  </a:lnTo>
                  <a:lnTo>
                    <a:pt x="1400" y="3420"/>
                  </a:lnTo>
                  <a:lnTo>
                    <a:pt x="1397" y="3410"/>
                  </a:lnTo>
                  <a:lnTo>
                    <a:pt x="1397" y="3407"/>
                  </a:lnTo>
                  <a:lnTo>
                    <a:pt x="1399" y="3406"/>
                  </a:lnTo>
                  <a:lnTo>
                    <a:pt x="1410" y="3410"/>
                  </a:lnTo>
                  <a:lnTo>
                    <a:pt x="1419" y="3407"/>
                  </a:lnTo>
                  <a:lnTo>
                    <a:pt x="1442" y="3410"/>
                  </a:lnTo>
                  <a:lnTo>
                    <a:pt x="1462" y="3397"/>
                  </a:lnTo>
                  <a:lnTo>
                    <a:pt x="1464" y="3401"/>
                  </a:lnTo>
                  <a:lnTo>
                    <a:pt x="1480" y="3394"/>
                  </a:lnTo>
                  <a:lnTo>
                    <a:pt x="1478" y="3401"/>
                  </a:lnTo>
                  <a:lnTo>
                    <a:pt x="1476" y="3407"/>
                  </a:lnTo>
                  <a:lnTo>
                    <a:pt x="1483" y="3410"/>
                  </a:lnTo>
                  <a:lnTo>
                    <a:pt x="1499" y="3404"/>
                  </a:lnTo>
                  <a:lnTo>
                    <a:pt x="1495" y="3409"/>
                  </a:lnTo>
                  <a:lnTo>
                    <a:pt x="1470" y="3422"/>
                  </a:lnTo>
                  <a:lnTo>
                    <a:pt x="1478" y="3422"/>
                  </a:lnTo>
                  <a:lnTo>
                    <a:pt x="1465" y="3431"/>
                  </a:lnTo>
                  <a:lnTo>
                    <a:pt x="1470" y="3433"/>
                  </a:lnTo>
                  <a:lnTo>
                    <a:pt x="1474" y="3432"/>
                  </a:lnTo>
                  <a:lnTo>
                    <a:pt x="1483" y="3426"/>
                  </a:lnTo>
                  <a:lnTo>
                    <a:pt x="1491" y="3427"/>
                  </a:lnTo>
                  <a:lnTo>
                    <a:pt x="1501" y="3418"/>
                  </a:lnTo>
                  <a:lnTo>
                    <a:pt x="1508" y="3407"/>
                  </a:lnTo>
                  <a:lnTo>
                    <a:pt x="1512" y="3410"/>
                  </a:lnTo>
                  <a:lnTo>
                    <a:pt x="1508" y="3421"/>
                  </a:lnTo>
                  <a:lnTo>
                    <a:pt x="1496" y="3429"/>
                  </a:lnTo>
                  <a:lnTo>
                    <a:pt x="1491" y="3437"/>
                  </a:lnTo>
                  <a:lnTo>
                    <a:pt x="1495" y="3442"/>
                  </a:lnTo>
                  <a:lnTo>
                    <a:pt x="1497" y="3450"/>
                  </a:lnTo>
                  <a:lnTo>
                    <a:pt x="1500" y="3455"/>
                  </a:lnTo>
                  <a:lnTo>
                    <a:pt x="1502" y="3461"/>
                  </a:lnTo>
                  <a:lnTo>
                    <a:pt x="1506" y="3455"/>
                  </a:lnTo>
                  <a:lnTo>
                    <a:pt x="1511" y="3444"/>
                  </a:lnTo>
                  <a:lnTo>
                    <a:pt x="1516" y="3440"/>
                  </a:lnTo>
                  <a:lnTo>
                    <a:pt x="1521" y="3440"/>
                  </a:lnTo>
                  <a:lnTo>
                    <a:pt x="1519" y="3448"/>
                  </a:lnTo>
                  <a:lnTo>
                    <a:pt x="1516" y="3461"/>
                  </a:lnTo>
                  <a:lnTo>
                    <a:pt x="1518" y="3465"/>
                  </a:lnTo>
                  <a:lnTo>
                    <a:pt x="1528" y="3461"/>
                  </a:lnTo>
                  <a:lnTo>
                    <a:pt x="1537" y="3452"/>
                  </a:lnTo>
                  <a:lnTo>
                    <a:pt x="1537" y="3458"/>
                  </a:lnTo>
                  <a:lnTo>
                    <a:pt x="1534" y="3474"/>
                  </a:lnTo>
                  <a:lnTo>
                    <a:pt x="1529" y="3477"/>
                  </a:lnTo>
                  <a:lnTo>
                    <a:pt x="1522" y="3487"/>
                  </a:lnTo>
                  <a:lnTo>
                    <a:pt x="1522" y="3493"/>
                  </a:lnTo>
                  <a:lnTo>
                    <a:pt x="1524" y="3493"/>
                  </a:lnTo>
                  <a:lnTo>
                    <a:pt x="1527" y="3501"/>
                  </a:lnTo>
                  <a:lnTo>
                    <a:pt x="1530" y="3502"/>
                  </a:lnTo>
                  <a:lnTo>
                    <a:pt x="1542" y="3501"/>
                  </a:lnTo>
                  <a:lnTo>
                    <a:pt x="1550" y="3510"/>
                  </a:lnTo>
                  <a:lnTo>
                    <a:pt x="1564" y="3507"/>
                  </a:lnTo>
                  <a:lnTo>
                    <a:pt x="1577" y="3492"/>
                  </a:lnTo>
                  <a:lnTo>
                    <a:pt x="1583" y="3482"/>
                  </a:lnTo>
                  <a:lnTo>
                    <a:pt x="1583" y="3487"/>
                  </a:lnTo>
                  <a:lnTo>
                    <a:pt x="1586" y="3497"/>
                  </a:lnTo>
                  <a:lnTo>
                    <a:pt x="1618" y="3499"/>
                  </a:lnTo>
                  <a:lnTo>
                    <a:pt x="1636" y="3498"/>
                  </a:lnTo>
                  <a:lnTo>
                    <a:pt x="1636" y="3497"/>
                  </a:lnTo>
                  <a:lnTo>
                    <a:pt x="1634" y="3490"/>
                  </a:lnTo>
                  <a:lnTo>
                    <a:pt x="1635" y="3485"/>
                  </a:lnTo>
                  <a:lnTo>
                    <a:pt x="1632" y="3476"/>
                  </a:lnTo>
                  <a:lnTo>
                    <a:pt x="1629" y="3467"/>
                  </a:lnTo>
                  <a:lnTo>
                    <a:pt x="1624" y="3466"/>
                  </a:lnTo>
                  <a:lnTo>
                    <a:pt x="1605" y="3454"/>
                  </a:lnTo>
                  <a:lnTo>
                    <a:pt x="1624" y="3458"/>
                  </a:lnTo>
                  <a:lnTo>
                    <a:pt x="1632" y="3458"/>
                  </a:lnTo>
                  <a:lnTo>
                    <a:pt x="1636" y="3453"/>
                  </a:lnTo>
                  <a:lnTo>
                    <a:pt x="1645" y="3454"/>
                  </a:lnTo>
                  <a:lnTo>
                    <a:pt x="1650" y="3449"/>
                  </a:lnTo>
                  <a:lnTo>
                    <a:pt x="1648" y="3432"/>
                  </a:lnTo>
                  <a:lnTo>
                    <a:pt x="1650" y="3420"/>
                  </a:lnTo>
                  <a:lnTo>
                    <a:pt x="1651" y="3412"/>
                  </a:lnTo>
                  <a:lnTo>
                    <a:pt x="1656" y="3405"/>
                  </a:lnTo>
                  <a:lnTo>
                    <a:pt x="1661" y="3379"/>
                  </a:lnTo>
                  <a:lnTo>
                    <a:pt x="1661" y="3373"/>
                  </a:lnTo>
                  <a:lnTo>
                    <a:pt x="1658" y="3372"/>
                  </a:lnTo>
                  <a:lnTo>
                    <a:pt x="1661" y="3367"/>
                  </a:lnTo>
                  <a:lnTo>
                    <a:pt x="1669" y="3358"/>
                  </a:lnTo>
                  <a:lnTo>
                    <a:pt x="1674" y="3348"/>
                  </a:lnTo>
                  <a:lnTo>
                    <a:pt x="1669" y="3348"/>
                  </a:lnTo>
                  <a:lnTo>
                    <a:pt x="1672" y="3340"/>
                  </a:lnTo>
                  <a:lnTo>
                    <a:pt x="1684" y="3318"/>
                  </a:lnTo>
                  <a:lnTo>
                    <a:pt x="1690" y="3311"/>
                  </a:lnTo>
                  <a:lnTo>
                    <a:pt x="1687" y="3305"/>
                  </a:lnTo>
                  <a:lnTo>
                    <a:pt x="1690" y="3296"/>
                  </a:lnTo>
                  <a:lnTo>
                    <a:pt x="1689" y="3287"/>
                  </a:lnTo>
                  <a:lnTo>
                    <a:pt x="1682" y="3282"/>
                  </a:lnTo>
                  <a:lnTo>
                    <a:pt x="1679" y="3239"/>
                  </a:lnTo>
                  <a:lnTo>
                    <a:pt x="1673" y="3235"/>
                  </a:lnTo>
                  <a:lnTo>
                    <a:pt x="1674" y="3230"/>
                  </a:lnTo>
                  <a:lnTo>
                    <a:pt x="1669" y="3216"/>
                  </a:lnTo>
                  <a:lnTo>
                    <a:pt x="1651" y="3210"/>
                  </a:lnTo>
                  <a:lnTo>
                    <a:pt x="1667" y="3205"/>
                  </a:lnTo>
                  <a:lnTo>
                    <a:pt x="1669" y="3201"/>
                  </a:lnTo>
                  <a:lnTo>
                    <a:pt x="1669" y="3195"/>
                  </a:lnTo>
                  <a:lnTo>
                    <a:pt x="1673" y="3191"/>
                  </a:lnTo>
                  <a:lnTo>
                    <a:pt x="1680" y="3190"/>
                  </a:lnTo>
                  <a:lnTo>
                    <a:pt x="1684" y="3192"/>
                  </a:lnTo>
                  <a:lnTo>
                    <a:pt x="1691" y="3192"/>
                  </a:lnTo>
                  <a:lnTo>
                    <a:pt x="1711" y="3189"/>
                  </a:lnTo>
                  <a:lnTo>
                    <a:pt x="1715" y="3180"/>
                  </a:lnTo>
                  <a:lnTo>
                    <a:pt x="1723" y="3179"/>
                  </a:lnTo>
                  <a:lnTo>
                    <a:pt x="1723" y="3169"/>
                  </a:lnTo>
                  <a:lnTo>
                    <a:pt x="1714" y="3170"/>
                  </a:lnTo>
                  <a:lnTo>
                    <a:pt x="1700" y="3160"/>
                  </a:lnTo>
                  <a:lnTo>
                    <a:pt x="1689" y="3152"/>
                  </a:lnTo>
                  <a:lnTo>
                    <a:pt x="1696" y="3152"/>
                  </a:lnTo>
                  <a:lnTo>
                    <a:pt x="1702" y="3158"/>
                  </a:lnTo>
                  <a:lnTo>
                    <a:pt x="1709" y="3160"/>
                  </a:lnTo>
                  <a:lnTo>
                    <a:pt x="1729" y="3162"/>
                  </a:lnTo>
                  <a:lnTo>
                    <a:pt x="1729" y="3156"/>
                  </a:lnTo>
                  <a:lnTo>
                    <a:pt x="1716" y="3154"/>
                  </a:lnTo>
                  <a:lnTo>
                    <a:pt x="1714" y="3146"/>
                  </a:lnTo>
                  <a:lnTo>
                    <a:pt x="1720" y="3144"/>
                  </a:lnTo>
                  <a:lnTo>
                    <a:pt x="1722" y="3140"/>
                  </a:lnTo>
                  <a:lnTo>
                    <a:pt x="1716" y="3133"/>
                  </a:lnTo>
                  <a:lnTo>
                    <a:pt x="1717" y="3130"/>
                  </a:lnTo>
                  <a:lnTo>
                    <a:pt x="1728" y="3138"/>
                  </a:lnTo>
                  <a:lnTo>
                    <a:pt x="1739" y="3141"/>
                  </a:lnTo>
                  <a:lnTo>
                    <a:pt x="1737" y="3131"/>
                  </a:lnTo>
                  <a:lnTo>
                    <a:pt x="1745" y="3130"/>
                  </a:lnTo>
                  <a:lnTo>
                    <a:pt x="1742" y="3124"/>
                  </a:lnTo>
                  <a:lnTo>
                    <a:pt x="1741" y="3117"/>
                  </a:lnTo>
                  <a:lnTo>
                    <a:pt x="1748" y="3121"/>
                  </a:lnTo>
                  <a:lnTo>
                    <a:pt x="1755" y="3119"/>
                  </a:lnTo>
                  <a:lnTo>
                    <a:pt x="1757" y="3115"/>
                  </a:lnTo>
                  <a:lnTo>
                    <a:pt x="1758" y="3103"/>
                  </a:lnTo>
                  <a:lnTo>
                    <a:pt x="1764" y="3101"/>
                  </a:lnTo>
                  <a:lnTo>
                    <a:pt x="1764" y="3090"/>
                  </a:lnTo>
                  <a:lnTo>
                    <a:pt x="1760" y="3085"/>
                  </a:lnTo>
                  <a:lnTo>
                    <a:pt x="1727" y="3077"/>
                  </a:lnTo>
                  <a:lnTo>
                    <a:pt x="1728" y="3071"/>
                  </a:lnTo>
                  <a:lnTo>
                    <a:pt x="1759" y="3079"/>
                  </a:lnTo>
                  <a:lnTo>
                    <a:pt x="1774" y="3077"/>
                  </a:lnTo>
                  <a:lnTo>
                    <a:pt x="1763" y="3045"/>
                  </a:lnTo>
                  <a:lnTo>
                    <a:pt x="1768" y="3041"/>
                  </a:lnTo>
                  <a:lnTo>
                    <a:pt x="1770" y="3036"/>
                  </a:lnTo>
                  <a:lnTo>
                    <a:pt x="1764" y="3027"/>
                  </a:lnTo>
                  <a:lnTo>
                    <a:pt x="1726" y="3022"/>
                  </a:lnTo>
                  <a:lnTo>
                    <a:pt x="1722" y="3008"/>
                  </a:lnTo>
                  <a:lnTo>
                    <a:pt x="1732" y="3011"/>
                  </a:lnTo>
                  <a:lnTo>
                    <a:pt x="1755" y="2997"/>
                  </a:lnTo>
                  <a:lnTo>
                    <a:pt x="1772" y="2997"/>
                  </a:lnTo>
                  <a:lnTo>
                    <a:pt x="1784" y="3002"/>
                  </a:lnTo>
                  <a:lnTo>
                    <a:pt x="1786" y="2998"/>
                  </a:lnTo>
                  <a:lnTo>
                    <a:pt x="1777" y="2995"/>
                  </a:lnTo>
                  <a:lnTo>
                    <a:pt x="1770" y="2987"/>
                  </a:lnTo>
                  <a:lnTo>
                    <a:pt x="1766" y="2966"/>
                  </a:lnTo>
                  <a:lnTo>
                    <a:pt x="1758" y="2958"/>
                  </a:lnTo>
                  <a:lnTo>
                    <a:pt x="1753" y="2943"/>
                  </a:lnTo>
                  <a:lnTo>
                    <a:pt x="1747" y="2938"/>
                  </a:lnTo>
                  <a:lnTo>
                    <a:pt x="1744" y="2928"/>
                  </a:lnTo>
                  <a:lnTo>
                    <a:pt x="1733" y="2931"/>
                  </a:lnTo>
                  <a:lnTo>
                    <a:pt x="1743" y="2906"/>
                  </a:lnTo>
                  <a:lnTo>
                    <a:pt x="1749" y="2912"/>
                  </a:lnTo>
                  <a:lnTo>
                    <a:pt x="1760" y="2911"/>
                  </a:lnTo>
                  <a:lnTo>
                    <a:pt x="1768" y="2916"/>
                  </a:lnTo>
                  <a:lnTo>
                    <a:pt x="1768" y="2905"/>
                  </a:lnTo>
                  <a:lnTo>
                    <a:pt x="1776" y="2907"/>
                  </a:lnTo>
                  <a:lnTo>
                    <a:pt x="1782" y="2915"/>
                  </a:lnTo>
                  <a:lnTo>
                    <a:pt x="1786" y="2909"/>
                  </a:lnTo>
                  <a:lnTo>
                    <a:pt x="1793" y="2917"/>
                  </a:lnTo>
                  <a:lnTo>
                    <a:pt x="1801" y="2909"/>
                  </a:lnTo>
                  <a:lnTo>
                    <a:pt x="1801" y="2901"/>
                  </a:lnTo>
                  <a:lnTo>
                    <a:pt x="1813" y="2885"/>
                  </a:lnTo>
                  <a:lnTo>
                    <a:pt x="1808" y="2877"/>
                  </a:lnTo>
                  <a:lnTo>
                    <a:pt x="1809" y="2871"/>
                  </a:lnTo>
                  <a:lnTo>
                    <a:pt x="1807" y="2863"/>
                  </a:lnTo>
                  <a:lnTo>
                    <a:pt x="1793" y="2855"/>
                  </a:lnTo>
                  <a:lnTo>
                    <a:pt x="1801" y="2852"/>
                  </a:lnTo>
                  <a:lnTo>
                    <a:pt x="1804" y="2848"/>
                  </a:lnTo>
                  <a:lnTo>
                    <a:pt x="1812" y="2852"/>
                  </a:lnTo>
                  <a:lnTo>
                    <a:pt x="1819" y="2832"/>
                  </a:lnTo>
                  <a:lnTo>
                    <a:pt x="1827" y="2836"/>
                  </a:lnTo>
                  <a:lnTo>
                    <a:pt x="1829" y="2845"/>
                  </a:lnTo>
                  <a:lnTo>
                    <a:pt x="1836" y="2846"/>
                  </a:lnTo>
                  <a:lnTo>
                    <a:pt x="1841" y="2830"/>
                  </a:lnTo>
                  <a:lnTo>
                    <a:pt x="1851" y="2839"/>
                  </a:lnTo>
                  <a:lnTo>
                    <a:pt x="1854" y="2845"/>
                  </a:lnTo>
                  <a:lnTo>
                    <a:pt x="1862" y="2842"/>
                  </a:lnTo>
                  <a:lnTo>
                    <a:pt x="1878" y="2841"/>
                  </a:lnTo>
                  <a:lnTo>
                    <a:pt x="1871" y="2831"/>
                  </a:lnTo>
                  <a:lnTo>
                    <a:pt x="1886" y="2831"/>
                  </a:lnTo>
                  <a:lnTo>
                    <a:pt x="1898" y="2837"/>
                  </a:lnTo>
                  <a:lnTo>
                    <a:pt x="1899" y="2828"/>
                  </a:lnTo>
                  <a:lnTo>
                    <a:pt x="1904" y="2828"/>
                  </a:lnTo>
                  <a:lnTo>
                    <a:pt x="1901" y="2818"/>
                  </a:lnTo>
                  <a:lnTo>
                    <a:pt x="1904" y="2815"/>
                  </a:lnTo>
                  <a:lnTo>
                    <a:pt x="1900" y="2812"/>
                  </a:lnTo>
                  <a:lnTo>
                    <a:pt x="1895" y="2812"/>
                  </a:lnTo>
                  <a:lnTo>
                    <a:pt x="1888" y="2803"/>
                  </a:lnTo>
                  <a:lnTo>
                    <a:pt x="1890" y="2788"/>
                  </a:lnTo>
                  <a:lnTo>
                    <a:pt x="1900" y="2801"/>
                  </a:lnTo>
                  <a:lnTo>
                    <a:pt x="1901" y="2792"/>
                  </a:lnTo>
                  <a:lnTo>
                    <a:pt x="1906" y="2796"/>
                  </a:lnTo>
                  <a:lnTo>
                    <a:pt x="1911" y="2796"/>
                  </a:lnTo>
                  <a:lnTo>
                    <a:pt x="1914" y="2782"/>
                  </a:lnTo>
                  <a:lnTo>
                    <a:pt x="1904" y="2774"/>
                  </a:lnTo>
                  <a:lnTo>
                    <a:pt x="1916" y="2767"/>
                  </a:lnTo>
                  <a:lnTo>
                    <a:pt x="1914" y="2761"/>
                  </a:lnTo>
                  <a:lnTo>
                    <a:pt x="1919" y="2755"/>
                  </a:lnTo>
                  <a:lnTo>
                    <a:pt x="1925" y="2756"/>
                  </a:lnTo>
                  <a:lnTo>
                    <a:pt x="1911" y="2745"/>
                  </a:lnTo>
                  <a:lnTo>
                    <a:pt x="1910" y="2739"/>
                  </a:lnTo>
                  <a:lnTo>
                    <a:pt x="1919" y="2744"/>
                  </a:lnTo>
                  <a:lnTo>
                    <a:pt x="1922" y="2731"/>
                  </a:lnTo>
                  <a:lnTo>
                    <a:pt x="1933" y="2746"/>
                  </a:lnTo>
                  <a:lnTo>
                    <a:pt x="1941" y="2744"/>
                  </a:lnTo>
                  <a:lnTo>
                    <a:pt x="1947" y="2746"/>
                  </a:lnTo>
                  <a:lnTo>
                    <a:pt x="1960" y="2745"/>
                  </a:lnTo>
                  <a:lnTo>
                    <a:pt x="1936" y="2765"/>
                  </a:lnTo>
                  <a:lnTo>
                    <a:pt x="1935" y="2777"/>
                  </a:lnTo>
                  <a:lnTo>
                    <a:pt x="1925" y="2787"/>
                  </a:lnTo>
                  <a:lnTo>
                    <a:pt x="1927" y="2793"/>
                  </a:lnTo>
                  <a:lnTo>
                    <a:pt x="1927" y="2797"/>
                  </a:lnTo>
                  <a:lnTo>
                    <a:pt x="1930" y="2799"/>
                  </a:lnTo>
                  <a:lnTo>
                    <a:pt x="1936" y="2799"/>
                  </a:lnTo>
                  <a:lnTo>
                    <a:pt x="1943" y="2803"/>
                  </a:lnTo>
                  <a:lnTo>
                    <a:pt x="1954" y="2812"/>
                  </a:lnTo>
                  <a:lnTo>
                    <a:pt x="1956" y="2804"/>
                  </a:lnTo>
                  <a:lnTo>
                    <a:pt x="1947" y="2796"/>
                  </a:lnTo>
                  <a:lnTo>
                    <a:pt x="1957" y="2801"/>
                  </a:lnTo>
                  <a:lnTo>
                    <a:pt x="1956" y="2788"/>
                  </a:lnTo>
                  <a:lnTo>
                    <a:pt x="1957" y="2775"/>
                  </a:lnTo>
                  <a:lnTo>
                    <a:pt x="1967" y="2785"/>
                  </a:lnTo>
                  <a:lnTo>
                    <a:pt x="1973" y="2802"/>
                  </a:lnTo>
                  <a:lnTo>
                    <a:pt x="1983" y="2801"/>
                  </a:lnTo>
                  <a:lnTo>
                    <a:pt x="1987" y="2810"/>
                  </a:lnTo>
                  <a:lnTo>
                    <a:pt x="1992" y="2794"/>
                  </a:lnTo>
                  <a:lnTo>
                    <a:pt x="1997" y="2782"/>
                  </a:lnTo>
                  <a:lnTo>
                    <a:pt x="2005" y="2781"/>
                  </a:lnTo>
                  <a:lnTo>
                    <a:pt x="2002" y="2797"/>
                  </a:lnTo>
                  <a:lnTo>
                    <a:pt x="2007" y="2793"/>
                  </a:lnTo>
                  <a:lnTo>
                    <a:pt x="2012" y="2797"/>
                  </a:lnTo>
                  <a:lnTo>
                    <a:pt x="2014" y="2793"/>
                  </a:lnTo>
                  <a:lnTo>
                    <a:pt x="2022" y="2801"/>
                  </a:lnTo>
                  <a:lnTo>
                    <a:pt x="2023" y="2788"/>
                  </a:lnTo>
                  <a:lnTo>
                    <a:pt x="2028" y="2774"/>
                  </a:lnTo>
                  <a:lnTo>
                    <a:pt x="2038" y="2778"/>
                  </a:lnTo>
                  <a:lnTo>
                    <a:pt x="2038" y="2767"/>
                  </a:lnTo>
                  <a:lnTo>
                    <a:pt x="2042" y="2758"/>
                  </a:lnTo>
                  <a:lnTo>
                    <a:pt x="2034" y="2746"/>
                  </a:lnTo>
                  <a:lnTo>
                    <a:pt x="2030" y="2740"/>
                  </a:lnTo>
                  <a:lnTo>
                    <a:pt x="2033" y="2731"/>
                  </a:lnTo>
                  <a:lnTo>
                    <a:pt x="2044" y="2744"/>
                  </a:lnTo>
                  <a:lnTo>
                    <a:pt x="2065" y="2753"/>
                  </a:lnTo>
                  <a:lnTo>
                    <a:pt x="2072" y="2753"/>
                  </a:lnTo>
                  <a:lnTo>
                    <a:pt x="2065" y="2740"/>
                  </a:lnTo>
                  <a:lnTo>
                    <a:pt x="2073" y="2728"/>
                  </a:lnTo>
                  <a:lnTo>
                    <a:pt x="2076" y="2740"/>
                  </a:lnTo>
                  <a:lnTo>
                    <a:pt x="2081" y="2744"/>
                  </a:lnTo>
                  <a:lnTo>
                    <a:pt x="2086" y="2739"/>
                  </a:lnTo>
                  <a:lnTo>
                    <a:pt x="2093" y="2739"/>
                  </a:lnTo>
                  <a:lnTo>
                    <a:pt x="2097" y="2734"/>
                  </a:lnTo>
                  <a:lnTo>
                    <a:pt x="2098" y="2724"/>
                  </a:lnTo>
                  <a:lnTo>
                    <a:pt x="2102" y="2717"/>
                  </a:lnTo>
                  <a:lnTo>
                    <a:pt x="2105" y="2700"/>
                  </a:lnTo>
                  <a:lnTo>
                    <a:pt x="2110" y="2685"/>
                  </a:lnTo>
                  <a:lnTo>
                    <a:pt x="2114" y="2700"/>
                  </a:lnTo>
                  <a:lnTo>
                    <a:pt x="2118" y="2690"/>
                  </a:lnTo>
                  <a:lnTo>
                    <a:pt x="2120" y="2702"/>
                  </a:lnTo>
                  <a:lnTo>
                    <a:pt x="2123" y="2691"/>
                  </a:lnTo>
                  <a:lnTo>
                    <a:pt x="2126" y="2683"/>
                  </a:lnTo>
                  <a:lnTo>
                    <a:pt x="2126" y="2679"/>
                  </a:lnTo>
                  <a:lnTo>
                    <a:pt x="2131" y="2680"/>
                  </a:lnTo>
                  <a:lnTo>
                    <a:pt x="2130" y="2672"/>
                  </a:lnTo>
                  <a:lnTo>
                    <a:pt x="2137" y="2678"/>
                  </a:lnTo>
                  <a:lnTo>
                    <a:pt x="2132" y="2664"/>
                  </a:lnTo>
                  <a:lnTo>
                    <a:pt x="2134" y="2660"/>
                  </a:lnTo>
                  <a:lnTo>
                    <a:pt x="2140" y="2656"/>
                  </a:lnTo>
                  <a:lnTo>
                    <a:pt x="2142" y="2649"/>
                  </a:lnTo>
                  <a:lnTo>
                    <a:pt x="2156" y="2642"/>
                  </a:lnTo>
                  <a:lnTo>
                    <a:pt x="2158" y="2619"/>
                  </a:lnTo>
                  <a:lnTo>
                    <a:pt x="2161" y="2615"/>
                  </a:lnTo>
                  <a:lnTo>
                    <a:pt x="2159" y="2604"/>
                  </a:lnTo>
                  <a:lnTo>
                    <a:pt x="2156" y="2599"/>
                  </a:lnTo>
                  <a:lnTo>
                    <a:pt x="2164" y="2599"/>
                  </a:lnTo>
                  <a:lnTo>
                    <a:pt x="2163" y="2590"/>
                  </a:lnTo>
                  <a:lnTo>
                    <a:pt x="2168" y="2573"/>
                  </a:lnTo>
                  <a:lnTo>
                    <a:pt x="2175" y="2571"/>
                  </a:lnTo>
                  <a:lnTo>
                    <a:pt x="2177" y="2560"/>
                  </a:lnTo>
                  <a:lnTo>
                    <a:pt x="2174" y="2551"/>
                  </a:lnTo>
                  <a:lnTo>
                    <a:pt x="2184" y="2555"/>
                  </a:lnTo>
                  <a:lnTo>
                    <a:pt x="2196" y="2547"/>
                  </a:lnTo>
                  <a:lnTo>
                    <a:pt x="2209" y="2534"/>
                  </a:lnTo>
                  <a:lnTo>
                    <a:pt x="2207" y="2528"/>
                  </a:lnTo>
                  <a:lnTo>
                    <a:pt x="2215" y="2519"/>
                  </a:lnTo>
                  <a:lnTo>
                    <a:pt x="2220" y="2528"/>
                  </a:lnTo>
                  <a:lnTo>
                    <a:pt x="2226" y="2522"/>
                  </a:lnTo>
                  <a:lnTo>
                    <a:pt x="2229" y="2525"/>
                  </a:lnTo>
                  <a:lnTo>
                    <a:pt x="2231" y="2518"/>
                  </a:lnTo>
                  <a:lnTo>
                    <a:pt x="2234" y="2514"/>
                  </a:lnTo>
                  <a:lnTo>
                    <a:pt x="2233" y="2501"/>
                  </a:lnTo>
                  <a:lnTo>
                    <a:pt x="2242" y="2498"/>
                  </a:lnTo>
                  <a:lnTo>
                    <a:pt x="2237" y="2489"/>
                  </a:lnTo>
                  <a:lnTo>
                    <a:pt x="2217" y="2477"/>
                  </a:lnTo>
                  <a:lnTo>
                    <a:pt x="2225" y="2475"/>
                  </a:lnTo>
                  <a:lnTo>
                    <a:pt x="2216" y="2454"/>
                  </a:lnTo>
                  <a:lnTo>
                    <a:pt x="2202" y="2436"/>
                  </a:lnTo>
                  <a:lnTo>
                    <a:pt x="2201" y="2428"/>
                  </a:lnTo>
                  <a:lnTo>
                    <a:pt x="2214" y="2427"/>
                  </a:lnTo>
                  <a:lnTo>
                    <a:pt x="2211" y="2415"/>
                  </a:lnTo>
                  <a:lnTo>
                    <a:pt x="2221" y="2425"/>
                  </a:lnTo>
                  <a:lnTo>
                    <a:pt x="2221" y="2438"/>
                  </a:lnTo>
                  <a:lnTo>
                    <a:pt x="2223" y="2448"/>
                  </a:lnTo>
                  <a:lnTo>
                    <a:pt x="2229" y="2436"/>
                  </a:lnTo>
                  <a:lnTo>
                    <a:pt x="2232" y="2439"/>
                  </a:lnTo>
                  <a:lnTo>
                    <a:pt x="2233" y="2449"/>
                  </a:lnTo>
                  <a:lnTo>
                    <a:pt x="2239" y="2458"/>
                  </a:lnTo>
                  <a:lnTo>
                    <a:pt x="2241" y="2465"/>
                  </a:lnTo>
                  <a:lnTo>
                    <a:pt x="2260" y="2471"/>
                  </a:lnTo>
                  <a:lnTo>
                    <a:pt x="2256" y="2480"/>
                  </a:lnTo>
                  <a:lnTo>
                    <a:pt x="2248" y="2476"/>
                  </a:lnTo>
                  <a:lnTo>
                    <a:pt x="2250" y="2489"/>
                  </a:lnTo>
                  <a:lnTo>
                    <a:pt x="2261" y="2495"/>
                  </a:lnTo>
                  <a:lnTo>
                    <a:pt x="2260" y="2501"/>
                  </a:lnTo>
                  <a:lnTo>
                    <a:pt x="2270" y="2493"/>
                  </a:lnTo>
                  <a:lnTo>
                    <a:pt x="2280" y="2493"/>
                  </a:lnTo>
                  <a:lnTo>
                    <a:pt x="2297" y="2501"/>
                  </a:lnTo>
                  <a:lnTo>
                    <a:pt x="2288" y="2490"/>
                  </a:lnTo>
                  <a:lnTo>
                    <a:pt x="2291" y="2486"/>
                  </a:lnTo>
                  <a:lnTo>
                    <a:pt x="2290" y="2481"/>
                  </a:lnTo>
                  <a:lnTo>
                    <a:pt x="2295" y="2481"/>
                  </a:lnTo>
                  <a:lnTo>
                    <a:pt x="2296" y="2485"/>
                  </a:lnTo>
                  <a:lnTo>
                    <a:pt x="2314" y="2497"/>
                  </a:lnTo>
                  <a:lnTo>
                    <a:pt x="2324" y="2497"/>
                  </a:lnTo>
                  <a:lnTo>
                    <a:pt x="2322" y="2486"/>
                  </a:lnTo>
                  <a:lnTo>
                    <a:pt x="2311" y="2481"/>
                  </a:lnTo>
                  <a:lnTo>
                    <a:pt x="2311" y="2468"/>
                  </a:lnTo>
                  <a:lnTo>
                    <a:pt x="2317" y="2473"/>
                  </a:lnTo>
                  <a:lnTo>
                    <a:pt x="2330" y="2474"/>
                  </a:lnTo>
                  <a:lnTo>
                    <a:pt x="2330" y="2484"/>
                  </a:lnTo>
                  <a:lnTo>
                    <a:pt x="2339" y="2493"/>
                  </a:lnTo>
                  <a:lnTo>
                    <a:pt x="2346" y="2484"/>
                  </a:lnTo>
                  <a:lnTo>
                    <a:pt x="2338" y="2475"/>
                  </a:lnTo>
                  <a:lnTo>
                    <a:pt x="2341" y="2469"/>
                  </a:lnTo>
                  <a:lnTo>
                    <a:pt x="2351" y="2474"/>
                  </a:lnTo>
                  <a:lnTo>
                    <a:pt x="2349" y="2460"/>
                  </a:lnTo>
                  <a:lnTo>
                    <a:pt x="2350" y="2452"/>
                  </a:lnTo>
                  <a:lnTo>
                    <a:pt x="2357" y="2448"/>
                  </a:lnTo>
                  <a:lnTo>
                    <a:pt x="2360" y="2448"/>
                  </a:lnTo>
                  <a:lnTo>
                    <a:pt x="2366" y="2460"/>
                  </a:lnTo>
                  <a:lnTo>
                    <a:pt x="2378" y="2473"/>
                  </a:lnTo>
                  <a:lnTo>
                    <a:pt x="2381" y="2471"/>
                  </a:lnTo>
                  <a:lnTo>
                    <a:pt x="2384" y="2466"/>
                  </a:lnTo>
                  <a:lnTo>
                    <a:pt x="2387" y="2459"/>
                  </a:lnTo>
                  <a:lnTo>
                    <a:pt x="2395" y="2465"/>
                  </a:lnTo>
                  <a:lnTo>
                    <a:pt x="2398" y="2454"/>
                  </a:lnTo>
                  <a:lnTo>
                    <a:pt x="2424" y="2450"/>
                  </a:lnTo>
                  <a:lnTo>
                    <a:pt x="2435" y="2441"/>
                  </a:lnTo>
                  <a:lnTo>
                    <a:pt x="2443" y="2446"/>
                  </a:lnTo>
                  <a:lnTo>
                    <a:pt x="2443" y="2436"/>
                  </a:lnTo>
                  <a:lnTo>
                    <a:pt x="2452" y="2441"/>
                  </a:lnTo>
                  <a:lnTo>
                    <a:pt x="2458" y="2438"/>
                  </a:lnTo>
                  <a:lnTo>
                    <a:pt x="2460" y="2426"/>
                  </a:lnTo>
                  <a:lnTo>
                    <a:pt x="2468" y="2430"/>
                  </a:lnTo>
                  <a:lnTo>
                    <a:pt x="2473" y="2439"/>
                  </a:lnTo>
                  <a:lnTo>
                    <a:pt x="2478" y="2438"/>
                  </a:lnTo>
                  <a:lnTo>
                    <a:pt x="2476" y="2428"/>
                  </a:lnTo>
                  <a:lnTo>
                    <a:pt x="2483" y="2426"/>
                  </a:lnTo>
                  <a:lnTo>
                    <a:pt x="2489" y="2425"/>
                  </a:lnTo>
                  <a:lnTo>
                    <a:pt x="2494" y="2431"/>
                  </a:lnTo>
                  <a:lnTo>
                    <a:pt x="2499" y="2428"/>
                  </a:lnTo>
                  <a:lnTo>
                    <a:pt x="2499" y="2422"/>
                  </a:lnTo>
                  <a:lnTo>
                    <a:pt x="2501" y="2420"/>
                  </a:lnTo>
                  <a:lnTo>
                    <a:pt x="2510" y="2419"/>
                  </a:lnTo>
                  <a:lnTo>
                    <a:pt x="2514" y="2423"/>
                  </a:lnTo>
                  <a:lnTo>
                    <a:pt x="2517" y="2411"/>
                  </a:lnTo>
                  <a:lnTo>
                    <a:pt x="2521" y="2407"/>
                  </a:lnTo>
                  <a:lnTo>
                    <a:pt x="2533" y="2404"/>
                  </a:lnTo>
                  <a:lnTo>
                    <a:pt x="2537" y="2411"/>
                  </a:lnTo>
                  <a:lnTo>
                    <a:pt x="2539" y="2406"/>
                  </a:lnTo>
                  <a:lnTo>
                    <a:pt x="2554" y="2406"/>
                  </a:lnTo>
                  <a:lnTo>
                    <a:pt x="2551" y="2400"/>
                  </a:lnTo>
                  <a:lnTo>
                    <a:pt x="2555" y="2393"/>
                  </a:lnTo>
                  <a:lnTo>
                    <a:pt x="2573" y="2389"/>
                  </a:lnTo>
                  <a:lnTo>
                    <a:pt x="2577" y="2383"/>
                  </a:lnTo>
                  <a:lnTo>
                    <a:pt x="2577" y="2378"/>
                  </a:lnTo>
                  <a:lnTo>
                    <a:pt x="2586" y="2378"/>
                  </a:lnTo>
                  <a:lnTo>
                    <a:pt x="2591" y="2363"/>
                  </a:lnTo>
                  <a:lnTo>
                    <a:pt x="2600" y="2363"/>
                  </a:lnTo>
                  <a:lnTo>
                    <a:pt x="2593" y="2360"/>
                  </a:lnTo>
                  <a:lnTo>
                    <a:pt x="2591" y="2353"/>
                  </a:lnTo>
                  <a:lnTo>
                    <a:pt x="2591" y="2345"/>
                  </a:lnTo>
                  <a:lnTo>
                    <a:pt x="2608" y="2353"/>
                  </a:lnTo>
                  <a:lnTo>
                    <a:pt x="2607" y="2342"/>
                  </a:lnTo>
                  <a:lnTo>
                    <a:pt x="2613" y="2340"/>
                  </a:lnTo>
                  <a:lnTo>
                    <a:pt x="2623" y="2345"/>
                  </a:lnTo>
                  <a:lnTo>
                    <a:pt x="2620" y="2337"/>
                  </a:lnTo>
                  <a:lnTo>
                    <a:pt x="2621" y="2334"/>
                  </a:lnTo>
                  <a:lnTo>
                    <a:pt x="2621" y="2329"/>
                  </a:lnTo>
                  <a:lnTo>
                    <a:pt x="2608" y="2324"/>
                  </a:lnTo>
                  <a:lnTo>
                    <a:pt x="2619" y="2314"/>
                  </a:lnTo>
                  <a:lnTo>
                    <a:pt x="2627" y="2318"/>
                  </a:lnTo>
                  <a:lnTo>
                    <a:pt x="2635" y="2324"/>
                  </a:lnTo>
                  <a:lnTo>
                    <a:pt x="2639" y="2320"/>
                  </a:lnTo>
                  <a:lnTo>
                    <a:pt x="2634" y="2319"/>
                  </a:lnTo>
                  <a:lnTo>
                    <a:pt x="2635" y="2314"/>
                  </a:lnTo>
                  <a:lnTo>
                    <a:pt x="2646" y="2310"/>
                  </a:lnTo>
                  <a:lnTo>
                    <a:pt x="2646" y="2301"/>
                  </a:lnTo>
                  <a:lnTo>
                    <a:pt x="2661" y="2296"/>
                  </a:lnTo>
                  <a:lnTo>
                    <a:pt x="2658" y="2288"/>
                  </a:lnTo>
                  <a:lnTo>
                    <a:pt x="2673" y="2294"/>
                  </a:lnTo>
                  <a:lnTo>
                    <a:pt x="2666" y="2283"/>
                  </a:lnTo>
                  <a:lnTo>
                    <a:pt x="2674" y="2286"/>
                  </a:lnTo>
                  <a:lnTo>
                    <a:pt x="2669" y="2276"/>
                  </a:lnTo>
                  <a:lnTo>
                    <a:pt x="2661" y="2272"/>
                  </a:lnTo>
                  <a:lnTo>
                    <a:pt x="2666" y="2267"/>
                  </a:lnTo>
                  <a:lnTo>
                    <a:pt x="2675" y="2269"/>
                  </a:lnTo>
                  <a:lnTo>
                    <a:pt x="2679" y="2264"/>
                  </a:lnTo>
                  <a:lnTo>
                    <a:pt x="2684" y="2271"/>
                  </a:lnTo>
                  <a:lnTo>
                    <a:pt x="2693" y="2276"/>
                  </a:lnTo>
                  <a:lnTo>
                    <a:pt x="2698" y="2265"/>
                  </a:lnTo>
                  <a:lnTo>
                    <a:pt x="2693" y="2260"/>
                  </a:lnTo>
                  <a:lnTo>
                    <a:pt x="2698" y="2259"/>
                  </a:lnTo>
                  <a:lnTo>
                    <a:pt x="2686" y="2245"/>
                  </a:lnTo>
                  <a:lnTo>
                    <a:pt x="2699" y="2239"/>
                  </a:lnTo>
                  <a:lnTo>
                    <a:pt x="2717" y="2236"/>
                  </a:lnTo>
                  <a:lnTo>
                    <a:pt x="2720" y="2226"/>
                  </a:lnTo>
                  <a:lnTo>
                    <a:pt x="2736" y="2236"/>
                  </a:lnTo>
                  <a:lnTo>
                    <a:pt x="2732" y="2229"/>
                  </a:lnTo>
                  <a:lnTo>
                    <a:pt x="2726" y="2228"/>
                  </a:lnTo>
                  <a:lnTo>
                    <a:pt x="2722" y="2223"/>
                  </a:lnTo>
                  <a:lnTo>
                    <a:pt x="2728" y="2222"/>
                  </a:lnTo>
                  <a:lnTo>
                    <a:pt x="2729" y="2212"/>
                  </a:lnTo>
                  <a:lnTo>
                    <a:pt x="2738" y="2216"/>
                  </a:lnTo>
                  <a:lnTo>
                    <a:pt x="2744" y="2208"/>
                  </a:lnTo>
                  <a:lnTo>
                    <a:pt x="2750" y="2212"/>
                  </a:lnTo>
                  <a:lnTo>
                    <a:pt x="2758" y="2212"/>
                  </a:lnTo>
                  <a:lnTo>
                    <a:pt x="2763" y="2205"/>
                  </a:lnTo>
                  <a:lnTo>
                    <a:pt x="2769" y="2212"/>
                  </a:lnTo>
                  <a:lnTo>
                    <a:pt x="2781" y="2193"/>
                  </a:lnTo>
                  <a:lnTo>
                    <a:pt x="2786" y="2178"/>
                  </a:lnTo>
                  <a:lnTo>
                    <a:pt x="2783" y="2178"/>
                  </a:lnTo>
                  <a:lnTo>
                    <a:pt x="2760" y="2190"/>
                  </a:lnTo>
                  <a:lnTo>
                    <a:pt x="2744" y="2191"/>
                  </a:lnTo>
                  <a:lnTo>
                    <a:pt x="2693" y="2184"/>
                  </a:lnTo>
                  <a:lnTo>
                    <a:pt x="2634" y="2154"/>
                  </a:lnTo>
                  <a:lnTo>
                    <a:pt x="2627" y="2157"/>
                  </a:lnTo>
                  <a:lnTo>
                    <a:pt x="2627" y="2145"/>
                  </a:lnTo>
                  <a:lnTo>
                    <a:pt x="2618" y="2148"/>
                  </a:lnTo>
                  <a:lnTo>
                    <a:pt x="2607" y="2154"/>
                  </a:lnTo>
                  <a:lnTo>
                    <a:pt x="2602" y="2142"/>
                  </a:lnTo>
                  <a:lnTo>
                    <a:pt x="2564" y="2161"/>
                  </a:lnTo>
                  <a:lnTo>
                    <a:pt x="2549" y="2173"/>
                  </a:lnTo>
                  <a:lnTo>
                    <a:pt x="2529" y="2164"/>
                  </a:lnTo>
                  <a:lnTo>
                    <a:pt x="2507" y="2174"/>
                  </a:lnTo>
                  <a:lnTo>
                    <a:pt x="2497" y="2201"/>
                  </a:lnTo>
                  <a:lnTo>
                    <a:pt x="2463" y="2200"/>
                  </a:lnTo>
                  <a:lnTo>
                    <a:pt x="2427" y="2195"/>
                  </a:lnTo>
                  <a:lnTo>
                    <a:pt x="2446" y="2179"/>
                  </a:lnTo>
                  <a:lnTo>
                    <a:pt x="2463" y="2186"/>
                  </a:lnTo>
                  <a:lnTo>
                    <a:pt x="2479" y="2180"/>
                  </a:lnTo>
                  <a:lnTo>
                    <a:pt x="2508" y="2156"/>
                  </a:lnTo>
                  <a:lnTo>
                    <a:pt x="2528" y="2154"/>
                  </a:lnTo>
                  <a:lnTo>
                    <a:pt x="2541" y="2147"/>
                  </a:lnTo>
                  <a:lnTo>
                    <a:pt x="2534" y="2135"/>
                  </a:lnTo>
                  <a:lnTo>
                    <a:pt x="2518" y="2132"/>
                  </a:lnTo>
                  <a:lnTo>
                    <a:pt x="2465" y="2141"/>
                  </a:lnTo>
                  <a:lnTo>
                    <a:pt x="2437" y="2138"/>
                  </a:lnTo>
                  <a:lnTo>
                    <a:pt x="2425" y="2127"/>
                  </a:lnTo>
                  <a:lnTo>
                    <a:pt x="2409" y="2126"/>
                  </a:lnTo>
                  <a:lnTo>
                    <a:pt x="2441" y="2111"/>
                  </a:lnTo>
                  <a:lnTo>
                    <a:pt x="2449" y="2099"/>
                  </a:lnTo>
                  <a:lnTo>
                    <a:pt x="2458" y="2073"/>
                  </a:lnTo>
                  <a:lnTo>
                    <a:pt x="2444" y="2055"/>
                  </a:lnTo>
                  <a:lnTo>
                    <a:pt x="2448" y="2046"/>
                  </a:lnTo>
                  <a:lnTo>
                    <a:pt x="2465" y="2044"/>
                  </a:lnTo>
                  <a:lnTo>
                    <a:pt x="2476" y="2050"/>
                  </a:lnTo>
                  <a:lnTo>
                    <a:pt x="2478" y="2029"/>
                  </a:lnTo>
                  <a:lnTo>
                    <a:pt x="2494" y="2045"/>
                  </a:lnTo>
                  <a:lnTo>
                    <a:pt x="2535" y="2045"/>
                  </a:lnTo>
                  <a:lnTo>
                    <a:pt x="2571" y="2024"/>
                  </a:lnTo>
                  <a:lnTo>
                    <a:pt x="2584" y="2008"/>
                  </a:lnTo>
                  <a:lnTo>
                    <a:pt x="2578" y="1991"/>
                  </a:lnTo>
                  <a:lnTo>
                    <a:pt x="2594" y="2001"/>
                  </a:lnTo>
                  <a:lnTo>
                    <a:pt x="2592" y="1975"/>
                  </a:lnTo>
                  <a:lnTo>
                    <a:pt x="2577" y="1959"/>
                  </a:lnTo>
                  <a:lnTo>
                    <a:pt x="2553" y="1955"/>
                  </a:lnTo>
                  <a:lnTo>
                    <a:pt x="2535" y="1960"/>
                  </a:lnTo>
                  <a:lnTo>
                    <a:pt x="2516" y="1949"/>
                  </a:lnTo>
                  <a:lnTo>
                    <a:pt x="2499" y="1958"/>
                  </a:lnTo>
                  <a:lnTo>
                    <a:pt x="2501" y="1944"/>
                  </a:lnTo>
                  <a:lnTo>
                    <a:pt x="2490" y="1938"/>
                  </a:lnTo>
                  <a:lnTo>
                    <a:pt x="2471" y="1931"/>
                  </a:lnTo>
                  <a:lnTo>
                    <a:pt x="2487" y="1927"/>
                  </a:lnTo>
                  <a:lnTo>
                    <a:pt x="2483" y="1912"/>
                  </a:lnTo>
                  <a:lnTo>
                    <a:pt x="2480" y="1898"/>
                  </a:lnTo>
                  <a:lnTo>
                    <a:pt x="2505" y="1915"/>
                  </a:lnTo>
                  <a:lnTo>
                    <a:pt x="2521" y="1938"/>
                  </a:lnTo>
                  <a:lnTo>
                    <a:pt x="2538" y="1942"/>
                  </a:lnTo>
                  <a:lnTo>
                    <a:pt x="2550" y="1932"/>
                  </a:lnTo>
                  <a:lnTo>
                    <a:pt x="2565" y="1941"/>
                  </a:lnTo>
                  <a:lnTo>
                    <a:pt x="2583" y="1944"/>
                  </a:lnTo>
                  <a:lnTo>
                    <a:pt x="2604" y="1964"/>
                  </a:lnTo>
                  <a:lnTo>
                    <a:pt x="2620" y="1984"/>
                  </a:lnTo>
                  <a:lnTo>
                    <a:pt x="2640" y="1982"/>
                  </a:lnTo>
                  <a:lnTo>
                    <a:pt x="2646" y="1990"/>
                  </a:lnTo>
                  <a:lnTo>
                    <a:pt x="2651" y="2008"/>
                  </a:lnTo>
                  <a:lnTo>
                    <a:pt x="2667" y="2027"/>
                  </a:lnTo>
                  <a:lnTo>
                    <a:pt x="2669" y="2049"/>
                  </a:lnTo>
                  <a:lnTo>
                    <a:pt x="2675" y="2082"/>
                  </a:lnTo>
                  <a:lnTo>
                    <a:pt x="2689" y="2107"/>
                  </a:lnTo>
                  <a:lnTo>
                    <a:pt x="2710" y="2124"/>
                  </a:lnTo>
                  <a:lnTo>
                    <a:pt x="2734" y="2134"/>
                  </a:lnTo>
                  <a:lnTo>
                    <a:pt x="2755" y="2130"/>
                  </a:lnTo>
                  <a:lnTo>
                    <a:pt x="2756" y="2087"/>
                  </a:lnTo>
                  <a:lnTo>
                    <a:pt x="2759" y="2068"/>
                  </a:lnTo>
                  <a:lnTo>
                    <a:pt x="2765" y="2070"/>
                  </a:lnTo>
                  <a:lnTo>
                    <a:pt x="2768" y="2099"/>
                  </a:lnTo>
                  <a:lnTo>
                    <a:pt x="2772" y="2123"/>
                  </a:lnTo>
                  <a:lnTo>
                    <a:pt x="2788" y="2119"/>
                  </a:lnTo>
                  <a:lnTo>
                    <a:pt x="2796" y="2132"/>
                  </a:lnTo>
                  <a:lnTo>
                    <a:pt x="2811" y="2126"/>
                  </a:lnTo>
                  <a:lnTo>
                    <a:pt x="2812" y="2108"/>
                  </a:lnTo>
                  <a:lnTo>
                    <a:pt x="2803" y="2104"/>
                  </a:lnTo>
                  <a:lnTo>
                    <a:pt x="2804" y="2087"/>
                  </a:lnTo>
                  <a:lnTo>
                    <a:pt x="2797" y="2070"/>
                  </a:lnTo>
                  <a:lnTo>
                    <a:pt x="2802" y="2064"/>
                  </a:lnTo>
                  <a:lnTo>
                    <a:pt x="2799" y="2045"/>
                  </a:lnTo>
                  <a:lnTo>
                    <a:pt x="2802" y="2038"/>
                  </a:lnTo>
                  <a:lnTo>
                    <a:pt x="2797" y="2027"/>
                  </a:lnTo>
                  <a:lnTo>
                    <a:pt x="2785" y="2029"/>
                  </a:lnTo>
                  <a:lnTo>
                    <a:pt x="2798" y="2021"/>
                  </a:lnTo>
                  <a:lnTo>
                    <a:pt x="2799" y="2003"/>
                  </a:lnTo>
                  <a:lnTo>
                    <a:pt x="2797" y="1991"/>
                  </a:lnTo>
                  <a:lnTo>
                    <a:pt x="2801" y="1984"/>
                  </a:lnTo>
                  <a:lnTo>
                    <a:pt x="2802" y="1955"/>
                  </a:lnTo>
                  <a:lnTo>
                    <a:pt x="2795" y="1952"/>
                  </a:lnTo>
                  <a:lnTo>
                    <a:pt x="2781" y="1965"/>
                  </a:lnTo>
                  <a:lnTo>
                    <a:pt x="2774" y="1963"/>
                  </a:lnTo>
                  <a:lnTo>
                    <a:pt x="2766" y="1989"/>
                  </a:lnTo>
                  <a:lnTo>
                    <a:pt x="2759" y="1991"/>
                  </a:lnTo>
                  <a:lnTo>
                    <a:pt x="2759" y="1962"/>
                  </a:lnTo>
                  <a:lnTo>
                    <a:pt x="2781" y="1930"/>
                  </a:lnTo>
                  <a:lnTo>
                    <a:pt x="2786" y="1915"/>
                  </a:lnTo>
                  <a:lnTo>
                    <a:pt x="2776" y="1915"/>
                  </a:lnTo>
                  <a:lnTo>
                    <a:pt x="2769" y="1922"/>
                  </a:lnTo>
                  <a:lnTo>
                    <a:pt x="2760" y="1936"/>
                  </a:lnTo>
                  <a:lnTo>
                    <a:pt x="2754" y="1939"/>
                  </a:lnTo>
                  <a:lnTo>
                    <a:pt x="2761" y="1920"/>
                  </a:lnTo>
                  <a:lnTo>
                    <a:pt x="2763" y="1905"/>
                  </a:lnTo>
                  <a:lnTo>
                    <a:pt x="2742" y="1920"/>
                  </a:lnTo>
                  <a:lnTo>
                    <a:pt x="2732" y="1936"/>
                  </a:lnTo>
                  <a:lnTo>
                    <a:pt x="2726" y="1939"/>
                  </a:lnTo>
                  <a:lnTo>
                    <a:pt x="2734" y="1919"/>
                  </a:lnTo>
                  <a:lnTo>
                    <a:pt x="2747" y="1904"/>
                  </a:lnTo>
                  <a:lnTo>
                    <a:pt x="2749" y="1894"/>
                  </a:lnTo>
                  <a:lnTo>
                    <a:pt x="2758" y="1882"/>
                  </a:lnTo>
                  <a:lnTo>
                    <a:pt x="2723" y="1867"/>
                  </a:lnTo>
                  <a:lnTo>
                    <a:pt x="2720" y="1855"/>
                  </a:lnTo>
                  <a:lnTo>
                    <a:pt x="2691" y="1844"/>
                  </a:lnTo>
                  <a:lnTo>
                    <a:pt x="2689" y="1834"/>
                  </a:lnTo>
                  <a:lnTo>
                    <a:pt x="2680" y="1822"/>
                  </a:lnTo>
                  <a:lnTo>
                    <a:pt x="2643" y="1792"/>
                  </a:lnTo>
                  <a:lnTo>
                    <a:pt x="2632" y="1790"/>
                  </a:lnTo>
                  <a:lnTo>
                    <a:pt x="2616" y="1799"/>
                  </a:lnTo>
                  <a:lnTo>
                    <a:pt x="2609" y="1813"/>
                  </a:lnTo>
                  <a:lnTo>
                    <a:pt x="2605" y="1834"/>
                  </a:lnTo>
                  <a:lnTo>
                    <a:pt x="2597" y="1850"/>
                  </a:lnTo>
                  <a:lnTo>
                    <a:pt x="2597" y="1835"/>
                  </a:lnTo>
                  <a:lnTo>
                    <a:pt x="2602" y="1819"/>
                  </a:lnTo>
                  <a:lnTo>
                    <a:pt x="2605" y="1801"/>
                  </a:lnTo>
                  <a:lnTo>
                    <a:pt x="2593" y="1797"/>
                  </a:lnTo>
                  <a:lnTo>
                    <a:pt x="2594" y="1790"/>
                  </a:lnTo>
                  <a:lnTo>
                    <a:pt x="2621" y="1785"/>
                  </a:lnTo>
                  <a:lnTo>
                    <a:pt x="2637" y="1779"/>
                  </a:lnTo>
                  <a:lnTo>
                    <a:pt x="2637" y="1764"/>
                  </a:lnTo>
                  <a:lnTo>
                    <a:pt x="2634" y="1743"/>
                  </a:lnTo>
                  <a:lnTo>
                    <a:pt x="2599" y="1721"/>
                  </a:lnTo>
                  <a:lnTo>
                    <a:pt x="2583" y="1725"/>
                  </a:lnTo>
                  <a:lnTo>
                    <a:pt x="2564" y="1739"/>
                  </a:lnTo>
                  <a:lnTo>
                    <a:pt x="2549" y="1755"/>
                  </a:lnTo>
                  <a:lnTo>
                    <a:pt x="2546" y="1755"/>
                  </a:lnTo>
                  <a:lnTo>
                    <a:pt x="2546" y="1736"/>
                  </a:lnTo>
                  <a:lnTo>
                    <a:pt x="2526" y="1741"/>
                  </a:lnTo>
                  <a:lnTo>
                    <a:pt x="2533" y="1732"/>
                  </a:lnTo>
                  <a:lnTo>
                    <a:pt x="2540" y="1729"/>
                  </a:lnTo>
                  <a:lnTo>
                    <a:pt x="2530" y="1720"/>
                  </a:lnTo>
                  <a:lnTo>
                    <a:pt x="2561" y="1723"/>
                  </a:lnTo>
                  <a:lnTo>
                    <a:pt x="2580" y="1717"/>
                  </a:lnTo>
                  <a:lnTo>
                    <a:pt x="2593" y="1706"/>
                  </a:lnTo>
                  <a:lnTo>
                    <a:pt x="2612" y="1701"/>
                  </a:lnTo>
                  <a:lnTo>
                    <a:pt x="2624" y="1678"/>
                  </a:lnTo>
                  <a:lnTo>
                    <a:pt x="2613" y="1672"/>
                  </a:lnTo>
                  <a:lnTo>
                    <a:pt x="2592" y="1669"/>
                  </a:lnTo>
                  <a:lnTo>
                    <a:pt x="2580" y="1657"/>
                  </a:lnTo>
                  <a:lnTo>
                    <a:pt x="2564" y="1648"/>
                  </a:lnTo>
                  <a:lnTo>
                    <a:pt x="2539" y="1655"/>
                  </a:lnTo>
                  <a:lnTo>
                    <a:pt x="2526" y="1666"/>
                  </a:lnTo>
                  <a:lnTo>
                    <a:pt x="2517" y="1656"/>
                  </a:lnTo>
                  <a:lnTo>
                    <a:pt x="2534" y="1648"/>
                  </a:lnTo>
                  <a:lnTo>
                    <a:pt x="2544" y="1639"/>
                  </a:lnTo>
                  <a:lnTo>
                    <a:pt x="2521" y="1627"/>
                  </a:lnTo>
                  <a:lnTo>
                    <a:pt x="2543" y="1623"/>
                  </a:lnTo>
                  <a:lnTo>
                    <a:pt x="2557" y="1639"/>
                  </a:lnTo>
                  <a:lnTo>
                    <a:pt x="2577" y="1640"/>
                  </a:lnTo>
                  <a:lnTo>
                    <a:pt x="2598" y="1619"/>
                  </a:lnTo>
                  <a:lnTo>
                    <a:pt x="2605" y="1607"/>
                  </a:lnTo>
                  <a:lnTo>
                    <a:pt x="2634" y="1592"/>
                  </a:lnTo>
                  <a:lnTo>
                    <a:pt x="2630" y="1582"/>
                  </a:lnTo>
                  <a:lnTo>
                    <a:pt x="2625" y="1561"/>
                  </a:lnTo>
                  <a:lnTo>
                    <a:pt x="2643" y="1575"/>
                  </a:lnTo>
                  <a:lnTo>
                    <a:pt x="2655" y="1577"/>
                  </a:lnTo>
                  <a:lnTo>
                    <a:pt x="2658" y="1540"/>
                  </a:lnTo>
                  <a:lnTo>
                    <a:pt x="2668" y="1535"/>
                  </a:lnTo>
                  <a:lnTo>
                    <a:pt x="2677" y="1537"/>
                  </a:lnTo>
                  <a:lnTo>
                    <a:pt x="2680" y="1564"/>
                  </a:lnTo>
                  <a:lnTo>
                    <a:pt x="2696" y="1587"/>
                  </a:lnTo>
                  <a:lnTo>
                    <a:pt x="2732" y="1620"/>
                  </a:lnTo>
                  <a:lnTo>
                    <a:pt x="2766" y="1636"/>
                  </a:lnTo>
                  <a:lnTo>
                    <a:pt x="2780" y="1635"/>
                  </a:lnTo>
                  <a:lnTo>
                    <a:pt x="2786" y="1619"/>
                  </a:lnTo>
                  <a:lnTo>
                    <a:pt x="2802" y="1612"/>
                  </a:lnTo>
                  <a:lnTo>
                    <a:pt x="2820" y="1591"/>
                  </a:lnTo>
                  <a:lnTo>
                    <a:pt x="2840" y="1598"/>
                  </a:lnTo>
                  <a:lnTo>
                    <a:pt x="2863" y="1597"/>
                  </a:lnTo>
                  <a:lnTo>
                    <a:pt x="2872" y="1588"/>
                  </a:lnTo>
                  <a:lnTo>
                    <a:pt x="2869" y="1577"/>
                  </a:lnTo>
                  <a:lnTo>
                    <a:pt x="2871" y="1546"/>
                  </a:lnTo>
                  <a:lnTo>
                    <a:pt x="2878" y="1530"/>
                  </a:lnTo>
                  <a:lnTo>
                    <a:pt x="2879" y="1522"/>
                  </a:lnTo>
                  <a:lnTo>
                    <a:pt x="2867" y="1514"/>
                  </a:lnTo>
                  <a:lnTo>
                    <a:pt x="2835" y="1503"/>
                  </a:lnTo>
                  <a:lnTo>
                    <a:pt x="2819" y="1496"/>
                  </a:lnTo>
                  <a:lnTo>
                    <a:pt x="2808" y="1484"/>
                  </a:lnTo>
                  <a:lnTo>
                    <a:pt x="2785" y="1490"/>
                  </a:lnTo>
                  <a:lnTo>
                    <a:pt x="2766" y="1484"/>
                  </a:lnTo>
                  <a:lnTo>
                    <a:pt x="2768" y="1475"/>
                  </a:lnTo>
                  <a:lnTo>
                    <a:pt x="2774" y="1474"/>
                  </a:lnTo>
                  <a:lnTo>
                    <a:pt x="2771" y="1460"/>
                  </a:lnTo>
                  <a:lnTo>
                    <a:pt x="2782" y="1448"/>
                  </a:lnTo>
                  <a:lnTo>
                    <a:pt x="2781" y="1436"/>
                  </a:lnTo>
                  <a:lnTo>
                    <a:pt x="2761" y="1433"/>
                  </a:lnTo>
                  <a:lnTo>
                    <a:pt x="2792" y="1420"/>
                  </a:lnTo>
                  <a:lnTo>
                    <a:pt x="2791" y="1404"/>
                  </a:lnTo>
                  <a:lnTo>
                    <a:pt x="2786" y="1383"/>
                  </a:lnTo>
                  <a:lnTo>
                    <a:pt x="2797" y="1387"/>
                  </a:lnTo>
                  <a:lnTo>
                    <a:pt x="2806" y="1398"/>
                  </a:lnTo>
                  <a:lnTo>
                    <a:pt x="2833" y="1395"/>
                  </a:lnTo>
                  <a:lnTo>
                    <a:pt x="2852" y="1400"/>
                  </a:lnTo>
                  <a:lnTo>
                    <a:pt x="2868" y="1398"/>
                  </a:lnTo>
                  <a:lnTo>
                    <a:pt x="2881" y="1404"/>
                  </a:lnTo>
                  <a:lnTo>
                    <a:pt x="2887" y="1425"/>
                  </a:lnTo>
                  <a:lnTo>
                    <a:pt x="2897" y="1440"/>
                  </a:lnTo>
                  <a:lnTo>
                    <a:pt x="2922" y="1446"/>
                  </a:lnTo>
                  <a:lnTo>
                    <a:pt x="2949" y="1408"/>
                  </a:lnTo>
                  <a:lnTo>
                    <a:pt x="2946" y="1392"/>
                  </a:lnTo>
                  <a:lnTo>
                    <a:pt x="2935" y="1379"/>
                  </a:lnTo>
                  <a:lnTo>
                    <a:pt x="2927" y="1358"/>
                  </a:lnTo>
                  <a:lnTo>
                    <a:pt x="2905" y="1371"/>
                  </a:lnTo>
                  <a:lnTo>
                    <a:pt x="2890" y="1361"/>
                  </a:lnTo>
                  <a:lnTo>
                    <a:pt x="2862" y="1356"/>
                  </a:lnTo>
                  <a:lnTo>
                    <a:pt x="2844" y="1358"/>
                  </a:lnTo>
                  <a:lnTo>
                    <a:pt x="2842" y="1355"/>
                  </a:lnTo>
                  <a:lnTo>
                    <a:pt x="2855" y="1350"/>
                  </a:lnTo>
                  <a:lnTo>
                    <a:pt x="2857" y="1334"/>
                  </a:lnTo>
                  <a:lnTo>
                    <a:pt x="2856" y="1318"/>
                  </a:lnTo>
                  <a:lnTo>
                    <a:pt x="2858" y="1298"/>
                  </a:lnTo>
                  <a:lnTo>
                    <a:pt x="2860" y="1284"/>
                  </a:lnTo>
                  <a:lnTo>
                    <a:pt x="2852" y="1276"/>
                  </a:lnTo>
                  <a:lnTo>
                    <a:pt x="2840" y="1274"/>
                  </a:lnTo>
                  <a:lnTo>
                    <a:pt x="2825" y="1285"/>
                  </a:lnTo>
                  <a:lnTo>
                    <a:pt x="2812" y="1288"/>
                  </a:lnTo>
                  <a:lnTo>
                    <a:pt x="2826" y="1269"/>
                  </a:lnTo>
                  <a:lnTo>
                    <a:pt x="2852" y="1258"/>
                  </a:lnTo>
                  <a:lnTo>
                    <a:pt x="2866" y="1260"/>
                  </a:lnTo>
                  <a:lnTo>
                    <a:pt x="2863" y="1243"/>
                  </a:lnTo>
                  <a:lnTo>
                    <a:pt x="2833" y="1215"/>
                  </a:lnTo>
                  <a:lnTo>
                    <a:pt x="2818" y="1196"/>
                  </a:lnTo>
                  <a:lnTo>
                    <a:pt x="2796" y="1195"/>
                  </a:lnTo>
                  <a:lnTo>
                    <a:pt x="2782" y="1184"/>
                  </a:lnTo>
                  <a:lnTo>
                    <a:pt x="2817" y="1187"/>
                  </a:lnTo>
                  <a:lnTo>
                    <a:pt x="2797" y="1166"/>
                  </a:lnTo>
                  <a:lnTo>
                    <a:pt x="2889" y="1216"/>
                  </a:lnTo>
                  <a:lnTo>
                    <a:pt x="2898" y="1231"/>
                  </a:lnTo>
                  <a:lnTo>
                    <a:pt x="2900" y="1252"/>
                  </a:lnTo>
                  <a:lnTo>
                    <a:pt x="2914" y="1260"/>
                  </a:lnTo>
                  <a:lnTo>
                    <a:pt x="2922" y="1257"/>
                  </a:lnTo>
                  <a:lnTo>
                    <a:pt x="2930" y="1225"/>
                  </a:lnTo>
                  <a:lnTo>
                    <a:pt x="2930" y="1194"/>
                  </a:lnTo>
                  <a:lnTo>
                    <a:pt x="2925" y="1160"/>
                  </a:lnTo>
                  <a:lnTo>
                    <a:pt x="2925" y="1130"/>
                  </a:lnTo>
                  <a:lnTo>
                    <a:pt x="2910" y="1105"/>
                  </a:lnTo>
                  <a:lnTo>
                    <a:pt x="2897" y="1090"/>
                  </a:lnTo>
                  <a:lnTo>
                    <a:pt x="2883" y="1093"/>
                  </a:lnTo>
                  <a:lnTo>
                    <a:pt x="2873" y="1090"/>
                  </a:lnTo>
                  <a:lnTo>
                    <a:pt x="2862" y="1081"/>
                  </a:lnTo>
                  <a:lnTo>
                    <a:pt x="2842" y="1078"/>
                  </a:lnTo>
                  <a:lnTo>
                    <a:pt x="2842" y="1070"/>
                  </a:lnTo>
                  <a:lnTo>
                    <a:pt x="2868" y="1070"/>
                  </a:lnTo>
                  <a:lnTo>
                    <a:pt x="2885" y="1066"/>
                  </a:lnTo>
                  <a:lnTo>
                    <a:pt x="2898" y="1059"/>
                  </a:lnTo>
                  <a:lnTo>
                    <a:pt x="2911" y="1056"/>
                  </a:lnTo>
                  <a:lnTo>
                    <a:pt x="2912" y="1045"/>
                  </a:lnTo>
                  <a:lnTo>
                    <a:pt x="2904" y="1019"/>
                  </a:lnTo>
                  <a:lnTo>
                    <a:pt x="2889" y="1016"/>
                  </a:lnTo>
                  <a:lnTo>
                    <a:pt x="2869" y="1021"/>
                  </a:lnTo>
                  <a:lnTo>
                    <a:pt x="2844" y="1001"/>
                  </a:lnTo>
                  <a:lnTo>
                    <a:pt x="2866" y="1034"/>
                  </a:lnTo>
                  <a:lnTo>
                    <a:pt x="2854" y="1033"/>
                  </a:lnTo>
                  <a:lnTo>
                    <a:pt x="2841" y="1016"/>
                  </a:lnTo>
                  <a:lnTo>
                    <a:pt x="2833" y="1010"/>
                  </a:lnTo>
                  <a:lnTo>
                    <a:pt x="2839" y="1029"/>
                  </a:lnTo>
                  <a:lnTo>
                    <a:pt x="2824" y="1024"/>
                  </a:lnTo>
                  <a:lnTo>
                    <a:pt x="2820" y="1016"/>
                  </a:lnTo>
                  <a:lnTo>
                    <a:pt x="2808" y="1015"/>
                  </a:lnTo>
                  <a:lnTo>
                    <a:pt x="2809" y="1004"/>
                  </a:lnTo>
                  <a:lnTo>
                    <a:pt x="2809" y="990"/>
                  </a:lnTo>
                  <a:lnTo>
                    <a:pt x="2811" y="985"/>
                  </a:lnTo>
                  <a:lnTo>
                    <a:pt x="2808" y="973"/>
                  </a:lnTo>
                  <a:lnTo>
                    <a:pt x="2775" y="976"/>
                  </a:lnTo>
                  <a:lnTo>
                    <a:pt x="2759" y="968"/>
                  </a:lnTo>
                  <a:lnTo>
                    <a:pt x="2766" y="962"/>
                  </a:lnTo>
                  <a:lnTo>
                    <a:pt x="2801" y="968"/>
                  </a:lnTo>
                  <a:lnTo>
                    <a:pt x="2792" y="961"/>
                  </a:lnTo>
                  <a:lnTo>
                    <a:pt x="2799" y="951"/>
                  </a:lnTo>
                  <a:lnTo>
                    <a:pt x="2783" y="947"/>
                  </a:lnTo>
                  <a:lnTo>
                    <a:pt x="2779" y="934"/>
                  </a:lnTo>
                  <a:lnTo>
                    <a:pt x="2771" y="931"/>
                  </a:lnTo>
                  <a:lnTo>
                    <a:pt x="2763" y="946"/>
                  </a:lnTo>
                  <a:lnTo>
                    <a:pt x="2763" y="931"/>
                  </a:lnTo>
                  <a:lnTo>
                    <a:pt x="2753" y="906"/>
                  </a:lnTo>
                  <a:lnTo>
                    <a:pt x="2766" y="897"/>
                  </a:lnTo>
                  <a:lnTo>
                    <a:pt x="2768" y="884"/>
                  </a:lnTo>
                  <a:lnTo>
                    <a:pt x="2785" y="881"/>
                  </a:lnTo>
                  <a:lnTo>
                    <a:pt x="2797" y="898"/>
                  </a:lnTo>
                  <a:lnTo>
                    <a:pt x="2806" y="916"/>
                  </a:lnTo>
                  <a:lnTo>
                    <a:pt x="2823" y="903"/>
                  </a:lnTo>
                  <a:lnTo>
                    <a:pt x="2831" y="888"/>
                  </a:lnTo>
                  <a:lnTo>
                    <a:pt x="2855" y="881"/>
                  </a:lnTo>
                  <a:lnTo>
                    <a:pt x="2809" y="868"/>
                  </a:lnTo>
                  <a:lnTo>
                    <a:pt x="2815" y="862"/>
                  </a:lnTo>
                  <a:lnTo>
                    <a:pt x="2852" y="866"/>
                  </a:lnTo>
                  <a:lnTo>
                    <a:pt x="2863" y="859"/>
                  </a:lnTo>
                  <a:lnTo>
                    <a:pt x="2860" y="855"/>
                  </a:lnTo>
                  <a:lnTo>
                    <a:pt x="2807" y="841"/>
                  </a:lnTo>
                  <a:lnTo>
                    <a:pt x="2874" y="844"/>
                  </a:lnTo>
                  <a:lnTo>
                    <a:pt x="2915" y="854"/>
                  </a:lnTo>
                  <a:lnTo>
                    <a:pt x="2943" y="870"/>
                  </a:lnTo>
                  <a:lnTo>
                    <a:pt x="2985" y="884"/>
                  </a:lnTo>
                  <a:lnTo>
                    <a:pt x="2997" y="865"/>
                  </a:lnTo>
                  <a:lnTo>
                    <a:pt x="2997" y="856"/>
                  </a:lnTo>
                  <a:lnTo>
                    <a:pt x="3000" y="845"/>
                  </a:lnTo>
                  <a:lnTo>
                    <a:pt x="3000" y="833"/>
                  </a:lnTo>
                  <a:lnTo>
                    <a:pt x="3000" y="805"/>
                  </a:lnTo>
                  <a:lnTo>
                    <a:pt x="2995" y="757"/>
                  </a:lnTo>
                  <a:lnTo>
                    <a:pt x="2992" y="754"/>
                  </a:lnTo>
                  <a:lnTo>
                    <a:pt x="2986" y="758"/>
                  </a:lnTo>
                  <a:lnTo>
                    <a:pt x="2963" y="741"/>
                  </a:lnTo>
                  <a:lnTo>
                    <a:pt x="2954" y="752"/>
                  </a:lnTo>
                  <a:lnTo>
                    <a:pt x="2955" y="773"/>
                  </a:lnTo>
                  <a:lnTo>
                    <a:pt x="2949" y="775"/>
                  </a:lnTo>
                  <a:lnTo>
                    <a:pt x="2936" y="771"/>
                  </a:lnTo>
                  <a:lnTo>
                    <a:pt x="2935" y="754"/>
                  </a:lnTo>
                  <a:lnTo>
                    <a:pt x="2915" y="738"/>
                  </a:lnTo>
                  <a:lnTo>
                    <a:pt x="2868" y="733"/>
                  </a:lnTo>
                  <a:lnTo>
                    <a:pt x="2889" y="730"/>
                  </a:lnTo>
                  <a:lnTo>
                    <a:pt x="2887" y="720"/>
                  </a:lnTo>
                  <a:lnTo>
                    <a:pt x="2863" y="709"/>
                  </a:lnTo>
                  <a:lnTo>
                    <a:pt x="2873" y="706"/>
                  </a:lnTo>
                  <a:lnTo>
                    <a:pt x="2873" y="695"/>
                  </a:lnTo>
                  <a:lnTo>
                    <a:pt x="2889" y="696"/>
                  </a:lnTo>
                  <a:lnTo>
                    <a:pt x="2862" y="676"/>
                  </a:lnTo>
                  <a:lnTo>
                    <a:pt x="2858" y="667"/>
                  </a:lnTo>
                  <a:lnTo>
                    <a:pt x="2868" y="650"/>
                  </a:lnTo>
                  <a:lnTo>
                    <a:pt x="2884" y="657"/>
                  </a:lnTo>
                  <a:lnTo>
                    <a:pt x="2910" y="657"/>
                  </a:lnTo>
                  <a:lnTo>
                    <a:pt x="2941" y="689"/>
                  </a:lnTo>
                  <a:lnTo>
                    <a:pt x="2955" y="680"/>
                  </a:lnTo>
                  <a:lnTo>
                    <a:pt x="2953" y="660"/>
                  </a:lnTo>
                  <a:lnTo>
                    <a:pt x="2943" y="646"/>
                  </a:lnTo>
                  <a:lnTo>
                    <a:pt x="2884" y="618"/>
                  </a:lnTo>
                  <a:lnTo>
                    <a:pt x="2869" y="607"/>
                  </a:lnTo>
                  <a:lnTo>
                    <a:pt x="2867" y="592"/>
                  </a:lnTo>
                  <a:lnTo>
                    <a:pt x="2857" y="585"/>
                  </a:lnTo>
                  <a:lnTo>
                    <a:pt x="2846" y="593"/>
                  </a:lnTo>
                  <a:lnTo>
                    <a:pt x="2820" y="663"/>
                  </a:lnTo>
                  <a:lnTo>
                    <a:pt x="2807" y="666"/>
                  </a:lnTo>
                  <a:lnTo>
                    <a:pt x="2798" y="646"/>
                  </a:lnTo>
                  <a:lnTo>
                    <a:pt x="2808" y="619"/>
                  </a:lnTo>
                  <a:lnTo>
                    <a:pt x="2811" y="594"/>
                  </a:lnTo>
                  <a:lnTo>
                    <a:pt x="2813" y="579"/>
                  </a:lnTo>
                  <a:lnTo>
                    <a:pt x="2826" y="561"/>
                  </a:lnTo>
                  <a:lnTo>
                    <a:pt x="2829" y="550"/>
                  </a:lnTo>
                  <a:lnTo>
                    <a:pt x="2824" y="537"/>
                  </a:lnTo>
                  <a:lnTo>
                    <a:pt x="2829" y="505"/>
                  </a:lnTo>
                  <a:lnTo>
                    <a:pt x="2831" y="472"/>
                  </a:lnTo>
                  <a:lnTo>
                    <a:pt x="2844" y="425"/>
                  </a:lnTo>
                  <a:lnTo>
                    <a:pt x="2849" y="411"/>
                  </a:lnTo>
                  <a:lnTo>
                    <a:pt x="2833" y="413"/>
                  </a:lnTo>
                  <a:lnTo>
                    <a:pt x="2829" y="404"/>
                  </a:lnTo>
                  <a:lnTo>
                    <a:pt x="2841" y="403"/>
                  </a:lnTo>
                  <a:lnTo>
                    <a:pt x="2842" y="391"/>
                  </a:lnTo>
                  <a:lnTo>
                    <a:pt x="2842" y="376"/>
                  </a:lnTo>
                  <a:lnTo>
                    <a:pt x="2839" y="366"/>
                  </a:lnTo>
                  <a:lnTo>
                    <a:pt x="2842" y="359"/>
                  </a:lnTo>
                  <a:lnTo>
                    <a:pt x="2852" y="362"/>
                  </a:lnTo>
                  <a:lnTo>
                    <a:pt x="2872" y="345"/>
                  </a:lnTo>
                  <a:lnTo>
                    <a:pt x="2890" y="353"/>
                  </a:lnTo>
                  <a:lnTo>
                    <a:pt x="2908" y="333"/>
                  </a:lnTo>
                  <a:lnTo>
                    <a:pt x="2908" y="314"/>
                  </a:lnTo>
                  <a:lnTo>
                    <a:pt x="2904" y="297"/>
                  </a:lnTo>
                  <a:lnTo>
                    <a:pt x="2904" y="270"/>
                  </a:lnTo>
                  <a:lnTo>
                    <a:pt x="2908" y="274"/>
                  </a:lnTo>
                  <a:lnTo>
                    <a:pt x="2919" y="265"/>
                  </a:lnTo>
                  <a:lnTo>
                    <a:pt x="2920" y="273"/>
                  </a:lnTo>
                  <a:lnTo>
                    <a:pt x="2924" y="270"/>
                  </a:lnTo>
                  <a:lnTo>
                    <a:pt x="2924" y="248"/>
                  </a:lnTo>
                  <a:lnTo>
                    <a:pt x="2931" y="232"/>
                  </a:lnTo>
                  <a:lnTo>
                    <a:pt x="2941" y="228"/>
                  </a:lnTo>
                  <a:lnTo>
                    <a:pt x="2941" y="248"/>
                  </a:lnTo>
                  <a:lnTo>
                    <a:pt x="2944" y="240"/>
                  </a:lnTo>
                  <a:lnTo>
                    <a:pt x="2951" y="215"/>
                  </a:lnTo>
                  <a:lnTo>
                    <a:pt x="2924" y="211"/>
                  </a:lnTo>
                  <a:lnTo>
                    <a:pt x="2920" y="235"/>
                  </a:lnTo>
                  <a:lnTo>
                    <a:pt x="2910" y="260"/>
                  </a:lnTo>
                  <a:lnTo>
                    <a:pt x="2909" y="237"/>
                  </a:lnTo>
                  <a:lnTo>
                    <a:pt x="2919" y="211"/>
                  </a:lnTo>
                  <a:lnTo>
                    <a:pt x="2921" y="182"/>
                  </a:lnTo>
                  <a:lnTo>
                    <a:pt x="2916" y="173"/>
                  </a:lnTo>
                  <a:lnTo>
                    <a:pt x="2921" y="154"/>
                  </a:lnTo>
                  <a:lnTo>
                    <a:pt x="2925" y="104"/>
                  </a:lnTo>
                  <a:lnTo>
                    <a:pt x="2936" y="81"/>
                  </a:lnTo>
                  <a:lnTo>
                    <a:pt x="2944" y="74"/>
                  </a:lnTo>
                  <a:lnTo>
                    <a:pt x="2979" y="86"/>
                  </a:lnTo>
                  <a:lnTo>
                    <a:pt x="3005" y="77"/>
                  </a:lnTo>
                  <a:lnTo>
                    <a:pt x="3018" y="54"/>
                  </a:lnTo>
                  <a:lnTo>
                    <a:pt x="3021" y="39"/>
                  </a:lnTo>
                  <a:lnTo>
                    <a:pt x="3030" y="21"/>
                  </a:lnTo>
                  <a:lnTo>
                    <a:pt x="3033" y="5"/>
                  </a:lnTo>
                  <a:lnTo>
                    <a:pt x="3035" y="0"/>
                  </a:lnTo>
                  <a:lnTo>
                    <a:pt x="2920" y="0"/>
                  </a:lnTo>
                  <a:lnTo>
                    <a:pt x="2901" y="25"/>
                  </a:lnTo>
                  <a:lnTo>
                    <a:pt x="2894" y="47"/>
                  </a:lnTo>
                  <a:lnTo>
                    <a:pt x="2894" y="63"/>
                  </a:lnTo>
                  <a:lnTo>
                    <a:pt x="2906" y="65"/>
                  </a:lnTo>
                  <a:lnTo>
                    <a:pt x="2887" y="79"/>
                  </a:lnTo>
                  <a:lnTo>
                    <a:pt x="2877" y="52"/>
                  </a:lnTo>
                  <a:lnTo>
                    <a:pt x="2868" y="48"/>
                  </a:lnTo>
                  <a:lnTo>
                    <a:pt x="2877" y="20"/>
                  </a:lnTo>
                  <a:lnTo>
                    <a:pt x="2877" y="7"/>
                  </a:lnTo>
                  <a:lnTo>
                    <a:pt x="2874" y="0"/>
                  </a:lnTo>
                  <a:lnTo>
                    <a:pt x="451" y="0"/>
                  </a:lnTo>
                  <a:lnTo>
                    <a:pt x="430" y="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任意多边形: 形状 82"/>
            <p:cNvSpPr>
              <a:spLocks noChangeAspect="1"/>
            </p:cNvSpPr>
            <p:nvPr/>
          </p:nvSpPr>
          <p:spPr bwMode="gray">
            <a:xfrm>
              <a:off x="4939969" y="2546246"/>
              <a:ext cx="52475" cy="57623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任意多边形: 形状 83"/>
            <p:cNvSpPr>
              <a:spLocks noChangeAspect="1"/>
            </p:cNvSpPr>
            <p:nvPr/>
          </p:nvSpPr>
          <p:spPr bwMode="gray">
            <a:xfrm>
              <a:off x="4695087" y="2050344"/>
              <a:ext cx="52475" cy="20954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30"/>
                </a:cxn>
                <a:cxn ang="0">
                  <a:pos x="17" y="20"/>
                </a:cxn>
                <a:cxn ang="0">
                  <a:pos x="31" y="5"/>
                </a:cxn>
                <a:cxn ang="0">
                  <a:pos x="94" y="0"/>
                </a:cxn>
                <a:cxn ang="0">
                  <a:pos x="119" y="6"/>
                </a:cxn>
                <a:cxn ang="0">
                  <a:pos x="131" y="14"/>
                </a:cxn>
                <a:cxn ang="0">
                  <a:pos x="137" y="25"/>
                </a:cxn>
                <a:cxn ang="0">
                  <a:pos x="165" y="38"/>
                </a:cxn>
                <a:cxn ang="0">
                  <a:pos x="167" y="44"/>
                </a:cxn>
                <a:cxn ang="0">
                  <a:pos x="153" y="55"/>
                </a:cxn>
                <a:cxn ang="0">
                  <a:pos x="124" y="61"/>
                </a:cxn>
                <a:cxn ang="0">
                  <a:pos x="67" y="43"/>
                </a:cxn>
                <a:cxn ang="0">
                  <a:pos x="47" y="48"/>
                </a:cxn>
                <a:cxn ang="0">
                  <a:pos x="30" y="46"/>
                </a:cxn>
                <a:cxn ang="0">
                  <a:pos x="0" y="35"/>
                </a:cxn>
              </a:cxnLst>
              <a:rect l="0" t="0" r="r" b="b"/>
              <a:pathLst>
                <a:path w="167" h="61">
                  <a:moveTo>
                    <a:pt x="0" y="35"/>
                  </a:moveTo>
                  <a:lnTo>
                    <a:pt x="0" y="30"/>
                  </a:lnTo>
                  <a:lnTo>
                    <a:pt x="17" y="20"/>
                  </a:lnTo>
                  <a:lnTo>
                    <a:pt x="31" y="5"/>
                  </a:lnTo>
                  <a:lnTo>
                    <a:pt x="94" y="0"/>
                  </a:lnTo>
                  <a:lnTo>
                    <a:pt x="119" y="6"/>
                  </a:lnTo>
                  <a:lnTo>
                    <a:pt x="131" y="14"/>
                  </a:lnTo>
                  <a:lnTo>
                    <a:pt x="137" y="25"/>
                  </a:lnTo>
                  <a:lnTo>
                    <a:pt x="165" y="38"/>
                  </a:lnTo>
                  <a:lnTo>
                    <a:pt x="167" y="44"/>
                  </a:lnTo>
                  <a:lnTo>
                    <a:pt x="153" y="55"/>
                  </a:lnTo>
                  <a:lnTo>
                    <a:pt x="124" y="61"/>
                  </a:lnTo>
                  <a:lnTo>
                    <a:pt x="67" y="43"/>
                  </a:lnTo>
                  <a:lnTo>
                    <a:pt x="47" y="48"/>
                  </a:lnTo>
                  <a:lnTo>
                    <a:pt x="30" y="46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5" name="组合 84"/>
            <p:cNvGrpSpPr>
              <a:grpSpLocks noChangeAspect="1"/>
            </p:cNvGrpSpPr>
            <p:nvPr/>
          </p:nvGrpSpPr>
          <p:grpSpPr bwMode="gray">
            <a:xfrm>
              <a:off x="4478817" y="4222566"/>
              <a:ext cx="809379" cy="1501687"/>
              <a:chOff x="1624" y="2350"/>
              <a:chExt cx="509" cy="860"/>
            </a:xfrm>
            <a:solidFill>
              <a:schemeClr val="bg1">
                <a:lumMod val="75000"/>
              </a:schemeClr>
            </a:solidFill>
          </p:grpSpPr>
          <p:sp>
            <p:nvSpPr>
              <p:cNvPr id="281" name="任意多边形: 形状 280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2" name="任意多边形: 形状 281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3" name="任意多边形: 形状 282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4" name="任意多边形: 形状 283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5" name="任意多边形: 形状 284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6" name="任意多边形: 形状 285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7" name="任意多边形: 形状 286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8" name="任意多边形: 形状 287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9" name="任意多边形: 形状 288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0" name="任意多边形: 形状 289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1" name="任意多边形: 形状 290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2" name="任意多边形: 形状 291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3" name="任意多边形: 形状 292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4" name="任意多边形: 形状 293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5" name="任意多边形: 形状 294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6" name="任意多边形: 形状 295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7" name="任意多边形: 形状 296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8" name="任意多边形: 形状 297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9" name="任意多边形: 形状 298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0" name="任意多边形: 形状 299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1" name="任意多边形: 形状 300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2" name="任意多边形: 形状 301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3" name="任意多边形: 形状 302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4" name="任意多边形: 形状 303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5" name="任意多边形: 形状 304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86" name="任意多边形: 形状 85"/>
            <p:cNvSpPr>
              <a:spLocks noChangeAspect="1"/>
            </p:cNvSpPr>
            <p:nvPr/>
          </p:nvSpPr>
          <p:spPr bwMode="gray">
            <a:xfrm>
              <a:off x="4369109" y="4171897"/>
              <a:ext cx="74737" cy="82069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任意多边形: 形状 86"/>
            <p:cNvSpPr>
              <a:spLocks noChangeAspect="1"/>
            </p:cNvSpPr>
            <p:nvPr/>
          </p:nvSpPr>
          <p:spPr bwMode="gray">
            <a:xfrm>
              <a:off x="4448616" y="4276665"/>
              <a:ext cx="101769" cy="47146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任意多边形: 形状 87"/>
            <p:cNvSpPr>
              <a:spLocks noChangeAspect="1"/>
            </p:cNvSpPr>
            <p:nvPr/>
          </p:nvSpPr>
          <p:spPr bwMode="gray">
            <a:xfrm>
              <a:off x="4288012" y="4116020"/>
              <a:ext cx="68377" cy="82069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任意多边形: 形状 88"/>
            <p:cNvSpPr>
              <a:spLocks noChangeAspect="1"/>
            </p:cNvSpPr>
            <p:nvPr/>
          </p:nvSpPr>
          <p:spPr bwMode="gray">
            <a:xfrm>
              <a:off x="4340487" y="4103797"/>
              <a:ext cx="19082" cy="50638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任意多边形: 形状 89"/>
            <p:cNvSpPr>
              <a:spLocks noChangeAspect="1"/>
            </p:cNvSpPr>
            <p:nvPr/>
          </p:nvSpPr>
          <p:spPr bwMode="gray">
            <a:xfrm>
              <a:off x="4326175" y="4184119"/>
              <a:ext cx="39754" cy="2444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任意多边形: 形状 90"/>
            <p:cNvSpPr>
              <a:spLocks noChangeAspect="1"/>
            </p:cNvSpPr>
            <p:nvPr/>
          </p:nvSpPr>
          <p:spPr bwMode="gray">
            <a:xfrm>
              <a:off x="4399321" y="4246980"/>
              <a:ext cx="57245" cy="55876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任意多边形: 形状 91"/>
            <p:cNvSpPr>
              <a:spLocks noChangeAspect="1"/>
            </p:cNvSpPr>
            <p:nvPr/>
          </p:nvSpPr>
          <p:spPr bwMode="gray">
            <a:xfrm>
              <a:off x="4337306" y="4152689"/>
              <a:ext cx="106540" cy="59369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任意多边形: 形状 92"/>
            <p:cNvSpPr>
              <a:spLocks noChangeAspect="1"/>
            </p:cNvSpPr>
            <p:nvPr/>
          </p:nvSpPr>
          <p:spPr bwMode="gray">
            <a:xfrm>
              <a:off x="3855493" y="3803462"/>
              <a:ext cx="526337" cy="377165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4" name="组合 93"/>
            <p:cNvGrpSpPr>
              <a:grpSpLocks noChangeAspect="1"/>
            </p:cNvGrpSpPr>
            <p:nvPr/>
          </p:nvGrpSpPr>
          <p:grpSpPr bwMode="gray">
            <a:xfrm>
              <a:off x="2976147" y="2486876"/>
              <a:ext cx="1757106" cy="1480720"/>
              <a:chOff x="679" y="1356"/>
              <a:chExt cx="1105" cy="848"/>
            </a:xfrm>
            <a:solidFill>
              <a:schemeClr val="bg1">
                <a:lumMod val="75000"/>
              </a:schemeClr>
            </a:solidFill>
          </p:grpSpPr>
          <p:grpSp>
            <p:nvGrpSpPr>
              <p:cNvPr id="269" name="组合 268"/>
              <p:cNvGrpSpPr>
                <a:grpSpLocks noChangeAspect="1"/>
              </p:cNvGrpSpPr>
              <p:nvPr/>
            </p:nvGrpSpPr>
            <p:grpSpPr bwMode="gray">
              <a:xfrm>
                <a:off x="679" y="1356"/>
                <a:ext cx="411" cy="413"/>
                <a:chOff x="679" y="1356"/>
                <a:chExt cx="411" cy="413"/>
              </a:xfrm>
              <a:grpFill/>
            </p:grpSpPr>
            <p:sp>
              <p:nvSpPr>
                <p:cNvPr id="276" name="任意多边形: 形状 275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7" name="任意多边形: 形状 276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8" name="任意多边形: 形状 277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9" name="任意多边形: 形状 278"/>
                <p:cNvSpPr>
                  <a:spLocks noChangeAspect="1"/>
                </p:cNvSpPr>
                <p:nvPr/>
              </p:nvSpPr>
              <p:spPr bwMode="gray">
                <a:xfrm>
                  <a:off x="679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0" name="任意多边形: 形状 279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70" name="组合 269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271" name="任意多边形: 形状 270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2" name="任意多边形: 形状 271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3" name="任意多边形: 形状 272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4" name="任意多边形: 形状 273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5" name="任意多边形: 形状 274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grpFill/>
                <a:ln w="6350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95" name="组合 94"/>
            <p:cNvGrpSpPr>
              <a:grpSpLocks noChangeAspect="1"/>
            </p:cNvGrpSpPr>
            <p:nvPr/>
          </p:nvGrpSpPr>
          <p:grpSpPr bwMode="gray">
            <a:xfrm>
              <a:off x="3437151" y="1795279"/>
              <a:ext cx="1540710" cy="1784412"/>
              <a:chOff x="969" y="960"/>
              <a:chExt cx="969" cy="1022"/>
            </a:xfrm>
            <a:solidFill>
              <a:schemeClr val="bg1">
                <a:lumMod val="75000"/>
              </a:schemeClr>
            </a:solidFill>
          </p:grpSpPr>
          <p:sp>
            <p:nvSpPr>
              <p:cNvPr id="240" name="任意多边形: 形状 239"/>
              <p:cNvSpPr>
                <a:spLocks noChangeAspect="1"/>
              </p:cNvSpPr>
              <p:nvPr/>
            </p:nvSpPr>
            <p:spPr bwMode="gray">
              <a:xfrm>
                <a:off x="1903" y="1791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3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1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1" name="任意多边形: 形状 240"/>
              <p:cNvSpPr>
                <a:spLocks noChangeAspect="1"/>
              </p:cNvSpPr>
              <p:nvPr/>
            </p:nvSpPr>
            <p:spPr bwMode="gray">
              <a:xfrm>
                <a:off x="1865" y="1826"/>
                <a:ext cx="73" cy="84"/>
              </a:xfrm>
              <a:custGeom>
                <a:avLst/>
                <a:gdLst/>
                <a:ahLst/>
                <a:cxnLst>
                  <a:cxn ang="0">
                    <a:pos x="147" y="25"/>
                  </a:cxn>
                  <a:cxn ang="0">
                    <a:pos x="138" y="43"/>
                  </a:cxn>
                  <a:cxn ang="0">
                    <a:pos x="129" y="52"/>
                  </a:cxn>
                  <a:cxn ang="0">
                    <a:pos x="120" y="75"/>
                  </a:cxn>
                  <a:cxn ang="0">
                    <a:pos x="115" y="89"/>
                  </a:cxn>
                  <a:cxn ang="0">
                    <a:pos x="103" y="121"/>
                  </a:cxn>
                  <a:cxn ang="0">
                    <a:pos x="92" y="139"/>
                  </a:cxn>
                  <a:cxn ang="0">
                    <a:pos x="82" y="178"/>
                  </a:cxn>
                  <a:cxn ang="0">
                    <a:pos x="65" y="193"/>
                  </a:cxn>
                  <a:cxn ang="0">
                    <a:pos x="71" y="208"/>
                  </a:cxn>
                  <a:cxn ang="0">
                    <a:pos x="71" y="221"/>
                  </a:cxn>
                  <a:cxn ang="0">
                    <a:pos x="31" y="259"/>
                  </a:cxn>
                  <a:cxn ang="0">
                    <a:pos x="11" y="263"/>
                  </a:cxn>
                  <a:cxn ang="0">
                    <a:pos x="44" y="267"/>
                  </a:cxn>
                  <a:cxn ang="0">
                    <a:pos x="1" y="318"/>
                  </a:cxn>
                  <a:cxn ang="0">
                    <a:pos x="18" y="344"/>
                  </a:cxn>
                  <a:cxn ang="0">
                    <a:pos x="90" y="338"/>
                  </a:cxn>
                  <a:cxn ang="0">
                    <a:pos x="141" y="343"/>
                  </a:cxn>
                  <a:cxn ang="0">
                    <a:pos x="180" y="329"/>
                  </a:cxn>
                  <a:cxn ang="0">
                    <a:pos x="194" y="339"/>
                  </a:cxn>
                  <a:cxn ang="0">
                    <a:pos x="187" y="350"/>
                  </a:cxn>
                  <a:cxn ang="0">
                    <a:pos x="221" y="336"/>
                  </a:cxn>
                  <a:cxn ang="0">
                    <a:pos x="248" y="343"/>
                  </a:cxn>
                  <a:cxn ang="0">
                    <a:pos x="212" y="380"/>
                  </a:cxn>
                  <a:cxn ang="0">
                    <a:pos x="189" y="397"/>
                  </a:cxn>
                  <a:cxn ang="0">
                    <a:pos x="224" y="392"/>
                  </a:cxn>
                  <a:cxn ang="0">
                    <a:pos x="264" y="354"/>
                  </a:cxn>
                  <a:cxn ang="0">
                    <a:pos x="289" y="315"/>
                  </a:cxn>
                  <a:cxn ang="0">
                    <a:pos x="297" y="361"/>
                  </a:cxn>
                  <a:cxn ang="0">
                    <a:pos x="294" y="403"/>
                  </a:cxn>
                  <a:cxn ang="0">
                    <a:pos x="314" y="392"/>
                  </a:cxn>
                  <a:cxn ang="0">
                    <a:pos x="320" y="420"/>
                  </a:cxn>
                  <a:cxn ang="0">
                    <a:pos x="351" y="396"/>
                  </a:cxn>
                  <a:cxn ang="0">
                    <a:pos x="362" y="332"/>
                  </a:cxn>
                  <a:cxn ang="0">
                    <a:pos x="339" y="347"/>
                  </a:cxn>
                  <a:cxn ang="0">
                    <a:pos x="348" y="306"/>
                  </a:cxn>
                  <a:cxn ang="0">
                    <a:pos x="332" y="307"/>
                  </a:cxn>
                  <a:cxn ang="0">
                    <a:pos x="313" y="337"/>
                  </a:cxn>
                  <a:cxn ang="0">
                    <a:pos x="307" y="320"/>
                  </a:cxn>
                  <a:cxn ang="0">
                    <a:pos x="307" y="300"/>
                  </a:cxn>
                  <a:cxn ang="0">
                    <a:pos x="326" y="274"/>
                  </a:cxn>
                  <a:cxn ang="0">
                    <a:pos x="340" y="254"/>
                  </a:cxn>
                  <a:cxn ang="0">
                    <a:pos x="293" y="272"/>
                  </a:cxn>
                  <a:cxn ang="0">
                    <a:pos x="304" y="247"/>
                  </a:cxn>
                  <a:cxn ang="0">
                    <a:pos x="300" y="226"/>
                  </a:cxn>
                  <a:cxn ang="0">
                    <a:pos x="318" y="197"/>
                  </a:cxn>
                  <a:cxn ang="0">
                    <a:pos x="275" y="192"/>
                  </a:cxn>
                  <a:cxn ang="0">
                    <a:pos x="218" y="204"/>
                  </a:cxn>
                  <a:cxn ang="0">
                    <a:pos x="218" y="184"/>
                  </a:cxn>
                  <a:cxn ang="0">
                    <a:pos x="189" y="184"/>
                  </a:cxn>
                  <a:cxn ang="0">
                    <a:pos x="191" y="157"/>
                  </a:cxn>
                  <a:cxn ang="0">
                    <a:pos x="176" y="144"/>
                  </a:cxn>
                  <a:cxn ang="0">
                    <a:pos x="162" y="148"/>
                  </a:cxn>
                  <a:cxn ang="0">
                    <a:pos x="137" y="161"/>
                  </a:cxn>
                  <a:cxn ang="0">
                    <a:pos x="153" y="122"/>
                  </a:cxn>
                  <a:cxn ang="0">
                    <a:pos x="172" y="81"/>
                  </a:cxn>
                  <a:cxn ang="0">
                    <a:pos x="176" y="71"/>
                  </a:cxn>
                  <a:cxn ang="0">
                    <a:pos x="185" y="33"/>
                  </a:cxn>
                  <a:cxn ang="0">
                    <a:pos x="207" y="8"/>
                  </a:cxn>
                  <a:cxn ang="0">
                    <a:pos x="194" y="5"/>
                  </a:cxn>
                </a:cxnLst>
                <a:rect l="0" t="0" r="r" b="b"/>
                <a:pathLst>
                  <a:path w="362" h="420">
                    <a:moveTo>
                      <a:pt x="170" y="11"/>
                    </a:moveTo>
                    <a:lnTo>
                      <a:pt x="159" y="16"/>
                    </a:lnTo>
                    <a:lnTo>
                      <a:pt x="147" y="25"/>
                    </a:lnTo>
                    <a:lnTo>
                      <a:pt x="144" y="33"/>
                    </a:lnTo>
                    <a:lnTo>
                      <a:pt x="141" y="38"/>
                    </a:lnTo>
                    <a:lnTo>
                      <a:pt x="138" y="43"/>
                    </a:lnTo>
                    <a:lnTo>
                      <a:pt x="135" y="46"/>
                    </a:lnTo>
                    <a:lnTo>
                      <a:pt x="135" y="48"/>
                    </a:lnTo>
                    <a:lnTo>
                      <a:pt x="129" y="52"/>
                    </a:lnTo>
                    <a:lnTo>
                      <a:pt x="127" y="60"/>
                    </a:lnTo>
                    <a:lnTo>
                      <a:pt x="126" y="68"/>
                    </a:lnTo>
                    <a:lnTo>
                      <a:pt x="120" y="75"/>
                    </a:lnTo>
                    <a:lnTo>
                      <a:pt x="111" y="78"/>
                    </a:lnTo>
                    <a:lnTo>
                      <a:pt x="106" y="83"/>
                    </a:lnTo>
                    <a:lnTo>
                      <a:pt x="115" y="89"/>
                    </a:lnTo>
                    <a:lnTo>
                      <a:pt x="109" y="96"/>
                    </a:lnTo>
                    <a:lnTo>
                      <a:pt x="103" y="119"/>
                    </a:lnTo>
                    <a:lnTo>
                      <a:pt x="103" y="121"/>
                    </a:lnTo>
                    <a:lnTo>
                      <a:pt x="110" y="128"/>
                    </a:lnTo>
                    <a:lnTo>
                      <a:pt x="93" y="134"/>
                    </a:lnTo>
                    <a:lnTo>
                      <a:pt x="92" y="139"/>
                    </a:lnTo>
                    <a:lnTo>
                      <a:pt x="81" y="164"/>
                    </a:lnTo>
                    <a:lnTo>
                      <a:pt x="79" y="175"/>
                    </a:lnTo>
                    <a:lnTo>
                      <a:pt x="82" y="178"/>
                    </a:lnTo>
                    <a:lnTo>
                      <a:pt x="82" y="182"/>
                    </a:lnTo>
                    <a:lnTo>
                      <a:pt x="73" y="182"/>
                    </a:lnTo>
                    <a:lnTo>
                      <a:pt x="65" y="193"/>
                    </a:lnTo>
                    <a:lnTo>
                      <a:pt x="61" y="202"/>
                    </a:lnTo>
                    <a:lnTo>
                      <a:pt x="63" y="207"/>
                    </a:lnTo>
                    <a:lnTo>
                      <a:pt x="71" y="208"/>
                    </a:lnTo>
                    <a:lnTo>
                      <a:pt x="71" y="210"/>
                    </a:lnTo>
                    <a:lnTo>
                      <a:pt x="68" y="215"/>
                    </a:lnTo>
                    <a:lnTo>
                      <a:pt x="71" y="221"/>
                    </a:lnTo>
                    <a:lnTo>
                      <a:pt x="52" y="219"/>
                    </a:lnTo>
                    <a:lnTo>
                      <a:pt x="39" y="254"/>
                    </a:lnTo>
                    <a:lnTo>
                      <a:pt x="31" y="259"/>
                    </a:lnTo>
                    <a:lnTo>
                      <a:pt x="27" y="252"/>
                    </a:lnTo>
                    <a:lnTo>
                      <a:pt x="19" y="257"/>
                    </a:lnTo>
                    <a:lnTo>
                      <a:pt x="11" y="263"/>
                    </a:lnTo>
                    <a:lnTo>
                      <a:pt x="11" y="267"/>
                    </a:lnTo>
                    <a:lnTo>
                      <a:pt x="33" y="264"/>
                    </a:lnTo>
                    <a:lnTo>
                      <a:pt x="44" y="267"/>
                    </a:lnTo>
                    <a:lnTo>
                      <a:pt x="47" y="274"/>
                    </a:lnTo>
                    <a:lnTo>
                      <a:pt x="18" y="300"/>
                    </a:lnTo>
                    <a:lnTo>
                      <a:pt x="1" y="318"/>
                    </a:lnTo>
                    <a:lnTo>
                      <a:pt x="0" y="332"/>
                    </a:lnTo>
                    <a:lnTo>
                      <a:pt x="4" y="342"/>
                    </a:lnTo>
                    <a:lnTo>
                      <a:pt x="18" y="344"/>
                    </a:lnTo>
                    <a:lnTo>
                      <a:pt x="38" y="339"/>
                    </a:lnTo>
                    <a:lnTo>
                      <a:pt x="68" y="334"/>
                    </a:lnTo>
                    <a:lnTo>
                      <a:pt x="90" y="338"/>
                    </a:lnTo>
                    <a:lnTo>
                      <a:pt x="103" y="338"/>
                    </a:lnTo>
                    <a:lnTo>
                      <a:pt x="113" y="342"/>
                    </a:lnTo>
                    <a:lnTo>
                      <a:pt x="141" y="343"/>
                    </a:lnTo>
                    <a:lnTo>
                      <a:pt x="156" y="339"/>
                    </a:lnTo>
                    <a:lnTo>
                      <a:pt x="173" y="337"/>
                    </a:lnTo>
                    <a:lnTo>
                      <a:pt x="180" y="329"/>
                    </a:lnTo>
                    <a:lnTo>
                      <a:pt x="196" y="322"/>
                    </a:lnTo>
                    <a:lnTo>
                      <a:pt x="194" y="332"/>
                    </a:lnTo>
                    <a:lnTo>
                      <a:pt x="194" y="339"/>
                    </a:lnTo>
                    <a:lnTo>
                      <a:pt x="179" y="345"/>
                    </a:lnTo>
                    <a:lnTo>
                      <a:pt x="176" y="350"/>
                    </a:lnTo>
                    <a:lnTo>
                      <a:pt x="187" y="350"/>
                    </a:lnTo>
                    <a:lnTo>
                      <a:pt x="189" y="354"/>
                    </a:lnTo>
                    <a:lnTo>
                      <a:pt x="211" y="352"/>
                    </a:lnTo>
                    <a:lnTo>
                      <a:pt x="221" y="336"/>
                    </a:lnTo>
                    <a:lnTo>
                      <a:pt x="229" y="339"/>
                    </a:lnTo>
                    <a:lnTo>
                      <a:pt x="244" y="339"/>
                    </a:lnTo>
                    <a:lnTo>
                      <a:pt x="248" y="343"/>
                    </a:lnTo>
                    <a:lnTo>
                      <a:pt x="235" y="352"/>
                    </a:lnTo>
                    <a:lnTo>
                      <a:pt x="224" y="361"/>
                    </a:lnTo>
                    <a:lnTo>
                      <a:pt x="212" y="380"/>
                    </a:lnTo>
                    <a:lnTo>
                      <a:pt x="199" y="383"/>
                    </a:lnTo>
                    <a:lnTo>
                      <a:pt x="191" y="387"/>
                    </a:lnTo>
                    <a:lnTo>
                      <a:pt x="189" y="397"/>
                    </a:lnTo>
                    <a:lnTo>
                      <a:pt x="200" y="399"/>
                    </a:lnTo>
                    <a:lnTo>
                      <a:pt x="213" y="397"/>
                    </a:lnTo>
                    <a:lnTo>
                      <a:pt x="224" y="392"/>
                    </a:lnTo>
                    <a:lnTo>
                      <a:pt x="234" y="376"/>
                    </a:lnTo>
                    <a:lnTo>
                      <a:pt x="248" y="360"/>
                    </a:lnTo>
                    <a:lnTo>
                      <a:pt x="264" y="354"/>
                    </a:lnTo>
                    <a:lnTo>
                      <a:pt x="267" y="356"/>
                    </a:lnTo>
                    <a:lnTo>
                      <a:pt x="281" y="315"/>
                    </a:lnTo>
                    <a:lnTo>
                      <a:pt x="289" y="315"/>
                    </a:lnTo>
                    <a:lnTo>
                      <a:pt x="291" y="327"/>
                    </a:lnTo>
                    <a:lnTo>
                      <a:pt x="294" y="344"/>
                    </a:lnTo>
                    <a:lnTo>
                      <a:pt x="297" y="361"/>
                    </a:lnTo>
                    <a:lnTo>
                      <a:pt x="289" y="382"/>
                    </a:lnTo>
                    <a:lnTo>
                      <a:pt x="287" y="401"/>
                    </a:lnTo>
                    <a:lnTo>
                      <a:pt x="294" y="403"/>
                    </a:lnTo>
                    <a:lnTo>
                      <a:pt x="314" y="376"/>
                    </a:lnTo>
                    <a:lnTo>
                      <a:pt x="319" y="380"/>
                    </a:lnTo>
                    <a:lnTo>
                      <a:pt x="314" y="392"/>
                    </a:lnTo>
                    <a:lnTo>
                      <a:pt x="315" y="402"/>
                    </a:lnTo>
                    <a:lnTo>
                      <a:pt x="315" y="412"/>
                    </a:lnTo>
                    <a:lnTo>
                      <a:pt x="320" y="420"/>
                    </a:lnTo>
                    <a:lnTo>
                      <a:pt x="330" y="412"/>
                    </a:lnTo>
                    <a:lnTo>
                      <a:pt x="343" y="414"/>
                    </a:lnTo>
                    <a:lnTo>
                      <a:pt x="351" y="396"/>
                    </a:lnTo>
                    <a:lnTo>
                      <a:pt x="356" y="372"/>
                    </a:lnTo>
                    <a:lnTo>
                      <a:pt x="362" y="354"/>
                    </a:lnTo>
                    <a:lnTo>
                      <a:pt x="362" y="332"/>
                    </a:lnTo>
                    <a:lnTo>
                      <a:pt x="357" y="329"/>
                    </a:lnTo>
                    <a:lnTo>
                      <a:pt x="343" y="353"/>
                    </a:lnTo>
                    <a:lnTo>
                      <a:pt x="339" y="347"/>
                    </a:lnTo>
                    <a:lnTo>
                      <a:pt x="339" y="332"/>
                    </a:lnTo>
                    <a:lnTo>
                      <a:pt x="343" y="317"/>
                    </a:lnTo>
                    <a:lnTo>
                      <a:pt x="348" y="306"/>
                    </a:lnTo>
                    <a:lnTo>
                      <a:pt x="353" y="301"/>
                    </a:lnTo>
                    <a:lnTo>
                      <a:pt x="353" y="293"/>
                    </a:lnTo>
                    <a:lnTo>
                      <a:pt x="332" y="307"/>
                    </a:lnTo>
                    <a:lnTo>
                      <a:pt x="324" y="323"/>
                    </a:lnTo>
                    <a:lnTo>
                      <a:pt x="319" y="337"/>
                    </a:lnTo>
                    <a:lnTo>
                      <a:pt x="313" y="337"/>
                    </a:lnTo>
                    <a:lnTo>
                      <a:pt x="307" y="333"/>
                    </a:lnTo>
                    <a:lnTo>
                      <a:pt x="304" y="327"/>
                    </a:lnTo>
                    <a:lnTo>
                      <a:pt x="307" y="320"/>
                    </a:lnTo>
                    <a:lnTo>
                      <a:pt x="310" y="306"/>
                    </a:lnTo>
                    <a:lnTo>
                      <a:pt x="308" y="305"/>
                    </a:lnTo>
                    <a:lnTo>
                      <a:pt x="307" y="300"/>
                    </a:lnTo>
                    <a:lnTo>
                      <a:pt x="298" y="291"/>
                    </a:lnTo>
                    <a:lnTo>
                      <a:pt x="319" y="284"/>
                    </a:lnTo>
                    <a:lnTo>
                      <a:pt x="326" y="274"/>
                    </a:lnTo>
                    <a:lnTo>
                      <a:pt x="336" y="270"/>
                    </a:lnTo>
                    <a:lnTo>
                      <a:pt x="342" y="259"/>
                    </a:lnTo>
                    <a:lnTo>
                      <a:pt x="340" y="254"/>
                    </a:lnTo>
                    <a:lnTo>
                      <a:pt x="314" y="267"/>
                    </a:lnTo>
                    <a:lnTo>
                      <a:pt x="308" y="266"/>
                    </a:lnTo>
                    <a:lnTo>
                      <a:pt x="293" y="272"/>
                    </a:lnTo>
                    <a:lnTo>
                      <a:pt x="291" y="268"/>
                    </a:lnTo>
                    <a:lnTo>
                      <a:pt x="297" y="259"/>
                    </a:lnTo>
                    <a:lnTo>
                      <a:pt x="304" y="247"/>
                    </a:lnTo>
                    <a:lnTo>
                      <a:pt x="300" y="242"/>
                    </a:lnTo>
                    <a:lnTo>
                      <a:pt x="294" y="241"/>
                    </a:lnTo>
                    <a:lnTo>
                      <a:pt x="300" y="226"/>
                    </a:lnTo>
                    <a:lnTo>
                      <a:pt x="312" y="215"/>
                    </a:lnTo>
                    <a:lnTo>
                      <a:pt x="319" y="202"/>
                    </a:lnTo>
                    <a:lnTo>
                      <a:pt x="318" y="197"/>
                    </a:lnTo>
                    <a:lnTo>
                      <a:pt x="313" y="196"/>
                    </a:lnTo>
                    <a:lnTo>
                      <a:pt x="293" y="189"/>
                    </a:lnTo>
                    <a:lnTo>
                      <a:pt x="275" y="192"/>
                    </a:lnTo>
                    <a:lnTo>
                      <a:pt x="267" y="184"/>
                    </a:lnTo>
                    <a:lnTo>
                      <a:pt x="229" y="203"/>
                    </a:lnTo>
                    <a:lnTo>
                      <a:pt x="218" y="204"/>
                    </a:lnTo>
                    <a:lnTo>
                      <a:pt x="228" y="186"/>
                    </a:lnTo>
                    <a:lnTo>
                      <a:pt x="229" y="178"/>
                    </a:lnTo>
                    <a:lnTo>
                      <a:pt x="218" y="184"/>
                    </a:lnTo>
                    <a:lnTo>
                      <a:pt x="216" y="189"/>
                    </a:lnTo>
                    <a:lnTo>
                      <a:pt x="210" y="186"/>
                    </a:lnTo>
                    <a:lnTo>
                      <a:pt x="189" y="184"/>
                    </a:lnTo>
                    <a:lnTo>
                      <a:pt x="190" y="172"/>
                    </a:lnTo>
                    <a:lnTo>
                      <a:pt x="179" y="168"/>
                    </a:lnTo>
                    <a:lnTo>
                      <a:pt x="191" y="157"/>
                    </a:lnTo>
                    <a:lnTo>
                      <a:pt x="210" y="149"/>
                    </a:lnTo>
                    <a:lnTo>
                      <a:pt x="202" y="145"/>
                    </a:lnTo>
                    <a:lnTo>
                      <a:pt x="176" y="144"/>
                    </a:lnTo>
                    <a:lnTo>
                      <a:pt x="179" y="132"/>
                    </a:lnTo>
                    <a:lnTo>
                      <a:pt x="172" y="132"/>
                    </a:lnTo>
                    <a:lnTo>
                      <a:pt x="162" y="148"/>
                    </a:lnTo>
                    <a:lnTo>
                      <a:pt x="149" y="159"/>
                    </a:lnTo>
                    <a:lnTo>
                      <a:pt x="142" y="173"/>
                    </a:lnTo>
                    <a:lnTo>
                      <a:pt x="137" y="161"/>
                    </a:lnTo>
                    <a:lnTo>
                      <a:pt x="142" y="149"/>
                    </a:lnTo>
                    <a:lnTo>
                      <a:pt x="142" y="137"/>
                    </a:lnTo>
                    <a:lnTo>
                      <a:pt x="153" y="122"/>
                    </a:lnTo>
                    <a:lnTo>
                      <a:pt x="160" y="105"/>
                    </a:lnTo>
                    <a:lnTo>
                      <a:pt x="170" y="91"/>
                    </a:lnTo>
                    <a:lnTo>
                      <a:pt x="172" y="81"/>
                    </a:lnTo>
                    <a:lnTo>
                      <a:pt x="170" y="75"/>
                    </a:lnTo>
                    <a:lnTo>
                      <a:pt x="172" y="64"/>
                    </a:lnTo>
                    <a:lnTo>
                      <a:pt x="176" y="71"/>
                    </a:lnTo>
                    <a:lnTo>
                      <a:pt x="187" y="64"/>
                    </a:lnTo>
                    <a:lnTo>
                      <a:pt x="195" y="42"/>
                    </a:lnTo>
                    <a:lnTo>
                      <a:pt x="185" y="33"/>
                    </a:lnTo>
                    <a:lnTo>
                      <a:pt x="186" y="26"/>
                    </a:lnTo>
                    <a:lnTo>
                      <a:pt x="200" y="25"/>
                    </a:lnTo>
                    <a:lnTo>
                      <a:pt x="207" y="8"/>
                    </a:lnTo>
                    <a:lnTo>
                      <a:pt x="207" y="0"/>
                    </a:lnTo>
                    <a:lnTo>
                      <a:pt x="199" y="8"/>
                    </a:lnTo>
                    <a:lnTo>
                      <a:pt x="194" y="5"/>
                    </a:lnTo>
                    <a:lnTo>
                      <a:pt x="183" y="5"/>
                    </a:lnTo>
                    <a:lnTo>
                      <a:pt x="170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2" name="任意多边形: 形状 241"/>
              <p:cNvSpPr>
                <a:spLocks noChangeAspect="1"/>
              </p:cNvSpPr>
              <p:nvPr/>
            </p:nvSpPr>
            <p:spPr bwMode="gray">
              <a:xfrm>
                <a:off x="1108" y="1839"/>
                <a:ext cx="55" cy="43"/>
              </a:xfrm>
              <a:custGeom>
                <a:avLst/>
                <a:gdLst/>
                <a:ahLst/>
                <a:cxnLst>
                  <a:cxn ang="0">
                    <a:pos x="48" y="41"/>
                  </a:cxn>
                  <a:cxn ang="0">
                    <a:pos x="48" y="41"/>
                  </a:cxn>
                  <a:cxn ang="0">
                    <a:pos x="45" y="22"/>
                  </a:cxn>
                  <a:cxn ang="0">
                    <a:pos x="19" y="15"/>
                  </a:cxn>
                  <a:cxn ang="0">
                    <a:pos x="13" y="27"/>
                  </a:cxn>
                  <a:cxn ang="0">
                    <a:pos x="0" y="19"/>
                  </a:cxn>
                  <a:cxn ang="0">
                    <a:pos x="2" y="6"/>
                  </a:cxn>
                  <a:cxn ang="0">
                    <a:pos x="18" y="0"/>
                  </a:cxn>
                  <a:cxn ang="0">
                    <a:pos x="38" y="9"/>
                  </a:cxn>
                  <a:cxn ang="0">
                    <a:pos x="56" y="18"/>
                  </a:cxn>
                  <a:cxn ang="0">
                    <a:pos x="119" y="38"/>
                  </a:cxn>
                  <a:cxn ang="0">
                    <a:pos x="148" y="46"/>
                  </a:cxn>
                  <a:cxn ang="0">
                    <a:pos x="157" y="57"/>
                  </a:cxn>
                  <a:cxn ang="0">
                    <a:pos x="188" y="99"/>
                  </a:cxn>
                  <a:cxn ang="0">
                    <a:pos x="188" y="106"/>
                  </a:cxn>
                  <a:cxn ang="0">
                    <a:pos x="194" y="116"/>
                  </a:cxn>
                  <a:cxn ang="0">
                    <a:pos x="215" y="129"/>
                  </a:cxn>
                  <a:cxn ang="0">
                    <a:pos x="228" y="134"/>
                  </a:cxn>
                  <a:cxn ang="0">
                    <a:pos x="250" y="151"/>
                  </a:cxn>
                  <a:cxn ang="0">
                    <a:pos x="260" y="174"/>
                  </a:cxn>
                  <a:cxn ang="0">
                    <a:pos x="264" y="189"/>
                  </a:cxn>
                  <a:cxn ang="0">
                    <a:pos x="269" y="188"/>
                  </a:cxn>
                  <a:cxn ang="0">
                    <a:pos x="272" y="203"/>
                  </a:cxn>
                  <a:cxn ang="0">
                    <a:pos x="264" y="214"/>
                  </a:cxn>
                  <a:cxn ang="0">
                    <a:pos x="239" y="207"/>
                  </a:cxn>
                  <a:cxn ang="0">
                    <a:pos x="222" y="196"/>
                  </a:cxn>
                  <a:cxn ang="0">
                    <a:pos x="211" y="196"/>
                  </a:cxn>
                  <a:cxn ang="0">
                    <a:pos x="196" y="185"/>
                  </a:cxn>
                  <a:cxn ang="0">
                    <a:pos x="202" y="175"/>
                  </a:cxn>
                  <a:cxn ang="0">
                    <a:pos x="196" y="182"/>
                  </a:cxn>
                  <a:cxn ang="0">
                    <a:pos x="182" y="176"/>
                  </a:cxn>
                  <a:cxn ang="0">
                    <a:pos x="179" y="167"/>
                  </a:cxn>
                  <a:cxn ang="0">
                    <a:pos x="190" y="160"/>
                  </a:cxn>
                  <a:cxn ang="0">
                    <a:pos x="178" y="155"/>
                  </a:cxn>
                  <a:cxn ang="0">
                    <a:pos x="166" y="160"/>
                  </a:cxn>
                  <a:cxn ang="0">
                    <a:pos x="143" y="154"/>
                  </a:cxn>
                  <a:cxn ang="0">
                    <a:pos x="157" y="153"/>
                  </a:cxn>
                  <a:cxn ang="0">
                    <a:pos x="143" y="135"/>
                  </a:cxn>
                  <a:cxn ang="0">
                    <a:pos x="130" y="129"/>
                  </a:cxn>
                  <a:cxn ang="0">
                    <a:pos x="109" y="126"/>
                  </a:cxn>
                  <a:cxn ang="0">
                    <a:pos x="100" y="112"/>
                  </a:cxn>
                  <a:cxn ang="0">
                    <a:pos x="118" y="110"/>
                  </a:cxn>
                  <a:cxn ang="0">
                    <a:pos x="119" y="100"/>
                  </a:cxn>
                  <a:cxn ang="0">
                    <a:pos x="107" y="100"/>
                  </a:cxn>
                  <a:cxn ang="0">
                    <a:pos x="99" y="99"/>
                  </a:cxn>
                  <a:cxn ang="0">
                    <a:pos x="86" y="83"/>
                  </a:cxn>
                  <a:cxn ang="0">
                    <a:pos x="80" y="80"/>
                  </a:cxn>
                  <a:cxn ang="0">
                    <a:pos x="65" y="80"/>
                  </a:cxn>
                  <a:cxn ang="0">
                    <a:pos x="70" y="65"/>
                  </a:cxn>
                  <a:cxn ang="0">
                    <a:pos x="60" y="61"/>
                  </a:cxn>
                  <a:cxn ang="0">
                    <a:pos x="49" y="61"/>
                  </a:cxn>
                  <a:cxn ang="0">
                    <a:pos x="40" y="59"/>
                  </a:cxn>
                  <a:cxn ang="0">
                    <a:pos x="29" y="64"/>
                  </a:cxn>
                  <a:cxn ang="0">
                    <a:pos x="29" y="57"/>
                  </a:cxn>
                  <a:cxn ang="0">
                    <a:pos x="24" y="45"/>
                  </a:cxn>
                  <a:cxn ang="0">
                    <a:pos x="33" y="35"/>
                  </a:cxn>
                  <a:cxn ang="0">
                    <a:pos x="45" y="41"/>
                  </a:cxn>
                </a:cxnLst>
                <a:rect l="0" t="0" r="r" b="b"/>
                <a:pathLst>
                  <a:path w="275" h="214">
                    <a:moveTo>
                      <a:pt x="45" y="41"/>
                    </a:moveTo>
                    <a:lnTo>
                      <a:pt x="48" y="41"/>
                    </a:lnTo>
                    <a:lnTo>
                      <a:pt x="48" y="42"/>
                    </a:lnTo>
                    <a:lnTo>
                      <a:pt x="48" y="41"/>
                    </a:lnTo>
                    <a:lnTo>
                      <a:pt x="45" y="31"/>
                    </a:lnTo>
                    <a:lnTo>
                      <a:pt x="45" y="22"/>
                    </a:lnTo>
                    <a:lnTo>
                      <a:pt x="24" y="20"/>
                    </a:lnTo>
                    <a:lnTo>
                      <a:pt x="19" y="15"/>
                    </a:lnTo>
                    <a:lnTo>
                      <a:pt x="16" y="21"/>
                    </a:lnTo>
                    <a:lnTo>
                      <a:pt x="13" y="27"/>
                    </a:lnTo>
                    <a:lnTo>
                      <a:pt x="6" y="24"/>
                    </a:lnTo>
                    <a:lnTo>
                      <a:pt x="0" y="19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8" y="2"/>
                    </a:lnTo>
                    <a:lnTo>
                      <a:pt x="18" y="0"/>
                    </a:lnTo>
                    <a:lnTo>
                      <a:pt x="28" y="4"/>
                    </a:lnTo>
                    <a:lnTo>
                      <a:pt x="38" y="9"/>
                    </a:lnTo>
                    <a:lnTo>
                      <a:pt x="46" y="10"/>
                    </a:lnTo>
                    <a:lnTo>
                      <a:pt x="56" y="18"/>
                    </a:lnTo>
                    <a:lnTo>
                      <a:pt x="89" y="31"/>
                    </a:lnTo>
                    <a:lnTo>
                      <a:pt x="119" y="38"/>
                    </a:lnTo>
                    <a:lnTo>
                      <a:pt x="134" y="43"/>
                    </a:lnTo>
                    <a:lnTo>
                      <a:pt x="148" y="46"/>
                    </a:lnTo>
                    <a:lnTo>
                      <a:pt x="153" y="51"/>
                    </a:lnTo>
                    <a:lnTo>
                      <a:pt x="157" y="57"/>
                    </a:lnTo>
                    <a:lnTo>
                      <a:pt x="158" y="65"/>
                    </a:lnTo>
                    <a:lnTo>
                      <a:pt x="188" y="99"/>
                    </a:lnTo>
                    <a:lnTo>
                      <a:pt x="189" y="101"/>
                    </a:lnTo>
                    <a:lnTo>
                      <a:pt x="188" y="106"/>
                    </a:lnTo>
                    <a:lnTo>
                      <a:pt x="190" y="112"/>
                    </a:lnTo>
                    <a:lnTo>
                      <a:pt x="194" y="116"/>
                    </a:lnTo>
                    <a:lnTo>
                      <a:pt x="206" y="126"/>
                    </a:lnTo>
                    <a:lnTo>
                      <a:pt x="215" y="129"/>
                    </a:lnTo>
                    <a:lnTo>
                      <a:pt x="225" y="131"/>
                    </a:lnTo>
                    <a:lnTo>
                      <a:pt x="228" y="134"/>
                    </a:lnTo>
                    <a:lnTo>
                      <a:pt x="236" y="137"/>
                    </a:lnTo>
                    <a:lnTo>
                      <a:pt x="250" y="151"/>
                    </a:lnTo>
                    <a:lnTo>
                      <a:pt x="253" y="160"/>
                    </a:lnTo>
                    <a:lnTo>
                      <a:pt x="260" y="174"/>
                    </a:lnTo>
                    <a:lnTo>
                      <a:pt x="261" y="180"/>
                    </a:lnTo>
                    <a:lnTo>
                      <a:pt x="264" y="189"/>
                    </a:lnTo>
                    <a:lnTo>
                      <a:pt x="266" y="194"/>
                    </a:lnTo>
                    <a:lnTo>
                      <a:pt x="269" y="188"/>
                    </a:lnTo>
                    <a:lnTo>
                      <a:pt x="275" y="202"/>
                    </a:lnTo>
                    <a:lnTo>
                      <a:pt x="272" y="203"/>
                    </a:lnTo>
                    <a:lnTo>
                      <a:pt x="271" y="209"/>
                    </a:lnTo>
                    <a:lnTo>
                      <a:pt x="264" y="214"/>
                    </a:lnTo>
                    <a:lnTo>
                      <a:pt x="258" y="214"/>
                    </a:lnTo>
                    <a:lnTo>
                      <a:pt x="239" y="207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7" y="193"/>
                    </a:lnTo>
                    <a:lnTo>
                      <a:pt x="211" y="196"/>
                    </a:lnTo>
                    <a:lnTo>
                      <a:pt x="196" y="189"/>
                    </a:lnTo>
                    <a:lnTo>
                      <a:pt x="196" y="185"/>
                    </a:lnTo>
                    <a:lnTo>
                      <a:pt x="200" y="180"/>
                    </a:lnTo>
                    <a:lnTo>
                      <a:pt x="202" y="175"/>
                    </a:lnTo>
                    <a:lnTo>
                      <a:pt x="199" y="176"/>
                    </a:lnTo>
                    <a:lnTo>
                      <a:pt x="196" y="182"/>
                    </a:lnTo>
                    <a:lnTo>
                      <a:pt x="190" y="183"/>
                    </a:lnTo>
                    <a:lnTo>
                      <a:pt x="182" y="176"/>
                    </a:lnTo>
                    <a:lnTo>
                      <a:pt x="179" y="172"/>
                    </a:lnTo>
                    <a:lnTo>
                      <a:pt x="179" y="167"/>
                    </a:lnTo>
                    <a:lnTo>
                      <a:pt x="184" y="165"/>
                    </a:lnTo>
                    <a:lnTo>
                      <a:pt x="190" y="160"/>
                    </a:lnTo>
                    <a:lnTo>
                      <a:pt x="184" y="159"/>
                    </a:lnTo>
                    <a:lnTo>
                      <a:pt x="178" y="155"/>
                    </a:lnTo>
                    <a:lnTo>
                      <a:pt x="173" y="161"/>
                    </a:lnTo>
                    <a:lnTo>
                      <a:pt x="166" y="160"/>
                    </a:lnTo>
                    <a:lnTo>
                      <a:pt x="153" y="162"/>
                    </a:lnTo>
                    <a:lnTo>
                      <a:pt x="143" y="154"/>
                    </a:lnTo>
                    <a:lnTo>
                      <a:pt x="147" y="155"/>
                    </a:lnTo>
                    <a:lnTo>
                      <a:pt x="157" y="153"/>
                    </a:lnTo>
                    <a:lnTo>
                      <a:pt x="153" y="145"/>
                    </a:lnTo>
                    <a:lnTo>
                      <a:pt x="143" y="135"/>
                    </a:lnTo>
                    <a:lnTo>
                      <a:pt x="132" y="134"/>
                    </a:lnTo>
                    <a:lnTo>
                      <a:pt x="130" y="129"/>
                    </a:lnTo>
                    <a:lnTo>
                      <a:pt x="120" y="124"/>
                    </a:lnTo>
                    <a:lnTo>
                      <a:pt x="109" y="126"/>
                    </a:lnTo>
                    <a:lnTo>
                      <a:pt x="104" y="124"/>
                    </a:lnTo>
                    <a:lnTo>
                      <a:pt x="100" y="112"/>
                    </a:lnTo>
                    <a:lnTo>
                      <a:pt x="105" y="108"/>
                    </a:lnTo>
                    <a:lnTo>
                      <a:pt x="118" y="110"/>
                    </a:lnTo>
                    <a:lnTo>
                      <a:pt x="129" y="105"/>
                    </a:lnTo>
                    <a:lnTo>
                      <a:pt x="119" y="100"/>
                    </a:lnTo>
                    <a:lnTo>
                      <a:pt x="109" y="102"/>
                    </a:lnTo>
                    <a:lnTo>
                      <a:pt x="107" y="100"/>
                    </a:lnTo>
                    <a:lnTo>
                      <a:pt x="105" y="94"/>
                    </a:lnTo>
                    <a:lnTo>
                      <a:pt x="99" y="99"/>
                    </a:lnTo>
                    <a:lnTo>
                      <a:pt x="96" y="89"/>
                    </a:lnTo>
                    <a:lnTo>
                      <a:pt x="86" y="83"/>
                    </a:lnTo>
                    <a:lnTo>
                      <a:pt x="82" y="84"/>
                    </a:lnTo>
                    <a:lnTo>
                      <a:pt x="80" y="80"/>
                    </a:lnTo>
                    <a:lnTo>
                      <a:pt x="72" y="86"/>
                    </a:lnTo>
                    <a:lnTo>
                      <a:pt x="65" y="80"/>
                    </a:lnTo>
                    <a:lnTo>
                      <a:pt x="66" y="70"/>
                    </a:lnTo>
                    <a:lnTo>
                      <a:pt x="70" y="65"/>
                    </a:lnTo>
                    <a:lnTo>
                      <a:pt x="66" y="65"/>
                    </a:lnTo>
                    <a:lnTo>
                      <a:pt x="60" y="61"/>
                    </a:lnTo>
                    <a:lnTo>
                      <a:pt x="56" y="70"/>
                    </a:lnTo>
                    <a:lnTo>
                      <a:pt x="49" y="61"/>
                    </a:lnTo>
                    <a:lnTo>
                      <a:pt x="45" y="62"/>
                    </a:lnTo>
                    <a:lnTo>
                      <a:pt x="40" y="59"/>
                    </a:lnTo>
                    <a:lnTo>
                      <a:pt x="34" y="67"/>
                    </a:lnTo>
                    <a:lnTo>
                      <a:pt x="29" y="64"/>
                    </a:lnTo>
                    <a:lnTo>
                      <a:pt x="27" y="62"/>
                    </a:lnTo>
                    <a:lnTo>
                      <a:pt x="29" y="57"/>
                    </a:lnTo>
                    <a:lnTo>
                      <a:pt x="30" y="48"/>
                    </a:lnTo>
                    <a:lnTo>
                      <a:pt x="24" y="45"/>
                    </a:lnTo>
                    <a:lnTo>
                      <a:pt x="23" y="37"/>
                    </a:lnTo>
                    <a:lnTo>
                      <a:pt x="33" y="35"/>
                    </a:lnTo>
                    <a:lnTo>
                      <a:pt x="41" y="36"/>
                    </a:lnTo>
                    <a:lnTo>
                      <a:pt x="45" y="4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3" name="任意多边形: 形状 242"/>
              <p:cNvSpPr>
                <a:spLocks noChangeAspect="1"/>
              </p:cNvSpPr>
              <p:nvPr/>
            </p:nvSpPr>
            <p:spPr bwMode="gray">
              <a:xfrm>
                <a:off x="1425" y="1404"/>
                <a:ext cx="47" cy="44"/>
              </a:xfrm>
              <a:custGeom>
                <a:avLst/>
                <a:gdLst/>
                <a:ahLst/>
                <a:cxnLst>
                  <a:cxn ang="0">
                    <a:pos x="132" y="38"/>
                  </a:cxn>
                  <a:cxn ang="0">
                    <a:pos x="118" y="33"/>
                  </a:cxn>
                  <a:cxn ang="0">
                    <a:pos x="118" y="18"/>
                  </a:cxn>
                  <a:cxn ang="0">
                    <a:pos x="104" y="4"/>
                  </a:cxn>
                  <a:cxn ang="0">
                    <a:pos x="86" y="0"/>
                  </a:cxn>
                  <a:cxn ang="0">
                    <a:pos x="73" y="20"/>
                  </a:cxn>
                  <a:cxn ang="0">
                    <a:pos x="71" y="52"/>
                  </a:cxn>
                  <a:cxn ang="0">
                    <a:pos x="66" y="51"/>
                  </a:cxn>
                  <a:cxn ang="0">
                    <a:pos x="53" y="57"/>
                  </a:cxn>
                  <a:cxn ang="0">
                    <a:pos x="53" y="73"/>
                  </a:cxn>
                  <a:cxn ang="0">
                    <a:pos x="50" y="98"/>
                  </a:cxn>
                  <a:cxn ang="0">
                    <a:pos x="40" y="109"/>
                  </a:cxn>
                  <a:cxn ang="0">
                    <a:pos x="11" y="119"/>
                  </a:cxn>
                  <a:cxn ang="0">
                    <a:pos x="0" y="136"/>
                  </a:cxn>
                  <a:cxn ang="0">
                    <a:pos x="10" y="163"/>
                  </a:cxn>
                  <a:cxn ang="0">
                    <a:pos x="21" y="158"/>
                  </a:cxn>
                  <a:cxn ang="0">
                    <a:pos x="32" y="152"/>
                  </a:cxn>
                  <a:cxn ang="0">
                    <a:pos x="44" y="167"/>
                  </a:cxn>
                  <a:cxn ang="0">
                    <a:pos x="55" y="175"/>
                  </a:cxn>
                  <a:cxn ang="0">
                    <a:pos x="62" y="165"/>
                  </a:cxn>
                  <a:cxn ang="0">
                    <a:pos x="71" y="180"/>
                  </a:cxn>
                  <a:cxn ang="0">
                    <a:pos x="89" y="180"/>
                  </a:cxn>
                  <a:cxn ang="0">
                    <a:pos x="109" y="202"/>
                  </a:cxn>
                  <a:cxn ang="0">
                    <a:pos x="132" y="210"/>
                  </a:cxn>
                  <a:cxn ang="0">
                    <a:pos x="136" y="202"/>
                  </a:cxn>
                  <a:cxn ang="0">
                    <a:pos x="167" y="221"/>
                  </a:cxn>
                  <a:cxn ang="0">
                    <a:pos x="186" y="195"/>
                  </a:cxn>
                  <a:cxn ang="0">
                    <a:pos x="209" y="179"/>
                  </a:cxn>
                  <a:cxn ang="0">
                    <a:pos x="216" y="186"/>
                  </a:cxn>
                  <a:cxn ang="0">
                    <a:pos x="233" y="174"/>
                  </a:cxn>
                  <a:cxn ang="0">
                    <a:pos x="231" y="163"/>
                  </a:cxn>
                  <a:cxn ang="0">
                    <a:pos x="207" y="153"/>
                  </a:cxn>
                  <a:cxn ang="0">
                    <a:pos x="202" y="132"/>
                  </a:cxn>
                  <a:cxn ang="0">
                    <a:pos x="179" y="100"/>
                  </a:cxn>
                  <a:cxn ang="0">
                    <a:pos x="143" y="60"/>
                  </a:cxn>
                </a:cxnLst>
                <a:rect l="0" t="0" r="r" b="b"/>
                <a:pathLst>
                  <a:path w="236" h="221">
                    <a:moveTo>
                      <a:pt x="141" y="55"/>
                    </a:moveTo>
                    <a:lnTo>
                      <a:pt x="132" y="38"/>
                    </a:lnTo>
                    <a:lnTo>
                      <a:pt x="126" y="33"/>
                    </a:lnTo>
                    <a:lnTo>
                      <a:pt x="118" y="33"/>
                    </a:lnTo>
                    <a:lnTo>
                      <a:pt x="120" y="24"/>
                    </a:lnTo>
                    <a:lnTo>
                      <a:pt x="118" y="18"/>
                    </a:lnTo>
                    <a:lnTo>
                      <a:pt x="108" y="14"/>
                    </a:lnTo>
                    <a:lnTo>
                      <a:pt x="104" y="4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84" y="11"/>
                    </a:lnTo>
                    <a:lnTo>
                      <a:pt x="73" y="20"/>
                    </a:lnTo>
                    <a:lnTo>
                      <a:pt x="65" y="44"/>
                    </a:lnTo>
                    <a:lnTo>
                      <a:pt x="71" y="52"/>
                    </a:lnTo>
                    <a:lnTo>
                      <a:pt x="71" y="57"/>
                    </a:lnTo>
                    <a:lnTo>
                      <a:pt x="66" y="51"/>
                    </a:lnTo>
                    <a:lnTo>
                      <a:pt x="56" y="51"/>
                    </a:lnTo>
                    <a:lnTo>
                      <a:pt x="53" y="57"/>
                    </a:lnTo>
                    <a:lnTo>
                      <a:pt x="54" y="62"/>
                    </a:lnTo>
                    <a:lnTo>
                      <a:pt x="53" y="73"/>
                    </a:lnTo>
                    <a:lnTo>
                      <a:pt x="57" y="90"/>
                    </a:lnTo>
                    <a:lnTo>
                      <a:pt x="50" y="98"/>
                    </a:lnTo>
                    <a:lnTo>
                      <a:pt x="48" y="108"/>
                    </a:lnTo>
                    <a:lnTo>
                      <a:pt x="40" y="109"/>
                    </a:lnTo>
                    <a:lnTo>
                      <a:pt x="24" y="117"/>
                    </a:lnTo>
                    <a:lnTo>
                      <a:pt x="11" y="119"/>
                    </a:lnTo>
                    <a:lnTo>
                      <a:pt x="2" y="125"/>
                    </a:lnTo>
                    <a:lnTo>
                      <a:pt x="0" y="136"/>
                    </a:lnTo>
                    <a:lnTo>
                      <a:pt x="0" y="152"/>
                    </a:lnTo>
                    <a:lnTo>
                      <a:pt x="10" y="163"/>
                    </a:lnTo>
                    <a:lnTo>
                      <a:pt x="21" y="168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32" y="152"/>
                    </a:lnTo>
                    <a:lnTo>
                      <a:pt x="41" y="158"/>
                    </a:lnTo>
                    <a:lnTo>
                      <a:pt x="44" y="167"/>
                    </a:lnTo>
                    <a:lnTo>
                      <a:pt x="51" y="170"/>
                    </a:lnTo>
                    <a:lnTo>
                      <a:pt x="55" y="175"/>
                    </a:lnTo>
                    <a:lnTo>
                      <a:pt x="60" y="172"/>
                    </a:lnTo>
                    <a:lnTo>
                      <a:pt x="62" y="165"/>
                    </a:lnTo>
                    <a:lnTo>
                      <a:pt x="71" y="172"/>
                    </a:lnTo>
                    <a:lnTo>
                      <a:pt x="71" y="180"/>
                    </a:lnTo>
                    <a:lnTo>
                      <a:pt x="77" y="183"/>
                    </a:lnTo>
                    <a:lnTo>
                      <a:pt x="89" y="180"/>
                    </a:lnTo>
                    <a:lnTo>
                      <a:pt x="99" y="196"/>
                    </a:lnTo>
                    <a:lnTo>
                      <a:pt x="109" y="202"/>
                    </a:lnTo>
                    <a:lnTo>
                      <a:pt x="129" y="206"/>
                    </a:lnTo>
                    <a:lnTo>
                      <a:pt x="132" y="210"/>
                    </a:lnTo>
                    <a:lnTo>
                      <a:pt x="134" y="202"/>
                    </a:lnTo>
                    <a:lnTo>
                      <a:pt x="136" y="202"/>
                    </a:lnTo>
                    <a:lnTo>
                      <a:pt x="152" y="213"/>
                    </a:lnTo>
                    <a:lnTo>
                      <a:pt x="167" y="221"/>
                    </a:lnTo>
                    <a:lnTo>
                      <a:pt x="177" y="216"/>
                    </a:lnTo>
                    <a:lnTo>
                      <a:pt x="186" y="195"/>
                    </a:lnTo>
                    <a:lnTo>
                      <a:pt x="194" y="194"/>
                    </a:lnTo>
                    <a:lnTo>
                      <a:pt x="209" y="179"/>
                    </a:lnTo>
                    <a:lnTo>
                      <a:pt x="216" y="178"/>
                    </a:lnTo>
                    <a:lnTo>
                      <a:pt x="216" y="186"/>
                    </a:lnTo>
                    <a:lnTo>
                      <a:pt x="223" y="183"/>
                    </a:lnTo>
                    <a:lnTo>
                      <a:pt x="233" y="174"/>
                    </a:lnTo>
                    <a:lnTo>
                      <a:pt x="236" y="164"/>
                    </a:lnTo>
                    <a:lnTo>
                      <a:pt x="231" y="163"/>
                    </a:lnTo>
                    <a:lnTo>
                      <a:pt x="220" y="169"/>
                    </a:lnTo>
                    <a:lnTo>
                      <a:pt x="207" y="153"/>
                    </a:lnTo>
                    <a:lnTo>
                      <a:pt x="202" y="142"/>
                    </a:lnTo>
                    <a:lnTo>
                      <a:pt x="202" y="132"/>
                    </a:lnTo>
                    <a:lnTo>
                      <a:pt x="190" y="110"/>
                    </a:lnTo>
                    <a:lnTo>
                      <a:pt x="179" y="100"/>
                    </a:lnTo>
                    <a:lnTo>
                      <a:pt x="174" y="89"/>
                    </a:lnTo>
                    <a:lnTo>
                      <a:pt x="143" y="60"/>
                    </a:lnTo>
                    <a:lnTo>
                      <a:pt x="141" y="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4" name="任意多边形: 形状 243"/>
              <p:cNvSpPr>
                <a:spLocks noChangeAspect="1"/>
              </p:cNvSpPr>
              <p:nvPr/>
            </p:nvSpPr>
            <p:spPr bwMode="gray">
              <a:xfrm>
                <a:off x="1134" y="1234"/>
                <a:ext cx="117" cy="130"/>
              </a:xfrm>
              <a:custGeom>
                <a:avLst/>
                <a:gdLst/>
                <a:ahLst/>
                <a:cxnLst>
                  <a:cxn ang="0">
                    <a:pos x="109" y="137"/>
                  </a:cxn>
                  <a:cxn ang="0">
                    <a:pos x="97" y="189"/>
                  </a:cxn>
                  <a:cxn ang="0">
                    <a:pos x="84" y="213"/>
                  </a:cxn>
                  <a:cxn ang="0">
                    <a:pos x="72" y="242"/>
                  </a:cxn>
                  <a:cxn ang="0">
                    <a:pos x="66" y="272"/>
                  </a:cxn>
                  <a:cxn ang="0">
                    <a:pos x="55" y="288"/>
                  </a:cxn>
                  <a:cxn ang="0">
                    <a:pos x="66" y="305"/>
                  </a:cxn>
                  <a:cxn ang="0">
                    <a:pos x="72" y="321"/>
                  </a:cxn>
                  <a:cxn ang="0">
                    <a:pos x="41" y="333"/>
                  </a:cxn>
                  <a:cxn ang="0">
                    <a:pos x="46" y="358"/>
                  </a:cxn>
                  <a:cxn ang="0">
                    <a:pos x="44" y="380"/>
                  </a:cxn>
                  <a:cxn ang="0">
                    <a:pos x="44" y="391"/>
                  </a:cxn>
                  <a:cxn ang="0">
                    <a:pos x="40" y="409"/>
                  </a:cxn>
                  <a:cxn ang="0">
                    <a:pos x="27" y="430"/>
                  </a:cxn>
                  <a:cxn ang="0">
                    <a:pos x="30" y="449"/>
                  </a:cxn>
                  <a:cxn ang="0">
                    <a:pos x="18" y="465"/>
                  </a:cxn>
                  <a:cxn ang="0">
                    <a:pos x="11" y="479"/>
                  </a:cxn>
                  <a:cxn ang="0">
                    <a:pos x="0" y="500"/>
                  </a:cxn>
                  <a:cxn ang="0">
                    <a:pos x="49" y="504"/>
                  </a:cxn>
                  <a:cxn ang="0">
                    <a:pos x="41" y="511"/>
                  </a:cxn>
                  <a:cxn ang="0">
                    <a:pos x="66" y="519"/>
                  </a:cxn>
                  <a:cxn ang="0">
                    <a:pos x="99" y="541"/>
                  </a:cxn>
                  <a:cxn ang="0">
                    <a:pos x="124" y="585"/>
                  </a:cxn>
                  <a:cxn ang="0">
                    <a:pos x="163" y="650"/>
                  </a:cxn>
                  <a:cxn ang="0">
                    <a:pos x="215" y="603"/>
                  </a:cxn>
                  <a:cxn ang="0">
                    <a:pos x="238" y="587"/>
                  </a:cxn>
                  <a:cxn ang="0">
                    <a:pos x="249" y="601"/>
                  </a:cxn>
                  <a:cxn ang="0">
                    <a:pos x="264" y="581"/>
                  </a:cxn>
                  <a:cxn ang="0">
                    <a:pos x="279" y="587"/>
                  </a:cxn>
                  <a:cxn ang="0">
                    <a:pos x="298" y="549"/>
                  </a:cxn>
                  <a:cxn ang="0">
                    <a:pos x="299" y="511"/>
                  </a:cxn>
                  <a:cxn ang="0">
                    <a:pos x="313" y="461"/>
                  </a:cxn>
                  <a:cxn ang="0">
                    <a:pos x="328" y="455"/>
                  </a:cxn>
                  <a:cxn ang="0">
                    <a:pos x="362" y="433"/>
                  </a:cxn>
                  <a:cxn ang="0">
                    <a:pos x="371" y="381"/>
                  </a:cxn>
                  <a:cxn ang="0">
                    <a:pos x="406" y="357"/>
                  </a:cxn>
                  <a:cxn ang="0">
                    <a:pos x="462" y="309"/>
                  </a:cxn>
                  <a:cxn ang="0">
                    <a:pos x="514" y="267"/>
                  </a:cxn>
                  <a:cxn ang="0">
                    <a:pos x="581" y="203"/>
                  </a:cxn>
                  <a:cxn ang="0">
                    <a:pos x="552" y="176"/>
                  </a:cxn>
                  <a:cxn ang="0">
                    <a:pos x="506" y="119"/>
                  </a:cxn>
                  <a:cxn ang="0">
                    <a:pos x="462" y="69"/>
                  </a:cxn>
                  <a:cxn ang="0">
                    <a:pos x="385" y="78"/>
                  </a:cxn>
                  <a:cxn ang="0">
                    <a:pos x="384" y="105"/>
                  </a:cxn>
                  <a:cxn ang="0">
                    <a:pos x="368" y="108"/>
                  </a:cxn>
                  <a:cxn ang="0">
                    <a:pos x="373" y="78"/>
                  </a:cxn>
                  <a:cxn ang="0">
                    <a:pos x="352" y="86"/>
                  </a:cxn>
                  <a:cxn ang="0">
                    <a:pos x="338" y="102"/>
                  </a:cxn>
                  <a:cxn ang="0">
                    <a:pos x="304" y="52"/>
                  </a:cxn>
                  <a:cxn ang="0">
                    <a:pos x="276" y="13"/>
                  </a:cxn>
                  <a:cxn ang="0">
                    <a:pos x="224" y="14"/>
                  </a:cxn>
                  <a:cxn ang="0">
                    <a:pos x="157" y="19"/>
                  </a:cxn>
                  <a:cxn ang="0">
                    <a:pos x="158" y="46"/>
                  </a:cxn>
                  <a:cxn ang="0">
                    <a:pos x="150" y="21"/>
                  </a:cxn>
                  <a:cxn ang="0">
                    <a:pos x="139" y="27"/>
                  </a:cxn>
                  <a:cxn ang="0">
                    <a:pos x="120" y="27"/>
                  </a:cxn>
                  <a:cxn ang="0">
                    <a:pos x="99" y="31"/>
                  </a:cxn>
                  <a:cxn ang="0">
                    <a:pos x="75" y="42"/>
                  </a:cxn>
                  <a:cxn ang="0">
                    <a:pos x="84" y="78"/>
                  </a:cxn>
                </a:cxnLst>
                <a:rect l="0" t="0" r="r" b="b"/>
                <a:pathLst>
                  <a:path w="582" h="653">
                    <a:moveTo>
                      <a:pt x="93" y="117"/>
                    </a:moveTo>
                    <a:lnTo>
                      <a:pt x="100" y="129"/>
                    </a:lnTo>
                    <a:lnTo>
                      <a:pt x="109" y="137"/>
                    </a:lnTo>
                    <a:lnTo>
                      <a:pt x="113" y="148"/>
                    </a:lnTo>
                    <a:lnTo>
                      <a:pt x="105" y="161"/>
                    </a:lnTo>
                    <a:lnTo>
                      <a:pt x="97" y="189"/>
                    </a:lnTo>
                    <a:lnTo>
                      <a:pt x="93" y="198"/>
                    </a:lnTo>
                    <a:lnTo>
                      <a:pt x="84" y="208"/>
                    </a:lnTo>
                    <a:lnTo>
                      <a:pt x="84" y="213"/>
                    </a:lnTo>
                    <a:lnTo>
                      <a:pt x="81" y="225"/>
                    </a:lnTo>
                    <a:lnTo>
                      <a:pt x="76" y="229"/>
                    </a:lnTo>
                    <a:lnTo>
                      <a:pt x="72" y="242"/>
                    </a:lnTo>
                    <a:lnTo>
                      <a:pt x="72" y="251"/>
                    </a:lnTo>
                    <a:lnTo>
                      <a:pt x="65" y="263"/>
                    </a:lnTo>
                    <a:lnTo>
                      <a:pt x="66" y="272"/>
                    </a:lnTo>
                    <a:lnTo>
                      <a:pt x="64" y="275"/>
                    </a:lnTo>
                    <a:lnTo>
                      <a:pt x="60" y="284"/>
                    </a:lnTo>
                    <a:lnTo>
                      <a:pt x="55" y="288"/>
                    </a:lnTo>
                    <a:lnTo>
                      <a:pt x="57" y="299"/>
                    </a:lnTo>
                    <a:lnTo>
                      <a:pt x="64" y="298"/>
                    </a:lnTo>
                    <a:lnTo>
                      <a:pt x="66" y="305"/>
                    </a:lnTo>
                    <a:lnTo>
                      <a:pt x="72" y="309"/>
                    </a:lnTo>
                    <a:lnTo>
                      <a:pt x="73" y="315"/>
                    </a:lnTo>
                    <a:lnTo>
                      <a:pt x="72" y="321"/>
                    </a:lnTo>
                    <a:lnTo>
                      <a:pt x="51" y="331"/>
                    </a:lnTo>
                    <a:lnTo>
                      <a:pt x="43" y="327"/>
                    </a:lnTo>
                    <a:lnTo>
                      <a:pt x="41" y="333"/>
                    </a:lnTo>
                    <a:lnTo>
                      <a:pt x="44" y="342"/>
                    </a:lnTo>
                    <a:lnTo>
                      <a:pt x="46" y="345"/>
                    </a:lnTo>
                    <a:lnTo>
                      <a:pt x="46" y="358"/>
                    </a:lnTo>
                    <a:lnTo>
                      <a:pt x="48" y="359"/>
                    </a:lnTo>
                    <a:lnTo>
                      <a:pt x="48" y="366"/>
                    </a:lnTo>
                    <a:lnTo>
                      <a:pt x="44" y="380"/>
                    </a:lnTo>
                    <a:lnTo>
                      <a:pt x="49" y="377"/>
                    </a:lnTo>
                    <a:lnTo>
                      <a:pt x="50" y="387"/>
                    </a:lnTo>
                    <a:lnTo>
                      <a:pt x="44" y="391"/>
                    </a:lnTo>
                    <a:lnTo>
                      <a:pt x="38" y="400"/>
                    </a:lnTo>
                    <a:lnTo>
                      <a:pt x="45" y="404"/>
                    </a:lnTo>
                    <a:lnTo>
                      <a:pt x="40" y="409"/>
                    </a:lnTo>
                    <a:lnTo>
                      <a:pt x="33" y="406"/>
                    </a:lnTo>
                    <a:lnTo>
                      <a:pt x="27" y="418"/>
                    </a:lnTo>
                    <a:lnTo>
                      <a:pt x="27" y="430"/>
                    </a:lnTo>
                    <a:lnTo>
                      <a:pt x="21" y="435"/>
                    </a:lnTo>
                    <a:lnTo>
                      <a:pt x="22" y="441"/>
                    </a:lnTo>
                    <a:lnTo>
                      <a:pt x="30" y="449"/>
                    </a:lnTo>
                    <a:lnTo>
                      <a:pt x="12" y="455"/>
                    </a:lnTo>
                    <a:lnTo>
                      <a:pt x="17" y="457"/>
                    </a:lnTo>
                    <a:lnTo>
                      <a:pt x="18" y="465"/>
                    </a:lnTo>
                    <a:lnTo>
                      <a:pt x="13" y="463"/>
                    </a:lnTo>
                    <a:lnTo>
                      <a:pt x="10" y="471"/>
                    </a:lnTo>
                    <a:lnTo>
                      <a:pt x="11" y="479"/>
                    </a:lnTo>
                    <a:lnTo>
                      <a:pt x="16" y="482"/>
                    </a:lnTo>
                    <a:lnTo>
                      <a:pt x="8" y="499"/>
                    </a:lnTo>
                    <a:lnTo>
                      <a:pt x="0" y="500"/>
                    </a:lnTo>
                    <a:lnTo>
                      <a:pt x="3" y="509"/>
                    </a:lnTo>
                    <a:lnTo>
                      <a:pt x="30" y="499"/>
                    </a:lnTo>
                    <a:lnTo>
                      <a:pt x="49" y="504"/>
                    </a:lnTo>
                    <a:lnTo>
                      <a:pt x="51" y="509"/>
                    </a:lnTo>
                    <a:lnTo>
                      <a:pt x="41" y="505"/>
                    </a:lnTo>
                    <a:lnTo>
                      <a:pt x="41" y="511"/>
                    </a:lnTo>
                    <a:lnTo>
                      <a:pt x="60" y="522"/>
                    </a:lnTo>
                    <a:lnTo>
                      <a:pt x="66" y="530"/>
                    </a:lnTo>
                    <a:lnTo>
                      <a:pt x="66" y="519"/>
                    </a:lnTo>
                    <a:lnTo>
                      <a:pt x="75" y="520"/>
                    </a:lnTo>
                    <a:lnTo>
                      <a:pt x="75" y="531"/>
                    </a:lnTo>
                    <a:lnTo>
                      <a:pt x="99" y="541"/>
                    </a:lnTo>
                    <a:lnTo>
                      <a:pt x="113" y="560"/>
                    </a:lnTo>
                    <a:lnTo>
                      <a:pt x="116" y="575"/>
                    </a:lnTo>
                    <a:lnTo>
                      <a:pt x="124" y="585"/>
                    </a:lnTo>
                    <a:lnTo>
                      <a:pt x="139" y="632"/>
                    </a:lnTo>
                    <a:lnTo>
                      <a:pt x="151" y="653"/>
                    </a:lnTo>
                    <a:lnTo>
                      <a:pt x="163" y="650"/>
                    </a:lnTo>
                    <a:lnTo>
                      <a:pt x="180" y="628"/>
                    </a:lnTo>
                    <a:lnTo>
                      <a:pt x="194" y="624"/>
                    </a:lnTo>
                    <a:lnTo>
                      <a:pt x="215" y="603"/>
                    </a:lnTo>
                    <a:lnTo>
                      <a:pt x="223" y="592"/>
                    </a:lnTo>
                    <a:lnTo>
                      <a:pt x="229" y="580"/>
                    </a:lnTo>
                    <a:lnTo>
                      <a:pt x="238" y="587"/>
                    </a:lnTo>
                    <a:lnTo>
                      <a:pt x="239" y="592"/>
                    </a:lnTo>
                    <a:lnTo>
                      <a:pt x="238" y="600"/>
                    </a:lnTo>
                    <a:lnTo>
                      <a:pt x="249" y="601"/>
                    </a:lnTo>
                    <a:lnTo>
                      <a:pt x="259" y="600"/>
                    </a:lnTo>
                    <a:lnTo>
                      <a:pt x="263" y="591"/>
                    </a:lnTo>
                    <a:lnTo>
                      <a:pt x="264" y="581"/>
                    </a:lnTo>
                    <a:lnTo>
                      <a:pt x="269" y="590"/>
                    </a:lnTo>
                    <a:lnTo>
                      <a:pt x="272" y="591"/>
                    </a:lnTo>
                    <a:lnTo>
                      <a:pt x="279" y="587"/>
                    </a:lnTo>
                    <a:lnTo>
                      <a:pt x="291" y="575"/>
                    </a:lnTo>
                    <a:lnTo>
                      <a:pt x="298" y="562"/>
                    </a:lnTo>
                    <a:lnTo>
                      <a:pt x="298" y="549"/>
                    </a:lnTo>
                    <a:lnTo>
                      <a:pt x="301" y="542"/>
                    </a:lnTo>
                    <a:lnTo>
                      <a:pt x="298" y="537"/>
                    </a:lnTo>
                    <a:lnTo>
                      <a:pt x="299" y="511"/>
                    </a:lnTo>
                    <a:lnTo>
                      <a:pt x="297" y="501"/>
                    </a:lnTo>
                    <a:lnTo>
                      <a:pt x="310" y="474"/>
                    </a:lnTo>
                    <a:lnTo>
                      <a:pt x="313" y="461"/>
                    </a:lnTo>
                    <a:lnTo>
                      <a:pt x="314" y="449"/>
                    </a:lnTo>
                    <a:lnTo>
                      <a:pt x="317" y="446"/>
                    </a:lnTo>
                    <a:lnTo>
                      <a:pt x="328" y="455"/>
                    </a:lnTo>
                    <a:lnTo>
                      <a:pt x="336" y="446"/>
                    </a:lnTo>
                    <a:lnTo>
                      <a:pt x="346" y="444"/>
                    </a:lnTo>
                    <a:lnTo>
                      <a:pt x="362" y="433"/>
                    </a:lnTo>
                    <a:lnTo>
                      <a:pt x="366" y="412"/>
                    </a:lnTo>
                    <a:lnTo>
                      <a:pt x="371" y="395"/>
                    </a:lnTo>
                    <a:lnTo>
                      <a:pt x="371" y="381"/>
                    </a:lnTo>
                    <a:lnTo>
                      <a:pt x="379" y="370"/>
                    </a:lnTo>
                    <a:lnTo>
                      <a:pt x="392" y="361"/>
                    </a:lnTo>
                    <a:lnTo>
                      <a:pt x="406" y="357"/>
                    </a:lnTo>
                    <a:lnTo>
                      <a:pt x="416" y="343"/>
                    </a:lnTo>
                    <a:lnTo>
                      <a:pt x="438" y="330"/>
                    </a:lnTo>
                    <a:lnTo>
                      <a:pt x="462" y="309"/>
                    </a:lnTo>
                    <a:lnTo>
                      <a:pt x="474" y="304"/>
                    </a:lnTo>
                    <a:lnTo>
                      <a:pt x="481" y="294"/>
                    </a:lnTo>
                    <a:lnTo>
                      <a:pt x="514" y="267"/>
                    </a:lnTo>
                    <a:lnTo>
                      <a:pt x="550" y="251"/>
                    </a:lnTo>
                    <a:lnTo>
                      <a:pt x="582" y="224"/>
                    </a:lnTo>
                    <a:lnTo>
                      <a:pt x="581" y="203"/>
                    </a:lnTo>
                    <a:lnTo>
                      <a:pt x="573" y="198"/>
                    </a:lnTo>
                    <a:lnTo>
                      <a:pt x="561" y="180"/>
                    </a:lnTo>
                    <a:lnTo>
                      <a:pt x="552" y="176"/>
                    </a:lnTo>
                    <a:lnTo>
                      <a:pt x="535" y="150"/>
                    </a:lnTo>
                    <a:lnTo>
                      <a:pt x="512" y="129"/>
                    </a:lnTo>
                    <a:lnTo>
                      <a:pt x="506" y="119"/>
                    </a:lnTo>
                    <a:lnTo>
                      <a:pt x="487" y="95"/>
                    </a:lnTo>
                    <a:lnTo>
                      <a:pt x="478" y="89"/>
                    </a:lnTo>
                    <a:lnTo>
                      <a:pt x="462" y="69"/>
                    </a:lnTo>
                    <a:lnTo>
                      <a:pt x="420" y="59"/>
                    </a:lnTo>
                    <a:lnTo>
                      <a:pt x="390" y="73"/>
                    </a:lnTo>
                    <a:lnTo>
                      <a:pt x="385" y="78"/>
                    </a:lnTo>
                    <a:lnTo>
                      <a:pt x="382" y="86"/>
                    </a:lnTo>
                    <a:lnTo>
                      <a:pt x="389" y="96"/>
                    </a:lnTo>
                    <a:lnTo>
                      <a:pt x="384" y="105"/>
                    </a:lnTo>
                    <a:lnTo>
                      <a:pt x="382" y="115"/>
                    </a:lnTo>
                    <a:lnTo>
                      <a:pt x="371" y="121"/>
                    </a:lnTo>
                    <a:lnTo>
                      <a:pt x="368" y="108"/>
                    </a:lnTo>
                    <a:lnTo>
                      <a:pt x="374" y="101"/>
                    </a:lnTo>
                    <a:lnTo>
                      <a:pt x="374" y="85"/>
                    </a:lnTo>
                    <a:lnTo>
                      <a:pt x="373" y="78"/>
                    </a:lnTo>
                    <a:lnTo>
                      <a:pt x="358" y="75"/>
                    </a:lnTo>
                    <a:lnTo>
                      <a:pt x="352" y="81"/>
                    </a:lnTo>
                    <a:lnTo>
                      <a:pt x="352" y="86"/>
                    </a:lnTo>
                    <a:lnTo>
                      <a:pt x="345" y="92"/>
                    </a:lnTo>
                    <a:lnTo>
                      <a:pt x="340" y="111"/>
                    </a:lnTo>
                    <a:lnTo>
                      <a:pt x="338" y="102"/>
                    </a:lnTo>
                    <a:lnTo>
                      <a:pt x="336" y="90"/>
                    </a:lnTo>
                    <a:lnTo>
                      <a:pt x="345" y="76"/>
                    </a:lnTo>
                    <a:lnTo>
                      <a:pt x="304" y="52"/>
                    </a:lnTo>
                    <a:lnTo>
                      <a:pt x="291" y="33"/>
                    </a:lnTo>
                    <a:lnTo>
                      <a:pt x="279" y="24"/>
                    </a:lnTo>
                    <a:lnTo>
                      <a:pt x="276" y="13"/>
                    </a:lnTo>
                    <a:lnTo>
                      <a:pt x="244" y="0"/>
                    </a:lnTo>
                    <a:lnTo>
                      <a:pt x="231" y="3"/>
                    </a:lnTo>
                    <a:lnTo>
                      <a:pt x="224" y="14"/>
                    </a:lnTo>
                    <a:lnTo>
                      <a:pt x="213" y="9"/>
                    </a:lnTo>
                    <a:lnTo>
                      <a:pt x="197" y="16"/>
                    </a:lnTo>
                    <a:lnTo>
                      <a:pt x="157" y="19"/>
                    </a:lnTo>
                    <a:lnTo>
                      <a:pt x="156" y="24"/>
                    </a:lnTo>
                    <a:lnTo>
                      <a:pt x="158" y="36"/>
                    </a:lnTo>
                    <a:lnTo>
                      <a:pt x="158" y="46"/>
                    </a:lnTo>
                    <a:lnTo>
                      <a:pt x="154" y="36"/>
                    </a:lnTo>
                    <a:lnTo>
                      <a:pt x="151" y="31"/>
                    </a:lnTo>
                    <a:lnTo>
                      <a:pt x="150" y="21"/>
                    </a:lnTo>
                    <a:lnTo>
                      <a:pt x="146" y="19"/>
                    </a:lnTo>
                    <a:lnTo>
                      <a:pt x="141" y="29"/>
                    </a:lnTo>
                    <a:lnTo>
                      <a:pt x="139" y="27"/>
                    </a:lnTo>
                    <a:lnTo>
                      <a:pt x="136" y="20"/>
                    </a:lnTo>
                    <a:lnTo>
                      <a:pt x="120" y="24"/>
                    </a:lnTo>
                    <a:lnTo>
                      <a:pt x="120" y="27"/>
                    </a:lnTo>
                    <a:lnTo>
                      <a:pt x="105" y="24"/>
                    </a:lnTo>
                    <a:lnTo>
                      <a:pt x="99" y="25"/>
                    </a:lnTo>
                    <a:lnTo>
                      <a:pt x="99" y="31"/>
                    </a:lnTo>
                    <a:lnTo>
                      <a:pt x="83" y="33"/>
                    </a:lnTo>
                    <a:lnTo>
                      <a:pt x="70" y="40"/>
                    </a:lnTo>
                    <a:lnTo>
                      <a:pt x="75" y="42"/>
                    </a:lnTo>
                    <a:lnTo>
                      <a:pt x="80" y="63"/>
                    </a:lnTo>
                    <a:lnTo>
                      <a:pt x="93" y="73"/>
                    </a:lnTo>
                    <a:lnTo>
                      <a:pt x="84" y="78"/>
                    </a:lnTo>
                    <a:lnTo>
                      <a:pt x="83" y="89"/>
                    </a:lnTo>
                    <a:lnTo>
                      <a:pt x="93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5" name="任意多边形: 形状 244"/>
              <p:cNvSpPr>
                <a:spLocks noChangeAspect="1"/>
              </p:cNvSpPr>
              <p:nvPr/>
            </p:nvSpPr>
            <p:spPr bwMode="gray">
              <a:xfrm>
                <a:off x="1210" y="1283"/>
                <a:ext cx="200" cy="164"/>
              </a:xfrm>
              <a:custGeom>
                <a:avLst/>
                <a:gdLst/>
                <a:ahLst/>
                <a:cxnLst>
                  <a:cxn ang="0">
                    <a:pos x="126" y="657"/>
                  </a:cxn>
                  <a:cxn ang="0">
                    <a:pos x="169" y="549"/>
                  </a:cxn>
                  <a:cxn ang="0">
                    <a:pos x="358" y="544"/>
                  </a:cxn>
                  <a:cxn ang="0">
                    <a:pos x="368" y="506"/>
                  </a:cxn>
                  <a:cxn ang="0">
                    <a:pos x="282" y="473"/>
                  </a:cxn>
                  <a:cxn ang="0">
                    <a:pos x="101" y="478"/>
                  </a:cxn>
                  <a:cxn ang="0">
                    <a:pos x="62" y="396"/>
                  </a:cxn>
                  <a:cxn ang="0">
                    <a:pos x="178" y="361"/>
                  </a:cxn>
                  <a:cxn ang="0">
                    <a:pos x="133" y="340"/>
                  </a:cxn>
                  <a:cxn ang="0">
                    <a:pos x="79" y="345"/>
                  </a:cxn>
                  <a:cxn ang="0">
                    <a:pos x="47" y="338"/>
                  </a:cxn>
                  <a:cxn ang="0">
                    <a:pos x="29" y="309"/>
                  </a:cxn>
                  <a:cxn ang="0">
                    <a:pos x="52" y="209"/>
                  </a:cxn>
                  <a:cxn ang="0">
                    <a:pos x="46" y="135"/>
                  </a:cxn>
                  <a:cxn ang="0">
                    <a:pos x="239" y="0"/>
                  </a:cxn>
                  <a:cxn ang="0">
                    <a:pos x="272" y="94"/>
                  </a:cxn>
                  <a:cxn ang="0">
                    <a:pos x="244" y="146"/>
                  </a:cxn>
                  <a:cxn ang="0">
                    <a:pos x="300" y="81"/>
                  </a:cxn>
                  <a:cxn ang="0">
                    <a:pos x="406" y="106"/>
                  </a:cxn>
                  <a:cxn ang="0">
                    <a:pos x="415" y="173"/>
                  </a:cxn>
                  <a:cxn ang="0">
                    <a:pos x="446" y="157"/>
                  </a:cxn>
                  <a:cxn ang="0">
                    <a:pos x="486" y="144"/>
                  </a:cxn>
                  <a:cxn ang="0">
                    <a:pos x="503" y="123"/>
                  </a:cxn>
                  <a:cxn ang="0">
                    <a:pos x="504" y="76"/>
                  </a:cxn>
                  <a:cxn ang="0">
                    <a:pos x="546" y="121"/>
                  </a:cxn>
                  <a:cxn ang="0">
                    <a:pos x="570" y="205"/>
                  </a:cxn>
                  <a:cxn ang="0">
                    <a:pos x="606" y="310"/>
                  </a:cxn>
                  <a:cxn ang="0">
                    <a:pos x="627" y="247"/>
                  </a:cxn>
                  <a:cxn ang="0">
                    <a:pos x="617" y="166"/>
                  </a:cxn>
                  <a:cxn ang="0">
                    <a:pos x="600" y="49"/>
                  </a:cxn>
                  <a:cxn ang="0">
                    <a:pos x="602" y="8"/>
                  </a:cxn>
                  <a:cxn ang="0">
                    <a:pos x="669" y="31"/>
                  </a:cxn>
                  <a:cxn ang="0">
                    <a:pos x="691" y="44"/>
                  </a:cxn>
                  <a:cxn ang="0">
                    <a:pos x="751" y="110"/>
                  </a:cxn>
                  <a:cxn ang="0">
                    <a:pos x="766" y="200"/>
                  </a:cxn>
                  <a:cxn ang="0">
                    <a:pos x="805" y="336"/>
                  </a:cxn>
                  <a:cxn ang="0">
                    <a:pos x="815" y="428"/>
                  </a:cxn>
                  <a:cxn ang="0">
                    <a:pos x="881" y="478"/>
                  </a:cxn>
                  <a:cxn ang="0">
                    <a:pos x="963" y="543"/>
                  </a:cxn>
                  <a:cxn ang="0">
                    <a:pos x="999" y="584"/>
                  </a:cxn>
                  <a:cxn ang="0">
                    <a:pos x="961" y="616"/>
                  </a:cxn>
                  <a:cxn ang="0">
                    <a:pos x="934" y="597"/>
                  </a:cxn>
                  <a:cxn ang="0">
                    <a:pos x="906" y="632"/>
                  </a:cxn>
                  <a:cxn ang="0">
                    <a:pos x="880" y="677"/>
                  </a:cxn>
                  <a:cxn ang="0">
                    <a:pos x="940" y="671"/>
                  </a:cxn>
                  <a:cxn ang="0">
                    <a:pos x="933" y="711"/>
                  </a:cxn>
                  <a:cxn ang="0">
                    <a:pos x="949" y="734"/>
                  </a:cxn>
                  <a:cxn ang="0">
                    <a:pos x="893" y="767"/>
                  </a:cxn>
                  <a:cxn ang="0">
                    <a:pos x="809" y="749"/>
                  </a:cxn>
                  <a:cxn ang="0">
                    <a:pos x="758" y="724"/>
                  </a:cxn>
                  <a:cxn ang="0">
                    <a:pos x="697" y="677"/>
                  </a:cxn>
                  <a:cxn ang="0">
                    <a:pos x="655" y="718"/>
                  </a:cxn>
                  <a:cxn ang="0">
                    <a:pos x="521" y="796"/>
                  </a:cxn>
                  <a:cxn ang="0">
                    <a:pos x="425" y="805"/>
                  </a:cxn>
                  <a:cxn ang="0">
                    <a:pos x="320" y="819"/>
                  </a:cxn>
                  <a:cxn ang="0">
                    <a:pos x="300" y="732"/>
                  </a:cxn>
                  <a:cxn ang="0">
                    <a:pos x="230" y="698"/>
                  </a:cxn>
                </a:cxnLst>
                <a:rect l="0" t="0" r="r" b="b"/>
                <a:pathLst>
                  <a:path w="999" h="819">
                    <a:moveTo>
                      <a:pt x="230" y="698"/>
                    </a:moveTo>
                    <a:lnTo>
                      <a:pt x="225" y="704"/>
                    </a:lnTo>
                    <a:lnTo>
                      <a:pt x="203" y="704"/>
                    </a:lnTo>
                    <a:lnTo>
                      <a:pt x="196" y="698"/>
                    </a:lnTo>
                    <a:lnTo>
                      <a:pt x="173" y="697"/>
                    </a:lnTo>
                    <a:lnTo>
                      <a:pt x="137" y="671"/>
                    </a:lnTo>
                    <a:lnTo>
                      <a:pt x="137" y="660"/>
                    </a:lnTo>
                    <a:lnTo>
                      <a:pt x="126" y="657"/>
                    </a:lnTo>
                    <a:lnTo>
                      <a:pt x="118" y="650"/>
                    </a:lnTo>
                    <a:lnTo>
                      <a:pt x="116" y="630"/>
                    </a:lnTo>
                    <a:lnTo>
                      <a:pt x="105" y="622"/>
                    </a:lnTo>
                    <a:lnTo>
                      <a:pt x="101" y="613"/>
                    </a:lnTo>
                    <a:lnTo>
                      <a:pt x="94" y="593"/>
                    </a:lnTo>
                    <a:lnTo>
                      <a:pt x="91" y="581"/>
                    </a:lnTo>
                    <a:lnTo>
                      <a:pt x="112" y="571"/>
                    </a:lnTo>
                    <a:lnTo>
                      <a:pt x="169" y="549"/>
                    </a:lnTo>
                    <a:lnTo>
                      <a:pt x="209" y="539"/>
                    </a:lnTo>
                    <a:lnTo>
                      <a:pt x="232" y="538"/>
                    </a:lnTo>
                    <a:lnTo>
                      <a:pt x="253" y="530"/>
                    </a:lnTo>
                    <a:lnTo>
                      <a:pt x="266" y="528"/>
                    </a:lnTo>
                    <a:lnTo>
                      <a:pt x="279" y="536"/>
                    </a:lnTo>
                    <a:lnTo>
                      <a:pt x="318" y="539"/>
                    </a:lnTo>
                    <a:lnTo>
                      <a:pt x="339" y="546"/>
                    </a:lnTo>
                    <a:lnTo>
                      <a:pt x="358" y="544"/>
                    </a:lnTo>
                    <a:lnTo>
                      <a:pt x="369" y="533"/>
                    </a:lnTo>
                    <a:lnTo>
                      <a:pt x="365" y="526"/>
                    </a:lnTo>
                    <a:lnTo>
                      <a:pt x="365" y="522"/>
                    </a:lnTo>
                    <a:lnTo>
                      <a:pt x="374" y="527"/>
                    </a:lnTo>
                    <a:lnTo>
                      <a:pt x="382" y="525"/>
                    </a:lnTo>
                    <a:lnTo>
                      <a:pt x="381" y="520"/>
                    </a:lnTo>
                    <a:lnTo>
                      <a:pt x="375" y="510"/>
                    </a:lnTo>
                    <a:lnTo>
                      <a:pt x="368" y="506"/>
                    </a:lnTo>
                    <a:lnTo>
                      <a:pt x="348" y="503"/>
                    </a:lnTo>
                    <a:lnTo>
                      <a:pt x="344" y="495"/>
                    </a:lnTo>
                    <a:lnTo>
                      <a:pt x="332" y="495"/>
                    </a:lnTo>
                    <a:lnTo>
                      <a:pt x="317" y="488"/>
                    </a:lnTo>
                    <a:lnTo>
                      <a:pt x="312" y="482"/>
                    </a:lnTo>
                    <a:lnTo>
                      <a:pt x="296" y="479"/>
                    </a:lnTo>
                    <a:lnTo>
                      <a:pt x="289" y="480"/>
                    </a:lnTo>
                    <a:lnTo>
                      <a:pt x="282" y="473"/>
                    </a:lnTo>
                    <a:lnTo>
                      <a:pt x="248" y="479"/>
                    </a:lnTo>
                    <a:lnTo>
                      <a:pt x="196" y="499"/>
                    </a:lnTo>
                    <a:lnTo>
                      <a:pt x="188" y="493"/>
                    </a:lnTo>
                    <a:lnTo>
                      <a:pt x="172" y="493"/>
                    </a:lnTo>
                    <a:lnTo>
                      <a:pt x="162" y="488"/>
                    </a:lnTo>
                    <a:lnTo>
                      <a:pt x="158" y="480"/>
                    </a:lnTo>
                    <a:lnTo>
                      <a:pt x="118" y="489"/>
                    </a:lnTo>
                    <a:lnTo>
                      <a:pt x="101" y="478"/>
                    </a:lnTo>
                    <a:lnTo>
                      <a:pt x="83" y="482"/>
                    </a:lnTo>
                    <a:lnTo>
                      <a:pt x="81" y="476"/>
                    </a:lnTo>
                    <a:lnTo>
                      <a:pt x="81" y="472"/>
                    </a:lnTo>
                    <a:lnTo>
                      <a:pt x="68" y="467"/>
                    </a:lnTo>
                    <a:lnTo>
                      <a:pt x="57" y="452"/>
                    </a:lnTo>
                    <a:lnTo>
                      <a:pt x="46" y="434"/>
                    </a:lnTo>
                    <a:lnTo>
                      <a:pt x="42" y="418"/>
                    </a:lnTo>
                    <a:lnTo>
                      <a:pt x="62" y="396"/>
                    </a:lnTo>
                    <a:lnTo>
                      <a:pt x="83" y="387"/>
                    </a:lnTo>
                    <a:lnTo>
                      <a:pt x="103" y="385"/>
                    </a:lnTo>
                    <a:lnTo>
                      <a:pt x="122" y="377"/>
                    </a:lnTo>
                    <a:lnTo>
                      <a:pt x="142" y="363"/>
                    </a:lnTo>
                    <a:lnTo>
                      <a:pt x="161" y="358"/>
                    </a:lnTo>
                    <a:lnTo>
                      <a:pt x="160" y="361"/>
                    </a:lnTo>
                    <a:lnTo>
                      <a:pt x="165" y="364"/>
                    </a:lnTo>
                    <a:lnTo>
                      <a:pt x="178" y="361"/>
                    </a:lnTo>
                    <a:lnTo>
                      <a:pt x="185" y="358"/>
                    </a:lnTo>
                    <a:lnTo>
                      <a:pt x="181" y="353"/>
                    </a:lnTo>
                    <a:lnTo>
                      <a:pt x="165" y="352"/>
                    </a:lnTo>
                    <a:lnTo>
                      <a:pt x="173" y="342"/>
                    </a:lnTo>
                    <a:lnTo>
                      <a:pt x="187" y="339"/>
                    </a:lnTo>
                    <a:lnTo>
                      <a:pt x="193" y="334"/>
                    </a:lnTo>
                    <a:lnTo>
                      <a:pt x="194" y="329"/>
                    </a:lnTo>
                    <a:lnTo>
                      <a:pt x="133" y="340"/>
                    </a:lnTo>
                    <a:lnTo>
                      <a:pt x="122" y="345"/>
                    </a:lnTo>
                    <a:lnTo>
                      <a:pt x="111" y="347"/>
                    </a:lnTo>
                    <a:lnTo>
                      <a:pt x="105" y="352"/>
                    </a:lnTo>
                    <a:lnTo>
                      <a:pt x="96" y="352"/>
                    </a:lnTo>
                    <a:lnTo>
                      <a:pt x="91" y="348"/>
                    </a:lnTo>
                    <a:lnTo>
                      <a:pt x="90" y="344"/>
                    </a:lnTo>
                    <a:lnTo>
                      <a:pt x="83" y="343"/>
                    </a:lnTo>
                    <a:lnTo>
                      <a:pt x="79" y="345"/>
                    </a:lnTo>
                    <a:lnTo>
                      <a:pt x="83" y="348"/>
                    </a:lnTo>
                    <a:lnTo>
                      <a:pt x="83" y="354"/>
                    </a:lnTo>
                    <a:lnTo>
                      <a:pt x="68" y="354"/>
                    </a:lnTo>
                    <a:lnTo>
                      <a:pt x="64" y="359"/>
                    </a:lnTo>
                    <a:lnTo>
                      <a:pt x="51" y="360"/>
                    </a:lnTo>
                    <a:lnTo>
                      <a:pt x="45" y="355"/>
                    </a:lnTo>
                    <a:lnTo>
                      <a:pt x="43" y="347"/>
                    </a:lnTo>
                    <a:lnTo>
                      <a:pt x="47" y="338"/>
                    </a:lnTo>
                    <a:lnTo>
                      <a:pt x="53" y="333"/>
                    </a:lnTo>
                    <a:lnTo>
                      <a:pt x="69" y="332"/>
                    </a:lnTo>
                    <a:lnTo>
                      <a:pt x="67" y="310"/>
                    </a:lnTo>
                    <a:lnTo>
                      <a:pt x="53" y="313"/>
                    </a:lnTo>
                    <a:lnTo>
                      <a:pt x="41" y="322"/>
                    </a:lnTo>
                    <a:lnTo>
                      <a:pt x="35" y="320"/>
                    </a:lnTo>
                    <a:lnTo>
                      <a:pt x="33" y="311"/>
                    </a:lnTo>
                    <a:lnTo>
                      <a:pt x="29" y="309"/>
                    </a:lnTo>
                    <a:lnTo>
                      <a:pt x="8" y="313"/>
                    </a:lnTo>
                    <a:lnTo>
                      <a:pt x="6" y="304"/>
                    </a:lnTo>
                    <a:lnTo>
                      <a:pt x="2" y="290"/>
                    </a:lnTo>
                    <a:lnTo>
                      <a:pt x="0" y="273"/>
                    </a:lnTo>
                    <a:lnTo>
                      <a:pt x="6" y="256"/>
                    </a:lnTo>
                    <a:lnTo>
                      <a:pt x="22" y="234"/>
                    </a:lnTo>
                    <a:lnTo>
                      <a:pt x="32" y="218"/>
                    </a:lnTo>
                    <a:lnTo>
                      <a:pt x="52" y="209"/>
                    </a:lnTo>
                    <a:lnTo>
                      <a:pt x="53" y="202"/>
                    </a:lnTo>
                    <a:lnTo>
                      <a:pt x="51" y="194"/>
                    </a:lnTo>
                    <a:lnTo>
                      <a:pt x="48" y="189"/>
                    </a:lnTo>
                    <a:lnTo>
                      <a:pt x="36" y="189"/>
                    </a:lnTo>
                    <a:lnTo>
                      <a:pt x="32" y="182"/>
                    </a:lnTo>
                    <a:lnTo>
                      <a:pt x="31" y="165"/>
                    </a:lnTo>
                    <a:lnTo>
                      <a:pt x="36" y="151"/>
                    </a:lnTo>
                    <a:lnTo>
                      <a:pt x="46" y="135"/>
                    </a:lnTo>
                    <a:lnTo>
                      <a:pt x="85" y="94"/>
                    </a:lnTo>
                    <a:lnTo>
                      <a:pt x="122" y="68"/>
                    </a:lnTo>
                    <a:lnTo>
                      <a:pt x="129" y="59"/>
                    </a:lnTo>
                    <a:lnTo>
                      <a:pt x="142" y="55"/>
                    </a:lnTo>
                    <a:lnTo>
                      <a:pt x="148" y="44"/>
                    </a:lnTo>
                    <a:lnTo>
                      <a:pt x="162" y="42"/>
                    </a:lnTo>
                    <a:lnTo>
                      <a:pt x="194" y="22"/>
                    </a:lnTo>
                    <a:lnTo>
                      <a:pt x="239" y="0"/>
                    </a:lnTo>
                    <a:lnTo>
                      <a:pt x="252" y="3"/>
                    </a:lnTo>
                    <a:lnTo>
                      <a:pt x="255" y="10"/>
                    </a:lnTo>
                    <a:lnTo>
                      <a:pt x="261" y="14"/>
                    </a:lnTo>
                    <a:lnTo>
                      <a:pt x="262" y="21"/>
                    </a:lnTo>
                    <a:lnTo>
                      <a:pt x="269" y="31"/>
                    </a:lnTo>
                    <a:lnTo>
                      <a:pt x="272" y="43"/>
                    </a:lnTo>
                    <a:lnTo>
                      <a:pt x="273" y="71"/>
                    </a:lnTo>
                    <a:lnTo>
                      <a:pt x="272" y="94"/>
                    </a:lnTo>
                    <a:lnTo>
                      <a:pt x="259" y="101"/>
                    </a:lnTo>
                    <a:lnTo>
                      <a:pt x="255" y="111"/>
                    </a:lnTo>
                    <a:lnTo>
                      <a:pt x="253" y="117"/>
                    </a:lnTo>
                    <a:lnTo>
                      <a:pt x="255" y="121"/>
                    </a:lnTo>
                    <a:lnTo>
                      <a:pt x="252" y="127"/>
                    </a:lnTo>
                    <a:lnTo>
                      <a:pt x="239" y="133"/>
                    </a:lnTo>
                    <a:lnTo>
                      <a:pt x="237" y="138"/>
                    </a:lnTo>
                    <a:lnTo>
                      <a:pt x="244" y="146"/>
                    </a:lnTo>
                    <a:lnTo>
                      <a:pt x="268" y="126"/>
                    </a:lnTo>
                    <a:lnTo>
                      <a:pt x="274" y="126"/>
                    </a:lnTo>
                    <a:lnTo>
                      <a:pt x="277" y="135"/>
                    </a:lnTo>
                    <a:lnTo>
                      <a:pt x="295" y="127"/>
                    </a:lnTo>
                    <a:lnTo>
                      <a:pt x="300" y="113"/>
                    </a:lnTo>
                    <a:lnTo>
                      <a:pt x="294" y="110"/>
                    </a:lnTo>
                    <a:lnTo>
                      <a:pt x="294" y="97"/>
                    </a:lnTo>
                    <a:lnTo>
                      <a:pt x="300" y="81"/>
                    </a:lnTo>
                    <a:lnTo>
                      <a:pt x="309" y="76"/>
                    </a:lnTo>
                    <a:lnTo>
                      <a:pt x="310" y="69"/>
                    </a:lnTo>
                    <a:lnTo>
                      <a:pt x="315" y="64"/>
                    </a:lnTo>
                    <a:lnTo>
                      <a:pt x="329" y="62"/>
                    </a:lnTo>
                    <a:lnTo>
                      <a:pt x="355" y="80"/>
                    </a:lnTo>
                    <a:lnTo>
                      <a:pt x="388" y="91"/>
                    </a:lnTo>
                    <a:lnTo>
                      <a:pt x="396" y="101"/>
                    </a:lnTo>
                    <a:lnTo>
                      <a:pt x="406" y="106"/>
                    </a:lnTo>
                    <a:lnTo>
                      <a:pt x="415" y="113"/>
                    </a:lnTo>
                    <a:lnTo>
                      <a:pt x="424" y="128"/>
                    </a:lnTo>
                    <a:lnTo>
                      <a:pt x="427" y="145"/>
                    </a:lnTo>
                    <a:lnTo>
                      <a:pt x="408" y="171"/>
                    </a:lnTo>
                    <a:lnTo>
                      <a:pt x="388" y="189"/>
                    </a:lnTo>
                    <a:lnTo>
                      <a:pt x="388" y="192"/>
                    </a:lnTo>
                    <a:lnTo>
                      <a:pt x="406" y="188"/>
                    </a:lnTo>
                    <a:lnTo>
                      <a:pt x="415" y="173"/>
                    </a:lnTo>
                    <a:lnTo>
                      <a:pt x="427" y="166"/>
                    </a:lnTo>
                    <a:lnTo>
                      <a:pt x="425" y="173"/>
                    </a:lnTo>
                    <a:lnTo>
                      <a:pt x="420" y="187"/>
                    </a:lnTo>
                    <a:lnTo>
                      <a:pt x="433" y="192"/>
                    </a:lnTo>
                    <a:lnTo>
                      <a:pt x="435" y="187"/>
                    </a:lnTo>
                    <a:lnTo>
                      <a:pt x="439" y="167"/>
                    </a:lnTo>
                    <a:lnTo>
                      <a:pt x="440" y="161"/>
                    </a:lnTo>
                    <a:lnTo>
                      <a:pt x="446" y="157"/>
                    </a:lnTo>
                    <a:lnTo>
                      <a:pt x="454" y="148"/>
                    </a:lnTo>
                    <a:lnTo>
                      <a:pt x="465" y="150"/>
                    </a:lnTo>
                    <a:lnTo>
                      <a:pt x="472" y="146"/>
                    </a:lnTo>
                    <a:lnTo>
                      <a:pt x="486" y="164"/>
                    </a:lnTo>
                    <a:lnTo>
                      <a:pt x="488" y="157"/>
                    </a:lnTo>
                    <a:lnTo>
                      <a:pt x="486" y="148"/>
                    </a:lnTo>
                    <a:lnTo>
                      <a:pt x="483" y="145"/>
                    </a:lnTo>
                    <a:lnTo>
                      <a:pt x="486" y="144"/>
                    </a:lnTo>
                    <a:lnTo>
                      <a:pt x="494" y="151"/>
                    </a:lnTo>
                    <a:lnTo>
                      <a:pt x="499" y="148"/>
                    </a:lnTo>
                    <a:lnTo>
                      <a:pt x="497" y="138"/>
                    </a:lnTo>
                    <a:lnTo>
                      <a:pt x="484" y="129"/>
                    </a:lnTo>
                    <a:lnTo>
                      <a:pt x="484" y="123"/>
                    </a:lnTo>
                    <a:lnTo>
                      <a:pt x="486" y="122"/>
                    </a:lnTo>
                    <a:lnTo>
                      <a:pt x="498" y="132"/>
                    </a:lnTo>
                    <a:lnTo>
                      <a:pt x="503" y="123"/>
                    </a:lnTo>
                    <a:lnTo>
                      <a:pt x="488" y="103"/>
                    </a:lnTo>
                    <a:lnTo>
                      <a:pt x="481" y="100"/>
                    </a:lnTo>
                    <a:lnTo>
                      <a:pt x="473" y="90"/>
                    </a:lnTo>
                    <a:lnTo>
                      <a:pt x="470" y="78"/>
                    </a:lnTo>
                    <a:lnTo>
                      <a:pt x="468" y="68"/>
                    </a:lnTo>
                    <a:lnTo>
                      <a:pt x="477" y="67"/>
                    </a:lnTo>
                    <a:lnTo>
                      <a:pt x="494" y="71"/>
                    </a:lnTo>
                    <a:lnTo>
                      <a:pt x="504" y="76"/>
                    </a:lnTo>
                    <a:lnTo>
                      <a:pt x="508" y="87"/>
                    </a:lnTo>
                    <a:lnTo>
                      <a:pt x="519" y="86"/>
                    </a:lnTo>
                    <a:lnTo>
                      <a:pt x="519" y="92"/>
                    </a:lnTo>
                    <a:lnTo>
                      <a:pt x="526" y="108"/>
                    </a:lnTo>
                    <a:lnTo>
                      <a:pt x="533" y="113"/>
                    </a:lnTo>
                    <a:lnTo>
                      <a:pt x="540" y="111"/>
                    </a:lnTo>
                    <a:lnTo>
                      <a:pt x="546" y="117"/>
                    </a:lnTo>
                    <a:lnTo>
                      <a:pt x="546" y="121"/>
                    </a:lnTo>
                    <a:lnTo>
                      <a:pt x="554" y="127"/>
                    </a:lnTo>
                    <a:lnTo>
                      <a:pt x="553" y="133"/>
                    </a:lnTo>
                    <a:lnTo>
                      <a:pt x="551" y="135"/>
                    </a:lnTo>
                    <a:lnTo>
                      <a:pt x="560" y="139"/>
                    </a:lnTo>
                    <a:lnTo>
                      <a:pt x="568" y="155"/>
                    </a:lnTo>
                    <a:lnTo>
                      <a:pt x="567" y="186"/>
                    </a:lnTo>
                    <a:lnTo>
                      <a:pt x="568" y="197"/>
                    </a:lnTo>
                    <a:lnTo>
                      <a:pt x="570" y="205"/>
                    </a:lnTo>
                    <a:lnTo>
                      <a:pt x="575" y="214"/>
                    </a:lnTo>
                    <a:lnTo>
                      <a:pt x="578" y="243"/>
                    </a:lnTo>
                    <a:lnTo>
                      <a:pt x="592" y="258"/>
                    </a:lnTo>
                    <a:lnTo>
                      <a:pt x="585" y="273"/>
                    </a:lnTo>
                    <a:lnTo>
                      <a:pt x="585" y="295"/>
                    </a:lnTo>
                    <a:lnTo>
                      <a:pt x="591" y="296"/>
                    </a:lnTo>
                    <a:lnTo>
                      <a:pt x="600" y="311"/>
                    </a:lnTo>
                    <a:lnTo>
                      <a:pt x="606" y="310"/>
                    </a:lnTo>
                    <a:lnTo>
                      <a:pt x="608" y="301"/>
                    </a:lnTo>
                    <a:lnTo>
                      <a:pt x="616" y="297"/>
                    </a:lnTo>
                    <a:lnTo>
                      <a:pt x="622" y="295"/>
                    </a:lnTo>
                    <a:lnTo>
                      <a:pt x="629" y="285"/>
                    </a:lnTo>
                    <a:lnTo>
                      <a:pt x="630" y="274"/>
                    </a:lnTo>
                    <a:lnTo>
                      <a:pt x="639" y="270"/>
                    </a:lnTo>
                    <a:lnTo>
                      <a:pt x="639" y="264"/>
                    </a:lnTo>
                    <a:lnTo>
                      <a:pt x="627" y="247"/>
                    </a:lnTo>
                    <a:lnTo>
                      <a:pt x="624" y="236"/>
                    </a:lnTo>
                    <a:lnTo>
                      <a:pt x="624" y="225"/>
                    </a:lnTo>
                    <a:lnTo>
                      <a:pt x="619" y="220"/>
                    </a:lnTo>
                    <a:lnTo>
                      <a:pt x="617" y="203"/>
                    </a:lnTo>
                    <a:lnTo>
                      <a:pt x="614" y="187"/>
                    </a:lnTo>
                    <a:lnTo>
                      <a:pt x="618" y="186"/>
                    </a:lnTo>
                    <a:lnTo>
                      <a:pt x="617" y="177"/>
                    </a:lnTo>
                    <a:lnTo>
                      <a:pt x="617" y="166"/>
                    </a:lnTo>
                    <a:lnTo>
                      <a:pt x="613" y="160"/>
                    </a:lnTo>
                    <a:lnTo>
                      <a:pt x="612" y="139"/>
                    </a:lnTo>
                    <a:lnTo>
                      <a:pt x="610" y="121"/>
                    </a:lnTo>
                    <a:lnTo>
                      <a:pt x="605" y="103"/>
                    </a:lnTo>
                    <a:lnTo>
                      <a:pt x="597" y="68"/>
                    </a:lnTo>
                    <a:lnTo>
                      <a:pt x="595" y="62"/>
                    </a:lnTo>
                    <a:lnTo>
                      <a:pt x="599" y="62"/>
                    </a:lnTo>
                    <a:lnTo>
                      <a:pt x="600" y="49"/>
                    </a:lnTo>
                    <a:lnTo>
                      <a:pt x="596" y="49"/>
                    </a:lnTo>
                    <a:lnTo>
                      <a:pt x="592" y="38"/>
                    </a:lnTo>
                    <a:lnTo>
                      <a:pt x="596" y="33"/>
                    </a:lnTo>
                    <a:lnTo>
                      <a:pt x="606" y="33"/>
                    </a:lnTo>
                    <a:lnTo>
                      <a:pt x="608" y="27"/>
                    </a:lnTo>
                    <a:lnTo>
                      <a:pt x="597" y="16"/>
                    </a:lnTo>
                    <a:lnTo>
                      <a:pt x="599" y="8"/>
                    </a:lnTo>
                    <a:lnTo>
                      <a:pt x="602" y="8"/>
                    </a:lnTo>
                    <a:lnTo>
                      <a:pt x="602" y="3"/>
                    </a:lnTo>
                    <a:lnTo>
                      <a:pt x="608" y="3"/>
                    </a:lnTo>
                    <a:lnTo>
                      <a:pt x="630" y="9"/>
                    </a:lnTo>
                    <a:lnTo>
                      <a:pt x="632" y="15"/>
                    </a:lnTo>
                    <a:lnTo>
                      <a:pt x="650" y="33"/>
                    </a:lnTo>
                    <a:lnTo>
                      <a:pt x="665" y="40"/>
                    </a:lnTo>
                    <a:lnTo>
                      <a:pt x="667" y="37"/>
                    </a:lnTo>
                    <a:lnTo>
                      <a:pt x="669" y="31"/>
                    </a:lnTo>
                    <a:lnTo>
                      <a:pt x="662" y="28"/>
                    </a:lnTo>
                    <a:lnTo>
                      <a:pt x="661" y="21"/>
                    </a:lnTo>
                    <a:lnTo>
                      <a:pt x="661" y="15"/>
                    </a:lnTo>
                    <a:lnTo>
                      <a:pt x="666" y="14"/>
                    </a:lnTo>
                    <a:lnTo>
                      <a:pt x="676" y="19"/>
                    </a:lnTo>
                    <a:lnTo>
                      <a:pt x="678" y="25"/>
                    </a:lnTo>
                    <a:lnTo>
                      <a:pt x="687" y="28"/>
                    </a:lnTo>
                    <a:lnTo>
                      <a:pt x="691" y="44"/>
                    </a:lnTo>
                    <a:lnTo>
                      <a:pt x="696" y="52"/>
                    </a:lnTo>
                    <a:lnTo>
                      <a:pt x="720" y="67"/>
                    </a:lnTo>
                    <a:lnTo>
                      <a:pt x="720" y="74"/>
                    </a:lnTo>
                    <a:lnTo>
                      <a:pt x="734" y="81"/>
                    </a:lnTo>
                    <a:lnTo>
                      <a:pt x="741" y="91"/>
                    </a:lnTo>
                    <a:lnTo>
                      <a:pt x="742" y="96"/>
                    </a:lnTo>
                    <a:lnTo>
                      <a:pt x="750" y="102"/>
                    </a:lnTo>
                    <a:lnTo>
                      <a:pt x="751" y="110"/>
                    </a:lnTo>
                    <a:lnTo>
                      <a:pt x="745" y="123"/>
                    </a:lnTo>
                    <a:lnTo>
                      <a:pt x="751" y="123"/>
                    </a:lnTo>
                    <a:lnTo>
                      <a:pt x="756" y="140"/>
                    </a:lnTo>
                    <a:lnTo>
                      <a:pt x="756" y="151"/>
                    </a:lnTo>
                    <a:lnTo>
                      <a:pt x="755" y="156"/>
                    </a:lnTo>
                    <a:lnTo>
                      <a:pt x="758" y="166"/>
                    </a:lnTo>
                    <a:lnTo>
                      <a:pt x="759" y="177"/>
                    </a:lnTo>
                    <a:lnTo>
                      <a:pt x="766" y="200"/>
                    </a:lnTo>
                    <a:lnTo>
                      <a:pt x="768" y="246"/>
                    </a:lnTo>
                    <a:lnTo>
                      <a:pt x="771" y="250"/>
                    </a:lnTo>
                    <a:lnTo>
                      <a:pt x="775" y="273"/>
                    </a:lnTo>
                    <a:lnTo>
                      <a:pt x="791" y="294"/>
                    </a:lnTo>
                    <a:lnTo>
                      <a:pt x="799" y="306"/>
                    </a:lnTo>
                    <a:lnTo>
                      <a:pt x="804" y="322"/>
                    </a:lnTo>
                    <a:lnTo>
                      <a:pt x="802" y="329"/>
                    </a:lnTo>
                    <a:lnTo>
                      <a:pt x="805" y="336"/>
                    </a:lnTo>
                    <a:lnTo>
                      <a:pt x="806" y="353"/>
                    </a:lnTo>
                    <a:lnTo>
                      <a:pt x="804" y="353"/>
                    </a:lnTo>
                    <a:lnTo>
                      <a:pt x="796" y="358"/>
                    </a:lnTo>
                    <a:lnTo>
                      <a:pt x="798" y="383"/>
                    </a:lnTo>
                    <a:lnTo>
                      <a:pt x="794" y="396"/>
                    </a:lnTo>
                    <a:lnTo>
                      <a:pt x="798" y="409"/>
                    </a:lnTo>
                    <a:lnTo>
                      <a:pt x="812" y="419"/>
                    </a:lnTo>
                    <a:lnTo>
                      <a:pt x="815" y="428"/>
                    </a:lnTo>
                    <a:lnTo>
                      <a:pt x="829" y="455"/>
                    </a:lnTo>
                    <a:lnTo>
                      <a:pt x="847" y="460"/>
                    </a:lnTo>
                    <a:lnTo>
                      <a:pt x="854" y="479"/>
                    </a:lnTo>
                    <a:lnTo>
                      <a:pt x="860" y="483"/>
                    </a:lnTo>
                    <a:lnTo>
                      <a:pt x="870" y="484"/>
                    </a:lnTo>
                    <a:lnTo>
                      <a:pt x="876" y="492"/>
                    </a:lnTo>
                    <a:lnTo>
                      <a:pt x="881" y="487"/>
                    </a:lnTo>
                    <a:lnTo>
                      <a:pt x="881" y="478"/>
                    </a:lnTo>
                    <a:lnTo>
                      <a:pt x="885" y="476"/>
                    </a:lnTo>
                    <a:lnTo>
                      <a:pt x="896" y="480"/>
                    </a:lnTo>
                    <a:lnTo>
                      <a:pt x="901" y="485"/>
                    </a:lnTo>
                    <a:lnTo>
                      <a:pt x="898" y="494"/>
                    </a:lnTo>
                    <a:lnTo>
                      <a:pt x="938" y="531"/>
                    </a:lnTo>
                    <a:lnTo>
                      <a:pt x="946" y="536"/>
                    </a:lnTo>
                    <a:lnTo>
                      <a:pt x="958" y="536"/>
                    </a:lnTo>
                    <a:lnTo>
                      <a:pt x="963" y="543"/>
                    </a:lnTo>
                    <a:lnTo>
                      <a:pt x="962" y="552"/>
                    </a:lnTo>
                    <a:lnTo>
                      <a:pt x="963" y="560"/>
                    </a:lnTo>
                    <a:lnTo>
                      <a:pt x="972" y="562"/>
                    </a:lnTo>
                    <a:lnTo>
                      <a:pt x="978" y="558"/>
                    </a:lnTo>
                    <a:lnTo>
                      <a:pt x="981" y="562"/>
                    </a:lnTo>
                    <a:lnTo>
                      <a:pt x="989" y="558"/>
                    </a:lnTo>
                    <a:lnTo>
                      <a:pt x="994" y="560"/>
                    </a:lnTo>
                    <a:lnTo>
                      <a:pt x="999" y="584"/>
                    </a:lnTo>
                    <a:lnTo>
                      <a:pt x="994" y="596"/>
                    </a:lnTo>
                    <a:lnTo>
                      <a:pt x="997" y="622"/>
                    </a:lnTo>
                    <a:lnTo>
                      <a:pt x="992" y="635"/>
                    </a:lnTo>
                    <a:lnTo>
                      <a:pt x="984" y="638"/>
                    </a:lnTo>
                    <a:lnTo>
                      <a:pt x="977" y="635"/>
                    </a:lnTo>
                    <a:lnTo>
                      <a:pt x="967" y="617"/>
                    </a:lnTo>
                    <a:lnTo>
                      <a:pt x="967" y="595"/>
                    </a:lnTo>
                    <a:lnTo>
                      <a:pt x="961" y="616"/>
                    </a:lnTo>
                    <a:lnTo>
                      <a:pt x="958" y="635"/>
                    </a:lnTo>
                    <a:lnTo>
                      <a:pt x="956" y="640"/>
                    </a:lnTo>
                    <a:lnTo>
                      <a:pt x="952" y="629"/>
                    </a:lnTo>
                    <a:lnTo>
                      <a:pt x="946" y="627"/>
                    </a:lnTo>
                    <a:lnTo>
                      <a:pt x="944" y="633"/>
                    </a:lnTo>
                    <a:lnTo>
                      <a:pt x="938" y="623"/>
                    </a:lnTo>
                    <a:lnTo>
                      <a:pt x="934" y="611"/>
                    </a:lnTo>
                    <a:lnTo>
                      <a:pt x="934" y="597"/>
                    </a:lnTo>
                    <a:lnTo>
                      <a:pt x="931" y="605"/>
                    </a:lnTo>
                    <a:lnTo>
                      <a:pt x="925" y="606"/>
                    </a:lnTo>
                    <a:lnTo>
                      <a:pt x="924" y="602"/>
                    </a:lnTo>
                    <a:lnTo>
                      <a:pt x="918" y="617"/>
                    </a:lnTo>
                    <a:lnTo>
                      <a:pt x="914" y="617"/>
                    </a:lnTo>
                    <a:lnTo>
                      <a:pt x="902" y="624"/>
                    </a:lnTo>
                    <a:lnTo>
                      <a:pt x="902" y="632"/>
                    </a:lnTo>
                    <a:lnTo>
                      <a:pt x="906" y="632"/>
                    </a:lnTo>
                    <a:lnTo>
                      <a:pt x="907" y="656"/>
                    </a:lnTo>
                    <a:lnTo>
                      <a:pt x="899" y="657"/>
                    </a:lnTo>
                    <a:lnTo>
                      <a:pt x="895" y="652"/>
                    </a:lnTo>
                    <a:lnTo>
                      <a:pt x="881" y="651"/>
                    </a:lnTo>
                    <a:lnTo>
                      <a:pt x="874" y="654"/>
                    </a:lnTo>
                    <a:lnTo>
                      <a:pt x="872" y="657"/>
                    </a:lnTo>
                    <a:lnTo>
                      <a:pt x="879" y="670"/>
                    </a:lnTo>
                    <a:lnTo>
                      <a:pt x="880" y="677"/>
                    </a:lnTo>
                    <a:lnTo>
                      <a:pt x="877" y="694"/>
                    </a:lnTo>
                    <a:lnTo>
                      <a:pt x="879" y="700"/>
                    </a:lnTo>
                    <a:lnTo>
                      <a:pt x="888" y="681"/>
                    </a:lnTo>
                    <a:lnTo>
                      <a:pt x="902" y="672"/>
                    </a:lnTo>
                    <a:lnTo>
                      <a:pt x="906" y="663"/>
                    </a:lnTo>
                    <a:lnTo>
                      <a:pt x="929" y="662"/>
                    </a:lnTo>
                    <a:lnTo>
                      <a:pt x="931" y="668"/>
                    </a:lnTo>
                    <a:lnTo>
                      <a:pt x="940" y="671"/>
                    </a:lnTo>
                    <a:lnTo>
                      <a:pt x="936" y="677"/>
                    </a:lnTo>
                    <a:lnTo>
                      <a:pt x="935" y="684"/>
                    </a:lnTo>
                    <a:lnTo>
                      <a:pt x="929" y="691"/>
                    </a:lnTo>
                    <a:lnTo>
                      <a:pt x="930" y="695"/>
                    </a:lnTo>
                    <a:lnTo>
                      <a:pt x="925" y="694"/>
                    </a:lnTo>
                    <a:lnTo>
                      <a:pt x="923" y="700"/>
                    </a:lnTo>
                    <a:lnTo>
                      <a:pt x="927" y="710"/>
                    </a:lnTo>
                    <a:lnTo>
                      <a:pt x="933" y="711"/>
                    </a:lnTo>
                    <a:lnTo>
                      <a:pt x="935" y="700"/>
                    </a:lnTo>
                    <a:lnTo>
                      <a:pt x="947" y="706"/>
                    </a:lnTo>
                    <a:lnTo>
                      <a:pt x="958" y="708"/>
                    </a:lnTo>
                    <a:lnTo>
                      <a:pt x="961" y="719"/>
                    </a:lnTo>
                    <a:lnTo>
                      <a:pt x="960" y="727"/>
                    </a:lnTo>
                    <a:lnTo>
                      <a:pt x="954" y="729"/>
                    </a:lnTo>
                    <a:lnTo>
                      <a:pt x="951" y="726"/>
                    </a:lnTo>
                    <a:lnTo>
                      <a:pt x="949" y="734"/>
                    </a:lnTo>
                    <a:lnTo>
                      <a:pt x="944" y="740"/>
                    </a:lnTo>
                    <a:lnTo>
                      <a:pt x="944" y="745"/>
                    </a:lnTo>
                    <a:lnTo>
                      <a:pt x="936" y="743"/>
                    </a:lnTo>
                    <a:lnTo>
                      <a:pt x="917" y="751"/>
                    </a:lnTo>
                    <a:lnTo>
                      <a:pt x="914" y="761"/>
                    </a:lnTo>
                    <a:lnTo>
                      <a:pt x="901" y="761"/>
                    </a:lnTo>
                    <a:lnTo>
                      <a:pt x="895" y="757"/>
                    </a:lnTo>
                    <a:lnTo>
                      <a:pt x="893" y="767"/>
                    </a:lnTo>
                    <a:lnTo>
                      <a:pt x="887" y="770"/>
                    </a:lnTo>
                    <a:lnTo>
                      <a:pt x="885" y="774"/>
                    </a:lnTo>
                    <a:lnTo>
                      <a:pt x="876" y="769"/>
                    </a:lnTo>
                    <a:lnTo>
                      <a:pt x="861" y="775"/>
                    </a:lnTo>
                    <a:lnTo>
                      <a:pt x="836" y="769"/>
                    </a:lnTo>
                    <a:lnTo>
                      <a:pt x="831" y="761"/>
                    </a:lnTo>
                    <a:lnTo>
                      <a:pt x="814" y="756"/>
                    </a:lnTo>
                    <a:lnTo>
                      <a:pt x="809" y="749"/>
                    </a:lnTo>
                    <a:lnTo>
                      <a:pt x="800" y="749"/>
                    </a:lnTo>
                    <a:lnTo>
                      <a:pt x="795" y="758"/>
                    </a:lnTo>
                    <a:lnTo>
                      <a:pt x="771" y="754"/>
                    </a:lnTo>
                    <a:lnTo>
                      <a:pt x="758" y="749"/>
                    </a:lnTo>
                    <a:lnTo>
                      <a:pt x="757" y="742"/>
                    </a:lnTo>
                    <a:lnTo>
                      <a:pt x="773" y="726"/>
                    </a:lnTo>
                    <a:lnTo>
                      <a:pt x="768" y="720"/>
                    </a:lnTo>
                    <a:lnTo>
                      <a:pt x="758" y="724"/>
                    </a:lnTo>
                    <a:lnTo>
                      <a:pt x="742" y="722"/>
                    </a:lnTo>
                    <a:lnTo>
                      <a:pt x="740" y="715"/>
                    </a:lnTo>
                    <a:lnTo>
                      <a:pt x="726" y="711"/>
                    </a:lnTo>
                    <a:lnTo>
                      <a:pt x="721" y="714"/>
                    </a:lnTo>
                    <a:lnTo>
                      <a:pt x="697" y="710"/>
                    </a:lnTo>
                    <a:lnTo>
                      <a:pt x="696" y="700"/>
                    </a:lnTo>
                    <a:lnTo>
                      <a:pt x="699" y="693"/>
                    </a:lnTo>
                    <a:lnTo>
                      <a:pt x="697" y="677"/>
                    </a:lnTo>
                    <a:lnTo>
                      <a:pt x="693" y="666"/>
                    </a:lnTo>
                    <a:lnTo>
                      <a:pt x="682" y="662"/>
                    </a:lnTo>
                    <a:lnTo>
                      <a:pt x="678" y="670"/>
                    </a:lnTo>
                    <a:lnTo>
                      <a:pt x="673" y="678"/>
                    </a:lnTo>
                    <a:lnTo>
                      <a:pt x="660" y="684"/>
                    </a:lnTo>
                    <a:lnTo>
                      <a:pt x="665" y="702"/>
                    </a:lnTo>
                    <a:lnTo>
                      <a:pt x="665" y="710"/>
                    </a:lnTo>
                    <a:lnTo>
                      <a:pt x="655" y="718"/>
                    </a:lnTo>
                    <a:lnTo>
                      <a:pt x="639" y="741"/>
                    </a:lnTo>
                    <a:lnTo>
                      <a:pt x="612" y="748"/>
                    </a:lnTo>
                    <a:lnTo>
                      <a:pt x="572" y="748"/>
                    </a:lnTo>
                    <a:lnTo>
                      <a:pt x="578" y="753"/>
                    </a:lnTo>
                    <a:lnTo>
                      <a:pt x="567" y="770"/>
                    </a:lnTo>
                    <a:lnTo>
                      <a:pt x="552" y="781"/>
                    </a:lnTo>
                    <a:lnTo>
                      <a:pt x="535" y="788"/>
                    </a:lnTo>
                    <a:lnTo>
                      <a:pt x="521" y="796"/>
                    </a:lnTo>
                    <a:lnTo>
                      <a:pt x="503" y="799"/>
                    </a:lnTo>
                    <a:lnTo>
                      <a:pt x="495" y="795"/>
                    </a:lnTo>
                    <a:lnTo>
                      <a:pt x="482" y="801"/>
                    </a:lnTo>
                    <a:lnTo>
                      <a:pt x="467" y="797"/>
                    </a:lnTo>
                    <a:lnTo>
                      <a:pt x="460" y="802"/>
                    </a:lnTo>
                    <a:lnTo>
                      <a:pt x="455" y="796"/>
                    </a:lnTo>
                    <a:lnTo>
                      <a:pt x="440" y="802"/>
                    </a:lnTo>
                    <a:lnTo>
                      <a:pt x="425" y="805"/>
                    </a:lnTo>
                    <a:lnTo>
                      <a:pt x="423" y="807"/>
                    </a:lnTo>
                    <a:lnTo>
                      <a:pt x="430" y="807"/>
                    </a:lnTo>
                    <a:lnTo>
                      <a:pt x="429" y="812"/>
                    </a:lnTo>
                    <a:lnTo>
                      <a:pt x="415" y="812"/>
                    </a:lnTo>
                    <a:lnTo>
                      <a:pt x="393" y="818"/>
                    </a:lnTo>
                    <a:lnTo>
                      <a:pt x="387" y="815"/>
                    </a:lnTo>
                    <a:lnTo>
                      <a:pt x="369" y="815"/>
                    </a:lnTo>
                    <a:lnTo>
                      <a:pt x="320" y="819"/>
                    </a:lnTo>
                    <a:lnTo>
                      <a:pt x="321" y="816"/>
                    </a:lnTo>
                    <a:lnTo>
                      <a:pt x="332" y="807"/>
                    </a:lnTo>
                    <a:lnTo>
                      <a:pt x="314" y="796"/>
                    </a:lnTo>
                    <a:lnTo>
                      <a:pt x="305" y="783"/>
                    </a:lnTo>
                    <a:lnTo>
                      <a:pt x="301" y="770"/>
                    </a:lnTo>
                    <a:lnTo>
                      <a:pt x="296" y="758"/>
                    </a:lnTo>
                    <a:lnTo>
                      <a:pt x="296" y="743"/>
                    </a:lnTo>
                    <a:lnTo>
                      <a:pt x="300" y="732"/>
                    </a:lnTo>
                    <a:lnTo>
                      <a:pt x="300" y="729"/>
                    </a:lnTo>
                    <a:lnTo>
                      <a:pt x="291" y="724"/>
                    </a:lnTo>
                    <a:lnTo>
                      <a:pt x="290" y="719"/>
                    </a:lnTo>
                    <a:lnTo>
                      <a:pt x="287" y="713"/>
                    </a:lnTo>
                    <a:lnTo>
                      <a:pt x="277" y="706"/>
                    </a:lnTo>
                    <a:lnTo>
                      <a:pt x="277" y="702"/>
                    </a:lnTo>
                    <a:lnTo>
                      <a:pt x="259" y="697"/>
                    </a:lnTo>
                    <a:lnTo>
                      <a:pt x="230" y="6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6" name="任意多边形: 形状 245"/>
              <p:cNvSpPr>
                <a:spLocks noChangeAspect="1"/>
              </p:cNvSpPr>
              <p:nvPr/>
            </p:nvSpPr>
            <p:spPr bwMode="gray">
              <a:xfrm>
                <a:off x="1342" y="1267"/>
                <a:ext cx="27" cy="34"/>
              </a:xfrm>
              <a:custGeom>
                <a:avLst/>
                <a:gdLst/>
                <a:ahLst/>
                <a:cxnLst>
                  <a:cxn ang="0">
                    <a:pos x="114" y="130"/>
                  </a:cxn>
                  <a:cxn ang="0">
                    <a:pos x="114" y="121"/>
                  </a:cxn>
                  <a:cxn ang="0">
                    <a:pos x="118" y="111"/>
                  </a:cxn>
                  <a:cxn ang="0">
                    <a:pos x="127" y="95"/>
                  </a:cxn>
                  <a:cxn ang="0">
                    <a:pos x="132" y="76"/>
                  </a:cxn>
                  <a:cxn ang="0">
                    <a:pos x="135" y="59"/>
                  </a:cxn>
                  <a:cxn ang="0">
                    <a:pos x="135" y="46"/>
                  </a:cxn>
                  <a:cxn ang="0">
                    <a:pos x="137" y="39"/>
                  </a:cxn>
                  <a:cxn ang="0">
                    <a:pos x="134" y="29"/>
                  </a:cxn>
                  <a:cxn ang="0">
                    <a:pos x="126" y="28"/>
                  </a:cxn>
                  <a:cxn ang="0">
                    <a:pos x="120" y="16"/>
                  </a:cxn>
                  <a:cxn ang="0">
                    <a:pos x="99" y="2"/>
                  </a:cxn>
                  <a:cxn ang="0">
                    <a:pos x="88" y="0"/>
                  </a:cxn>
                  <a:cxn ang="0">
                    <a:pos x="69" y="6"/>
                  </a:cxn>
                  <a:cxn ang="0">
                    <a:pos x="34" y="6"/>
                  </a:cxn>
                  <a:cxn ang="0">
                    <a:pos x="23" y="12"/>
                  </a:cxn>
                  <a:cxn ang="0">
                    <a:pos x="13" y="32"/>
                  </a:cxn>
                  <a:cxn ang="0">
                    <a:pos x="2" y="48"/>
                  </a:cxn>
                  <a:cxn ang="0">
                    <a:pos x="0" y="57"/>
                  </a:cxn>
                  <a:cxn ang="0">
                    <a:pos x="26" y="71"/>
                  </a:cxn>
                  <a:cxn ang="0">
                    <a:pos x="32" y="81"/>
                  </a:cxn>
                  <a:cxn ang="0">
                    <a:pos x="44" y="92"/>
                  </a:cxn>
                  <a:cxn ang="0">
                    <a:pos x="54" y="109"/>
                  </a:cxn>
                  <a:cxn ang="0">
                    <a:pos x="60" y="115"/>
                  </a:cxn>
                  <a:cxn ang="0">
                    <a:pos x="71" y="132"/>
                  </a:cxn>
                  <a:cxn ang="0">
                    <a:pos x="72" y="141"/>
                  </a:cxn>
                  <a:cxn ang="0">
                    <a:pos x="93" y="167"/>
                  </a:cxn>
                  <a:cxn ang="0">
                    <a:pos x="96" y="163"/>
                  </a:cxn>
                  <a:cxn ang="0">
                    <a:pos x="96" y="158"/>
                  </a:cxn>
                  <a:cxn ang="0">
                    <a:pos x="100" y="158"/>
                  </a:cxn>
                  <a:cxn ang="0">
                    <a:pos x="110" y="145"/>
                  </a:cxn>
                  <a:cxn ang="0">
                    <a:pos x="114" y="136"/>
                  </a:cxn>
                  <a:cxn ang="0">
                    <a:pos x="114" y="130"/>
                  </a:cxn>
                </a:cxnLst>
                <a:rect l="0" t="0" r="r" b="b"/>
                <a:pathLst>
                  <a:path w="137" h="167">
                    <a:moveTo>
                      <a:pt x="114" y="130"/>
                    </a:moveTo>
                    <a:lnTo>
                      <a:pt x="114" y="121"/>
                    </a:lnTo>
                    <a:lnTo>
                      <a:pt x="118" y="111"/>
                    </a:lnTo>
                    <a:lnTo>
                      <a:pt x="127" y="95"/>
                    </a:lnTo>
                    <a:lnTo>
                      <a:pt x="132" y="76"/>
                    </a:lnTo>
                    <a:lnTo>
                      <a:pt x="135" y="59"/>
                    </a:lnTo>
                    <a:lnTo>
                      <a:pt x="135" y="46"/>
                    </a:lnTo>
                    <a:lnTo>
                      <a:pt x="137" y="39"/>
                    </a:lnTo>
                    <a:lnTo>
                      <a:pt x="134" y="29"/>
                    </a:lnTo>
                    <a:lnTo>
                      <a:pt x="126" y="28"/>
                    </a:lnTo>
                    <a:lnTo>
                      <a:pt x="120" y="16"/>
                    </a:lnTo>
                    <a:lnTo>
                      <a:pt x="99" y="2"/>
                    </a:lnTo>
                    <a:lnTo>
                      <a:pt x="88" y="0"/>
                    </a:lnTo>
                    <a:lnTo>
                      <a:pt x="69" y="6"/>
                    </a:lnTo>
                    <a:lnTo>
                      <a:pt x="34" y="6"/>
                    </a:lnTo>
                    <a:lnTo>
                      <a:pt x="23" y="12"/>
                    </a:lnTo>
                    <a:lnTo>
                      <a:pt x="13" y="32"/>
                    </a:lnTo>
                    <a:lnTo>
                      <a:pt x="2" y="48"/>
                    </a:lnTo>
                    <a:lnTo>
                      <a:pt x="0" y="57"/>
                    </a:lnTo>
                    <a:lnTo>
                      <a:pt x="26" y="71"/>
                    </a:lnTo>
                    <a:lnTo>
                      <a:pt x="32" y="81"/>
                    </a:lnTo>
                    <a:lnTo>
                      <a:pt x="44" y="92"/>
                    </a:lnTo>
                    <a:lnTo>
                      <a:pt x="54" y="109"/>
                    </a:lnTo>
                    <a:lnTo>
                      <a:pt x="60" y="115"/>
                    </a:lnTo>
                    <a:lnTo>
                      <a:pt x="71" y="132"/>
                    </a:lnTo>
                    <a:lnTo>
                      <a:pt x="72" y="141"/>
                    </a:lnTo>
                    <a:lnTo>
                      <a:pt x="93" y="167"/>
                    </a:lnTo>
                    <a:lnTo>
                      <a:pt x="96" y="163"/>
                    </a:lnTo>
                    <a:lnTo>
                      <a:pt x="96" y="158"/>
                    </a:lnTo>
                    <a:lnTo>
                      <a:pt x="100" y="158"/>
                    </a:lnTo>
                    <a:lnTo>
                      <a:pt x="110" y="145"/>
                    </a:lnTo>
                    <a:lnTo>
                      <a:pt x="114" y="136"/>
                    </a:lnTo>
                    <a:lnTo>
                      <a:pt x="114" y="1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7" name="任意多边形: 形状 246"/>
              <p:cNvSpPr>
                <a:spLocks noChangeAspect="1"/>
              </p:cNvSpPr>
              <p:nvPr/>
            </p:nvSpPr>
            <p:spPr bwMode="gray">
              <a:xfrm>
                <a:off x="1392" y="1262"/>
                <a:ext cx="67" cy="97"/>
              </a:xfrm>
              <a:custGeom>
                <a:avLst/>
                <a:gdLst/>
                <a:ahLst/>
                <a:cxnLst>
                  <a:cxn ang="0">
                    <a:pos x="124" y="351"/>
                  </a:cxn>
                  <a:cxn ang="0">
                    <a:pos x="109" y="334"/>
                  </a:cxn>
                  <a:cxn ang="0">
                    <a:pos x="87" y="317"/>
                  </a:cxn>
                  <a:cxn ang="0">
                    <a:pos x="55" y="322"/>
                  </a:cxn>
                  <a:cxn ang="0">
                    <a:pos x="40" y="291"/>
                  </a:cxn>
                  <a:cxn ang="0">
                    <a:pos x="1" y="245"/>
                  </a:cxn>
                  <a:cxn ang="0">
                    <a:pos x="6" y="189"/>
                  </a:cxn>
                  <a:cxn ang="0">
                    <a:pos x="35" y="189"/>
                  </a:cxn>
                  <a:cxn ang="0">
                    <a:pos x="42" y="202"/>
                  </a:cxn>
                  <a:cxn ang="0">
                    <a:pos x="64" y="217"/>
                  </a:cxn>
                  <a:cxn ang="0">
                    <a:pos x="71" y="244"/>
                  </a:cxn>
                  <a:cxn ang="0">
                    <a:pos x="99" y="236"/>
                  </a:cxn>
                  <a:cxn ang="0">
                    <a:pos x="124" y="223"/>
                  </a:cxn>
                  <a:cxn ang="0">
                    <a:pos x="120" y="196"/>
                  </a:cxn>
                  <a:cxn ang="0">
                    <a:pos x="132" y="190"/>
                  </a:cxn>
                  <a:cxn ang="0">
                    <a:pos x="116" y="171"/>
                  </a:cxn>
                  <a:cxn ang="0">
                    <a:pos x="110" y="144"/>
                  </a:cxn>
                  <a:cxn ang="0">
                    <a:pos x="137" y="151"/>
                  </a:cxn>
                  <a:cxn ang="0">
                    <a:pos x="114" y="119"/>
                  </a:cxn>
                  <a:cxn ang="0">
                    <a:pos x="93" y="134"/>
                  </a:cxn>
                  <a:cxn ang="0">
                    <a:pos x="61" y="105"/>
                  </a:cxn>
                  <a:cxn ang="0">
                    <a:pos x="80" y="78"/>
                  </a:cxn>
                  <a:cxn ang="0">
                    <a:pos x="99" y="98"/>
                  </a:cxn>
                  <a:cxn ang="0">
                    <a:pos x="98" y="71"/>
                  </a:cxn>
                  <a:cxn ang="0">
                    <a:pos x="71" y="59"/>
                  </a:cxn>
                  <a:cxn ang="0">
                    <a:pos x="96" y="21"/>
                  </a:cxn>
                  <a:cxn ang="0">
                    <a:pos x="124" y="39"/>
                  </a:cxn>
                  <a:cxn ang="0">
                    <a:pos x="113" y="19"/>
                  </a:cxn>
                  <a:cxn ang="0">
                    <a:pos x="129" y="0"/>
                  </a:cxn>
                  <a:cxn ang="0">
                    <a:pos x="152" y="22"/>
                  </a:cxn>
                  <a:cxn ang="0">
                    <a:pos x="188" y="34"/>
                  </a:cxn>
                  <a:cxn ang="0">
                    <a:pos x="248" y="8"/>
                  </a:cxn>
                  <a:cxn ang="0">
                    <a:pos x="288" y="26"/>
                  </a:cxn>
                  <a:cxn ang="0">
                    <a:pos x="284" y="66"/>
                  </a:cxn>
                  <a:cxn ang="0">
                    <a:pos x="270" y="76"/>
                  </a:cxn>
                  <a:cxn ang="0">
                    <a:pos x="282" y="112"/>
                  </a:cxn>
                  <a:cxn ang="0">
                    <a:pos x="250" y="130"/>
                  </a:cxn>
                  <a:cxn ang="0">
                    <a:pos x="228" y="164"/>
                  </a:cxn>
                  <a:cxn ang="0">
                    <a:pos x="220" y="195"/>
                  </a:cxn>
                  <a:cxn ang="0">
                    <a:pos x="265" y="173"/>
                  </a:cxn>
                  <a:cxn ang="0">
                    <a:pos x="282" y="204"/>
                  </a:cxn>
                  <a:cxn ang="0">
                    <a:pos x="293" y="222"/>
                  </a:cxn>
                  <a:cxn ang="0">
                    <a:pos x="290" y="248"/>
                  </a:cxn>
                  <a:cxn ang="0">
                    <a:pos x="315" y="222"/>
                  </a:cxn>
                  <a:cxn ang="0">
                    <a:pos x="324" y="247"/>
                  </a:cxn>
                  <a:cxn ang="0">
                    <a:pos x="329" y="288"/>
                  </a:cxn>
                  <a:cxn ang="0">
                    <a:pos x="320" y="313"/>
                  </a:cxn>
                  <a:cxn ang="0">
                    <a:pos x="323" y="344"/>
                  </a:cxn>
                  <a:cxn ang="0">
                    <a:pos x="325" y="360"/>
                  </a:cxn>
                  <a:cxn ang="0">
                    <a:pos x="322" y="389"/>
                  </a:cxn>
                  <a:cxn ang="0">
                    <a:pos x="303" y="410"/>
                  </a:cxn>
                  <a:cxn ang="0">
                    <a:pos x="249" y="426"/>
                  </a:cxn>
                  <a:cxn ang="0">
                    <a:pos x="248" y="444"/>
                  </a:cxn>
                  <a:cxn ang="0">
                    <a:pos x="229" y="475"/>
                  </a:cxn>
                  <a:cxn ang="0">
                    <a:pos x="205" y="464"/>
                  </a:cxn>
                  <a:cxn ang="0">
                    <a:pos x="187" y="473"/>
                  </a:cxn>
                  <a:cxn ang="0">
                    <a:pos x="172" y="424"/>
                  </a:cxn>
                  <a:cxn ang="0">
                    <a:pos x="144" y="384"/>
                  </a:cxn>
                </a:cxnLst>
                <a:rect l="0" t="0" r="r" b="b"/>
                <a:pathLst>
                  <a:path w="331" h="484">
                    <a:moveTo>
                      <a:pt x="137" y="376"/>
                    </a:moveTo>
                    <a:lnTo>
                      <a:pt x="132" y="371"/>
                    </a:lnTo>
                    <a:lnTo>
                      <a:pt x="124" y="351"/>
                    </a:lnTo>
                    <a:lnTo>
                      <a:pt x="123" y="344"/>
                    </a:lnTo>
                    <a:lnTo>
                      <a:pt x="116" y="336"/>
                    </a:lnTo>
                    <a:lnTo>
                      <a:pt x="109" y="334"/>
                    </a:lnTo>
                    <a:lnTo>
                      <a:pt x="99" y="341"/>
                    </a:lnTo>
                    <a:lnTo>
                      <a:pt x="94" y="328"/>
                    </a:lnTo>
                    <a:lnTo>
                      <a:pt x="87" y="317"/>
                    </a:lnTo>
                    <a:lnTo>
                      <a:pt x="81" y="317"/>
                    </a:lnTo>
                    <a:lnTo>
                      <a:pt x="78" y="325"/>
                    </a:lnTo>
                    <a:lnTo>
                      <a:pt x="55" y="322"/>
                    </a:lnTo>
                    <a:lnTo>
                      <a:pt x="51" y="307"/>
                    </a:lnTo>
                    <a:lnTo>
                      <a:pt x="42" y="297"/>
                    </a:lnTo>
                    <a:lnTo>
                      <a:pt x="40" y="291"/>
                    </a:lnTo>
                    <a:lnTo>
                      <a:pt x="22" y="275"/>
                    </a:lnTo>
                    <a:lnTo>
                      <a:pt x="18" y="268"/>
                    </a:lnTo>
                    <a:lnTo>
                      <a:pt x="1" y="245"/>
                    </a:lnTo>
                    <a:lnTo>
                      <a:pt x="0" y="227"/>
                    </a:lnTo>
                    <a:lnTo>
                      <a:pt x="2" y="205"/>
                    </a:lnTo>
                    <a:lnTo>
                      <a:pt x="6" y="189"/>
                    </a:lnTo>
                    <a:lnTo>
                      <a:pt x="15" y="182"/>
                    </a:lnTo>
                    <a:lnTo>
                      <a:pt x="28" y="179"/>
                    </a:lnTo>
                    <a:lnTo>
                      <a:pt x="35" y="189"/>
                    </a:lnTo>
                    <a:lnTo>
                      <a:pt x="43" y="194"/>
                    </a:lnTo>
                    <a:lnTo>
                      <a:pt x="44" y="195"/>
                    </a:lnTo>
                    <a:lnTo>
                      <a:pt x="42" y="202"/>
                    </a:lnTo>
                    <a:lnTo>
                      <a:pt x="48" y="209"/>
                    </a:lnTo>
                    <a:lnTo>
                      <a:pt x="59" y="212"/>
                    </a:lnTo>
                    <a:lnTo>
                      <a:pt x="64" y="217"/>
                    </a:lnTo>
                    <a:lnTo>
                      <a:pt x="65" y="228"/>
                    </a:lnTo>
                    <a:lnTo>
                      <a:pt x="69" y="236"/>
                    </a:lnTo>
                    <a:lnTo>
                      <a:pt x="71" y="244"/>
                    </a:lnTo>
                    <a:lnTo>
                      <a:pt x="89" y="245"/>
                    </a:lnTo>
                    <a:lnTo>
                      <a:pt x="97" y="241"/>
                    </a:lnTo>
                    <a:lnTo>
                      <a:pt x="99" y="236"/>
                    </a:lnTo>
                    <a:lnTo>
                      <a:pt x="105" y="238"/>
                    </a:lnTo>
                    <a:lnTo>
                      <a:pt x="113" y="236"/>
                    </a:lnTo>
                    <a:lnTo>
                      <a:pt x="124" y="223"/>
                    </a:lnTo>
                    <a:lnTo>
                      <a:pt x="119" y="214"/>
                    </a:lnTo>
                    <a:lnTo>
                      <a:pt x="116" y="196"/>
                    </a:lnTo>
                    <a:lnTo>
                      <a:pt x="120" y="196"/>
                    </a:lnTo>
                    <a:lnTo>
                      <a:pt x="128" y="206"/>
                    </a:lnTo>
                    <a:lnTo>
                      <a:pt x="132" y="204"/>
                    </a:lnTo>
                    <a:lnTo>
                      <a:pt x="132" y="190"/>
                    </a:lnTo>
                    <a:lnTo>
                      <a:pt x="129" y="183"/>
                    </a:lnTo>
                    <a:lnTo>
                      <a:pt x="119" y="182"/>
                    </a:lnTo>
                    <a:lnTo>
                      <a:pt x="116" y="171"/>
                    </a:lnTo>
                    <a:lnTo>
                      <a:pt x="112" y="168"/>
                    </a:lnTo>
                    <a:lnTo>
                      <a:pt x="112" y="155"/>
                    </a:lnTo>
                    <a:lnTo>
                      <a:pt x="110" y="144"/>
                    </a:lnTo>
                    <a:lnTo>
                      <a:pt x="112" y="140"/>
                    </a:lnTo>
                    <a:lnTo>
                      <a:pt x="121" y="137"/>
                    </a:lnTo>
                    <a:lnTo>
                      <a:pt x="137" y="151"/>
                    </a:lnTo>
                    <a:lnTo>
                      <a:pt x="140" y="146"/>
                    </a:lnTo>
                    <a:lnTo>
                      <a:pt x="118" y="113"/>
                    </a:lnTo>
                    <a:lnTo>
                      <a:pt x="114" y="119"/>
                    </a:lnTo>
                    <a:lnTo>
                      <a:pt x="113" y="128"/>
                    </a:lnTo>
                    <a:lnTo>
                      <a:pt x="104" y="131"/>
                    </a:lnTo>
                    <a:lnTo>
                      <a:pt x="93" y="134"/>
                    </a:lnTo>
                    <a:lnTo>
                      <a:pt x="77" y="123"/>
                    </a:lnTo>
                    <a:lnTo>
                      <a:pt x="69" y="107"/>
                    </a:lnTo>
                    <a:lnTo>
                      <a:pt x="61" y="105"/>
                    </a:lnTo>
                    <a:lnTo>
                      <a:pt x="59" y="89"/>
                    </a:lnTo>
                    <a:lnTo>
                      <a:pt x="60" y="78"/>
                    </a:lnTo>
                    <a:lnTo>
                      <a:pt x="80" y="78"/>
                    </a:lnTo>
                    <a:lnTo>
                      <a:pt x="87" y="85"/>
                    </a:lnTo>
                    <a:lnTo>
                      <a:pt x="89" y="92"/>
                    </a:lnTo>
                    <a:lnTo>
                      <a:pt x="99" y="98"/>
                    </a:lnTo>
                    <a:lnTo>
                      <a:pt x="102" y="92"/>
                    </a:lnTo>
                    <a:lnTo>
                      <a:pt x="98" y="80"/>
                    </a:lnTo>
                    <a:lnTo>
                      <a:pt x="98" y="71"/>
                    </a:lnTo>
                    <a:lnTo>
                      <a:pt x="85" y="67"/>
                    </a:lnTo>
                    <a:lnTo>
                      <a:pt x="80" y="59"/>
                    </a:lnTo>
                    <a:lnTo>
                      <a:pt x="71" y="59"/>
                    </a:lnTo>
                    <a:lnTo>
                      <a:pt x="66" y="45"/>
                    </a:lnTo>
                    <a:lnTo>
                      <a:pt x="77" y="32"/>
                    </a:lnTo>
                    <a:lnTo>
                      <a:pt x="96" y="21"/>
                    </a:lnTo>
                    <a:lnTo>
                      <a:pt x="101" y="28"/>
                    </a:lnTo>
                    <a:lnTo>
                      <a:pt x="114" y="32"/>
                    </a:lnTo>
                    <a:lnTo>
                      <a:pt x="124" y="39"/>
                    </a:lnTo>
                    <a:lnTo>
                      <a:pt x="126" y="32"/>
                    </a:lnTo>
                    <a:lnTo>
                      <a:pt x="126" y="24"/>
                    </a:lnTo>
                    <a:lnTo>
                      <a:pt x="113" y="19"/>
                    </a:lnTo>
                    <a:lnTo>
                      <a:pt x="109" y="12"/>
                    </a:lnTo>
                    <a:lnTo>
                      <a:pt x="119" y="5"/>
                    </a:lnTo>
                    <a:lnTo>
                      <a:pt x="129" y="0"/>
                    </a:lnTo>
                    <a:lnTo>
                      <a:pt x="135" y="5"/>
                    </a:lnTo>
                    <a:lnTo>
                      <a:pt x="144" y="21"/>
                    </a:lnTo>
                    <a:lnTo>
                      <a:pt x="152" y="22"/>
                    </a:lnTo>
                    <a:lnTo>
                      <a:pt x="164" y="32"/>
                    </a:lnTo>
                    <a:lnTo>
                      <a:pt x="175" y="37"/>
                    </a:lnTo>
                    <a:lnTo>
                      <a:pt x="188" y="34"/>
                    </a:lnTo>
                    <a:lnTo>
                      <a:pt x="193" y="38"/>
                    </a:lnTo>
                    <a:lnTo>
                      <a:pt x="217" y="31"/>
                    </a:lnTo>
                    <a:lnTo>
                      <a:pt x="248" y="8"/>
                    </a:lnTo>
                    <a:lnTo>
                      <a:pt x="274" y="1"/>
                    </a:lnTo>
                    <a:lnTo>
                      <a:pt x="276" y="8"/>
                    </a:lnTo>
                    <a:lnTo>
                      <a:pt x="288" y="26"/>
                    </a:lnTo>
                    <a:lnTo>
                      <a:pt x="295" y="28"/>
                    </a:lnTo>
                    <a:lnTo>
                      <a:pt x="293" y="51"/>
                    </a:lnTo>
                    <a:lnTo>
                      <a:pt x="284" y="66"/>
                    </a:lnTo>
                    <a:lnTo>
                      <a:pt x="270" y="69"/>
                    </a:lnTo>
                    <a:lnTo>
                      <a:pt x="266" y="75"/>
                    </a:lnTo>
                    <a:lnTo>
                      <a:pt x="270" y="76"/>
                    </a:lnTo>
                    <a:lnTo>
                      <a:pt x="281" y="86"/>
                    </a:lnTo>
                    <a:lnTo>
                      <a:pt x="284" y="94"/>
                    </a:lnTo>
                    <a:lnTo>
                      <a:pt x="282" y="112"/>
                    </a:lnTo>
                    <a:lnTo>
                      <a:pt x="279" y="108"/>
                    </a:lnTo>
                    <a:lnTo>
                      <a:pt x="268" y="112"/>
                    </a:lnTo>
                    <a:lnTo>
                      <a:pt x="250" y="130"/>
                    </a:lnTo>
                    <a:lnTo>
                      <a:pt x="241" y="148"/>
                    </a:lnTo>
                    <a:lnTo>
                      <a:pt x="233" y="155"/>
                    </a:lnTo>
                    <a:lnTo>
                      <a:pt x="228" y="164"/>
                    </a:lnTo>
                    <a:lnTo>
                      <a:pt x="221" y="172"/>
                    </a:lnTo>
                    <a:lnTo>
                      <a:pt x="220" y="184"/>
                    </a:lnTo>
                    <a:lnTo>
                      <a:pt x="220" y="195"/>
                    </a:lnTo>
                    <a:lnTo>
                      <a:pt x="242" y="172"/>
                    </a:lnTo>
                    <a:lnTo>
                      <a:pt x="257" y="167"/>
                    </a:lnTo>
                    <a:lnTo>
                      <a:pt x="265" y="173"/>
                    </a:lnTo>
                    <a:lnTo>
                      <a:pt x="280" y="189"/>
                    </a:lnTo>
                    <a:lnTo>
                      <a:pt x="279" y="201"/>
                    </a:lnTo>
                    <a:lnTo>
                      <a:pt x="282" y="204"/>
                    </a:lnTo>
                    <a:lnTo>
                      <a:pt x="285" y="215"/>
                    </a:lnTo>
                    <a:lnTo>
                      <a:pt x="290" y="216"/>
                    </a:lnTo>
                    <a:lnTo>
                      <a:pt x="293" y="222"/>
                    </a:lnTo>
                    <a:lnTo>
                      <a:pt x="295" y="228"/>
                    </a:lnTo>
                    <a:lnTo>
                      <a:pt x="290" y="238"/>
                    </a:lnTo>
                    <a:lnTo>
                      <a:pt x="290" y="248"/>
                    </a:lnTo>
                    <a:lnTo>
                      <a:pt x="303" y="236"/>
                    </a:lnTo>
                    <a:lnTo>
                      <a:pt x="314" y="234"/>
                    </a:lnTo>
                    <a:lnTo>
                      <a:pt x="315" y="222"/>
                    </a:lnTo>
                    <a:lnTo>
                      <a:pt x="322" y="232"/>
                    </a:lnTo>
                    <a:lnTo>
                      <a:pt x="322" y="242"/>
                    </a:lnTo>
                    <a:lnTo>
                      <a:pt x="324" y="247"/>
                    </a:lnTo>
                    <a:lnTo>
                      <a:pt x="331" y="274"/>
                    </a:lnTo>
                    <a:lnTo>
                      <a:pt x="331" y="282"/>
                    </a:lnTo>
                    <a:lnTo>
                      <a:pt x="329" y="288"/>
                    </a:lnTo>
                    <a:lnTo>
                      <a:pt x="319" y="300"/>
                    </a:lnTo>
                    <a:lnTo>
                      <a:pt x="314" y="301"/>
                    </a:lnTo>
                    <a:lnTo>
                      <a:pt x="320" y="313"/>
                    </a:lnTo>
                    <a:lnTo>
                      <a:pt x="323" y="322"/>
                    </a:lnTo>
                    <a:lnTo>
                      <a:pt x="324" y="338"/>
                    </a:lnTo>
                    <a:lnTo>
                      <a:pt x="323" y="344"/>
                    </a:lnTo>
                    <a:lnTo>
                      <a:pt x="315" y="355"/>
                    </a:lnTo>
                    <a:lnTo>
                      <a:pt x="323" y="354"/>
                    </a:lnTo>
                    <a:lnTo>
                      <a:pt x="325" y="360"/>
                    </a:lnTo>
                    <a:lnTo>
                      <a:pt x="327" y="373"/>
                    </a:lnTo>
                    <a:lnTo>
                      <a:pt x="327" y="385"/>
                    </a:lnTo>
                    <a:lnTo>
                      <a:pt x="322" y="389"/>
                    </a:lnTo>
                    <a:lnTo>
                      <a:pt x="318" y="384"/>
                    </a:lnTo>
                    <a:lnTo>
                      <a:pt x="307" y="393"/>
                    </a:lnTo>
                    <a:lnTo>
                      <a:pt x="303" y="410"/>
                    </a:lnTo>
                    <a:lnTo>
                      <a:pt x="280" y="428"/>
                    </a:lnTo>
                    <a:lnTo>
                      <a:pt x="266" y="422"/>
                    </a:lnTo>
                    <a:lnTo>
                      <a:pt x="249" y="426"/>
                    </a:lnTo>
                    <a:lnTo>
                      <a:pt x="238" y="422"/>
                    </a:lnTo>
                    <a:lnTo>
                      <a:pt x="236" y="428"/>
                    </a:lnTo>
                    <a:lnTo>
                      <a:pt x="248" y="444"/>
                    </a:lnTo>
                    <a:lnTo>
                      <a:pt x="248" y="454"/>
                    </a:lnTo>
                    <a:lnTo>
                      <a:pt x="231" y="467"/>
                    </a:lnTo>
                    <a:lnTo>
                      <a:pt x="229" y="475"/>
                    </a:lnTo>
                    <a:lnTo>
                      <a:pt x="221" y="483"/>
                    </a:lnTo>
                    <a:lnTo>
                      <a:pt x="212" y="484"/>
                    </a:lnTo>
                    <a:lnTo>
                      <a:pt x="205" y="464"/>
                    </a:lnTo>
                    <a:lnTo>
                      <a:pt x="199" y="465"/>
                    </a:lnTo>
                    <a:lnTo>
                      <a:pt x="195" y="473"/>
                    </a:lnTo>
                    <a:lnTo>
                      <a:pt x="187" y="473"/>
                    </a:lnTo>
                    <a:lnTo>
                      <a:pt x="182" y="454"/>
                    </a:lnTo>
                    <a:lnTo>
                      <a:pt x="178" y="431"/>
                    </a:lnTo>
                    <a:lnTo>
                      <a:pt x="172" y="424"/>
                    </a:lnTo>
                    <a:lnTo>
                      <a:pt x="167" y="406"/>
                    </a:lnTo>
                    <a:lnTo>
                      <a:pt x="158" y="394"/>
                    </a:lnTo>
                    <a:lnTo>
                      <a:pt x="144" y="384"/>
                    </a:lnTo>
                    <a:lnTo>
                      <a:pt x="137" y="37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8" name="任意多边形: 形状 247"/>
              <p:cNvSpPr>
                <a:spLocks noChangeAspect="1"/>
              </p:cNvSpPr>
              <p:nvPr/>
            </p:nvSpPr>
            <p:spPr bwMode="gray">
              <a:xfrm>
                <a:off x="1388" y="1141"/>
                <a:ext cx="59" cy="76"/>
              </a:xfrm>
              <a:custGeom>
                <a:avLst/>
                <a:gdLst/>
                <a:ahLst/>
                <a:cxnLst>
                  <a:cxn ang="0">
                    <a:pos x="281" y="171"/>
                  </a:cxn>
                  <a:cxn ang="0">
                    <a:pos x="266" y="206"/>
                  </a:cxn>
                  <a:cxn ang="0">
                    <a:pos x="291" y="237"/>
                  </a:cxn>
                  <a:cxn ang="0">
                    <a:pos x="279" y="244"/>
                  </a:cxn>
                  <a:cxn ang="0">
                    <a:pos x="260" y="249"/>
                  </a:cxn>
                  <a:cxn ang="0">
                    <a:pos x="265" y="259"/>
                  </a:cxn>
                  <a:cxn ang="0">
                    <a:pos x="259" y="280"/>
                  </a:cxn>
                  <a:cxn ang="0">
                    <a:pos x="253" y="286"/>
                  </a:cxn>
                  <a:cxn ang="0">
                    <a:pos x="271" y="338"/>
                  </a:cxn>
                  <a:cxn ang="0">
                    <a:pos x="258" y="334"/>
                  </a:cxn>
                  <a:cxn ang="0">
                    <a:pos x="250" y="345"/>
                  </a:cxn>
                  <a:cxn ang="0">
                    <a:pos x="230" y="372"/>
                  </a:cxn>
                  <a:cxn ang="0">
                    <a:pos x="208" y="370"/>
                  </a:cxn>
                  <a:cxn ang="0">
                    <a:pos x="190" y="371"/>
                  </a:cxn>
                  <a:cxn ang="0">
                    <a:pos x="177" y="364"/>
                  </a:cxn>
                  <a:cxn ang="0">
                    <a:pos x="130" y="373"/>
                  </a:cxn>
                  <a:cxn ang="0">
                    <a:pos x="119" y="327"/>
                  </a:cxn>
                  <a:cxn ang="0">
                    <a:pos x="136" y="303"/>
                  </a:cxn>
                  <a:cxn ang="0">
                    <a:pos x="113" y="280"/>
                  </a:cxn>
                  <a:cxn ang="0">
                    <a:pos x="141" y="270"/>
                  </a:cxn>
                  <a:cxn ang="0">
                    <a:pos x="155" y="256"/>
                  </a:cxn>
                  <a:cxn ang="0">
                    <a:pos x="168" y="237"/>
                  </a:cxn>
                  <a:cxn ang="0">
                    <a:pos x="211" y="214"/>
                  </a:cxn>
                  <a:cxn ang="0">
                    <a:pos x="172" y="214"/>
                  </a:cxn>
                  <a:cxn ang="0">
                    <a:pos x="129" y="225"/>
                  </a:cxn>
                  <a:cxn ang="0">
                    <a:pos x="60" y="242"/>
                  </a:cxn>
                  <a:cxn ang="0">
                    <a:pos x="4" y="256"/>
                  </a:cxn>
                  <a:cxn ang="0">
                    <a:pos x="10" y="222"/>
                  </a:cxn>
                  <a:cxn ang="0">
                    <a:pos x="31" y="215"/>
                  </a:cxn>
                  <a:cxn ang="0">
                    <a:pos x="42" y="183"/>
                  </a:cxn>
                  <a:cxn ang="0">
                    <a:pos x="83" y="205"/>
                  </a:cxn>
                  <a:cxn ang="0">
                    <a:pos x="69" y="166"/>
                  </a:cxn>
                  <a:cxn ang="0">
                    <a:pos x="51" y="149"/>
                  </a:cxn>
                  <a:cxn ang="0">
                    <a:pos x="33" y="109"/>
                  </a:cxn>
                  <a:cxn ang="0">
                    <a:pos x="43" y="65"/>
                  </a:cxn>
                  <a:cxn ang="0">
                    <a:pos x="77" y="57"/>
                  </a:cxn>
                  <a:cxn ang="0">
                    <a:pos x="96" y="82"/>
                  </a:cxn>
                  <a:cxn ang="0">
                    <a:pos x="114" y="133"/>
                  </a:cxn>
                  <a:cxn ang="0">
                    <a:pos x="134" y="147"/>
                  </a:cxn>
                  <a:cxn ang="0">
                    <a:pos x="171" y="156"/>
                  </a:cxn>
                  <a:cxn ang="0">
                    <a:pos x="158" y="113"/>
                  </a:cxn>
                  <a:cxn ang="0">
                    <a:pos x="125" y="93"/>
                  </a:cxn>
                  <a:cxn ang="0">
                    <a:pos x="141" y="82"/>
                  </a:cxn>
                  <a:cxn ang="0">
                    <a:pos x="96" y="45"/>
                  </a:cxn>
                  <a:cxn ang="0">
                    <a:pos x="129" y="7"/>
                  </a:cxn>
                  <a:cxn ang="0">
                    <a:pos x="183" y="28"/>
                  </a:cxn>
                  <a:cxn ang="0">
                    <a:pos x="205" y="45"/>
                  </a:cxn>
                  <a:cxn ang="0">
                    <a:pos x="216" y="15"/>
                  </a:cxn>
                  <a:cxn ang="0">
                    <a:pos x="237" y="0"/>
                  </a:cxn>
                  <a:cxn ang="0">
                    <a:pos x="246" y="26"/>
                  </a:cxn>
                  <a:cxn ang="0">
                    <a:pos x="274" y="72"/>
                  </a:cxn>
                  <a:cxn ang="0">
                    <a:pos x="280" y="134"/>
                  </a:cxn>
                </a:cxnLst>
                <a:rect l="0" t="0" r="r" b="b"/>
                <a:pathLst>
                  <a:path w="292" h="380">
                    <a:moveTo>
                      <a:pt x="281" y="160"/>
                    </a:moveTo>
                    <a:lnTo>
                      <a:pt x="282" y="162"/>
                    </a:lnTo>
                    <a:lnTo>
                      <a:pt x="281" y="165"/>
                    </a:lnTo>
                    <a:lnTo>
                      <a:pt x="281" y="171"/>
                    </a:lnTo>
                    <a:lnTo>
                      <a:pt x="282" y="177"/>
                    </a:lnTo>
                    <a:lnTo>
                      <a:pt x="281" y="187"/>
                    </a:lnTo>
                    <a:lnTo>
                      <a:pt x="268" y="198"/>
                    </a:lnTo>
                    <a:lnTo>
                      <a:pt x="266" y="206"/>
                    </a:lnTo>
                    <a:lnTo>
                      <a:pt x="285" y="213"/>
                    </a:lnTo>
                    <a:lnTo>
                      <a:pt x="291" y="210"/>
                    </a:lnTo>
                    <a:lnTo>
                      <a:pt x="292" y="224"/>
                    </a:lnTo>
                    <a:lnTo>
                      <a:pt x="291" y="237"/>
                    </a:lnTo>
                    <a:lnTo>
                      <a:pt x="290" y="267"/>
                    </a:lnTo>
                    <a:lnTo>
                      <a:pt x="292" y="285"/>
                    </a:lnTo>
                    <a:lnTo>
                      <a:pt x="284" y="254"/>
                    </a:lnTo>
                    <a:lnTo>
                      <a:pt x="279" y="244"/>
                    </a:lnTo>
                    <a:lnTo>
                      <a:pt x="274" y="240"/>
                    </a:lnTo>
                    <a:lnTo>
                      <a:pt x="270" y="244"/>
                    </a:lnTo>
                    <a:lnTo>
                      <a:pt x="263" y="242"/>
                    </a:lnTo>
                    <a:lnTo>
                      <a:pt x="260" y="249"/>
                    </a:lnTo>
                    <a:lnTo>
                      <a:pt x="268" y="254"/>
                    </a:lnTo>
                    <a:lnTo>
                      <a:pt x="269" y="263"/>
                    </a:lnTo>
                    <a:lnTo>
                      <a:pt x="268" y="267"/>
                    </a:lnTo>
                    <a:lnTo>
                      <a:pt x="265" y="259"/>
                    </a:lnTo>
                    <a:lnTo>
                      <a:pt x="258" y="264"/>
                    </a:lnTo>
                    <a:lnTo>
                      <a:pt x="255" y="270"/>
                    </a:lnTo>
                    <a:lnTo>
                      <a:pt x="263" y="279"/>
                    </a:lnTo>
                    <a:lnTo>
                      <a:pt x="259" y="280"/>
                    </a:lnTo>
                    <a:lnTo>
                      <a:pt x="258" y="285"/>
                    </a:lnTo>
                    <a:lnTo>
                      <a:pt x="260" y="291"/>
                    </a:lnTo>
                    <a:lnTo>
                      <a:pt x="258" y="292"/>
                    </a:lnTo>
                    <a:lnTo>
                      <a:pt x="253" y="286"/>
                    </a:lnTo>
                    <a:lnTo>
                      <a:pt x="248" y="302"/>
                    </a:lnTo>
                    <a:lnTo>
                      <a:pt x="249" y="308"/>
                    </a:lnTo>
                    <a:lnTo>
                      <a:pt x="254" y="306"/>
                    </a:lnTo>
                    <a:lnTo>
                      <a:pt x="271" y="338"/>
                    </a:lnTo>
                    <a:lnTo>
                      <a:pt x="274" y="345"/>
                    </a:lnTo>
                    <a:lnTo>
                      <a:pt x="269" y="349"/>
                    </a:lnTo>
                    <a:lnTo>
                      <a:pt x="263" y="345"/>
                    </a:lnTo>
                    <a:lnTo>
                      <a:pt x="258" y="334"/>
                    </a:lnTo>
                    <a:lnTo>
                      <a:pt x="254" y="330"/>
                    </a:lnTo>
                    <a:lnTo>
                      <a:pt x="248" y="332"/>
                    </a:lnTo>
                    <a:lnTo>
                      <a:pt x="248" y="339"/>
                    </a:lnTo>
                    <a:lnTo>
                      <a:pt x="250" y="345"/>
                    </a:lnTo>
                    <a:lnTo>
                      <a:pt x="250" y="350"/>
                    </a:lnTo>
                    <a:lnTo>
                      <a:pt x="255" y="359"/>
                    </a:lnTo>
                    <a:lnTo>
                      <a:pt x="255" y="369"/>
                    </a:lnTo>
                    <a:lnTo>
                      <a:pt x="230" y="372"/>
                    </a:lnTo>
                    <a:lnTo>
                      <a:pt x="228" y="365"/>
                    </a:lnTo>
                    <a:lnTo>
                      <a:pt x="219" y="375"/>
                    </a:lnTo>
                    <a:lnTo>
                      <a:pt x="211" y="375"/>
                    </a:lnTo>
                    <a:lnTo>
                      <a:pt x="208" y="370"/>
                    </a:lnTo>
                    <a:lnTo>
                      <a:pt x="209" y="360"/>
                    </a:lnTo>
                    <a:lnTo>
                      <a:pt x="203" y="364"/>
                    </a:lnTo>
                    <a:lnTo>
                      <a:pt x="201" y="373"/>
                    </a:lnTo>
                    <a:lnTo>
                      <a:pt x="190" y="371"/>
                    </a:lnTo>
                    <a:lnTo>
                      <a:pt x="190" y="360"/>
                    </a:lnTo>
                    <a:lnTo>
                      <a:pt x="188" y="369"/>
                    </a:lnTo>
                    <a:lnTo>
                      <a:pt x="180" y="372"/>
                    </a:lnTo>
                    <a:lnTo>
                      <a:pt x="177" y="364"/>
                    </a:lnTo>
                    <a:lnTo>
                      <a:pt x="179" y="354"/>
                    </a:lnTo>
                    <a:lnTo>
                      <a:pt x="167" y="380"/>
                    </a:lnTo>
                    <a:lnTo>
                      <a:pt x="144" y="380"/>
                    </a:lnTo>
                    <a:lnTo>
                      <a:pt x="130" y="373"/>
                    </a:lnTo>
                    <a:lnTo>
                      <a:pt x="123" y="365"/>
                    </a:lnTo>
                    <a:lnTo>
                      <a:pt x="122" y="339"/>
                    </a:lnTo>
                    <a:lnTo>
                      <a:pt x="118" y="332"/>
                    </a:lnTo>
                    <a:lnTo>
                      <a:pt x="119" y="327"/>
                    </a:lnTo>
                    <a:lnTo>
                      <a:pt x="142" y="327"/>
                    </a:lnTo>
                    <a:lnTo>
                      <a:pt x="147" y="322"/>
                    </a:lnTo>
                    <a:lnTo>
                      <a:pt x="131" y="319"/>
                    </a:lnTo>
                    <a:lnTo>
                      <a:pt x="136" y="303"/>
                    </a:lnTo>
                    <a:lnTo>
                      <a:pt x="119" y="310"/>
                    </a:lnTo>
                    <a:lnTo>
                      <a:pt x="115" y="300"/>
                    </a:lnTo>
                    <a:lnTo>
                      <a:pt x="128" y="291"/>
                    </a:lnTo>
                    <a:lnTo>
                      <a:pt x="113" y="280"/>
                    </a:lnTo>
                    <a:lnTo>
                      <a:pt x="131" y="276"/>
                    </a:lnTo>
                    <a:lnTo>
                      <a:pt x="141" y="279"/>
                    </a:lnTo>
                    <a:lnTo>
                      <a:pt x="145" y="273"/>
                    </a:lnTo>
                    <a:lnTo>
                      <a:pt x="141" y="270"/>
                    </a:lnTo>
                    <a:lnTo>
                      <a:pt x="162" y="268"/>
                    </a:lnTo>
                    <a:lnTo>
                      <a:pt x="163" y="262"/>
                    </a:lnTo>
                    <a:lnTo>
                      <a:pt x="141" y="265"/>
                    </a:lnTo>
                    <a:lnTo>
                      <a:pt x="155" y="256"/>
                    </a:lnTo>
                    <a:lnTo>
                      <a:pt x="152" y="252"/>
                    </a:lnTo>
                    <a:lnTo>
                      <a:pt x="156" y="247"/>
                    </a:lnTo>
                    <a:lnTo>
                      <a:pt x="169" y="242"/>
                    </a:lnTo>
                    <a:lnTo>
                      <a:pt x="168" y="237"/>
                    </a:lnTo>
                    <a:lnTo>
                      <a:pt x="163" y="232"/>
                    </a:lnTo>
                    <a:lnTo>
                      <a:pt x="166" y="225"/>
                    </a:lnTo>
                    <a:lnTo>
                      <a:pt x="204" y="219"/>
                    </a:lnTo>
                    <a:lnTo>
                      <a:pt x="211" y="214"/>
                    </a:lnTo>
                    <a:lnTo>
                      <a:pt x="210" y="209"/>
                    </a:lnTo>
                    <a:lnTo>
                      <a:pt x="203" y="214"/>
                    </a:lnTo>
                    <a:lnTo>
                      <a:pt x="174" y="216"/>
                    </a:lnTo>
                    <a:lnTo>
                      <a:pt x="172" y="214"/>
                    </a:lnTo>
                    <a:lnTo>
                      <a:pt x="163" y="220"/>
                    </a:lnTo>
                    <a:lnTo>
                      <a:pt x="153" y="219"/>
                    </a:lnTo>
                    <a:lnTo>
                      <a:pt x="135" y="227"/>
                    </a:lnTo>
                    <a:lnTo>
                      <a:pt x="129" y="225"/>
                    </a:lnTo>
                    <a:lnTo>
                      <a:pt x="92" y="241"/>
                    </a:lnTo>
                    <a:lnTo>
                      <a:pt x="72" y="240"/>
                    </a:lnTo>
                    <a:lnTo>
                      <a:pt x="67" y="248"/>
                    </a:lnTo>
                    <a:lnTo>
                      <a:pt x="60" y="242"/>
                    </a:lnTo>
                    <a:lnTo>
                      <a:pt x="50" y="252"/>
                    </a:lnTo>
                    <a:lnTo>
                      <a:pt x="26" y="254"/>
                    </a:lnTo>
                    <a:lnTo>
                      <a:pt x="17" y="263"/>
                    </a:lnTo>
                    <a:lnTo>
                      <a:pt x="4" y="256"/>
                    </a:lnTo>
                    <a:lnTo>
                      <a:pt x="0" y="242"/>
                    </a:lnTo>
                    <a:lnTo>
                      <a:pt x="8" y="240"/>
                    </a:lnTo>
                    <a:lnTo>
                      <a:pt x="7" y="232"/>
                    </a:lnTo>
                    <a:lnTo>
                      <a:pt x="10" y="222"/>
                    </a:lnTo>
                    <a:lnTo>
                      <a:pt x="18" y="220"/>
                    </a:lnTo>
                    <a:lnTo>
                      <a:pt x="39" y="227"/>
                    </a:lnTo>
                    <a:lnTo>
                      <a:pt x="37" y="219"/>
                    </a:lnTo>
                    <a:lnTo>
                      <a:pt x="31" y="215"/>
                    </a:lnTo>
                    <a:lnTo>
                      <a:pt x="33" y="206"/>
                    </a:lnTo>
                    <a:lnTo>
                      <a:pt x="27" y="206"/>
                    </a:lnTo>
                    <a:lnTo>
                      <a:pt x="28" y="193"/>
                    </a:lnTo>
                    <a:lnTo>
                      <a:pt x="42" y="183"/>
                    </a:lnTo>
                    <a:lnTo>
                      <a:pt x="49" y="183"/>
                    </a:lnTo>
                    <a:lnTo>
                      <a:pt x="67" y="198"/>
                    </a:lnTo>
                    <a:lnTo>
                      <a:pt x="71" y="209"/>
                    </a:lnTo>
                    <a:lnTo>
                      <a:pt x="83" y="205"/>
                    </a:lnTo>
                    <a:lnTo>
                      <a:pt x="82" y="195"/>
                    </a:lnTo>
                    <a:lnTo>
                      <a:pt x="81" y="187"/>
                    </a:lnTo>
                    <a:lnTo>
                      <a:pt x="65" y="176"/>
                    </a:lnTo>
                    <a:lnTo>
                      <a:pt x="69" y="166"/>
                    </a:lnTo>
                    <a:lnTo>
                      <a:pt x="77" y="156"/>
                    </a:lnTo>
                    <a:lnTo>
                      <a:pt x="77" y="150"/>
                    </a:lnTo>
                    <a:lnTo>
                      <a:pt x="53" y="161"/>
                    </a:lnTo>
                    <a:lnTo>
                      <a:pt x="51" y="149"/>
                    </a:lnTo>
                    <a:lnTo>
                      <a:pt x="44" y="136"/>
                    </a:lnTo>
                    <a:lnTo>
                      <a:pt x="44" y="122"/>
                    </a:lnTo>
                    <a:lnTo>
                      <a:pt x="48" y="109"/>
                    </a:lnTo>
                    <a:lnTo>
                      <a:pt x="33" y="109"/>
                    </a:lnTo>
                    <a:lnTo>
                      <a:pt x="34" y="95"/>
                    </a:lnTo>
                    <a:lnTo>
                      <a:pt x="33" y="85"/>
                    </a:lnTo>
                    <a:lnTo>
                      <a:pt x="44" y="66"/>
                    </a:lnTo>
                    <a:lnTo>
                      <a:pt x="43" y="65"/>
                    </a:lnTo>
                    <a:lnTo>
                      <a:pt x="47" y="55"/>
                    </a:lnTo>
                    <a:lnTo>
                      <a:pt x="53" y="50"/>
                    </a:lnTo>
                    <a:lnTo>
                      <a:pt x="74" y="58"/>
                    </a:lnTo>
                    <a:lnTo>
                      <a:pt x="77" y="57"/>
                    </a:lnTo>
                    <a:lnTo>
                      <a:pt x="81" y="63"/>
                    </a:lnTo>
                    <a:lnTo>
                      <a:pt x="81" y="74"/>
                    </a:lnTo>
                    <a:lnTo>
                      <a:pt x="85" y="72"/>
                    </a:lnTo>
                    <a:lnTo>
                      <a:pt x="96" y="82"/>
                    </a:lnTo>
                    <a:lnTo>
                      <a:pt x="90" y="93"/>
                    </a:lnTo>
                    <a:lnTo>
                      <a:pt x="110" y="123"/>
                    </a:lnTo>
                    <a:lnTo>
                      <a:pt x="110" y="127"/>
                    </a:lnTo>
                    <a:lnTo>
                      <a:pt x="114" y="133"/>
                    </a:lnTo>
                    <a:lnTo>
                      <a:pt x="122" y="129"/>
                    </a:lnTo>
                    <a:lnTo>
                      <a:pt x="128" y="131"/>
                    </a:lnTo>
                    <a:lnTo>
                      <a:pt x="122" y="140"/>
                    </a:lnTo>
                    <a:lnTo>
                      <a:pt x="134" y="147"/>
                    </a:lnTo>
                    <a:lnTo>
                      <a:pt x="150" y="165"/>
                    </a:lnTo>
                    <a:lnTo>
                      <a:pt x="161" y="167"/>
                    </a:lnTo>
                    <a:lnTo>
                      <a:pt x="169" y="160"/>
                    </a:lnTo>
                    <a:lnTo>
                      <a:pt x="171" y="156"/>
                    </a:lnTo>
                    <a:lnTo>
                      <a:pt x="161" y="158"/>
                    </a:lnTo>
                    <a:lnTo>
                      <a:pt x="152" y="144"/>
                    </a:lnTo>
                    <a:lnTo>
                      <a:pt x="142" y="117"/>
                    </a:lnTo>
                    <a:lnTo>
                      <a:pt x="158" y="113"/>
                    </a:lnTo>
                    <a:lnTo>
                      <a:pt x="153" y="104"/>
                    </a:lnTo>
                    <a:lnTo>
                      <a:pt x="130" y="108"/>
                    </a:lnTo>
                    <a:lnTo>
                      <a:pt x="122" y="100"/>
                    </a:lnTo>
                    <a:lnTo>
                      <a:pt x="125" y="93"/>
                    </a:lnTo>
                    <a:lnTo>
                      <a:pt x="137" y="93"/>
                    </a:lnTo>
                    <a:lnTo>
                      <a:pt x="140" y="86"/>
                    </a:lnTo>
                    <a:lnTo>
                      <a:pt x="147" y="86"/>
                    </a:lnTo>
                    <a:lnTo>
                      <a:pt x="141" y="82"/>
                    </a:lnTo>
                    <a:lnTo>
                      <a:pt x="133" y="71"/>
                    </a:lnTo>
                    <a:lnTo>
                      <a:pt x="115" y="71"/>
                    </a:lnTo>
                    <a:lnTo>
                      <a:pt x="107" y="64"/>
                    </a:lnTo>
                    <a:lnTo>
                      <a:pt x="96" y="45"/>
                    </a:lnTo>
                    <a:lnTo>
                      <a:pt x="97" y="38"/>
                    </a:lnTo>
                    <a:lnTo>
                      <a:pt x="108" y="37"/>
                    </a:lnTo>
                    <a:lnTo>
                      <a:pt x="112" y="21"/>
                    </a:lnTo>
                    <a:lnTo>
                      <a:pt x="129" y="7"/>
                    </a:lnTo>
                    <a:lnTo>
                      <a:pt x="153" y="11"/>
                    </a:lnTo>
                    <a:lnTo>
                      <a:pt x="168" y="6"/>
                    </a:lnTo>
                    <a:lnTo>
                      <a:pt x="172" y="16"/>
                    </a:lnTo>
                    <a:lnTo>
                      <a:pt x="183" y="28"/>
                    </a:lnTo>
                    <a:lnTo>
                      <a:pt x="204" y="36"/>
                    </a:lnTo>
                    <a:lnTo>
                      <a:pt x="201" y="45"/>
                    </a:lnTo>
                    <a:lnTo>
                      <a:pt x="203" y="52"/>
                    </a:lnTo>
                    <a:lnTo>
                      <a:pt x="205" y="45"/>
                    </a:lnTo>
                    <a:lnTo>
                      <a:pt x="216" y="49"/>
                    </a:lnTo>
                    <a:lnTo>
                      <a:pt x="220" y="39"/>
                    </a:lnTo>
                    <a:lnTo>
                      <a:pt x="212" y="21"/>
                    </a:lnTo>
                    <a:lnTo>
                      <a:pt x="216" y="15"/>
                    </a:lnTo>
                    <a:lnTo>
                      <a:pt x="231" y="18"/>
                    </a:lnTo>
                    <a:lnTo>
                      <a:pt x="235" y="6"/>
                    </a:lnTo>
                    <a:lnTo>
                      <a:pt x="219" y="0"/>
                    </a:lnTo>
                    <a:lnTo>
                      <a:pt x="237" y="0"/>
                    </a:lnTo>
                    <a:lnTo>
                      <a:pt x="243" y="11"/>
                    </a:lnTo>
                    <a:lnTo>
                      <a:pt x="255" y="22"/>
                    </a:lnTo>
                    <a:lnTo>
                      <a:pt x="242" y="20"/>
                    </a:lnTo>
                    <a:lnTo>
                      <a:pt x="246" y="26"/>
                    </a:lnTo>
                    <a:lnTo>
                      <a:pt x="265" y="33"/>
                    </a:lnTo>
                    <a:lnTo>
                      <a:pt x="276" y="48"/>
                    </a:lnTo>
                    <a:lnTo>
                      <a:pt x="278" y="60"/>
                    </a:lnTo>
                    <a:lnTo>
                      <a:pt x="274" y="72"/>
                    </a:lnTo>
                    <a:lnTo>
                      <a:pt x="274" y="90"/>
                    </a:lnTo>
                    <a:lnTo>
                      <a:pt x="282" y="107"/>
                    </a:lnTo>
                    <a:lnTo>
                      <a:pt x="284" y="123"/>
                    </a:lnTo>
                    <a:lnTo>
                      <a:pt x="280" y="134"/>
                    </a:lnTo>
                    <a:lnTo>
                      <a:pt x="281" y="140"/>
                    </a:lnTo>
                    <a:lnTo>
                      <a:pt x="280" y="149"/>
                    </a:lnTo>
                    <a:lnTo>
                      <a:pt x="281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9" name="任意多边形: 形状 248"/>
              <p:cNvSpPr>
                <a:spLocks noChangeAspect="1"/>
              </p:cNvSpPr>
              <p:nvPr/>
            </p:nvSpPr>
            <p:spPr bwMode="gray">
              <a:xfrm>
                <a:off x="1225" y="1133"/>
                <a:ext cx="134" cy="107"/>
              </a:xfrm>
              <a:custGeom>
                <a:avLst/>
                <a:gdLst/>
                <a:ahLst/>
                <a:cxnLst>
                  <a:cxn ang="0">
                    <a:pos x="439" y="71"/>
                  </a:cxn>
                  <a:cxn ang="0">
                    <a:pos x="489" y="0"/>
                  </a:cxn>
                  <a:cxn ang="0">
                    <a:pos x="501" y="69"/>
                  </a:cxn>
                  <a:cxn ang="0">
                    <a:pos x="525" y="120"/>
                  </a:cxn>
                  <a:cxn ang="0">
                    <a:pos x="510" y="172"/>
                  </a:cxn>
                  <a:cxn ang="0">
                    <a:pos x="548" y="213"/>
                  </a:cxn>
                  <a:cxn ang="0">
                    <a:pos x="551" y="218"/>
                  </a:cxn>
                  <a:cxn ang="0">
                    <a:pos x="605" y="240"/>
                  </a:cxn>
                  <a:cxn ang="0">
                    <a:pos x="637" y="191"/>
                  </a:cxn>
                  <a:cxn ang="0">
                    <a:pos x="672" y="281"/>
                  </a:cxn>
                  <a:cxn ang="0">
                    <a:pos x="643" y="385"/>
                  </a:cxn>
                  <a:cxn ang="0">
                    <a:pos x="575" y="430"/>
                  </a:cxn>
                  <a:cxn ang="0">
                    <a:pos x="526" y="423"/>
                  </a:cxn>
                  <a:cxn ang="0">
                    <a:pos x="492" y="389"/>
                  </a:cxn>
                  <a:cxn ang="0">
                    <a:pos x="450" y="435"/>
                  </a:cxn>
                  <a:cxn ang="0">
                    <a:pos x="383" y="475"/>
                  </a:cxn>
                  <a:cxn ang="0">
                    <a:pos x="347" y="502"/>
                  </a:cxn>
                  <a:cxn ang="0">
                    <a:pos x="231" y="530"/>
                  </a:cxn>
                  <a:cxn ang="0">
                    <a:pos x="181" y="466"/>
                  </a:cxn>
                  <a:cxn ang="0">
                    <a:pos x="229" y="448"/>
                  </a:cxn>
                  <a:cxn ang="0">
                    <a:pos x="304" y="408"/>
                  </a:cxn>
                  <a:cxn ang="0">
                    <a:pos x="344" y="396"/>
                  </a:cxn>
                  <a:cxn ang="0">
                    <a:pos x="355" y="352"/>
                  </a:cxn>
                  <a:cxn ang="0">
                    <a:pos x="293" y="361"/>
                  </a:cxn>
                  <a:cxn ang="0">
                    <a:pos x="263" y="389"/>
                  </a:cxn>
                  <a:cxn ang="0">
                    <a:pos x="207" y="408"/>
                  </a:cxn>
                  <a:cxn ang="0">
                    <a:pos x="209" y="357"/>
                  </a:cxn>
                  <a:cxn ang="0">
                    <a:pos x="218" y="329"/>
                  </a:cxn>
                  <a:cxn ang="0">
                    <a:pos x="171" y="346"/>
                  </a:cxn>
                  <a:cxn ang="0">
                    <a:pos x="155" y="416"/>
                  </a:cxn>
                  <a:cxn ang="0">
                    <a:pos x="113" y="388"/>
                  </a:cxn>
                  <a:cxn ang="0">
                    <a:pos x="85" y="389"/>
                  </a:cxn>
                  <a:cxn ang="0">
                    <a:pos x="25" y="379"/>
                  </a:cxn>
                  <a:cxn ang="0">
                    <a:pos x="24" y="309"/>
                  </a:cxn>
                  <a:cxn ang="0">
                    <a:pos x="130" y="276"/>
                  </a:cxn>
                  <a:cxn ang="0">
                    <a:pos x="60" y="297"/>
                  </a:cxn>
                  <a:cxn ang="0">
                    <a:pos x="103" y="231"/>
                  </a:cxn>
                  <a:cxn ang="0">
                    <a:pos x="47" y="225"/>
                  </a:cxn>
                  <a:cxn ang="0">
                    <a:pos x="51" y="179"/>
                  </a:cxn>
                  <a:cxn ang="0">
                    <a:pos x="156" y="159"/>
                  </a:cxn>
                  <a:cxn ang="0">
                    <a:pos x="92" y="129"/>
                  </a:cxn>
                  <a:cxn ang="0">
                    <a:pos x="166" y="78"/>
                  </a:cxn>
                  <a:cxn ang="0">
                    <a:pos x="192" y="147"/>
                  </a:cxn>
                  <a:cxn ang="0">
                    <a:pos x="280" y="152"/>
                  </a:cxn>
                  <a:cxn ang="0">
                    <a:pos x="301" y="223"/>
                  </a:cxn>
                  <a:cxn ang="0">
                    <a:pos x="339" y="239"/>
                  </a:cxn>
                  <a:cxn ang="0">
                    <a:pos x="343" y="287"/>
                  </a:cxn>
                  <a:cxn ang="0">
                    <a:pos x="377" y="293"/>
                  </a:cxn>
                  <a:cxn ang="0">
                    <a:pos x="478" y="301"/>
                  </a:cxn>
                  <a:cxn ang="0">
                    <a:pos x="450" y="236"/>
                  </a:cxn>
                  <a:cxn ang="0">
                    <a:pos x="449" y="204"/>
                  </a:cxn>
                  <a:cxn ang="0">
                    <a:pos x="440" y="148"/>
                  </a:cxn>
                  <a:cxn ang="0">
                    <a:pos x="401" y="100"/>
                  </a:cxn>
                </a:cxnLst>
                <a:rect l="0" t="0" r="r" b="b"/>
                <a:pathLst>
                  <a:path w="672" h="534">
                    <a:moveTo>
                      <a:pt x="420" y="83"/>
                    </a:moveTo>
                    <a:lnTo>
                      <a:pt x="420" y="80"/>
                    </a:lnTo>
                    <a:lnTo>
                      <a:pt x="420" y="82"/>
                    </a:lnTo>
                    <a:lnTo>
                      <a:pt x="433" y="81"/>
                    </a:lnTo>
                    <a:lnTo>
                      <a:pt x="439" y="71"/>
                    </a:lnTo>
                    <a:lnTo>
                      <a:pt x="439" y="59"/>
                    </a:lnTo>
                    <a:lnTo>
                      <a:pt x="458" y="8"/>
                    </a:lnTo>
                    <a:lnTo>
                      <a:pt x="466" y="3"/>
                    </a:lnTo>
                    <a:lnTo>
                      <a:pt x="478" y="6"/>
                    </a:lnTo>
                    <a:lnTo>
                      <a:pt x="489" y="0"/>
                    </a:lnTo>
                    <a:lnTo>
                      <a:pt x="503" y="26"/>
                    </a:lnTo>
                    <a:lnTo>
                      <a:pt x="503" y="37"/>
                    </a:lnTo>
                    <a:lnTo>
                      <a:pt x="493" y="49"/>
                    </a:lnTo>
                    <a:lnTo>
                      <a:pt x="495" y="61"/>
                    </a:lnTo>
                    <a:lnTo>
                      <a:pt x="501" y="69"/>
                    </a:lnTo>
                    <a:lnTo>
                      <a:pt x="500" y="76"/>
                    </a:lnTo>
                    <a:lnTo>
                      <a:pt x="501" y="94"/>
                    </a:lnTo>
                    <a:lnTo>
                      <a:pt x="504" y="99"/>
                    </a:lnTo>
                    <a:lnTo>
                      <a:pt x="511" y="102"/>
                    </a:lnTo>
                    <a:lnTo>
                      <a:pt x="525" y="120"/>
                    </a:lnTo>
                    <a:lnTo>
                      <a:pt x="526" y="129"/>
                    </a:lnTo>
                    <a:lnTo>
                      <a:pt x="525" y="139"/>
                    </a:lnTo>
                    <a:lnTo>
                      <a:pt x="527" y="143"/>
                    </a:lnTo>
                    <a:lnTo>
                      <a:pt x="519" y="152"/>
                    </a:lnTo>
                    <a:lnTo>
                      <a:pt x="510" y="172"/>
                    </a:lnTo>
                    <a:lnTo>
                      <a:pt x="500" y="178"/>
                    </a:lnTo>
                    <a:lnTo>
                      <a:pt x="512" y="183"/>
                    </a:lnTo>
                    <a:lnTo>
                      <a:pt x="536" y="178"/>
                    </a:lnTo>
                    <a:lnTo>
                      <a:pt x="554" y="196"/>
                    </a:lnTo>
                    <a:lnTo>
                      <a:pt x="548" y="213"/>
                    </a:lnTo>
                    <a:lnTo>
                      <a:pt x="541" y="215"/>
                    </a:lnTo>
                    <a:lnTo>
                      <a:pt x="531" y="234"/>
                    </a:lnTo>
                    <a:lnTo>
                      <a:pt x="533" y="243"/>
                    </a:lnTo>
                    <a:lnTo>
                      <a:pt x="543" y="222"/>
                    </a:lnTo>
                    <a:lnTo>
                      <a:pt x="551" y="218"/>
                    </a:lnTo>
                    <a:lnTo>
                      <a:pt x="560" y="215"/>
                    </a:lnTo>
                    <a:lnTo>
                      <a:pt x="579" y="218"/>
                    </a:lnTo>
                    <a:lnTo>
                      <a:pt x="594" y="266"/>
                    </a:lnTo>
                    <a:lnTo>
                      <a:pt x="600" y="242"/>
                    </a:lnTo>
                    <a:lnTo>
                      <a:pt x="605" y="240"/>
                    </a:lnTo>
                    <a:lnTo>
                      <a:pt x="600" y="236"/>
                    </a:lnTo>
                    <a:lnTo>
                      <a:pt x="595" y="207"/>
                    </a:lnTo>
                    <a:lnTo>
                      <a:pt x="601" y="196"/>
                    </a:lnTo>
                    <a:lnTo>
                      <a:pt x="606" y="184"/>
                    </a:lnTo>
                    <a:lnTo>
                      <a:pt x="637" y="191"/>
                    </a:lnTo>
                    <a:lnTo>
                      <a:pt x="659" y="215"/>
                    </a:lnTo>
                    <a:lnTo>
                      <a:pt x="671" y="245"/>
                    </a:lnTo>
                    <a:lnTo>
                      <a:pt x="670" y="258"/>
                    </a:lnTo>
                    <a:lnTo>
                      <a:pt x="672" y="265"/>
                    </a:lnTo>
                    <a:lnTo>
                      <a:pt x="672" y="281"/>
                    </a:lnTo>
                    <a:lnTo>
                      <a:pt x="670" y="296"/>
                    </a:lnTo>
                    <a:lnTo>
                      <a:pt x="660" y="304"/>
                    </a:lnTo>
                    <a:lnTo>
                      <a:pt x="654" y="347"/>
                    </a:lnTo>
                    <a:lnTo>
                      <a:pt x="649" y="357"/>
                    </a:lnTo>
                    <a:lnTo>
                      <a:pt x="643" y="385"/>
                    </a:lnTo>
                    <a:lnTo>
                      <a:pt x="635" y="404"/>
                    </a:lnTo>
                    <a:lnTo>
                      <a:pt x="618" y="405"/>
                    </a:lnTo>
                    <a:lnTo>
                      <a:pt x="611" y="410"/>
                    </a:lnTo>
                    <a:lnTo>
                      <a:pt x="600" y="425"/>
                    </a:lnTo>
                    <a:lnTo>
                      <a:pt x="575" y="430"/>
                    </a:lnTo>
                    <a:lnTo>
                      <a:pt x="560" y="423"/>
                    </a:lnTo>
                    <a:lnTo>
                      <a:pt x="552" y="416"/>
                    </a:lnTo>
                    <a:lnTo>
                      <a:pt x="546" y="409"/>
                    </a:lnTo>
                    <a:lnTo>
                      <a:pt x="547" y="395"/>
                    </a:lnTo>
                    <a:lnTo>
                      <a:pt x="526" y="423"/>
                    </a:lnTo>
                    <a:lnTo>
                      <a:pt x="509" y="425"/>
                    </a:lnTo>
                    <a:lnTo>
                      <a:pt x="490" y="421"/>
                    </a:lnTo>
                    <a:lnTo>
                      <a:pt x="500" y="411"/>
                    </a:lnTo>
                    <a:lnTo>
                      <a:pt x="492" y="398"/>
                    </a:lnTo>
                    <a:lnTo>
                      <a:pt x="492" y="389"/>
                    </a:lnTo>
                    <a:lnTo>
                      <a:pt x="484" y="394"/>
                    </a:lnTo>
                    <a:lnTo>
                      <a:pt x="481" y="405"/>
                    </a:lnTo>
                    <a:lnTo>
                      <a:pt x="472" y="416"/>
                    </a:lnTo>
                    <a:lnTo>
                      <a:pt x="461" y="421"/>
                    </a:lnTo>
                    <a:lnTo>
                      <a:pt x="450" y="435"/>
                    </a:lnTo>
                    <a:lnTo>
                      <a:pt x="425" y="442"/>
                    </a:lnTo>
                    <a:lnTo>
                      <a:pt x="414" y="442"/>
                    </a:lnTo>
                    <a:lnTo>
                      <a:pt x="386" y="457"/>
                    </a:lnTo>
                    <a:lnTo>
                      <a:pt x="387" y="466"/>
                    </a:lnTo>
                    <a:lnTo>
                      <a:pt x="383" y="475"/>
                    </a:lnTo>
                    <a:lnTo>
                      <a:pt x="376" y="480"/>
                    </a:lnTo>
                    <a:lnTo>
                      <a:pt x="375" y="485"/>
                    </a:lnTo>
                    <a:lnTo>
                      <a:pt x="358" y="495"/>
                    </a:lnTo>
                    <a:lnTo>
                      <a:pt x="348" y="497"/>
                    </a:lnTo>
                    <a:lnTo>
                      <a:pt x="347" y="502"/>
                    </a:lnTo>
                    <a:lnTo>
                      <a:pt x="332" y="503"/>
                    </a:lnTo>
                    <a:lnTo>
                      <a:pt x="325" y="514"/>
                    </a:lnTo>
                    <a:lnTo>
                      <a:pt x="299" y="528"/>
                    </a:lnTo>
                    <a:lnTo>
                      <a:pt x="277" y="534"/>
                    </a:lnTo>
                    <a:lnTo>
                      <a:pt x="231" y="530"/>
                    </a:lnTo>
                    <a:lnTo>
                      <a:pt x="202" y="512"/>
                    </a:lnTo>
                    <a:lnTo>
                      <a:pt x="184" y="495"/>
                    </a:lnTo>
                    <a:lnTo>
                      <a:pt x="177" y="482"/>
                    </a:lnTo>
                    <a:lnTo>
                      <a:pt x="177" y="478"/>
                    </a:lnTo>
                    <a:lnTo>
                      <a:pt x="181" y="466"/>
                    </a:lnTo>
                    <a:lnTo>
                      <a:pt x="191" y="455"/>
                    </a:lnTo>
                    <a:lnTo>
                      <a:pt x="198" y="454"/>
                    </a:lnTo>
                    <a:lnTo>
                      <a:pt x="212" y="446"/>
                    </a:lnTo>
                    <a:lnTo>
                      <a:pt x="224" y="443"/>
                    </a:lnTo>
                    <a:lnTo>
                      <a:pt x="229" y="448"/>
                    </a:lnTo>
                    <a:lnTo>
                      <a:pt x="235" y="447"/>
                    </a:lnTo>
                    <a:lnTo>
                      <a:pt x="242" y="441"/>
                    </a:lnTo>
                    <a:lnTo>
                      <a:pt x="242" y="431"/>
                    </a:lnTo>
                    <a:lnTo>
                      <a:pt x="253" y="415"/>
                    </a:lnTo>
                    <a:lnTo>
                      <a:pt x="304" y="408"/>
                    </a:lnTo>
                    <a:lnTo>
                      <a:pt x="315" y="409"/>
                    </a:lnTo>
                    <a:lnTo>
                      <a:pt x="317" y="420"/>
                    </a:lnTo>
                    <a:lnTo>
                      <a:pt x="327" y="420"/>
                    </a:lnTo>
                    <a:lnTo>
                      <a:pt x="334" y="404"/>
                    </a:lnTo>
                    <a:lnTo>
                      <a:pt x="344" y="396"/>
                    </a:lnTo>
                    <a:lnTo>
                      <a:pt x="350" y="383"/>
                    </a:lnTo>
                    <a:lnTo>
                      <a:pt x="363" y="372"/>
                    </a:lnTo>
                    <a:lnTo>
                      <a:pt x="368" y="362"/>
                    </a:lnTo>
                    <a:lnTo>
                      <a:pt x="366" y="352"/>
                    </a:lnTo>
                    <a:lnTo>
                      <a:pt x="355" y="352"/>
                    </a:lnTo>
                    <a:lnTo>
                      <a:pt x="343" y="376"/>
                    </a:lnTo>
                    <a:lnTo>
                      <a:pt x="331" y="372"/>
                    </a:lnTo>
                    <a:lnTo>
                      <a:pt x="294" y="383"/>
                    </a:lnTo>
                    <a:lnTo>
                      <a:pt x="289" y="372"/>
                    </a:lnTo>
                    <a:lnTo>
                      <a:pt x="293" y="361"/>
                    </a:lnTo>
                    <a:lnTo>
                      <a:pt x="278" y="372"/>
                    </a:lnTo>
                    <a:lnTo>
                      <a:pt x="277" y="358"/>
                    </a:lnTo>
                    <a:lnTo>
                      <a:pt x="272" y="356"/>
                    </a:lnTo>
                    <a:lnTo>
                      <a:pt x="270" y="376"/>
                    </a:lnTo>
                    <a:lnTo>
                      <a:pt x="263" y="389"/>
                    </a:lnTo>
                    <a:lnTo>
                      <a:pt x="251" y="392"/>
                    </a:lnTo>
                    <a:lnTo>
                      <a:pt x="247" y="379"/>
                    </a:lnTo>
                    <a:lnTo>
                      <a:pt x="239" y="394"/>
                    </a:lnTo>
                    <a:lnTo>
                      <a:pt x="224" y="398"/>
                    </a:lnTo>
                    <a:lnTo>
                      <a:pt x="207" y="408"/>
                    </a:lnTo>
                    <a:lnTo>
                      <a:pt x="200" y="396"/>
                    </a:lnTo>
                    <a:lnTo>
                      <a:pt x="202" y="389"/>
                    </a:lnTo>
                    <a:lnTo>
                      <a:pt x="215" y="373"/>
                    </a:lnTo>
                    <a:lnTo>
                      <a:pt x="212" y="372"/>
                    </a:lnTo>
                    <a:lnTo>
                      <a:pt x="209" y="357"/>
                    </a:lnTo>
                    <a:lnTo>
                      <a:pt x="210" y="340"/>
                    </a:lnTo>
                    <a:lnTo>
                      <a:pt x="225" y="330"/>
                    </a:lnTo>
                    <a:lnTo>
                      <a:pt x="235" y="319"/>
                    </a:lnTo>
                    <a:lnTo>
                      <a:pt x="227" y="319"/>
                    </a:lnTo>
                    <a:lnTo>
                      <a:pt x="218" y="329"/>
                    </a:lnTo>
                    <a:lnTo>
                      <a:pt x="199" y="324"/>
                    </a:lnTo>
                    <a:lnTo>
                      <a:pt x="191" y="363"/>
                    </a:lnTo>
                    <a:lnTo>
                      <a:pt x="186" y="367"/>
                    </a:lnTo>
                    <a:lnTo>
                      <a:pt x="180" y="349"/>
                    </a:lnTo>
                    <a:lnTo>
                      <a:pt x="171" y="346"/>
                    </a:lnTo>
                    <a:lnTo>
                      <a:pt x="170" y="363"/>
                    </a:lnTo>
                    <a:lnTo>
                      <a:pt x="178" y="376"/>
                    </a:lnTo>
                    <a:lnTo>
                      <a:pt x="177" y="394"/>
                    </a:lnTo>
                    <a:lnTo>
                      <a:pt x="171" y="396"/>
                    </a:lnTo>
                    <a:lnTo>
                      <a:pt x="155" y="416"/>
                    </a:lnTo>
                    <a:lnTo>
                      <a:pt x="143" y="415"/>
                    </a:lnTo>
                    <a:lnTo>
                      <a:pt x="138" y="396"/>
                    </a:lnTo>
                    <a:lnTo>
                      <a:pt x="138" y="378"/>
                    </a:lnTo>
                    <a:lnTo>
                      <a:pt x="124" y="389"/>
                    </a:lnTo>
                    <a:lnTo>
                      <a:pt x="113" y="388"/>
                    </a:lnTo>
                    <a:lnTo>
                      <a:pt x="114" y="405"/>
                    </a:lnTo>
                    <a:lnTo>
                      <a:pt x="114" y="420"/>
                    </a:lnTo>
                    <a:lnTo>
                      <a:pt x="102" y="417"/>
                    </a:lnTo>
                    <a:lnTo>
                      <a:pt x="80" y="399"/>
                    </a:lnTo>
                    <a:lnTo>
                      <a:pt x="85" y="389"/>
                    </a:lnTo>
                    <a:lnTo>
                      <a:pt x="76" y="383"/>
                    </a:lnTo>
                    <a:lnTo>
                      <a:pt x="78" y="369"/>
                    </a:lnTo>
                    <a:lnTo>
                      <a:pt x="64" y="374"/>
                    </a:lnTo>
                    <a:lnTo>
                      <a:pt x="58" y="388"/>
                    </a:lnTo>
                    <a:lnTo>
                      <a:pt x="25" y="379"/>
                    </a:lnTo>
                    <a:lnTo>
                      <a:pt x="10" y="372"/>
                    </a:lnTo>
                    <a:lnTo>
                      <a:pt x="0" y="358"/>
                    </a:lnTo>
                    <a:lnTo>
                      <a:pt x="1" y="351"/>
                    </a:lnTo>
                    <a:lnTo>
                      <a:pt x="11" y="325"/>
                    </a:lnTo>
                    <a:lnTo>
                      <a:pt x="24" y="309"/>
                    </a:lnTo>
                    <a:lnTo>
                      <a:pt x="51" y="307"/>
                    </a:lnTo>
                    <a:lnTo>
                      <a:pt x="87" y="309"/>
                    </a:lnTo>
                    <a:lnTo>
                      <a:pt x="94" y="306"/>
                    </a:lnTo>
                    <a:lnTo>
                      <a:pt x="105" y="291"/>
                    </a:lnTo>
                    <a:lnTo>
                      <a:pt x="130" y="276"/>
                    </a:lnTo>
                    <a:lnTo>
                      <a:pt x="140" y="259"/>
                    </a:lnTo>
                    <a:lnTo>
                      <a:pt x="122" y="272"/>
                    </a:lnTo>
                    <a:lnTo>
                      <a:pt x="101" y="276"/>
                    </a:lnTo>
                    <a:lnTo>
                      <a:pt x="86" y="288"/>
                    </a:lnTo>
                    <a:lnTo>
                      <a:pt x="60" y="297"/>
                    </a:lnTo>
                    <a:lnTo>
                      <a:pt x="22" y="293"/>
                    </a:lnTo>
                    <a:lnTo>
                      <a:pt x="22" y="270"/>
                    </a:lnTo>
                    <a:lnTo>
                      <a:pt x="33" y="245"/>
                    </a:lnTo>
                    <a:lnTo>
                      <a:pt x="76" y="240"/>
                    </a:lnTo>
                    <a:lnTo>
                      <a:pt x="103" y="231"/>
                    </a:lnTo>
                    <a:lnTo>
                      <a:pt x="144" y="226"/>
                    </a:lnTo>
                    <a:lnTo>
                      <a:pt x="157" y="212"/>
                    </a:lnTo>
                    <a:lnTo>
                      <a:pt x="134" y="222"/>
                    </a:lnTo>
                    <a:lnTo>
                      <a:pt x="55" y="231"/>
                    </a:lnTo>
                    <a:lnTo>
                      <a:pt x="47" y="225"/>
                    </a:lnTo>
                    <a:lnTo>
                      <a:pt x="47" y="210"/>
                    </a:lnTo>
                    <a:lnTo>
                      <a:pt x="53" y="200"/>
                    </a:lnTo>
                    <a:lnTo>
                      <a:pt x="60" y="196"/>
                    </a:lnTo>
                    <a:lnTo>
                      <a:pt x="58" y="188"/>
                    </a:lnTo>
                    <a:lnTo>
                      <a:pt x="51" y="179"/>
                    </a:lnTo>
                    <a:lnTo>
                      <a:pt x="62" y="158"/>
                    </a:lnTo>
                    <a:lnTo>
                      <a:pt x="76" y="151"/>
                    </a:lnTo>
                    <a:lnTo>
                      <a:pt x="103" y="153"/>
                    </a:lnTo>
                    <a:lnTo>
                      <a:pt x="118" y="151"/>
                    </a:lnTo>
                    <a:lnTo>
                      <a:pt x="156" y="159"/>
                    </a:lnTo>
                    <a:lnTo>
                      <a:pt x="161" y="154"/>
                    </a:lnTo>
                    <a:lnTo>
                      <a:pt x="151" y="154"/>
                    </a:lnTo>
                    <a:lnTo>
                      <a:pt x="144" y="143"/>
                    </a:lnTo>
                    <a:lnTo>
                      <a:pt x="100" y="139"/>
                    </a:lnTo>
                    <a:lnTo>
                      <a:pt x="92" y="129"/>
                    </a:lnTo>
                    <a:lnTo>
                      <a:pt x="101" y="103"/>
                    </a:lnTo>
                    <a:lnTo>
                      <a:pt x="113" y="88"/>
                    </a:lnTo>
                    <a:lnTo>
                      <a:pt x="138" y="88"/>
                    </a:lnTo>
                    <a:lnTo>
                      <a:pt x="146" y="78"/>
                    </a:lnTo>
                    <a:lnTo>
                      <a:pt x="166" y="78"/>
                    </a:lnTo>
                    <a:lnTo>
                      <a:pt x="180" y="83"/>
                    </a:lnTo>
                    <a:lnTo>
                      <a:pt x="191" y="97"/>
                    </a:lnTo>
                    <a:lnTo>
                      <a:pt x="191" y="116"/>
                    </a:lnTo>
                    <a:lnTo>
                      <a:pt x="186" y="124"/>
                    </a:lnTo>
                    <a:lnTo>
                      <a:pt x="192" y="147"/>
                    </a:lnTo>
                    <a:lnTo>
                      <a:pt x="219" y="147"/>
                    </a:lnTo>
                    <a:lnTo>
                      <a:pt x="234" y="136"/>
                    </a:lnTo>
                    <a:lnTo>
                      <a:pt x="258" y="135"/>
                    </a:lnTo>
                    <a:lnTo>
                      <a:pt x="258" y="148"/>
                    </a:lnTo>
                    <a:lnTo>
                      <a:pt x="280" y="152"/>
                    </a:lnTo>
                    <a:lnTo>
                      <a:pt x="288" y="179"/>
                    </a:lnTo>
                    <a:lnTo>
                      <a:pt x="302" y="200"/>
                    </a:lnTo>
                    <a:lnTo>
                      <a:pt x="312" y="200"/>
                    </a:lnTo>
                    <a:lnTo>
                      <a:pt x="321" y="210"/>
                    </a:lnTo>
                    <a:lnTo>
                      <a:pt x="301" y="223"/>
                    </a:lnTo>
                    <a:lnTo>
                      <a:pt x="300" y="234"/>
                    </a:lnTo>
                    <a:lnTo>
                      <a:pt x="310" y="237"/>
                    </a:lnTo>
                    <a:lnTo>
                      <a:pt x="336" y="227"/>
                    </a:lnTo>
                    <a:lnTo>
                      <a:pt x="336" y="232"/>
                    </a:lnTo>
                    <a:lnTo>
                      <a:pt x="339" y="239"/>
                    </a:lnTo>
                    <a:lnTo>
                      <a:pt x="342" y="250"/>
                    </a:lnTo>
                    <a:lnTo>
                      <a:pt x="336" y="258"/>
                    </a:lnTo>
                    <a:lnTo>
                      <a:pt x="340" y="256"/>
                    </a:lnTo>
                    <a:lnTo>
                      <a:pt x="344" y="271"/>
                    </a:lnTo>
                    <a:lnTo>
                      <a:pt x="343" y="287"/>
                    </a:lnTo>
                    <a:lnTo>
                      <a:pt x="349" y="297"/>
                    </a:lnTo>
                    <a:lnTo>
                      <a:pt x="359" y="298"/>
                    </a:lnTo>
                    <a:lnTo>
                      <a:pt x="366" y="297"/>
                    </a:lnTo>
                    <a:lnTo>
                      <a:pt x="371" y="292"/>
                    </a:lnTo>
                    <a:lnTo>
                      <a:pt x="377" y="293"/>
                    </a:lnTo>
                    <a:lnTo>
                      <a:pt x="395" y="288"/>
                    </a:lnTo>
                    <a:lnTo>
                      <a:pt x="399" y="297"/>
                    </a:lnTo>
                    <a:lnTo>
                      <a:pt x="419" y="293"/>
                    </a:lnTo>
                    <a:lnTo>
                      <a:pt x="469" y="303"/>
                    </a:lnTo>
                    <a:lnTo>
                      <a:pt x="478" y="301"/>
                    </a:lnTo>
                    <a:lnTo>
                      <a:pt x="482" y="283"/>
                    </a:lnTo>
                    <a:lnTo>
                      <a:pt x="482" y="261"/>
                    </a:lnTo>
                    <a:lnTo>
                      <a:pt x="468" y="245"/>
                    </a:lnTo>
                    <a:lnTo>
                      <a:pt x="462" y="233"/>
                    </a:lnTo>
                    <a:lnTo>
                      <a:pt x="450" y="236"/>
                    </a:lnTo>
                    <a:lnTo>
                      <a:pt x="444" y="229"/>
                    </a:lnTo>
                    <a:lnTo>
                      <a:pt x="440" y="221"/>
                    </a:lnTo>
                    <a:lnTo>
                      <a:pt x="431" y="227"/>
                    </a:lnTo>
                    <a:lnTo>
                      <a:pt x="425" y="218"/>
                    </a:lnTo>
                    <a:lnTo>
                      <a:pt x="449" y="204"/>
                    </a:lnTo>
                    <a:lnTo>
                      <a:pt x="451" y="193"/>
                    </a:lnTo>
                    <a:lnTo>
                      <a:pt x="462" y="190"/>
                    </a:lnTo>
                    <a:lnTo>
                      <a:pt x="456" y="163"/>
                    </a:lnTo>
                    <a:lnTo>
                      <a:pt x="450" y="152"/>
                    </a:lnTo>
                    <a:lnTo>
                      <a:pt x="440" y="148"/>
                    </a:lnTo>
                    <a:lnTo>
                      <a:pt x="438" y="142"/>
                    </a:lnTo>
                    <a:lnTo>
                      <a:pt x="424" y="139"/>
                    </a:lnTo>
                    <a:lnTo>
                      <a:pt x="402" y="120"/>
                    </a:lnTo>
                    <a:lnTo>
                      <a:pt x="401" y="110"/>
                    </a:lnTo>
                    <a:lnTo>
                      <a:pt x="401" y="100"/>
                    </a:lnTo>
                    <a:lnTo>
                      <a:pt x="396" y="93"/>
                    </a:lnTo>
                    <a:lnTo>
                      <a:pt x="412" y="89"/>
                    </a:lnTo>
                    <a:lnTo>
                      <a:pt x="420" y="8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0" name="任意多边形: 形状 249"/>
              <p:cNvSpPr>
                <a:spLocks noChangeAspect="1"/>
              </p:cNvSpPr>
              <p:nvPr/>
            </p:nvSpPr>
            <p:spPr bwMode="gray">
              <a:xfrm>
                <a:off x="1168" y="1099"/>
                <a:ext cx="80" cy="82"/>
              </a:xfrm>
              <a:custGeom>
                <a:avLst/>
                <a:gdLst/>
                <a:ahLst/>
                <a:cxnLst>
                  <a:cxn ang="0">
                    <a:pos x="157" y="126"/>
                  </a:cxn>
                  <a:cxn ang="0">
                    <a:pos x="177" y="100"/>
                  </a:cxn>
                  <a:cxn ang="0">
                    <a:pos x="197" y="75"/>
                  </a:cxn>
                  <a:cxn ang="0">
                    <a:pos x="224" y="48"/>
                  </a:cxn>
                  <a:cxn ang="0">
                    <a:pos x="242" y="51"/>
                  </a:cxn>
                  <a:cxn ang="0">
                    <a:pos x="269" y="44"/>
                  </a:cxn>
                  <a:cxn ang="0">
                    <a:pos x="274" y="72"/>
                  </a:cxn>
                  <a:cxn ang="0">
                    <a:pos x="285" y="59"/>
                  </a:cxn>
                  <a:cxn ang="0">
                    <a:pos x="303" y="57"/>
                  </a:cxn>
                  <a:cxn ang="0">
                    <a:pos x="329" y="43"/>
                  </a:cxn>
                  <a:cxn ang="0">
                    <a:pos x="307" y="23"/>
                  </a:cxn>
                  <a:cxn ang="0">
                    <a:pos x="343" y="0"/>
                  </a:cxn>
                  <a:cxn ang="0">
                    <a:pos x="382" y="37"/>
                  </a:cxn>
                  <a:cxn ang="0">
                    <a:pos x="397" y="72"/>
                  </a:cxn>
                  <a:cxn ang="0">
                    <a:pos x="356" y="91"/>
                  </a:cxn>
                  <a:cxn ang="0">
                    <a:pos x="353" y="119"/>
                  </a:cxn>
                  <a:cxn ang="0">
                    <a:pos x="369" y="159"/>
                  </a:cxn>
                  <a:cxn ang="0">
                    <a:pos x="355" y="173"/>
                  </a:cxn>
                  <a:cxn ang="0">
                    <a:pos x="370" y="190"/>
                  </a:cxn>
                  <a:cxn ang="0">
                    <a:pos x="350" y="237"/>
                  </a:cxn>
                  <a:cxn ang="0">
                    <a:pos x="314" y="258"/>
                  </a:cxn>
                  <a:cxn ang="0">
                    <a:pos x="300" y="309"/>
                  </a:cxn>
                  <a:cxn ang="0">
                    <a:pos x="265" y="253"/>
                  </a:cxn>
                  <a:cxn ang="0">
                    <a:pos x="275" y="195"/>
                  </a:cxn>
                  <a:cxn ang="0">
                    <a:pos x="262" y="193"/>
                  </a:cxn>
                  <a:cxn ang="0">
                    <a:pos x="244" y="206"/>
                  </a:cxn>
                  <a:cxn ang="0">
                    <a:pos x="244" y="244"/>
                  </a:cxn>
                  <a:cxn ang="0">
                    <a:pos x="216" y="239"/>
                  </a:cxn>
                  <a:cxn ang="0">
                    <a:pos x="217" y="264"/>
                  </a:cxn>
                  <a:cxn ang="0">
                    <a:pos x="231" y="302"/>
                  </a:cxn>
                  <a:cxn ang="0">
                    <a:pos x="211" y="342"/>
                  </a:cxn>
                  <a:cxn ang="0">
                    <a:pos x="195" y="324"/>
                  </a:cxn>
                  <a:cxn ang="0">
                    <a:pos x="181" y="295"/>
                  </a:cxn>
                  <a:cxn ang="0">
                    <a:pos x="174" y="318"/>
                  </a:cxn>
                  <a:cxn ang="0">
                    <a:pos x="181" y="336"/>
                  </a:cxn>
                  <a:cxn ang="0">
                    <a:pos x="181" y="368"/>
                  </a:cxn>
                  <a:cxn ang="0">
                    <a:pos x="171" y="393"/>
                  </a:cxn>
                  <a:cxn ang="0">
                    <a:pos x="145" y="384"/>
                  </a:cxn>
                  <a:cxn ang="0">
                    <a:pos x="131" y="393"/>
                  </a:cxn>
                  <a:cxn ang="0">
                    <a:pos x="114" y="351"/>
                  </a:cxn>
                  <a:cxn ang="0">
                    <a:pos x="114" y="319"/>
                  </a:cxn>
                  <a:cxn ang="0">
                    <a:pos x="101" y="360"/>
                  </a:cxn>
                  <a:cxn ang="0">
                    <a:pos x="56" y="360"/>
                  </a:cxn>
                  <a:cxn ang="0">
                    <a:pos x="58" y="334"/>
                  </a:cxn>
                  <a:cxn ang="0">
                    <a:pos x="37" y="378"/>
                  </a:cxn>
                  <a:cxn ang="0">
                    <a:pos x="12" y="367"/>
                  </a:cxn>
                  <a:cxn ang="0">
                    <a:pos x="2" y="346"/>
                  </a:cxn>
                  <a:cxn ang="0">
                    <a:pos x="15" y="308"/>
                  </a:cxn>
                  <a:cxn ang="0">
                    <a:pos x="29" y="274"/>
                  </a:cxn>
                  <a:cxn ang="0">
                    <a:pos x="59" y="274"/>
                  </a:cxn>
                  <a:cxn ang="0">
                    <a:pos x="82" y="239"/>
                  </a:cxn>
                  <a:cxn ang="0">
                    <a:pos x="90" y="209"/>
                  </a:cxn>
                  <a:cxn ang="0">
                    <a:pos x="111" y="206"/>
                  </a:cxn>
                  <a:cxn ang="0">
                    <a:pos x="134" y="178"/>
                  </a:cxn>
                  <a:cxn ang="0">
                    <a:pos x="147" y="150"/>
                  </a:cxn>
                </a:cxnLst>
                <a:rect l="0" t="0" r="r" b="b"/>
                <a:pathLst>
                  <a:path w="399" h="411">
                    <a:moveTo>
                      <a:pt x="154" y="134"/>
                    </a:moveTo>
                    <a:lnTo>
                      <a:pt x="156" y="136"/>
                    </a:lnTo>
                    <a:lnTo>
                      <a:pt x="157" y="126"/>
                    </a:lnTo>
                    <a:lnTo>
                      <a:pt x="166" y="120"/>
                    </a:lnTo>
                    <a:lnTo>
                      <a:pt x="170" y="109"/>
                    </a:lnTo>
                    <a:lnTo>
                      <a:pt x="177" y="100"/>
                    </a:lnTo>
                    <a:lnTo>
                      <a:pt x="184" y="99"/>
                    </a:lnTo>
                    <a:lnTo>
                      <a:pt x="187" y="89"/>
                    </a:lnTo>
                    <a:lnTo>
                      <a:pt x="197" y="75"/>
                    </a:lnTo>
                    <a:lnTo>
                      <a:pt x="198" y="61"/>
                    </a:lnTo>
                    <a:lnTo>
                      <a:pt x="221" y="57"/>
                    </a:lnTo>
                    <a:lnTo>
                      <a:pt x="224" y="48"/>
                    </a:lnTo>
                    <a:lnTo>
                      <a:pt x="232" y="49"/>
                    </a:lnTo>
                    <a:lnTo>
                      <a:pt x="238" y="57"/>
                    </a:lnTo>
                    <a:lnTo>
                      <a:pt x="242" y="51"/>
                    </a:lnTo>
                    <a:lnTo>
                      <a:pt x="256" y="50"/>
                    </a:lnTo>
                    <a:lnTo>
                      <a:pt x="260" y="45"/>
                    </a:lnTo>
                    <a:lnTo>
                      <a:pt x="269" y="44"/>
                    </a:lnTo>
                    <a:lnTo>
                      <a:pt x="267" y="60"/>
                    </a:lnTo>
                    <a:lnTo>
                      <a:pt x="270" y="76"/>
                    </a:lnTo>
                    <a:lnTo>
                      <a:pt x="274" y="72"/>
                    </a:lnTo>
                    <a:lnTo>
                      <a:pt x="271" y="57"/>
                    </a:lnTo>
                    <a:lnTo>
                      <a:pt x="275" y="48"/>
                    </a:lnTo>
                    <a:lnTo>
                      <a:pt x="285" y="59"/>
                    </a:lnTo>
                    <a:lnTo>
                      <a:pt x="298" y="66"/>
                    </a:lnTo>
                    <a:lnTo>
                      <a:pt x="306" y="66"/>
                    </a:lnTo>
                    <a:lnTo>
                      <a:pt x="303" y="57"/>
                    </a:lnTo>
                    <a:lnTo>
                      <a:pt x="319" y="61"/>
                    </a:lnTo>
                    <a:lnTo>
                      <a:pt x="330" y="49"/>
                    </a:lnTo>
                    <a:lnTo>
                      <a:pt x="329" y="43"/>
                    </a:lnTo>
                    <a:lnTo>
                      <a:pt x="322" y="44"/>
                    </a:lnTo>
                    <a:lnTo>
                      <a:pt x="313" y="37"/>
                    </a:lnTo>
                    <a:lnTo>
                      <a:pt x="307" y="23"/>
                    </a:lnTo>
                    <a:lnTo>
                      <a:pt x="317" y="19"/>
                    </a:lnTo>
                    <a:lnTo>
                      <a:pt x="323" y="7"/>
                    </a:lnTo>
                    <a:lnTo>
                      <a:pt x="343" y="0"/>
                    </a:lnTo>
                    <a:lnTo>
                      <a:pt x="365" y="18"/>
                    </a:lnTo>
                    <a:lnTo>
                      <a:pt x="365" y="24"/>
                    </a:lnTo>
                    <a:lnTo>
                      <a:pt x="382" y="37"/>
                    </a:lnTo>
                    <a:lnTo>
                      <a:pt x="399" y="57"/>
                    </a:lnTo>
                    <a:lnTo>
                      <a:pt x="399" y="66"/>
                    </a:lnTo>
                    <a:lnTo>
                      <a:pt x="397" y="72"/>
                    </a:lnTo>
                    <a:lnTo>
                      <a:pt x="384" y="77"/>
                    </a:lnTo>
                    <a:lnTo>
                      <a:pt x="381" y="85"/>
                    </a:lnTo>
                    <a:lnTo>
                      <a:pt x="356" y="91"/>
                    </a:lnTo>
                    <a:lnTo>
                      <a:pt x="349" y="99"/>
                    </a:lnTo>
                    <a:lnTo>
                      <a:pt x="348" y="108"/>
                    </a:lnTo>
                    <a:lnTo>
                      <a:pt x="353" y="119"/>
                    </a:lnTo>
                    <a:lnTo>
                      <a:pt x="376" y="148"/>
                    </a:lnTo>
                    <a:lnTo>
                      <a:pt x="377" y="159"/>
                    </a:lnTo>
                    <a:lnTo>
                      <a:pt x="369" y="159"/>
                    </a:lnTo>
                    <a:lnTo>
                      <a:pt x="360" y="152"/>
                    </a:lnTo>
                    <a:lnTo>
                      <a:pt x="353" y="159"/>
                    </a:lnTo>
                    <a:lnTo>
                      <a:pt x="355" y="173"/>
                    </a:lnTo>
                    <a:lnTo>
                      <a:pt x="364" y="174"/>
                    </a:lnTo>
                    <a:lnTo>
                      <a:pt x="366" y="186"/>
                    </a:lnTo>
                    <a:lnTo>
                      <a:pt x="370" y="190"/>
                    </a:lnTo>
                    <a:lnTo>
                      <a:pt x="375" y="210"/>
                    </a:lnTo>
                    <a:lnTo>
                      <a:pt x="366" y="222"/>
                    </a:lnTo>
                    <a:lnTo>
                      <a:pt x="350" y="237"/>
                    </a:lnTo>
                    <a:lnTo>
                      <a:pt x="324" y="237"/>
                    </a:lnTo>
                    <a:lnTo>
                      <a:pt x="318" y="244"/>
                    </a:lnTo>
                    <a:lnTo>
                      <a:pt x="314" y="258"/>
                    </a:lnTo>
                    <a:lnTo>
                      <a:pt x="317" y="288"/>
                    </a:lnTo>
                    <a:lnTo>
                      <a:pt x="313" y="302"/>
                    </a:lnTo>
                    <a:lnTo>
                      <a:pt x="300" y="309"/>
                    </a:lnTo>
                    <a:lnTo>
                      <a:pt x="287" y="307"/>
                    </a:lnTo>
                    <a:lnTo>
                      <a:pt x="265" y="269"/>
                    </a:lnTo>
                    <a:lnTo>
                      <a:pt x="265" y="253"/>
                    </a:lnTo>
                    <a:lnTo>
                      <a:pt x="269" y="237"/>
                    </a:lnTo>
                    <a:lnTo>
                      <a:pt x="268" y="220"/>
                    </a:lnTo>
                    <a:lnTo>
                      <a:pt x="275" y="195"/>
                    </a:lnTo>
                    <a:lnTo>
                      <a:pt x="276" y="183"/>
                    </a:lnTo>
                    <a:lnTo>
                      <a:pt x="270" y="182"/>
                    </a:lnTo>
                    <a:lnTo>
                      <a:pt x="262" y="193"/>
                    </a:lnTo>
                    <a:lnTo>
                      <a:pt x="246" y="189"/>
                    </a:lnTo>
                    <a:lnTo>
                      <a:pt x="244" y="200"/>
                    </a:lnTo>
                    <a:lnTo>
                      <a:pt x="244" y="206"/>
                    </a:lnTo>
                    <a:lnTo>
                      <a:pt x="237" y="213"/>
                    </a:lnTo>
                    <a:lnTo>
                      <a:pt x="243" y="220"/>
                    </a:lnTo>
                    <a:lnTo>
                      <a:pt x="244" y="244"/>
                    </a:lnTo>
                    <a:lnTo>
                      <a:pt x="235" y="255"/>
                    </a:lnTo>
                    <a:lnTo>
                      <a:pt x="225" y="242"/>
                    </a:lnTo>
                    <a:lnTo>
                      <a:pt x="216" y="239"/>
                    </a:lnTo>
                    <a:lnTo>
                      <a:pt x="216" y="247"/>
                    </a:lnTo>
                    <a:lnTo>
                      <a:pt x="211" y="256"/>
                    </a:lnTo>
                    <a:lnTo>
                      <a:pt x="217" y="264"/>
                    </a:lnTo>
                    <a:lnTo>
                      <a:pt x="227" y="268"/>
                    </a:lnTo>
                    <a:lnTo>
                      <a:pt x="233" y="291"/>
                    </a:lnTo>
                    <a:lnTo>
                      <a:pt x="231" y="302"/>
                    </a:lnTo>
                    <a:lnTo>
                      <a:pt x="216" y="311"/>
                    </a:lnTo>
                    <a:lnTo>
                      <a:pt x="215" y="331"/>
                    </a:lnTo>
                    <a:lnTo>
                      <a:pt x="211" y="342"/>
                    </a:lnTo>
                    <a:lnTo>
                      <a:pt x="209" y="340"/>
                    </a:lnTo>
                    <a:lnTo>
                      <a:pt x="201" y="344"/>
                    </a:lnTo>
                    <a:lnTo>
                      <a:pt x="195" y="324"/>
                    </a:lnTo>
                    <a:lnTo>
                      <a:pt x="188" y="308"/>
                    </a:lnTo>
                    <a:lnTo>
                      <a:pt x="185" y="287"/>
                    </a:lnTo>
                    <a:lnTo>
                      <a:pt x="181" y="295"/>
                    </a:lnTo>
                    <a:lnTo>
                      <a:pt x="173" y="290"/>
                    </a:lnTo>
                    <a:lnTo>
                      <a:pt x="172" y="301"/>
                    </a:lnTo>
                    <a:lnTo>
                      <a:pt x="174" y="318"/>
                    </a:lnTo>
                    <a:lnTo>
                      <a:pt x="178" y="324"/>
                    </a:lnTo>
                    <a:lnTo>
                      <a:pt x="173" y="334"/>
                    </a:lnTo>
                    <a:lnTo>
                      <a:pt x="181" y="336"/>
                    </a:lnTo>
                    <a:lnTo>
                      <a:pt x="162" y="346"/>
                    </a:lnTo>
                    <a:lnTo>
                      <a:pt x="173" y="352"/>
                    </a:lnTo>
                    <a:lnTo>
                      <a:pt x="181" y="368"/>
                    </a:lnTo>
                    <a:lnTo>
                      <a:pt x="182" y="376"/>
                    </a:lnTo>
                    <a:lnTo>
                      <a:pt x="173" y="376"/>
                    </a:lnTo>
                    <a:lnTo>
                      <a:pt x="171" y="393"/>
                    </a:lnTo>
                    <a:lnTo>
                      <a:pt x="162" y="398"/>
                    </a:lnTo>
                    <a:lnTo>
                      <a:pt x="154" y="398"/>
                    </a:lnTo>
                    <a:lnTo>
                      <a:pt x="145" y="384"/>
                    </a:lnTo>
                    <a:lnTo>
                      <a:pt x="144" y="400"/>
                    </a:lnTo>
                    <a:lnTo>
                      <a:pt x="139" y="411"/>
                    </a:lnTo>
                    <a:lnTo>
                      <a:pt x="131" y="393"/>
                    </a:lnTo>
                    <a:lnTo>
                      <a:pt x="130" y="367"/>
                    </a:lnTo>
                    <a:lnTo>
                      <a:pt x="123" y="367"/>
                    </a:lnTo>
                    <a:lnTo>
                      <a:pt x="114" y="351"/>
                    </a:lnTo>
                    <a:lnTo>
                      <a:pt x="118" y="339"/>
                    </a:lnTo>
                    <a:lnTo>
                      <a:pt x="117" y="328"/>
                    </a:lnTo>
                    <a:lnTo>
                      <a:pt x="114" y="319"/>
                    </a:lnTo>
                    <a:lnTo>
                      <a:pt x="103" y="329"/>
                    </a:lnTo>
                    <a:lnTo>
                      <a:pt x="101" y="349"/>
                    </a:lnTo>
                    <a:lnTo>
                      <a:pt x="101" y="360"/>
                    </a:lnTo>
                    <a:lnTo>
                      <a:pt x="91" y="382"/>
                    </a:lnTo>
                    <a:lnTo>
                      <a:pt x="82" y="371"/>
                    </a:lnTo>
                    <a:lnTo>
                      <a:pt x="56" y="360"/>
                    </a:lnTo>
                    <a:lnTo>
                      <a:pt x="55" y="352"/>
                    </a:lnTo>
                    <a:lnTo>
                      <a:pt x="58" y="346"/>
                    </a:lnTo>
                    <a:lnTo>
                      <a:pt x="58" y="334"/>
                    </a:lnTo>
                    <a:lnTo>
                      <a:pt x="50" y="356"/>
                    </a:lnTo>
                    <a:lnTo>
                      <a:pt x="44" y="361"/>
                    </a:lnTo>
                    <a:lnTo>
                      <a:pt x="37" y="378"/>
                    </a:lnTo>
                    <a:lnTo>
                      <a:pt x="21" y="383"/>
                    </a:lnTo>
                    <a:lnTo>
                      <a:pt x="12" y="373"/>
                    </a:lnTo>
                    <a:lnTo>
                      <a:pt x="12" y="367"/>
                    </a:lnTo>
                    <a:lnTo>
                      <a:pt x="25" y="333"/>
                    </a:lnTo>
                    <a:lnTo>
                      <a:pt x="16" y="328"/>
                    </a:lnTo>
                    <a:lnTo>
                      <a:pt x="2" y="346"/>
                    </a:lnTo>
                    <a:lnTo>
                      <a:pt x="0" y="326"/>
                    </a:lnTo>
                    <a:lnTo>
                      <a:pt x="5" y="317"/>
                    </a:lnTo>
                    <a:lnTo>
                      <a:pt x="15" y="308"/>
                    </a:lnTo>
                    <a:lnTo>
                      <a:pt x="16" y="285"/>
                    </a:lnTo>
                    <a:lnTo>
                      <a:pt x="27" y="280"/>
                    </a:lnTo>
                    <a:lnTo>
                      <a:pt x="29" y="274"/>
                    </a:lnTo>
                    <a:lnTo>
                      <a:pt x="39" y="266"/>
                    </a:lnTo>
                    <a:lnTo>
                      <a:pt x="47" y="266"/>
                    </a:lnTo>
                    <a:lnTo>
                      <a:pt x="59" y="274"/>
                    </a:lnTo>
                    <a:lnTo>
                      <a:pt x="64" y="269"/>
                    </a:lnTo>
                    <a:lnTo>
                      <a:pt x="70" y="271"/>
                    </a:lnTo>
                    <a:lnTo>
                      <a:pt x="82" y="239"/>
                    </a:lnTo>
                    <a:lnTo>
                      <a:pt x="90" y="231"/>
                    </a:lnTo>
                    <a:lnTo>
                      <a:pt x="91" y="225"/>
                    </a:lnTo>
                    <a:lnTo>
                      <a:pt x="90" y="209"/>
                    </a:lnTo>
                    <a:lnTo>
                      <a:pt x="93" y="216"/>
                    </a:lnTo>
                    <a:lnTo>
                      <a:pt x="99" y="213"/>
                    </a:lnTo>
                    <a:lnTo>
                      <a:pt x="111" y="206"/>
                    </a:lnTo>
                    <a:lnTo>
                      <a:pt x="114" y="198"/>
                    </a:lnTo>
                    <a:lnTo>
                      <a:pt x="120" y="198"/>
                    </a:lnTo>
                    <a:lnTo>
                      <a:pt x="134" y="178"/>
                    </a:lnTo>
                    <a:lnTo>
                      <a:pt x="147" y="174"/>
                    </a:lnTo>
                    <a:lnTo>
                      <a:pt x="138" y="170"/>
                    </a:lnTo>
                    <a:lnTo>
                      <a:pt x="147" y="150"/>
                    </a:lnTo>
                    <a:lnTo>
                      <a:pt x="149" y="139"/>
                    </a:lnTo>
                    <a:lnTo>
                      <a:pt x="154" y="13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1" name="任意多边形: 形状 250"/>
              <p:cNvSpPr>
                <a:spLocks noChangeAspect="1"/>
              </p:cNvSpPr>
              <p:nvPr/>
            </p:nvSpPr>
            <p:spPr bwMode="gray">
              <a:xfrm>
                <a:off x="1271" y="1070"/>
                <a:ext cx="40" cy="39"/>
              </a:xfrm>
              <a:custGeom>
                <a:avLst/>
                <a:gdLst/>
                <a:ahLst/>
                <a:cxnLst>
                  <a:cxn ang="0">
                    <a:pos x="76" y="19"/>
                  </a:cxn>
                  <a:cxn ang="0">
                    <a:pos x="84" y="23"/>
                  </a:cxn>
                  <a:cxn ang="0">
                    <a:pos x="84" y="19"/>
                  </a:cxn>
                  <a:cxn ang="0">
                    <a:pos x="95" y="13"/>
                  </a:cxn>
                  <a:cxn ang="0">
                    <a:pos x="127" y="7"/>
                  </a:cxn>
                  <a:cxn ang="0">
                    <a:pos x="128" y="13"/>
                  </a:cxn>
                  <a:cxn ang="0">
                    <a:pos x="138" y="16"/>
                  </a:cxn>
                  <a:cxn ang="0">
                    <a:pos x="145" y="5"/>
                  </a:cxn>
                  <a:cxn ang="0">
                    <a:pos x="172" y="0"/>
                  </a:cxn>
                  <a:cxn ang="0">
                    <a:pos x="198" y="8"/>
                  </a:cxn>
                  <a:cxn ang="0">
                    <a:pos x="200" y="21"/>
                  </a:cxn>
                  <a:cxn ang="0">
                    <a:pos x="199" y="37"/>
                  </a:cxn>
                  <a:cxn ang="0">
                    <a:pos x="194" y="46"/>
                  </a:cxn>
                  <a:cxn ang="0">
                    <a:pos x="149" y="60"/>
                  </a:cxn>
                  <a:cxn ang="0">
                    <a:pos x="135" y="60"/>
                  </a:cxn>
                  <a:cxn ang="0">
                    <a:pos x="134" y="65"/>
                  </a:cxn>
                  <a:cxn ang="0">
                    <a:pos x="127" y="70"/>
                  </a:cxn>
                  <a:cxn ang="0">
                    <a:pos x="134" y="76"/>
                  </a:cxn>
                  <a:cxn ang="0">
                    <a:pos x="129" y="80"/>
                  </a:cxn>
                  <a:cxn ang="0">
                    <a:pos x="105" y="81"/>
                  </a:cxn>
                  <a:cxn ang="0">
                    <a:pos x="107" y="85"/>
                  </a:cxn>
                  <a:cxn ang="0">
                    <a:pos x="107" y="97"/>
                  </a:cxn>
                  <a:cxn ang="0">
                    <a:pos x="114" y="87"/>
                  </a:cxn>
                  <a:cxn ang="0">
                    <a:pos x="116" y="94"/>
                  </a:cxn>
                  <a:cxn ang="0">
                    <a:pos x="111" y="104"/>
                  </a:cxn>
                  <a:cxn ang="0">
                    <a:pos x="123" y="92"/>
                  </a:cxn>
                  <a:cxn ang="0">
                    <a:pos x="129" y="92"/>
                  </a:cxn>
                  <a:cxn ang="0">
                    <a:pos x="129" y="104"/>
                  </a:cxn>
                  <a:cxn ang="0">
                    <a:pos x="134" y="99"/>
                  </a:cxn>
                  <a:cxn ang="0">
                    <a:pos x="135" y="87"/>
                  </a:cxn>
                  <a:cxn ang="0">
                    <a:pos x="140" y="81"/>
                  </a:cxn>
                  <a:cxn ang="0">
                    <a:pos x="144" y="89"/>
                  </a:cxn>
                  <a:cxn ang="0">
                    <a:pos x="155" y="92"/>
                  </a:cxn>
                  <a:cxn ang="0">
                    <a:pos x="173" y="87"/>
                  </a:cxn>
                  <a:cxn ang="0">
                    <a:pos x="177" y="115"/>
                  </a:cxn>
                  <a:cxn ang="0">
                    <a:pos x="173" y="150"/>
                  </a:cxn>
                  <a:cxn ang="0">
                    <a:pos x="168" y="157"/>
                  </a:cxn>
                  <a:cxn ang="0">
                    <a:pos x="161" y="163"/>
                  </a:cxn>
                  <a:cxn ang="0">
                    <a:pos x="125" y="177"/>
                  </a:cxn>
                  <a:cxn ang="0">
                    <a:pos x="117" y="172"/>
                  </a:cxn>
                  <a:cxn ang="0">
                    <a:pos x="76" y="195"/>
                  </a:cxn>
                  <a:cxn ang="0">
                    <a:pos x="64" y="195"/>
                  </a:cxn>
                  <a:cxn ang="0">
                    <a:pos x="52" y="190"/>
                  </a:cxn>
                  <a:cxn ang="0">
                    <a:pos x="46" y="179"/>
                  </a:cxn>
                  <a:cxn ang="0">
                    <a:pos x="44" y="169"/>
                  </a:cxn>
                  <a:cxn ang="0">
                    <a:pos x="14" y="158"/>
                  </a:cxn>
                  <a:cxn ang="0">
                    <a:pos x="6" y="148"/>
                  </a:cxn>
                  <a:cxn ang="0">
                    <a:pos x="6" y="136"/>
                  </a:cxn>
                  <a:cxn ang="0">
                    <a:pos x="9" y="129"/>
                  </a:cxn>
                  <a:cxn ang="0">
                    <a:pos x="6" y="118"/>
                  </a:cxn>
                  <a:cxn ang="0">
                    <a:pos x="6" y="102"/>
                  </a:cxn>
                  <a:cxn ang="0">
                    <a:pos x="0" y="83"/>
                  </a:cxn>
                  <a:cxn ang="0">
                    <a:pos x="4" y="61"/>
                  </a:cxn>
                  <a:cxn ang="0">
                    <a:pos x="8" y="56"/>
                  </a:cxn>
                  <a:cxn ang="0">
                    <a:pos x="32" y="49"/>
                  </a:cxn>
                  <a:cxn ang="0">
                    <a:pos x="37" y="39"/>
                  </a:cxn>
                  <a:cxn ang="0">
                    <a:pos x="46" y="33"/>
                  </a:cxn>
                  <a:cxn ang="0">
                    <a:pos x="54" y="37"/>
                  </a:cxn>
                  <a:cxn ang="0">
                    <a:pos x="63" y="23"/>
                  </a:cxn>
                  <a:cxn ang="0">
                    <a:pos x="71" y="23"/>
                  </a:cxn>
                  <a:cxn ang="0">
                    <a:pos x="76" y="19"/>
                  </a:cxn>
                </a:cxnLst>
                <a:rect l="0" t="0" r="r" b="b"/>
                <a:pathLst>
                  <a:path w="200" h="195">
                    <a:moveTo>
                      <a:pt x="76" y="19"/>
                    </a:moveTo>
                    <a:lnTo>
                      <a:pt x="84" y="23"/>
                    </a:lnTo>
                    <a:lnTo>
                      <a:pt x="84" y="19"/>
                    </a:lnTo>
                    <a:lnTo>
                      <a:pt x="95" y="13"/>
                    </a:lnTo>
                    <a:lnTo>
                      <a:pt x="127" y="7"/>
                    </a:lnTo>
                    <a:lnTo>
                      <a:pt x="128" y="13"/>
                    </a:lnTo>
                    <a:lnTo>
                      <a:pt x="138" y="16"/>
                    </a:lnTo>
                    <a:lnTo>
                      <a:pt x="145" y="5"/>
                    </a:lnTo>
                    <a:lnTo>
                      <a:pt x="172" y="0"/>
                    </a:lnTo>
                    <a:lnTo>
                      <a:pt x="198" y="8"/>
                    </a:lnTo>
                    <a:lnTo>
                      <a:pt x="200" y="21"/>
                    </a:lnTo>
                    <a:lnTo>
                      <a:pt x="199" y="37"/>
                    </a:lnTo>
                    <a:lnTo>
                      <a:pt x="194" y="46"/>
                    </a:lnTo>
                    <a:lnTo>
                      <a:pt x="149" y="60"/>
                    </a:lnTo>
                    <a:lnTo>
                      <a:pt x="135" y="60"/>
                    </a:lnTo>
                    <a:lnTo>
                      <a:pt x="134" y="65"/>
                    </a:lnTo>
                    <a:lnTo>
                      <a:pt x="127" y="70"/>
                    </a:lnTo>
                    <a:lnTo>
                      <a:pt x="134" y="76"/>
                    </a:lnTo>
                    <a:lnTo>
                      <a:pt x="129" y="80"/>
                    </a:lnTo>
                    <a:lnTo>
                      <a:pt x="105" y="81"/>
                    </a:lnTo>
                    <a:lnTo>
                      <a:pt x="107" y="85"/>
                    </a:lnTo>
                    <a:lnTo>
                      <a:pt x="107" y="97"/>
                    </a:lnTo>
                    <a:lnTo>
                      <a:pt x="114" y="87"/>
                    </a:lnTo>
                    <a:lnTo>
                      <a:pt x="116" y="94"/>
                    </a:lnTo>
                    <a:lnTo>
                      <a:pt x="111" y="104"/>
                    </a:lnTo>
                    <a:lnTo>
                      <a:pt x="123" y="92"/>
                    </a:lnTo>
                    <a:lnTo>
                      <a:pt x="129" y="92"/>
                    </a:lnTo>
                    <a:lnTo>
                      <a:pt x="129" y="104"/>
                    </a:lnTo>
                    <a:lnTo>
                      <a:pt x="134" y="99"/>
                    </a:lnTo>
                    <a:lnTo>
                      <a:pt x="135" y="87"/>
                    </a:lnTo>
                    <a:lnTo>
                      <a:pt x="140" y="81"/>
                    </a:lnTo>
                    <a:lnTo>
                      <a:pt x="144" y="89"/>
                    </a:lnTo>
                    <a:lnTo>
                      <a:pt x="155" y="92"/>
                    </a:lnTo>
                    <a:lnTo>
                      <a:pt x="173" y="87"/>
                    </a:lnTo>
                    <a:lnTo>
                      <a:pt x="177" y="115"/>
                    </a:lnTo>
                    <a:lnTo>
                      <a:pt x="173" y="150"/>
                    </a:lnTo>
                    <a:lnTo>
                      <a:pt x="168" y="157"/>
                    </a:lnTo>
                    <a:lnTo>
                      <a:pt x="161" y="163"/>
                    </a:lnTo>
                    <a:lnTo>
                      <a:pt x="125" y="177"/>
                    </a:lnTo>
                    <a:lnTo>
                      <a:pt x="117" y="172"/>
                    </a:lnTo>
                    <a:lnTo>
                      <a:pt x="76" y="195"/>
                    </a:lnTo>
                    <a:lnTo>
                      <a:pt x="64" y="195"/>
                    </a:lnTo>
                    <a:lnTo>
                      <a:pt x="52" y="190"/>
                    </a:lnTo>
                    <a:lnTo>
                      <a:pt x="46" y="179"/>
                    </a:lnTo>
                    <a:lnTo>
                      <a:pt x="44" y="169"/>
                    </a:lnTo>
                    <a:lnTo>
                      <a:pt x="14" y="158"/>
                    </a:lnTo>
                    <a:lnTo>
                      <a:pt x="6" y="148"/>
                    </a:lnTo>
                    <a:lnTo>
                      <a:pt x="6" y="136"/>
                    </a:lnTo>
                    <a:lnTo>
                      <a:pt x="9" y="129"/>
                    </a:lnTo>
                    <a:lnTo>
                      <a:pt x="6" y="118"/>
                    </a:lnTo>
                    <a:lnTo>
                      <a:pt x="6" y="102"/>
                    </a:lnTo>
                    <a:lnTo>
                      <a:pt x="0" y="83"/>
                    </a:lnTo>
                    <a:lnTo>
                      <a:pt x="4" y="61"/>
                    </a:lnTo>
                    <a:lnTo>
                      <a:pt x="8" y="56"/>
                    </a:lnTo>
                    <a:lnTo>
                      <a:pt x="32" y="49"/>
                    </a:lnTo>
                    <a:lnTo>
                      <a:pt x="37" y="39"/>
                    </a:lnTo>
                    <a:lnTo>
                      <a:pt x="46" y="33"/>
                    </a:lnTo>
                    <a:lnTo>
                      <a:pt x="54" y="37"/>
                    </a:lnTo>
                    <a:lnTo>
                      <a:pt x="63" y="23"/>
                    </a:lnTo>
                    <a:lnTo>
                      <a:pt x="71" y="23"/>
                    </a:lnTo>
                    <a:lnTo>
                      <a:pt x="76" y="1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2" name="任意多边形: 形状 251"/>
              <p:cNvSpPr>
                <a:spLocks noChangeAspect="1"/>
              </p:cNvSpPr>
              <p:nvPr/>
            </p:nvSpPr>
            <p:spPr bwMode="gray">
              <a:xfrm>
                <a:off x="1271" y="1035"/>
                <a:ext cx="44" cy="26"/>
              </a:xfrm>
              <a:custGeom>
                <a:avLst/>
                <a:gdLst/>
                <a:ahLst/>
                <a:cxnLst>
                  <a:cxn ang="0">
                    <a:pos x="184" y="32"/>
                  </a:cxn>
                  <a:cxn ang="0">
                    <a:pos x="188" y="31"/>
                  </a:cxn>
                  <a:cxn ang="0">
                    <a:pos x="192" y="46"/>
                  </a:cxn>
                  <a:cxn ang="0">
                    <a:pos x="207" y="47"/>
                  </a:cxn>
                  <a:cxn ang="0">
                    <a:pos x="208" y="57"/>
                  </a:cxn>
                  <a:cxn ang="0">
                    <a:pos x="216" y="66"/>
                  </a:cxn>
                  <a:cxn ang="0">
                    <a:pos x="216" y="74"/>
                  </a:cxn>
                  <a:cxn ang="0">
                    <a:pos x="219" y="80"/>
                  </a:cxn>
                  <a:cxn ang="0">
                    <a:pos x="219" y="101"/>
                  </a:cxn>
                  <a:cxn ang="0">
                    <a:pos x="216" y="117"/>
                  </a:cxn>
                  <a:cxn ang="0">
                    <a:pos x="208" y="122"/>
                  </a:cxn>
                  <a:cxn ang="0">
                    <a:pos x="195" y="126"/>
                  </a:cxn>
                  <a:cxn ang="0">
                    <a:pos x="188" y="121"/>
                  </a:cxn>
                  <a:cxn ang="0">
                    <a:pos x="160" y="131"/>
                  </a:cxn>
                  <a:cxn ang="0">
                    <a:pos x="148" y="127"/>
                  </a:cxn>
                  <a:cxn ang="0">
                    <a:pos x="130" y="105"/>
                  </a:cxn>
                  <a:cxn ang="0">
                    <a:pos x="121" y="104"/>
                  </a:cxn>
                  <a:cxn ang="0">
                    <a:pos x="114" y="94"/>
                  </a:cxn>
                  <a:cxn ang="0">
                    <a:pos x="109" y="97"/>
                  </a:cxn>
                  <a:cxn ang="0">
                    <a:pos x="107" y="90"/>
                  </a:cxn>
                  <a:cxn ang="0">
                    <a:pos x="107" y="105"/>
                  </a:cxn>
                  <a:cxn ang="0">
                    <a:pos x="111" y="117"/>
                  </a:cxn>
                  <a:cxn ang="0">
                    <a:pos x="105" y="120"/>
                  </a:cxn>
                  <a:cxn ang="0">
                    <a:pos x="107" y="131"/>
                  </a:cxn>
                  <a:cxn ang="0">
                    <a:pos x="86" y="133"/>
                  </a:cxn>
                  <a:cxn ang="0">
                    <a:pos x="78" y="111"/>
                  </a:cxn>
                  <a:cxn ang="0">
                    <a:pos x="60" y="107"/>
                  </a:cxn>
                  <a:cxn ang="0">
                    <a:pos x="57" y="99"/>
                  </a:cxn>
                  <a:cxn ang="0">
                    <a:pos x="49" y="101"/>
                  </a:cxn>
                  <a:cxn ang="0">
                    <a:pos x="51" y="107"/>
                  </a:cxn>
                  <a:cxn ang="0">
                    <a:pos x="51" y="110"/>
                  </a:cxn>
                  <a:cxn ang="0">
                    <a:pos x="43" y="107"/>
                  </a:cxn>
                  <a:cxn ang="0">
                    <a:pos x="31" y="115"/>
                  </a:cxn>
                  <a:cxn ang="0">
                    <a:pos x="32" y="124"/>
                  </a:cxn>
                  <a:cxn ang="0">
                    <a:pos x="31" y="132"/>
                  </a:cxn>
                  <a:cxn ang="0">
                    <a:pos x="28" y="126"/>
                  </a:cxn>
                  <a:cxn ang="0">
                    <a:pos x="15" y="133"/>
                  </a:cxn>
                  <a:cxn ang="0">
                    <a:pos x="8" y="131"/>
                  </a:cxn>
                  <a:cxn ang="0">
                    <a:pos x="6" y="120"/>
                  </a:cxn>
                  <a:cxn ang="0">
                    <a:pos x="0" y="120"/>
                  </a:cxn>
                  <a:cxn ang="0">
                    <a:pos x="8" y="94"/>
                  </a:cxn>
                  <a:cxn ang="0">
                    <a:pos x="23" y="79"/>
                  </a:cxn>
                  <a:cxn ang="0">
                    <a:pos x="27" y="84"/>
                  </a:cxn>
                  <a:cxn ang="0">
                    <a:pos x="36" y="81"/>
                  </a:cxn>
                  <a:cxn ang="0">
                    <a:pos x="36" y="75"/>
                  </a:cxn>
                  <a:cxn ang="0">
                    <a:pos x="53" y="62"/>
                  </a:cxn>
                  <a:cxn ang="0">
                    <a:pos x="85" y="54"/>
                  </a:cxn>
                  <a:cxn ang="0">
                    <a:pos x="105" y="45"/>
                  </a:cxn>
                  <a:cxn ang="0">
                    <a:pos x="117" y="19"/>
                  </a:cxn>
                  <a:cxn ang="0">
                    <a:pos x="121" y="26"/>
                  </a:cxn>
                  <a:cxn ang="0">
                    <a:pos x="140" y="3"/>
                  </a:cxn>
                  <a:cxn ang="0">
                    <a:pos x="159" y="0"/>
                  </a:cxn>
                  <a:cxn ang="0">
                    <a:pos x="164" y="5"/>
                  </a:cxn>
                  <a:cxn ang="0">
                    <a:pos x="164" y="13"/>
                  </a:cxn>
                  <a:cxn ang="0">
                    <a:pos x="168" y="13"/>
                  </a:cxn>
                  <a:cxn ang="0">
                    <a:pos x="171" y="21"/>
                  </a:cxn>
                  <a:cxn ang="0">
                    <a:pos x="184" y="26"/>
                  </a:cxn>
                  <a:cxn ang="0">
                    <a:pos x="184" y="32"/>
                  </a:cxn>
                </a:cxnLst>
                <a:rect l="0" t="0" r="r" b="b"/>
                <a:pathLst>
                  <a:path w="219" h="133">
                    <a:moveTo>
                      <a:pt x="184" y="32"/>
                    </a:moveTo>
                    <a:lnTo>
                      <a:pt x="188" y="31"/>
                    </a:lnTo>
                    <a:lnTo>
                      <a:pt x="192" y="46"/>
                    </a:lnTo>
                    <a:lnTo>
                      <a:pt x="207" y="47"/>
                    </a:lnTo>
                    <a:lnTo>
                      <a:pt x="208" y="57"/>
                    </a:lnTo>
                    <a:lnTo>
                      <a:pt x="216" y="66"/>
                    </a:lnTo>
                    <a:lnTo>
                      <a:pt x="216" y="74"/>
                    </a:lnTo>
                    <a:lnTo>
                      <a:pt x="219" y="80"/>
                    </a:lnTo>
                    <a:lnTo>
                      <a:pt x="219" y="101"/>
                    </a:lnTo>
                    <a:lnTo>
                      <a:pt x="216" y="117"/>
                    </a:lnTo>
                    <a:lnTo>
                      <a:pt x="208" y="122"/>
                    </a:lnTo>
                    <a:lnTo>
                      <a:pt x="195" y="126"/>
                    </a:lnTo>
                    <a:lnTo>
                      <a:pt x="188" y="121"/>
                    </a:lnTo>
                    <a:lnTo>
                      <a:pt x="160" y="131"/>
                    </a:lnTo>
                    <a:lnTo>
                      <a:pt x="148" y="127"/>
                    </a:lnTo>
                    <a:lnTo>
                      <a:pt x="130" y="105"/>
                    </a:lnTo>
                    <a:lnTo>
                      <a:pt x="121" y="104"/>
                    </a:lnTo>
                    <a:lnTo>
                      <a:pt x="114" y="94"/>
                    </a:lnTo>
                    <a:lnTo>
                      <a:pt x="109" y="97"/>
                    </a:lnTo>
                    <a:lnTo>
                      <a:pt x="107" y="90"/>
                    </a:lnTo>
                    <a:lnTo>
                      <a:pt x="107" y="105"/>
                    </a:lnTo>
                    <a:lnTo>
                      <a:pt x="111" y="117"/>
                    </a:lnTo>
                    <a:lnTo>
                      <a:pt x="105" y="120"/>
                    </a:lnTo>
                    <a:lnTo>
                      <a:pt x="107" y="131"/>
                    </a:lnTo>
                    <a:lnTo>
                      <a:pt x="86" y="133"/>
                    </a:lnTo>
                    <a:lnTo>
                      <a:pt x="78" y="111"/>
                    </a:lnTo>
                    <a:lnTo>
                      <a:pt x="60" y="107"/>
                    </a:lnTo>
                    <a:lnTo>
                      <a:pt x="57" y="99"/>
                    </a:lnTo>
                    <a:lnTo>
                      <a:pt x="49" y="101"/>
                    </a:lnTo>
                    <a:lnTo>
                      <a:pt x="51" y="107"/>
                    </a:lnTo>
                    <a:lnTo>
                      <a:pt x="51" y="110"/>
                    </a:lnTo>
                    <a:lnTo>
                      <a:pt x="43" y="107"/>
                    </a:lnTo>
                    <a:lnTo>
                      <a:pt x="31" y="115"/>
                    </a:lnTo>
                    <a:lnTo>
                      <a:pt x="32" y="124"/>
                    </a:lnTo>
                    <a:lnTo>
                      <a:pt x="31" y="132"/>
                    </a:lnTo>
                    <a:lnTo>
                      <a:pt x="28" y="126"/>
                    </a:lnTo>
                    <a:lnTo>
                      <a:pt x="15" y="133"/>
                    </a:lnTo>
                    <a:lnTo>
                      <a:pt x="8" y="131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8" y="94"/>
                    </a:lnTo>
                    <a:lnTo>
                      <a:pt x="23" y="79"/>
                    </a:lnTo>
                    <a:lnTo>
                      <a:pt x="27" y="84"/>
                    </a:lnTo>
                    <a:lnTo>
                      <a:pt x="36" y="81"/>
                    </a:lnTo>
                    <a:lnTo>
                      <a:pt x="36" y="75"/>
                    </a:lnTo>
                    <a:lnTo>
                      <a:pt x="53" y="62"/>
                    </a:lnTo>
                    <a:lnTo>
                      <a:pt x="85" y="54"/>
                    </a:lnTo>
                    <a:lnTo>
                      <a:pt x="105" y="45"/>
                    </a:lnTo>
                    <a:lnTo>
                      <a:pt x="117" y="19"/>
                    </a:lnTo>
                    <a:lnTo>
                      <a:pt x="121" y="26"/>
                    </a:lnTo>
                    <a:lnTo>
                      <a:pt x="140" y="3"/>
                    </a:lnTo>
                    <a:lnTo>
                      <a:pt x="159" y="0"/>
                    </a:lnTo>
                    <a:lnTo>
                      <a:pt x="164" y="5"/>
                    </a:lnTo>
                    <a:lnTo>
                      <a:pt x="164" y="13"/>
                    </a:lnTo>
                    <a:lnTo>
                      <a:pt x="168" y="13"/>
                    </a:lnTo>
                    <a:lnTo>
                      <a:pt x="171" y="21"/>
                    </a:lnTo>
                    <a:lnTo>
                      <a:pt x="184" y="26"/>
                    </a:lnTo>
                    <a:lnTo>
                      <a:pt x="18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3" name="任意多边形: 形状 252"/>
              <p:cNvSpPr>
                <a:spLocks noChangeAspect="1"/>
              </p:cNvSpPr>
              <p:nvPr/>
            </p:nvSpPr>
            <p:spPr bwMode="gray">
              <a:xfrm>
                <a:off x="1461" y="1086"/>
                <a:ext cx="33" cy="21"/>
              </a:xfrm>
              <a:custGeom>
                <a:avLst/>
                <a:gdLst/>
                <a:ahLst/>
                <a:cxnLst>
                  <a:cxn ang="0">
                    <a:pos x="61" y="15"/>
                  </a:cxn>
                  <a:cxn ang="0">
                    <a:pos x="70" y="20"/>
                  </a:cxn>
                  <a:cxn ang="0">
                    <a:pos x="73" y="12"/>
                  </a:cxn>
                  <a:cxn ang="0">
                    <a:pos x="89" y="10"/>
                  </a:cxn>
                  <a:cxn ang="0">
                    <a:pos x="89" y="15"/>
                  </a:cxn>
                  <a:cxn ang="0">
                    <a:pos x="103" y="20"/>
                  </a:cxn>
                  <a:cxn ang="0">
                    <a:pos x="106" y="15"/>
                  </a:cxn>
                  <a:cxn ang="0">
                    <a:pos x="124" y="26"/>
                  </a:cxn>
                  <a:cxn ang="0">
                    <a:pos x="135" y="25"/>
                  </a:cxn>
                  <a:cxn ang="0">
                    <a:pos x="140" y="15"/>
                  </a:cxn>
                  <a:cxn ang="0">
                    <a:pos x="147" y="25"/>
                  </a:cxn>
                  <a:cxn ang="0">
                    <a:pos x="158" y="30"/>
                  </a:cxn>
                  <a:cxn ang="0">
                    <a:pos x="164" y="44"/>
                  </a:cxn>
                  <a:cxn ang="0">
                    <a:pos x="162" y="49"/>
                  </a:cxn>
                  <a:cxn ang="0">
                    <a:pos x="151" y="52"/>
                  </a:cxn>
                  <a:cxn ang="0">
                    <a:pos x="148" y="57"/>
                  </a:cxn>
                  <a:cxn ang="0">
                    <a:pos x="151" y="62"/>
                  </a:cxn>
                  <a:cxn ang="0">
                    <a:pos x="152" y="71"/>
                  </a:cxn>
                  <a:cxn ang="0">
                    <a:pos x="149" y="85"/>
                  </a:cxn>
                  <a:cxn ang="0">
                    <a:pos x="151" y="91"/>
                  </a:cxn>
                  <a:cxn ang="0">
                    <a:pos x="146" y="101"/>
                  </a:cxn>
                  <a:cxn ang="0">
                    <a:pos x="126" y="103"/>
                  </a:cxn>
                  <a:cxn ang="0">
                    <a:pos x="105" y="98"/>
                  </a:cxn>
                  <a:cxn ang="0">
                    <a:pos x="99" y="91"/>
                  </a:cxn>
                  <a:cxn ang="0">
                    <a:pos x="82" y="93"/>
                  </a:cxn>
                  <a:cxn ang="0">
                    <a:pos x="81" y="89"/>
                  </a:cxn>
                  <a:cxn ang="0">
                    <a:pos x="65" y="97"/>
                  </a:cxn>
                  <a:cxn ang="0">
                    <a:pos x="63" y="92"/>
                  </a:cxn>
                  <a:cxn ang="0">
                    <a:pos x="54" y="87"/>
                  </a:cxn>
                  <a:cxn ang="0">
                    <a:pos x="34" y="87"/>
                  </a:cxn>
                  <a:cxn ang="0">
                    <a:pos x="24" y="76"/>
                  </a:cxn>
                  <a:cxn ang="0">
                    <a:pos x="17" y="76"/>
                  </a:cxn>
                  <a:cxn ang="0">
                    <a:pos x="7" y="63"/>
                  </a:cxn>
                  <a:cxn ang="0">
                    <a:pos x="3" y="52"/>
                  </a:cxn>
                  <a:cxn ang="0">
                    <a:pos x="3" y="44"/>
                  </a:cxn>
                  <a:cxn ang="0">
                    <a:pos x="0" y="42"/>
                  </a:cxn>
                  <a:cxn ang="0">
                    <a:pos x="2" y="30"/>
                  </a:cxn>
                  <a:cxn ang="0">
                    <a:pos x="13" y="20"/>
                  </a:cxn>
                  <a:cxn ang="0">
                    <a:pos x="30" y="15"/>
                  </a:cxn>
                  <a:cxn ang="0">
                    <a:pos x="35" y="0"/>
                  </a:cxn>
                  <a:cxn ang="0">
                    <a:pos x="41" y="0"/>
                  </a:cxn>
                  <a:cxn ang="0">
                    <a:pos x="45" y="15"/>
                  </a:cxn>
                  <a:cxn ang="0">
                    <a:pos x="50" y="12"/>
                  </a:cxn>
                  <a:cxn ang="0">
                    <a:pos x="54" y="17"/>
                  </a:cxn>
                  <a:cxn ang="0">
                    <a:pos x="61" y="15"/>
                  </a:cxn>
                </a:cxnLst>
                <a:rect l="0" t="0" r="r" b="b"/>
                <a:pathLst>
                  <a:path w="164" h="103">
                    <a:moveTo>
                      <a:pt x="61" y="15"/>
                    </a:moveTo>
                    <a:lnTo>
                      <a:pt x="70" y="20"/>
                    </a:lnTo>
                    <a:lnTo>
                      <a:pt x="73" y="12"/>
                    </a:lnTo>
                    <a:lnTo>
                      <a:pt x="89" y="10"/>
                    </a:lnTo>
                    <a:lnTo>
                      <a:pt x="89" y="15"/>
                    </a:lnTo>
                    <a:lnTo>
                      <a:pt x="103" y="20"/>
                    </a:lnTo>
                    <a:lnTo>
                      <a:pt x="106" y="15"/>
                    </a:lnTo>
                    <a:lnTo>
                      <a:pt x="124" y="26"/>
                    </a:lnTo>
                    <a:lnTo>
                      <a:pt x="135" y="25"/>
                    </a:lnTo>
                    <a:lnTo>
                      <a:pt x="140" y="15"/>
                    </a:lnTo>
                    <a:lnTo>
                      <a:pt x="147" y="25"/>
                    </a:lnTo>
                    <a:lnTo>
                      <a:pt x="158" y="30"/>
                    </a:lnTo>
                    <a:lnTo>
                      <a:pt x="164" y="44"/>
                    </a:lnTo>
                    <a:lnTo>
                      <a:pt x="162" y="49"/>
                    </a:lnTo>
                    <a:lnTo>
                      <a:pt x="151" y="52"/>
                    </a:lnTo>
                    <a:lnTo>
                      <a:pt x="148" y="57"/>
                    </a:lnTo>
                    <a:lnTo>
                      <a:pt x="151" y="62"/>
                    </a:lnTo>
                    <a:lnTo>
                      <a:pt x="152" y="71"/>
                    </a:lnTo>
                    <a:lnTo>
                      <a:pt x="149" y="85"/>
                    </a:lnTo>
                    <a:lnTo>
                      <a:pt x="151" y="91"/>
                    </a:lnTo>
                    <a:lnTo>
                      <a:pt x="146" y="101"/>
                    </a:lnTo>
                    <a:lnTo>
                      <a:pt x="126" y="103"/>
                    </a:lnTo>
                    <a:lnTo>
                      <a:pt x="105" y="98"/>
                    </a:lnTo>
                    <a:lnTo>
                      <a:pt x="99" y="91"/>
                    </a:lnTo>
                    <a:lnTo>
                      <a:pt x="82" y="93"/>
                    </a:lnTo>
                    <a:lnTo>
                      <a:pt x="81" y="89"/>
                    </a:lnTo>
                    <a:lnTo>
                      <a:pt x="65" y="97"/>
                    </a:lnTo>
                    <a:lnTo>
                      <a:pt x="63" y="92"/>
                    </a:lnTo>
                    <a:lnTo>
                      <a:pt x="54" y="87"/>
                    </a:lnTo>
                    <a:lnTo>
                      <a:pt x="34" y="87"/>
                    </a:lnTo>
                    <a:lnTo>
                      <a:pt x="24" y="76"/>
                    </a:lnTo>
                    <a:lnTo>
                      <a:pt x="17" y="76"/>
                    </a:lnTo>
                    <a:lnTo>
                      <a:pt x="7" y="63"/>
                    </a:lnTo>
                    <a:lnTo>
                      <a:pt x="3" y="52"/>
                    </a:lnTo>
                    <a:lnTo>
                      <a:pt x="3" y="44"/>
                    </a:lnTo>
                    <a:lnTo>
                      <a:pt x="0" y="42"/>
                    </a:lnTo>
                    <a:lnTo>
                      <a:pt x="2" y="30"/>
                    </a:lnTo>
                    <a:lnTo>
                      <a:pt x="13" y="20"/>
                    </a:lnTo>
                    <a:lnTo>
                      <a:pt x="30" y="15"/>
                    </a:lnTo>
                    <a:lnTo>
                      <a:pt x="35" y="0"/>
                    </a:lnTo>
                    <a:lnTo>
                      <a:pt x="41" y="0"/>
                    </a:lnTo>
                    <a:lnTo>
                      <a:pt x="45" y="15"/>
                    </a:lnTo>
                    <a:lnTo>
                      <a:pt x="50" y="12"/>
                    </a:lnTo>
                    <a:lnTo>
                      <a:pt x="54" y="17"/>
                    </a:lnTo>
                    <a:lnTo>
                      <a:pt x="6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4" name="任意多边形: 形状 253"/>
              <p:cNvSpPr>
                <a:spLocks noChangeAspect="1"/>
              </p:cNvSpPr>
              <p:nvPr/>
            </p:nvSpPr>
            <p:spPr bwMode="gray">
              <a:xfrm>
                <a:off x="1452" y="1121"/>
                <a:ext cx="189" cy="119"/>
              </a:xfrm>
              <a:custGeom>
                <a:avLst/>
                <a:gdLst/>
                <a:ahLst/>
                <a:cxnLst>
                  <a:cxn ang="0">
                    <a:pos x="27" y="21"/>
                  </a:cxn>
                  <a:cxn ang="0">
                    <a:pos x="19" y="52"/>
                  </a:cxn>
                  <a:cxn ang="0">
                    <a:pos x="3" y="68"/>
                  </a:cxn>
                  <a:cxn ang="0">
                    <a:pos x="37" y="106"/>
                  </a:cxn>
                  <a:cxn ang="0">
                    <a:pos x="110" y="210"/>
                  </a:cxn>
                  <a:cxn ang="0">
                    <a:pos x="169" y="197"/>
                  </a:cxn>
                  <a:cxn ang="0">
                    <a:pos x="197" y="176"/>
                  </a:cxn>
                  <a:cxn ang="0">
                    <a:pos x="229" y="268"/>
                  </a:cxn>
                  <a:cxn ang="0">
                    <a:pos x="266" y="354"/>
                  </a:cxn>
                  <a:cxn ang="0">
                    <a:pos x="245" y="454"/>
                  </a:cxn>
                  <a:cxn ang="0">
                    <a:pos x="271" y="534"/>
                  </a:cxn>
                  <a:cxn ang="0">
                    <a:pos x="307" y="537"/>
                  </a:cxn>
                  <a:cxn ang="0">
                    <a:pos x="345" y="559"/>
                  </a:cxn>
                  <a:cxn ang="0">
                    <a:pos x="397" y="580"/>
                  </a:cxn>
                  <a:cxn ang="0">
                    <a:pos x="412" y="527"/>
                  </a:cxn>
                  <a:cxn ang="0">
                    <a:pos x="443" y="517"/>
                  </a:cxn>
                  <a:cxn ang="0">
                    <a:pos x="466" y="591"/>
                  </a:cxn>
                  <a:cxn ang="0">
                    <a:pos x="517" y="575"/>
                  </a:cxn>
                  <a:cxn ang="0">
                    <a:pos x="559" y="579"/>
                  </a:cxn>
                  <a:cxn ang="0">
                    <a:pos x="590" y="579"/>
                  </a:cxn>
                  <a:cxn ang="0">
                    <a:pos x="640" y="585"/>
                  </a:cxn>
                  <a:cxn ang="0">
                    <a:pos x="658" y="580"/>
                  </a:cxn>
                  <a:cxn ang="0">
                    <a:pos x="728" y="497"/>
                  </a:cxn>
                  <a:cxn ang="0">
                    <a:pos x="775" y="582"/>
                  </a:cxn>
                  <a:cxn ang="0">
                    <a:pos x="837" y="579"/>
                  </a:cxn>
                  <a:cxn ang="0">
                    <a:pos x="913" y="528"/>
                  </a:cxn>
                  <a:cxn ang="0">
                    <a:pos x="917" y="453"/>
                  </a:cxn>
                  <a:cxn ang="0">
                    <a:pos x="936" y="376"/>
                  </a:cxn>
                  <a:cxn ang="0">
                    <a:pos x="912" y="346"/>
                  </a:cxn>
                  <a:cxn ang="0">
                    <a:pos x="859" y="302"/>
                  </a:cxn>
                  <a:cxn ang="0">
                    <a:pos x="737" y="302"/>
                  </a:cxn>
                  <a:cxn ang="0">
                    <a:pos x="670" y="330"/>
                  </a:cxn>
                  <a:cxn ang="0">
                    <a:pos x="635" y="348"/>
                  </a:cxn>
                  <a:cxn ang="0">
                    <a:pos x="610" y="361"/>
                  </a:cxn>
                  <a:cxn ang="0">
                    <a:pos x="617" y="399"/>
                  </a:cxn>
                  <a:cxn ang="0">
                    <a:pos x="560" y="386"/>
                  </a:cxn>
                  <a:cxn ang="0">
                    <a:pos x="503" y="386"/>
                  </a:cxn>
                  <a:cxn ang="0">
                    <a:pos x="465" y="383"/>
                  </a:cxn>
                  <a:cxn ang="0">
                    <a:pos x="436" y="348"/>
                  </a:cxn>
                  <a:cxn ang="0">
                    <a:pos x="407" y="357"/>
                  </a:cxn>
                  <a:cxn ang="0">
                    <a:pos x="390" y="354"/>
                  </a:cxn>
                  <a:cxn ang="0">
                    <a:pos x="381" y="306"/>
                  </a:cxn>
                  <a:cxn ang="0">
                    <a:pos x="358" y="279"/>
                  </a:cxn>
                  <a:cxn ang="0">
                    <a:pos x="327" y="289"/>
                  </a:cxn>
                  <a:cxn ang="0">
                    <a:pos x="354" y="263"/>
                  </a:cxn>
                  <a:cxn ang="0">
                    <a:pos x="325" y="246"/>
                  </a:cxn>
                  <a:cxn ang="0">
                    <a:pos x="296" y="206"/>
                  </a:cxn>
                  <a:cxn ang="0">
                    <a:pos x="347" y="232"/>
                  </a:cxn>
                  <a:cxn ang="0">
                    <a:pos x="418" y="193"/>
                  </a:cxn>
                  <a:cxn ang="0">
                    <a:pos x="344" y="172"/>
                  </a:cxn>
                  <a:cxn ang="0">
                    <a:pos x="323" y="144"/>
                  </a:cxn>
                  <a:cxn ang="0">
                    <a:pos x="350" y="139"/>
                  </a:cxn>
                  <a:cxn ang="0">
                    <a:pos x="293" y="95"/>
                  </a:cxn>
                  <a:cxn ang="0">
                    <a:pos x="232" y="123"/>
                  </a:cxn>
                  <a:cxn ang="0">
                    <a:pos x="192" y="123"/>
                  </a:cxn>
                  <a:cxn ang="0">
                    <a:pos x="176" y="36"/>
                  </a:cxn>
                  <a:cxn ang="0">
                    <a:pos x="111" y="15"/>
                  </a:cxn>
                </a:cxnLst>
                <a:rect l="0" t="0" r="r" b="b"/>
                <a:pathLst>
                  <a:path w="946" h="593">
                    <a:moveTo>
                      <a:pt x="111" y="15"/>
                    </a:moveTo>
                    <a:lnTo>
                      <a:pt x="101" y="17"/>
                    </a:lnTo>
                    <a:lnTo>
                      <a:pt x="79" y="2"/>
                    </a:lnTo>
                    <a:lnTo>
                      <a:pt x="60" y="0"/>
                    </a:lnTo>
                    <a:lnTo>
                      <a:pt x="27" y="11"/>
                    </a:lnTo>
                    <a:lnTo>
                      <a:pt x="27" y="21"/>
                    </a:lnTo>
                    <a:lnTo>
                      <a:pt x="21" y="27"/>
                    </a:lnTo>
                    <a:lnTo>
                      <a:pt x="6" y="25"/>
                    </a:lnTo>
                    <a:lnTo>
                      <a:pt x="9" y="32"/>
                    </a:lnTo>
                    <a:lnTo>
                      <a:pt x="5" y="39"/>
                    </a:lnTo>
                    <a:lnTo>
                      <a:pt x="8" y="48"/>
                    </a:lnTo>
                    <a:lnTo>
                      <a:pt x="19" y="52"/>
                    </a:lnTo>
                    <a:lnTo>
                      <a:pt x="31" y="66"/>
                    </a:lnTo>
                    <a:lnTo>
                      <a:pt x="36" y="72"/>
                    </a:lnTo>
                    <a:lnTo>
                      <a:pt x="37" y="76"/>
                    </a:lnTo>
                    <a:lnTo>
                      <a:pt x="21" y="76"/>
                    </a:lnTo>
                    <a:lnTo>
                      <a:pt x="6" y="64"/>
                    </a:lnTo>
                    <a:lnTo>
                      <a:pt x="3" y="68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24" y="92"/>
                    </a:lnTo>
                    <a:lnTo>
                      <a:pt x="25" y="99"/>
                    </a:lnTo>
                    <a:lnTo>
                      <a:pt x="35" y="108"/>
                    </a:lnTo>
                    <a:lnTo>
                      <a:pt x="37" y="106"/>
                    </a:lnTo>
                    <a:lnTo>
                      <a:pt x="45" y="122"/>
                    </a:lnTo>
                    <a:lnTo>
                      <a:pt x="52" y="120"/>
                    </a:lnTo>
                    <a:lnTo>
                      <a:pt x="72" y="167"/>
                    </a:lnTo>
                    <a:lnTo>
                      <a:pt x="91" y="169"/>
                    </a:lnTo>
                    <a:lnTo>
                      <a:pt x="101" y="179"/>
                    </a:lnTo>
                    <a:lnTo>
                      <a:pt x="110" y="210"/>
                    </a:lnTo>
                    <a:lnTo>
                      <a:pt x="111" y="192"/>
                    </a:lnTo>
                    <a:lnTo>
                      <a:pt x="118" y="201"/>
                    </a:lnTo>
                    <a:lnTo>
                      <a:pt x="169" y="210"/>
                    </a:lnTo>
                    <a:lnTo>
                      <a:pt x="175" y="209"/>
                    </a:lnTo>
                    <a:lnTo>
                      <a:pt x="167" y="204"/>
                    </a:lnTo>
                    <a:lnTo>
                      <a:pt x="169" y="197"/>
                    </a:lnTo>
                    <a:lnTo>
                      <a:pt x="176" y="194"/>
                    </a:lnTo>
                    <a:lnTo>
                      <a:pt x="177" y="197"/>
                    </a:lnTo>
                    <a:lnTo>
                      <a:pt x="185" y="192"/>
                    </a:lnTo>
                    <a:lnTo>
                      <a:pt x="191" y="187"/>
                    </a:lnTo>
                    <a:lnTo>
                      <a:pt x="192" y="181"/>
                    </a:lnTo>
                    <a:lnTo>
                      <a:pt x="197" y="176"/>
                    </a:lnTo>
                    <a:lnTo>
                      <a:pt x="207" y="183"/>
                    </a:lnTo>
                    <a:lnTo>
                      <a:pt x="210" y="203"/>
                    </a:lnTo>
                    <a:lnTo>
                      <a:pt x="216" y="216"/>
                    </a:lnTo>
                    <a:lnTo>
                      <a:pt x="224" y="230"/>
                    </a:lnTo>
                    <a:lnTo>
                      <a:pt x="229" y="253"/>
                    </a:lnTo>
                    <a:lnTo>
                      <a:pt x="229" y="268"/>
                    </a:lnTo>
                    <a:lnTo>
                      <a:pt x="234" y="271"/>
                    </a:lnTo>
                    <a:lnTo>
                      <a:pt x="246" y="289"/>
                    </a:lnTo>
                    <a:lnTo>
                      <a:pt x="255" y="306"/>
                    </a:lnTo>
                    <a:lnTo>
                      <a:pt x="256" y="328"/>
                    </a:lnTo>
                    <a:lnTo>
                      <a:pt x="258" y="345"/>
                    </a:lnTo>
                    <a:lnTo>
                      <a:pt x="266" y="354"/>
                    </a:lnTo>
                    <a:lnTo>
                      <a:pt x="253" y="367"/>
                    </a:lnTo>
                    <a:lnTo>
                      <a:pt x="239" y="397"/>
                    </a:lnTo>
                    <a:lnTo>
                      <a:pt x="245" y="400"/>
                    </a:lnTo>
                    <a:lnTo>
                      <a:pt x="240" y="426"/>
                    </a:lnTo>
                    <a:lnTo>
                      <a:pt x="239" y="437"/>
                    </a:lnTo>
                    <a:lnTo>
                      <a:pt x="245" y="454"/>
                    </a:lnTo>
                    <a:lnTo>
                      <a:pt x="264" y="450"/>
                    </a:lnTo>
                    <a:lnTo>
                      <a:pt x="261" y="466"/>
                    </a:lnTo>
                    <a:lnTo>
                      <a:pt x="256" y="481"/>
                    </a:lnTo>
                    <a:lnTo>
                      <a:pt x="258" y="507"/>
                    </a:lnTo>
                    <a:lnTo>
                      <a:pt x="257" y="518"/>
                    </a:lnTo>
                    <a:lnTo>
                      <a:pt x="271" y="534"/>
                    </a:lnTo>
                    <a:lnTo>
                      <a:pt x="288" y="540"/>
                    </a:lnTo>
                    <a:lnTo>
                      <a:pt x="282" y="543"/>
                    </a:lnTo>
                    <a:lnTo>
                      <a:pt x="283" y="551"/>
                    </a:lnTo>
                    <a:lnTo>
                      <a:pt x="288" y="558"/>
                    </a:lnTo>
                    <a:lnTo>
                      <a:pt x="306" y="554"/>
                    </a:lnTo>
                    <a:lnTo>
                      <a:pt x="307" y="537"/>
                    </a:lnTo>
                    <a:lnTo>
                      <a:pt x="312" y="533"/>
                    </a:lnTo>
                    <a:lnTo>
                      <a:pt x="330" y="517"/>
                    </a:lnTo>
                    <a:lnTo>
                      <a:pt x="318" y="537"/>
                    </a:lnTo>
                    <a:lnTo>
                      <a:pt x="334" y="560"/>
                    </a:lnTo>
                    <a:lnTo>
                      <a:pt x="334" y="533"/>
                    </a:lnTo>
                    <a:lnTo>
                      <a:pt x="345" y="559"/>
                    </a:lnTo>
                    <a:lnTo>
                      <a:pt x="355" y="559"/>
                    </a:lnTo>
                    <a:lnTo>
                      <a:pt x="352" y="569"/>
                    </a:lnTo>
                    <a:lnTo>
                      <a:pt x="363" y="572"/>
                    </a:lnTo>
                    <a:lnTo>
                      <a:pt x="366" y="564"/>
                    </a:lnTo>
                    <a:lnTo>
                      <a:pt x="369" y="577"/>
                    </a:lnTo>
                    <a:lnTo>
                      <a:pt x="397" y="580"/>
                    </a:lnTo>
                    <a:lnTo>
                      <a:pt x="417" y="558"/>
                    </a:lnTo>
                    <a:lnTo>
                      <a:pt x="416" y="553"/>
                    </a:lnTo>
                    <a:lnTo>
                      <a:pt x="404" y="542"/>
                    </a:lnTo>
                    <a:lnTo>
                      <a:pt x="407" y="529"/>
                    </a:lnTo>
                    <a:lnTo>
                      <a:pt x="404" y="529"/>
                    </a:lnTo>
                    <a:lnTo>
                      <a:pt x="412" y="527"/>
                    </a:lnTo>
                    <a:lnTo>
                      <a:pt x="419" y="531"/>
                    </a:lnTo>
                    <a:lnTo>
                      <a:pt x="418" y="517"/>
                    </a:lnTo>
                    <a:lnTo>
                      <a:pt x="425" y="540"/>
                    </a:lnTo>
                    <a:lnTo>
                      <a:pt x="431" y="550"/>
                    </a:lnTo>
                    <a:lnTo>
                      <a:pt x="441" y="531"/>
                    </a:lnTo>
                    <a:lnTo>
                      <a:pt x="443" y="517"/>
                    </a:lnTo>
                    <a:lnTo>
                      <a:pt x="447" y="518"/>
                    </a:lnTo>
                    <a:lnTo>
                      <a:pt x="456" y="528"/>
                    </a:lnTo>
                    <a:lnTo>
                      <a:pt x="456" y="538"/>
                    </a:lnTo>
                    <a:lnTo>
                      <a:pt x="452" y="561"/>
                    </a:lnTo>
                    <a:lnTo>
                      <a:pt x="451" y="585"/>
                    </a:lnTo>
                    <a:lnTo>
                      <a:pt x="466" y="591"/>
                    </a:lnTo>
                    <a:lnTo>
                      <a:pt x="474" y="585"/>
                    </a:lnTo>
                    <a:lnTo>
                      <a:pt x="486" y="591"/>
                    </a:lnTo>
                    <a:lnTo>
                      <a:pt x="493" y="583"/>
                    </a:lnTo>
                    <a:lnTo>
                      <a:pt x="497" y="593"/>
                    </a:lnTo>
                    <a:lnTo>
                      <a:pt x="516" y="588"/>
                    </a:lnTo>
                    <a:lnTo>
                      <a:pt x="517" y="575"/>
                    </a:lnTo>
                    <a:lnTo>
                      <a:pt x="525" y="575"/>
                    </a:lnTo>
                    <a:lnTo>
                      <a:pt x="524" y="588"/>
                    </a:lnTo>
                    <a:lnTo>
                      <a:pt x="533" y="591"/>
                    </a:lnTo>
                    <a:lnTo>
                      <a:pt x="554" y="592"/>
                    </a:lnTo>
                    <a:lnTo>
                      <a:pt x="560" y="587"/>
                    </a:lnTo>
                    <a:lnTo>
                      <a:pt x="559" y="579"/>
                    </a:lnTo>
                    <a:lnTo>
                      <a:pt x="553" y="566"/>
                    </a:lnTo>
                    <a:lnTo>
                      <a:pt x="557" y="579"/>
                    </a:lnTo>
                    <a:lnTo>
                      <a:pt x="572" y="588"/>
                    </a:lnTo>
                    <a:lnTo>
                      <a:pt x="579" y="580"/>
                    </a:lnTo>
                    <a:lnTo>
                      <a:pt x="583" y="566"/>
                    </a:lnTo>
                    <a:lnTo>
                      <a:pt x="590" y="579"/>
                    </a:lnTo>
                    <a:lnTo>
                      <a:pt x="594" y="592"/>
                    </a:lnTo>
                    <a:lnTo>
                      <a:pt x="613" y="588"/>
                    </a:lnTo>
                    <a:lnTo>
                      <a:pt x="621" y="575"/>
                    </a:lnTo>
                    <a:lnTo>
                      <a:pt x="621" y="549"/>
                    </a:lnTo>
                    <a:lnTo>
                      <a:pt x="634" y="581"/>
                    </a:lnTo>
                    <a:lnTo>
                      <a:pt x="640" y="585"/>
                    </a:lnTo>
                    <a:lnTo>
                      <a:pt x="643" y="576"/>
                    </a:lnTo>
                    <a:lnTo>
                      <a:pt x="651" y="566"/>
                    </a:lnTo>
                    <a:lnTo>
                      <a:pt x="649" y="551"/>
                    </a:lnTo>
                    <a:lnTo>
                      <a:pt x="650" y="543"/>
                    </a:lnTo>
                    <a:lnTo>
                      <a:pt x="651" y="556"/>
                    </a:lnTo>
                    <a:lnTo>
                      <a:pt x="658" y="580"/>
                    </a:lnTo>
                    <a:lnTo>
                      <a:pt x="682" y="580"/>
                    </a:lnTo>
                    <a:lnTo>
                      <a:pt x="730" y="569"/>
                    </a:lnTo>
                    <a:lnTo>
                      <a:pt x="747" y="532"/>
                    </a:lnTo>
                    <a:lnTo>
                      <a:pt x="737" y="521"/>
                    </a:lnTo>
                    <a:lnTo>
                      <a:pt x="731" y="505"/>
                    </a:lnTo>
                    <a:lnTo>
                      <a:pt x="728" y="497"/>
                    </a:lnTo>
                    <a:lnTo>
                      <a:pt x="739" y="504"/>
                    </a:lnTo>
                    <a:lnTo>
                      <a:pt x="746" y="518"/>
                    </a:lnTo>
                    <a:lnTo>
                      <a:pt x="757" y="518"/>
                    </a:lnTo>
                    <a:lnTo>
                      <a:pt x="758" y="533"/>
                    </a:lnTo>
                    <a:lnTo>
                      <a:pt x="758" y="559"/>
                    </a:lnTo>
                    <a:lnTo>
                      <a:pt x="775" y="582"/>
                    </a:lnTo>
                    <a:lnTo>
                      <a:pt x="788" y="580"/>
                    </a:lnTo>
                    <a:lnTo>
                      <a:pt x="790" y="570"/>
                    </a:lnTo>
                    <a:lnTo>
                      <a:pt x="796" y="580"/>
                    </a:lnTo>
                    <a:lnTo>
                      <a:pt x="811" y="588"/>
                    </a:lnTo>
                    <a:lnTo>
                      <a:pt x="825" y="591"/>
                    </a:lnTo>
                    <a:lnTo>
                      <a:pt x="837" y="579"/>
                    </a:lnTo>
                    <a:lnTo>
                      <a:pt x="859" y="570"/>
                    </a:lnTo>
                    <a:lnTo>
                      <a:pt x="892" y="570"/>
                    </a:lnTo>
                    <a:lnTo>
                      <a:pt x="903" y="564"/>
                    </a:lnTo>
                    <a:lnTo>
                      <a:pt x="917" y="563"/>
                    </a:lnTo>
                    <a:lnTo>
                      <a:pt x="917" y="534"/>
                    </a:lnTo>
                    <a:lnTo>
                      <a:pt x="913" y="528"/>
                    </a:lnTo>
                    <a:lnTo>
                      <a:pt x="915" y="521"/>
                    </a:lnTo>
                    <a:lnTo>
                      <a:pt x="909" y="510"/>
                    </a:lnTo>
                    <a:lnTo>
                      <a:pt x="896" y="495"/>
                    </a:lnTo>
                    <a:lnTo>
                      <a:pt x="897" y="468"/>
                    </a:lnTo>
                    <a:lnTo>
                      <a:pt x="907" y="463"/>
                    </a:lnTo>
                    <a:lnTo>
                      <a:pt x="917" y="453"/>
                    </a:lnTo>
                    <a:lnTo>
                      <a:pt x="923" y="440"/>
                    </a:lnTo>
                    <a:lnTo>
                      <a:pt x="935" y="434"/>
                    </a:lnTo>
                    <a:lnTo>
                      <a:pt x="946" y="415"/>
                    </a:lnTo>
                    <a:lnTo>
                      <a:pt x="945" y="378"/>
                    </a:lnTo>
                    <a:lnTo>
                      <a:pt x="944" y="376"/>
                    </a:lnTo>
                    <a:lnTo>
                      <a:pt x="936" y="376"/>
                    </a:lnTo>
                    <a:lnTo>
                      <a:pt x="933" y="367"/>
                    </a:lnTo>
                    <a:lnTo>
                      <a:pt x="935" y="361"/>
                    </a:lnTo>
                    <a:lnTo>
                      <a:pt x="911" y="366"/>
                    </a:lnTo>
                    <a:lnTo>
                      <a:pt x="902" y="362"/>
                    </a:lnTo>
                    <a:lnTo>
                      <a:pt x="913" y="355"/>
                    </a:lnTo>
                    <a:lnTo>
                      <a:pt x="912" y="346"/>
                    </a:lnTo>
                    <a:lnTo>
                      <a:pt x="909" y="341"/>
                    </a:lnTo>
                    <a:lnTo>
                      <a:pt x="892" y="329"/>
                    </a:lnTo>
                    <a:lnTo>
                      <a:pt x="881" y="334"/>
                    </a:lnTo>
                    <a:lnTo>
                      <a:pt x="860" y="328"/>
                    </a:lnTo>
                    <a:lnTo>
                      <a:pt x="863" y="310"/>
                    </a:lnTo>
                    <a:lnTo>
                      <a:pt x="859" y="302"/>
                    </a:lnTo>
                    <a:lnTo>
                      <a:pt x="853" y="305"/>
                    </a:lnTo>
                    <a:lnTo>
                      <a:pt x="798" y="291"/>
                    </a:lnTo>
                    <a:lnTo>
                      <a:pt x="777" y="297"/>
                    </a:lnTo>
                    <a:lnTo>
                      <a:pt x="756" y="313"/>
                    </a:lnTo>
                    <a:lnTo>
                      <a:pt x="741" y="311"/>
                    </a:lnTo>
                    <a:lnTo>
                      <a:pt x="737" y="302"/>
                    </a:lnTo>
                    <a:lnTo>
                      <a:pt x="729" y="306"/>
                    </a:lnTo>
                    <a:lnTo>
                      <a:pt x="720" y="298"/>
                    </a:lnTo>
                    <a:lnTo>
                      <a:pt x="712" y="298"/>
                    </a:lnTo>
                    <a:lnTo>
                      <a:pt x="705" y="310"/>
                    </a:lnTo>
                    <a:lnTo>
                      <a:pt x="676" y="324"/>
                    </a:lnTo>
                    <a:lnTo>
                      <a:pt x="670" y="330"/>
                    </a:lnTo>
                    <a:lnTo>
                      <a:pt x="671" y="338"/>
                    </a:lnTo>
                    <a:lnTo>
                      <a:pt x="673" y="341"/>
                    </a:lnTo>
                    <a:lnTo>
                      <a:pt x="654" y="335"/>
                    </a:lnTo>
                    <a:lnTo>
                      <a:pt x="644" y="339"/>
                    </a:lnTo>
                    <a:lnTo>
                      <a:pt x="638" y="351"/>
                    </a:lnTo>
                    <a:lnTo>
                      <a:pt x="635" y="348"/>
                    </a:lnTo>
                    <a:lnTo>
                      <a:pt x="638" y="362"/>
                    </a:lnTo>
                    <a:lnTo>
                      <a:pt x="637" y="367"/>
                    </a:lnTo>
                    <a:lnTo>
                      <a:pt x="635" y="362"/>
                    </a:lnTo>
                    <a:lnTo>
                      <a:pt x="623" y="357"/>
                    </a:lnTo>
                    <a:lnTo>
                      <a:pt x="621" y="349"/>
                    </a:lnTo>
                    <a:lnTo>
                      <a:pt x="610" y="361"/>
                    </a:lnTo>
                    <a:lnTo>
                      <a:pt x="600" y="361"/>
                    </a:lnTo>
                    <a:lnTo>
                      <a:pt x="584" y="370"/>
                    </a:lnTo>
                    <a:lnTo>
                      <a:pt x="585" y="377"/>
                    </a:lnTo>
                    <a:lnTo>
                      <a:pt x="596" y="386"/>
                    </a:lnTo>
                    <a:lnTo>
                      <a:pt x="615" y="391"/>
                    </a:lnTo>
                    <a:lnTo>
                      <a:pt x="617" y="399"/>
                    </a:lnTo>
                    <a:lnTo>
                      <a:pt x="606" y="394"/>
                    </a:lnTo>
                    <a:lnTo>
                      <a:pt x="583" y="393"/>
                    </a:lnTo>
                    <a:lnTo>
                      <a:pt x="554" y="409"/>
                    </a:lnTo>
                    <a:lnTo>
                      <a:pt x="549" y="403"/>
                    </a:lnTo>
                    <a:lnTo>
                      <a:pt x="567" y="393"/>
                    </a:lnTo>
                    <a:lnTo>
                      <a:pt x="560" y="386"/>
                    </a:lnTo>
                    <a:lnTo>
                      <a:pt x="538" y="377"/>
                    </a:lnTo>
                    <a:lnTo>
                      <a:pt x="529" y="360"/>
                    </a:lnTo>
                    <a:lnTo>
                      <a:pt x="511" y="351"/>
                    </a:lnTo>
                    <a:lnTo>
                      <a:pt x="504" y="364"/>
                    </a:lnTo>
                    <a:lnTo>
                      <a:pt x="505" y="377"/>
                    </a:lnTo>
                    <a:lnTo>
                      <a:pt x="503" y="386"/>
                    </a:lnTo>
                    <a:lnTo>
                      <a:pt x="498" y="364"/>
                    </a:lnTo>
                    <a:lnTo>
                      <a:pt x="492" y="357"/>
                    </a:lnTo>
                    <a:lnTo>
                      <a:pt x="482" y="370"/>
                    </a:lnTo>
                    <a:lnTo>
                      <a:pt x="479" y="377"/>
                    </a:lnTo>
                    <a:lnTo>
                      <a:pt x="474" y="384"/>
                    </a:lnTo>
                    <a:lnTo>
                      <a:pt x="465" y="383"/>
                    </a:lnTo>
                    <a:lnTo>
                      <a:pt x="470" y="371"/>
                    </a:lnTo>
                    <a:lnTo>
                      <a:pt x="467" y="367"/>
                    </a:lnTo>
                    <a:lnTo>
                      <a:pt x="458" y="357"/>
                    </a:lnTo>
                    <a:lnTo>
                      <a:pt x="456" y="350"/>
                    </a:lnTo>
                    <a:lnTo>
                      <a:pt x="445" y="340"/>
                    </a:lnTo>
                    <a:lnTo>
                      <a:pt x="436" y="348"/>
                    </a:lnTo>
                    <a:lnTo>
                      <a:pt x="434" y="359"/>
                    </a:lnTo>
                    <a:lnTo>
                      <a:pt x="439" y="383"/>
                    </a:lnTo>
                    <a:lnTo>
                      <a:pt x="431" y="397"/>
                    </a:lnTo>
                    <a:lnTo>
                      <a:pt x="427" y="388"/>
                    </a:lnTo>
                    <a:lnTo>
                      <a:pt x="422" y="365"/>
                    </a:lnTo>
                    <a:lnTo>
                      <a:pt x="407" y="357"/>
                    </a:lnTo>
                    <a:lnTo>
                      <a:pt x="400" y="367"/>
                    </a:lnTo>
                    <a:lnTo>
                      <a:pt x="395" y="366"/>
                    </a:lnTo>
                    <a:lnTo>
                      <a:pt x="395" y="364"/>
                    </a:lnTo>
                    <a:lnTo>
                      <a:pt x="397" y="357"/>
                    </a:lnTo>
                    <a:lnTo>
                      <a:pt x="388" y="361"/>
                    </a:lnTo>
                    <a:lnTo>
                      <a:pt x="390" y="354"/>
                    </a:lnTo>
                    <a:lnTo>
                      <a:pt x="409" y="349"/>
                    </a:lnTo>
                    <a:lnTo>
                      <a:pt x="417" y="317"/>
                    </a:lnTo>
                    <a:lnTo>
                      <a:pt x="412" y="316"/>
                    </a:lnTo>
                    <a:lnTo>
                      <a:pt x="407" y="302"/>
                    </a:lnTo>
                    <a:lnTo>
                      <a:pt x="393" y="310"/>
                    </a:lnTo>
                    <a:lnTo>
                      <a:pt x="381" y="306"/>
                    </a:lnTo>
                    <a:lnTo>
                      <a:pt x="387" y="295"/>
                    </a:lnTo>
                    <a:lnTo>
                      <a:pt x="380" y="278"/>
                    </a:lnTo>
                    <a:lnTo>
                      <a:pt x="374" y="274"/>
                    </a:lnTo>
                    <a:lnTo>
                      <a:pt x="369" y="284"/>
                    </a:lnTo>
                    <a:lnTo>
                      <a:pt x="365" y="286"/>
                    </a:lnTo>
                    <a:lnTo>
                      <a:pt x="358" y="279"/>
                    </a:lnTo>
                    <a:lnTo>
                      <a:pt x="347" y="289"/>
                    </a:lnTo>
                    <a:lnTo>
                      <a:pt x="347" y="275"/>
                    </a:lnTo>
                    <a:lnTo>
                      <a:pt x="339" y="280"/>
                    </a:lnTo>
                    <a:lnTo>
                      <a:pt x="333" y="279"/>
                    </a:lnTo>
                    <a:lnTo>
                      <a:pt x="332" y="276"/>
                    </a:lnTo>
                    <a:lnTo>
                      <a:pt x="327" y="289"/>
                    </a:lnTo>
                    <a:lnTo>
                      <a:pt x="306" y="312"/>
                    </a:lnTo>
                    <a:lnTo>
                      <a:pt x="309" y="291"/>
                    </a:lnTo>
                    <a:lnTo>
                      <a:pt x="317" y="286"/>
                    </a:lnTo>
                    <a:lnTo>
                      <a:pt x="318" y="281"/>
                    </a:lnTo>
                    <a:lnTo>
                      <a:pt x="312" y="271"/>
                    </a:lnTo>
                    <a:lnTo>
                      <a:pt x="354" y="263"/>
                    </a:lnTo>
                    <a:lnTo>
                      <a:pt x="344" y="255"/>
                    </a:lnTo>
                    <a:lnTo>
                      <a:pt x="332" y="259"/>
                    </a:lnTo>
                    <a:lnTo>
                      <a:pt x="326" y="252"/>
                    </a:lnTo>
                    <a:lnTo>
                      <a:pt x="328" y="249"/>
                    </a:lnTo>
                    <a:lnTo>
                      <a:pt x="330" y="246"/>
                    </a:lnTo>
                    <a:lnTo>
                      <a:pt x="325" y="246"/>
                    </a:lnTo>
                    <a:lnTo>
                      <a:pt x="321" y="238"/>
                    </a:lnTo>
                    <a:lnTo>
                      <a:pt x="307" y="231"/>
                    </a:lnTo>
                    <a:lnTo>
                      <a:pt x="290" y="230"/>
                    </a:lnTo>
                    <a:lnTo>
                      <a:pt x="301" y="217"/>
                    </a:lnTo>
                    <a:lnTo>
                      <a:pt x="295" y="215"/>
                    </a:lnTo>
                    <a:lnTo>
                      <a:pt x="296" y="206"/>
                    </a:lnTo>
                    <a:lnTo>
                      <a:pt x="311" y="225"/>
                    </a:lnTo>
                    <a:lnTo>
                      <a:pt x="326" y="228"/>
                    </a:lnTo>
                    <a:lnTo>
                      <a:pt x="337" y="227"/>
                    </a:lnTo>
                    <a:lnTo>
                      <a:pt x="349" y="241"/>
                    </a:lnTo>
                    <a:lnTo>
                      <a:pt x="357" y="241"/>
                    </a:lnTo>
                    <a:lnTo>
                      <a:pt x="347" y="232"/>
                    </a:lnTo>
                    <a:lnTo>
                      <a:pt x="359" y="231"/>
                    </a:lnTo>
                    <a:lnTo>
                      <a:pt x="387" y="237"/>
                    </a:lnTo>
                    <a:lnTo>
                      <a:pt x="402" y="236"/>
                    </a:lnTo>
                    <a:lnTo>
                      <a:pt x="417" y="222"/>
                    </a:lnTo>
                    <a:lnTo>
                      <a:pt x="420" y="206"/>
                    </a:lnTo>
                    <a:lnTo>
                      <a:pt x="418" y="193"/>
                    </a:lnTo>
                    <a:lnTo>
                      <a:pt x="401" y="197"/>
                    </a:lnTo>
                    <a:lnTo>
                      <a:pt x="386" y="193"/>
                    </a:lnTo>
                    <a:lnTo>
                      <a:pt x="359" y="176"/>
                    </a:lnTo>
                    <a:lnTo>
                      <a:pt x="352" y="174"/>
                    </a:lnTo>
                    <a:lnTo>
                      <a:pt x="347" y="179"/>
                    </a:lnTo>
                    <a:lnTo>
                      <a:pt x="344" y="172"/>
                    </a:lnTo>
                    <a:lnTo>
                      <a:pt x="325" y="160"/>
                    </a:lnTo>
                    <a:lnTo>
                      <a:pt x="298" y="157"/>
                    </a:lnTo>
                    <a:lnTo>
                      <a:pt x="295" y="151"/>
                    </a:lnTo>
                    <a:lnTo>
                      <a:pt x="295" y="146"/>
                    </a:lnTo>
                    <a:lnTo>
                      <a:pt x="320" y="150"/>
                    </a:lnTo>
                    <a:lnTo>
                      <a:pt x="323" y="144"/>
                    </a:lnTo>
                    <a:lnTo>
                      <a:pt x="328" y="151"/>
                    </a:lnTo>
                    <a:lnTo>
                      <a:pt x="337" y="157"/>
                    </a:lnTo>
                    <a:lnTo>
                      <a:pt x="345" y="160"/>
                    </a:lnTo>
                    <a:lnTo>
                      <a:pt x="354" y="156"/>
                    </a:lnTo>
                    <a:lnTo>
                      <a:pt x="352" y="150"/>
                    </a:lnTo>
                    <a:lnTo>
                      <a:pt x="350" y="139"/>
                    </a:lnTo>
                    <a:lnTo>
                      <a:pt x="345" y="130"/>
                    </a:lnTo>
                    <a:lnTo>
                      <a:pt x="320" y="112"/>
                    </a:lnTo>
                    <a:lnTo>
                      <a:pt x="310" y="108"/>
                    </a:lnTo>
                    <a:lnTo>
                      <a:pt x="302" y="102"/>
                    </a:lnTo>
                    <a:lnTo>
                      <a:pt x="301" y="97"/>
                    </a:lnTo>
                    <a:lnTo>
                      <a:pt x="293" y="95"/>
                    </a:lnTo>
                    <a:lnTo>
                      <a:pt x="290" y="99"/>
                    </a:lnTo>
                    <a:lnTo>
                      <a:pt x="269" y="107"/>
                    </a:lnTo>
                    <a:lnTo>
                      <a:pt x="261" y="119"/>
                    </a:lnTo>
                    <a:lnTo>
                      <a:pt x="247" y="123"/>
                    </a:lnTo>
                    <a:lnTo>
                      <a:pt x="241" y="115"/>
                    </a:lnTo>
                    <a:lnTo>
                      <a:pt x="232" y="123"/>
                    </a:lnTo>
                    <a:lnTo>
                      <a:pt x="210" y="120"/>
                    </a:lnTo>
                    <a:lnTo>
                      <a:pt x="193" y="152"/>
                    </a:lnTo>
                    <a:lnTo>
                      <a:pt x="180" y="163"/>
                    </a:lnTo>
                    <a:lnTo>
                      <a:pt x="182" y="154"/>
                    </a:lnTo>
                    <a:lnTo>
                      <a:pt x="181" y="147"/>
                    </a:lnTo>
                    <a:lnTo>
                      <a:pt x="192" y="123"/>
                    </a:lnTo>
                    <a:lnTo>
                      <a:pt x="191" y="112"/>
                    </a:lnTo>
                    <a:lnTo>
                      <a:pt x="197" y="86"/>
                    </a:lnTo>
                    <a:lnTo>
                      <a:pt x="193" y="82"/>
                    </a:lnTo>
                    <a:lnTo>
                      <a:pt x="192" y="70"/>
                    </a:lnTo>
                    <a:lnTo>
                      <a:pt x="186" y="63"/>
                    </a:lnTo>
                    <a:lnTo>
                      <a:pt x="176" y="36"/>
                    </a:lnTo>
                    <a:lnTo>
                      <a:pt x="166" y="39"/>
                    </a:lnTo>
                    <a:lnTo>
                      <a:pt x="161" y="29"/>
                    </a:lnTo>
                    <a:lnTo>
                      <a:pt x="156" y="39"/>
                    </a:lnTo>
                    <a:lnTo>
                      <a:pt x="143" y="45"/>
                    </a:lnTo>
                    <a:lnTo>
                      <a:pt x="137" y="33"/>
                    </a:lnTo>
                    <a:lnTo>
                      <a:pt x="11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5" name="任意多边形: 形状 254"/>
              <p:cNvSpPr>
                <a:spLocks noChangeAspect="1"/>
              </p:cNvSpPr>
              <p:nvPr/>
            </p:nvSpPr>
            <p:spPr bwMode="gray">
              <a:xfrm>
                <a:off x="1457" y="1187"/>
                <a:ext cx="33" cy="46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105" y="22"/>
                  </a:cxn>
                  <a:cxn ang="0">
                    <a:pos x="123" y="39"/>
                  </a:cxn>
                  <a:cxn ang="0">
                    <a:pos x="129" y="48"/>
                  </a:cxn>
                  <a:cxn ang="0">
                    <a:pos x="130" y="76"/>
                  </a:cxn>
                  <a:cxn ang="0">
                    <a:pos x="149" y="76"/>
                  </a:cxn>
                  <a:cxn ang="0">
                    <a:pos x="156" y="89"/>
                  </a:cxn>
                  <a:cxn ang="0">
                    <a:pos x="157" y="109"/>
                  </a:cxn>
                  <a:cxn ang="0">
                    <a:pos x="159" y="145"/>
                  </a:cxn>
                  <a:cxn ang="0">
                    <a:pos x="161" y="210"/>
                  </a:cxn>
                  <a:cxn ang="0">
                    <a:pos x="150" y="226"/>
                  </a:cxn>
                  <a:cxn ang="0">
                    <a:pos x="124" y="229"/>
                  </a:cxn>
                  <a:cxn ang="0">
                    <a:pos x="98" y="228"/>
                  </a:cxn>
                  <a:cxn ang="0">
                    <a:pos x="86" y="211"/>
                  </a:cxn>
                  <a:cxn ang="0">
                    <a:pos x="75" y="197"/>
                  </a:cxn>
                  <a:cxn ang="0">
                    <a:pos x="62" y="185"/>
                  </a:cxn>
                  <a:cxn ang="0">
                    <a:pos x="60" y="195"/>
                  </a:cxn>
                  <a:cxn ang="0">
                    <a:pos x="53" y="193"/>
                  </a:cxn>
                  <a:cxn ang="0">
                    <a:pos x="50" y="178"/>
                  </a:cxn>
                  <a:cxn ang="0">
                    <a:pos x="39" y="183"/>
                  </a:cxn>
                  <a:cxn ang="0">
                    <a:pos x="26" y="159"/>
                  </a:cxn>
                  <a:cxn ang="0">
                    <a:pos x="31" y="142"/>
                  </a:cxn>
                  <a:cxn ang="0">
                    <a:pos x="25" y="137"/>
                  </a:cxn>
                  <a:cxn ang="0">
                    <a:pos x="14" y="158"/>
                  </a:cxn>
                  <a:cxn ang="0">
                    <a:pos x="6" y="141"/>
                  </a:cxn>
                  <a:cxn ang="0">
                    <a:pos x="0" y="113"/>
                  </a:cxn>
                  <a:cxn ang="0">
                    <a:pos x="6" y="103"/>
                  </a:cxn>
                  <a:cxn ang="0">
                    <a:pos x="7" y="92"/>
                  </a:cxn>
                  <a:cxn ang="0">
                    <a:pos x="23" y="83"/>
                  </a:cxn>
                  <a:cxn ang="0">
                    <a:pos x="34" y="73"/>
                  </a:cxn>
                  <a:cxn ang="0">
                    <a:pos x="26" y="67"/>
                  </a:cxn>
                  <a:cxn ang="0">
                    <a:pos x="32" y="64"/>
                  </a:cxn>
                  <a:cxn ang="0">
                    <a:pos x="39" y="50"/>
                  </a:cxn>
                  <a:cxn ang="0">
                    <a:pos x="23" y="60"/>
                  </a:cxn>
                  <a:cxn ang="0">
                    <a:pos x="28" y="45"/>
                  </a:cxn>
                  <a:cxn ang="0">
                    <a:pos x="44" y="43"/>
                  </a:cxn>
                  <a:cxn ang="0">
                    <a:pos x="65" y="5"/>
                  </a:cxn>
                  <a:cxn ang="0">
                    <a:pos x="84" y="7"/>
                  </a:cxn>
                </a:cxnLst>
                <a:rect l="0" t="0" r="r" b="b"/>
                <a:pathLst>
                  <a:path w="163" h="229">
                    <a:moveTo>
                      <a:pt x="84" y="7"/>
                    </a:moveTo>
                    <a:lnTo>
                      <a:pt x="82" y="0"/>
                    </a:lnTo>
                    <a:lnTo>
                      <a:pt x="85" y="12"/>
                    </a:lnTo>
                    <a:lnTo>
                      <a:pt x="105" y="22"/>
                    </a:lnTo>
                    <a:lnTo>
                      <a:pt x="114" y="34"/>
                    </a:lnTo>
                    <a:lnTo>
                      <a:pt x="123" y="39"/>
                    </a:lnTo>
                    <a:lnTo>
                      <a:pt x="123" y="48"/>
                    </a:lnTo>
                    <a:lnTo>
                      <a:pt x="129" y="48"/>
                    </a:lnTo>
                    <a:lnTo>
                      <a:pt x="134" y="59"/>
                    </a:lnTo>
                    <a:lnTo>
                      <a:pt x="130" y="76"/>
                    </a:lnTo>
                    <a:lnTo>
                      <a:pt x="141" y="65"/>
                    </a:lnTo>
                    <a:lnTo>
                      <a:pt x="149" y="76"/>
                    </a:lnTo>
                    <a:lnTo>
                      <a:pt x="147" y="82"/>
                    </a:lnTo>
                    <a:lnTo>
                      <a:pt x="156" y="89"/>
                    </a:lnTo>
                    <a:lnTo>
                      <a:pt x="161" y="99"/>
                    </a:lnTo>
                    <a:lnTo>
                      <a:pt x="157" y="109"/>
                    </a:lnTo>
                    <a:lnTo>
                      <a:pt x="161" y="123"/>
                    </a:lnTo>
                    <a:lnTo>
                      <a:pt x="159" y="145"/>
                    </a:lnTo>
                    <a:lnTo>
                      <a:pt x="163" y="182"/>
                    </a:lnTo>
                    <a:lnTo>
                      <a:pt x="161" y="210"/>
                    </a:lnTo>
                    <a:lnTo>
                      <a:pt x="159" y="218"/>
                    </a:lnTo>
                    <a:lnTo>
                      <a:pt x="150" y="226"/>
                    </a:lnTo>
                    <a:lnTo>
                      <a:pt x="136" y="224"/>
                    </a:lnTo>
                    <a:lnTo>
                      <a:pt x="124" y="229"/>
                    </a:lnTo>
                    <a:lnTo>
                      <a:pt x="112" y="226"/>
                    </a:lnTo>
                    <a:lnTo>
                      <a:pt x="98" y="228"/>
                    </a:lnTo>
                    <a:lnTo>
                      <a:pt x="89" y="220"/>
                    </a:lnTo>
                    <a:lnTo>
                      <a:pt x="86" y="211"/>
                    </a:lnTo>
                    <a:lnTo>
                      <a:pt x="77" y="207"/>
                    </a:lnTo>
                    <a:lnTo>
                      <a:pt x="75" y="197"/>
                    </a:lnTo>
                    <a:lnTo>
                      <a:pt x="68" y="185"/>
                    </a:lnTo>
                    <a:lnTo>
                      <a:pt x="62" y="185"/>
                    </a:lnTo>
                    <a:lnTo>
                      <a:pt x="59" y="190"/>
                    </a:lnTo>
                    <a:lnTo>
                      <a:pt x="60" y="195"/>
                    </a:lnTo>
                    <a:lnTo>
                      <a:pt x="57" y="197"/>
                    </a:lnTo>
                    <a:lnTo>
                      <a:pt x="53" y="193"/>
                    </a:lnTo>
                    <a:lnTo>
                      <a:pt x="52" y="180"/>
                    </a:lnTo>
                    <a:lnTo>
                      <a:pt x="50" y="178"/>
                    </a:lnTo>
                    <a:lnTo>
                      <a:pt x="42" y="177"/>
                    </a:lnTo>
                    <a:lnTo>
                      <a:pt x="39" y="183"/>
                    </a:lnTo>
                    <a:lnTo>
                      <a:pt x="34" y="178"/>
                    </a:lnTo>
                    <a:lnTo>
                      <a:pt x="26" y="159"/>
                    </a:lnTo>
                    <a:lnTo>
                      <a:pt x="26" y="152"/>
                    </a:lnTo>
                    <a:lnTo>
                      <a:pt x="31" y="142"/>
                    </a:lnTo>
                    <a:lnTo>
                      <a:pt x="27" y="146"/>
                    </a:lnTo>
                    <a:lnTo>
                      <a:pt x="25" y="137"/>
                    </a:lnTo>
                    <a:lnTo>
                      <a:pt x="19" y="157"/>
                    </a:lnTo>
                    <a:lnTo>
                      <a:pt x="14" y="158"/>
                    </a:lnTo>
                    <a:lnTo>
                      <a:pt x="11" y="146"/>
                    </a:lnTo>
                    <a:lnTo>
                      <a:pt x="6" y="141"/>
                    </a:lnTo>
                    <a:lnTo>
                      <a:pt x="1" y="123"/>
                    </a:lnTo>
                    <a:lnTo>
                      <a:pt x="0" y="113"/>
                    </a:lnTo>
                    <a:lnTo>
                      <a:pt x="0" y="103"/>
                    </a:lnTo>
                    <a:lnTo>
                      <a:pt x="6" y="103"/>
                    </a:lnTo>
                    <a:lnTo>
                      <a:pt x="11" y="99"/>
                    </a:lnTo>
                    <a:lnTo>
                      <a:pt x="7" y="92"/>
                    </a:lnTo>
                    <a:lnTo>
                      <a:pt x="12" y="89"/>
                    </a:lnTo>
                    <a:lnTo>
                      <a:pt x="23" y="83"/>
                    </a:lnTo>
                    <a:lnTo>
                      <a:pt x="36" y="78"/>
                    </a:lnTo>
                    <a:lnTo>
                      <a:pt x="34" y="73"/>
                    </a:lnTo>
                    <a:lnTo>
                      <a:pt x="26" y="73"/>
                    </a:lnTo>
                    <a:lnTo>
                      <a:pt x="26" y="67"/>
                    </a:lnTo>
                    <a:lnTo>
                      <a:pt x="32" y="56"/>
                    </a:lnTo>
                    <a:lnTo>
                      <a:pt x="32" y="64"/>
                    </a:lnTo>
                    <a:lnTo>
                      <a:pt x="39" y="61"/>
                    </a:lnTo>
                    <a:lnTo>
                      <a:pt x="39" y="50"/>
                    </a:lnTo>
                    <a:lnTo>
                      <a:pt x="31" y="50"/>
                    </a:lnTo>
                    <a:lnTo>
                      <a:pt x="23" y="60"/>
                    </a:lnTo>
                    <a:lnTo>
                      <a:pt x="22" y="50"/>
                    </a:lnTo>
                    <a:lnTo>
                      <a:pt x="28" y="45"/>
                    </a:lnTo>
                    <a:lnTo>
                      <a:pt x="44" y="49"/>
                    </a:lnTo>
                    <a:lnTo>
                      <a:pt x="44" y="43"/>
                    </a:lnTo>
                    <a:lnTo>
                      <a:pt x="41" y="28"/>
                    </a:lnTo>
                    <a:lnTo>
                      <a:pt x="65" y="5"/>
                    </a:lnTo>
                    <a:lnTo>
                      <a:pt x="76" y="2"/>
                    </a:lnTo>
                    <a:lnTo>
                      <a:pt x="84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6" name="任意多边形: 形状 255"/>
              <p:cNvSpPr>
                <a:spLocks noChangeAspect="1"/>
              </p:cNvSpPr>
              <p:nvPr/>
            </p:nvSpPr>
            <p:spPr bwMode="gray">
              <a:xfrm>
                <a:off x="1559" y="1520"/>
                <a:ext cx="77" cy="70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110" y="27"/>
                  </a:cxn>
                  <a:cxn ang="0">
                    <a:pos x="118" y="61"/>
                  </a:cxn>
                  <a:cxn ang="0">
                    <a:pos x="134" y="70"/>
                  </a:cxn>
                  <a:cxn ang="0">
                    <a:pos x="161" y="70"/>
                  </a:cxn>
                  <a:cxn ang="0">
                    <a:pos x="179" y="96"/>
                  </a:cxn>
                  <a:cxn ang="0">
                    <a:pos x="212" y="116"/>
                  </a:cxn>
                  <a:cxn ang="0">
                    <a:pos x="243" y="143"/>
                  </a:cxn>
                  <a:cxn ang="0">
                    <a:pos x="276" y="157"/>
                  </a:cxn>
                  <a:cxn ang="0">
                    <a:pos x="296" y="183"/>
                  </a:cxn>
                  <a:cxn ang="0">
                    <a:pos x="303" y="236"/>
                  </a:cxn>
                  <a:cxn ang="0">
                    <a:pos x="327" y="237"/>
                  </a:cxn>
                  <a:cxn ang="0">
                    <a:pos x="351" y="232"/>
                  </a:cxn>
                  <a:cxn ang="0">
                    <a:pos x="364" y="256"/>
                  </a:cxn>
                  <a:cxn ang="0">
                    <a:pos x="384" y="272"/>
                  </a:cxn>
                  <a:cxn ang="0">
                    <a:pos x="351" y="296"/>
                  </a:cxn>
                  <a:cxn ang="0">
                    <a:pos x="319" y="303"/>
                  </a:cxn>
                  <a:cxn ang="0">
                    <a:pos x="307" y="298"/>
                  </a:cxn>
                  <a:cxn ang="0">
                    <a:pos x="285" y="283"/>
                  </a:cxn>
                  <a:cxn ang="0">
                    <a:pos x="263" y="282"/>
                  </a:cxn>
                  <a:cxn ang="0">
                    <a:pos x="263" y="253"/>
                  </a:cxn>
                  <a:cxn ang="0">
                    <a:pos x="233" y="247"/>
                  </a:cxn>
                  <a:cxn ang="0">
                    <a:pos x="230" y="232"/>
                  </a:cxn>
                  <a:cxn ang="0">
                    <a:pos x="212" y="227"/>
                  </a:cxn>
                  <a:cxn ang="0">
                    <a:pos x="195" y="256"/>
                  </a:cxn>
                  <a:cxn ang="0">
                    <a:pos x="189" y="274"/>
                  </a:cxn>
                  <a:cxn ang="0">
                    <a:pos x="176" y="290"/>
                  </a:cxn>
                  <a:cxn ang="0">
                    <a:pos x="155" y="307"/>
                  </a:cxn>
                  <a:cxn ang="0">
                    <a:pos x="147" y="317"/>
                  </a:cxn>
                  <a:cxn ang="0">
                    <a:pos x="108" y="349"/>
                  </a:cxn>
                  <a:cxn ang="0">
                    <a:pos x="88" y="331"/>
                  </a:cxn>
                  <a:cxn ang="0">
                    <a:pos x="85" y="283"/>
                  </a:cxn>
                  <a:cxn ang="0">
                    <a:pos x="79" y="264"/>
                  </a:cxn>
                  <a:cxn ang="0">
                    <a:pos x="63" y="286"/>
                  </a:cxn>
                  <a:cxn ang="0">
                    <a:pos x="37" y="285"/>
                  </a:cxn>
                  <a:cxn ang="0">
                    <a:pos x="4" y="293"/>
                  </a:cxn>
                  <a:cxn ang="0">
                    <a:pos x="20" y="249"/>
                  </a:cxn>
                  <a:cxn ang="0">
                    <a:pos x="51" y="211"/>
                  </a:cxn>
                  <a:cxn ang="0">
                    <a:pos x="44" y="174"/>
                  </a:cxn>
                  <a:cxn ang="0">
                    <a:pos x="55" y="125"/>
                  </a:cxn>
                  <a:cxn ang="0">
                    <a:pos x="59" y="72"/>
                  </a:cxn>
                  <a:cxn ang="0">
                    <a:pos x="66" y="29"/>
                  </a:cxn>
                </a:cxnLst>
                <a:rect l="0" t="0" r="r" b="b"/>
                <a:pathLst>
                  <a:path w="384" h="349">
                    <a:moveTo>
                      <a:pt x="77" y="14"/>
                    </a:moveTo>
                    <a:lnTo>
                      <a:pt x="86" y="1"/>
                    </a:lnTo>
                    <a:lnTo>
                      <a:pt x="91" y="0"/>
                    </a:lnTo>
                    <a:lnTo>
                      <a:pt x="93" y="11"/>
                    </a:lnTo>
                    <a:lnTo>
                      <a:pt x="106" y="10"/>
                    </a:lnTo>
                    <a:lnTo>
                      <a:pt x="110" y="27"/>
                    </a:lnTo>
                    <a:lnTo>
                      <a:pt x="119" y="38"/>
                    </a:lnTo>
                    <a:lnTo>
                      <a:pt x="114" y="48"/>
                    </a:lnTo>
                    <a:lnTo>
                      <a:pt x="118" y="61"/>
                    </a:lnTo>
                    <a:lnTo>
                      <a:pt x="120" y="81"/>
                    </a:lnTo>
                    <a:lnTo>
                      <a:pt x="129" y="85"/>
                    </a:lnTo>
                    <a:lnTo>
                      <a:pt x="134" y="70"/>
                    </a:lnTo>
                    <a:lnTo>
                      <a:pt x="142" y="57"/>
                    </a:lnTo>
                    <a:lnTo>
                      <a:pt x="150" y="59"/>
                    </a:lnTo>
                    <a:lnTo>
                      <a:pt x="161" y="70"/>
                    </a:lnTo>
                    <a:lnTo>
                      <a:pt x="169" y="72"/>
                    </a:lnTo>
                    <a:lnTo>
                      <a:pt x="168" y="89"/>
                    </a:lnTo>
                    <a:lnTo>
                      <a:pt x="179" y="96"/>
                    </a:lnTo>
                    <a:lnTo>
                      <a:pt x="207" y="100"/>
                    </a:lnTo>
                    <a:lnTo>
                      <a:pt x="209" y="108"/>
                    </a:lnTo>
                    <a:lnTo>
                      <a:pt x="212" y="116"/>
                    </a:lnTo>
                    <a:lnTo>
                      <a:pt x="222" y="127"/>
                    </a:lnTo>
                    <a:lnTo>
                      <a:pt x="233" y="132"/>
                    </a:lnTo>
                    <a:lnTo>
                      <a:pt x="243" y="143"/>
                    </a:lnTo>
                    <a:lnTo>
                      <a:pt x="255" y="151"/>
                    </a:lnTo>
                    <a:lnTo>
                      <a:pt x="265" y="148"/>
                    </a:lnTo>
                    <a:lnTo>
                      <a:pt x="276" y="157"/>
                    </a:lnTo>
                    <a:lnTo>
                      <a:pt x="286" y="161"/>
                    </a:lnTo>
                    <a:lnTo>
                      <a:pt x="290" y="172"/>
                    </a:lnTo>
                    <a:lnTo>
                      <a:pt x="296" y="183"/>
                    </a:lnTo>
                    <a:lnTo>
                      <a:pt x="301" y="213"/>
                    </a:lnTo>
                    <a:lnTo>
                      <a:pt x="307" y="222"/>
                    </a:lnTo>
                    <a:lnTo>
                      <a:pt x="303" y="236"/>
                    </a:lnTo>
                    <a:lnTo>
                      <a:pt x="308" y="239"/>
                    </a:lnTo>
                    <a:lnTo>
                      <a:pt x="319" y="236"/>
                    </a:lnTo>
                    <a:lnTo>
                      <a:pt x="327" y="237"/>
                    </a:lnTo>
                    <a:lnTo>
                      <a:pt x="329" y="240"/>
                    </a:lnTo>
                    <a:lnTo>
                      <a:pt x="343" y="227"/>
                    </a:lnTo>
                    <a:lnTo>
                      <a:pt x="351" y="232"/>
                    </a:lnTo>
                    <a:lnTo>
                      <a:pt x="356" y="240"/>
                    </a:lnTo>
                    <a:lnTo>
                      <a:pt x="362" y="245"/>
                    </a:lnTo>
                    <a:lnTo>
                      <a:pt x="364" y="256"/>
                    </a:lnTo>
                    <a:lnTo>
                      <a:pt x="362" y="260"/>
                    </a:lnTo>
                    <a:lnTo>
                      <a:pt x="383" y="266"/>
                    </a:lnTo>
                    <a:lnTo>
                      <a:pt x="384" y="272"/>
                    </a:lnTo>
                    <a:lnTo>
                      <a:pt x="376" y="274"/>
                    </a:lnTo>
                    <a:lnTo>
                      <a:pt x="360" y="291"/>
                    </a:lnTo>
                    <a:lnTo>
                      <a:pt x="351" y="296"/>
                    </a:lnTo>
                    <a:lnTo>
                      <a:pt x="343" y="307"/>
                    </a:lnTo>
                    <a:lnTo>
                      <a:pt x="335" y="309"/>
                    </a:lnTo>
                    <a:lnTo>
                      <a:pt x="319" y="303"/>
                    </a:lnTo>
                    <a:lnTo>
                      <a:pt x="314" y="298"/>
                    </a:lnTo>
                    <a:lnTo>
                      <a:pt x="313" y="295"/>
                    </a:lnTo>
                    <a:lnTo>
                      <a:pt x="307" y="298"/>
                    </a:lnTo>
                    <a:lnTo>
                      <a:pt x="302" y="288"/>
                    </a:lnTo>
                    <a:lnTo>
                      <a:pt x="293" y="285"/>
                    </a:lnTo>
                    <a:lnTo>
                      <a:pt x="285" y="283"/>
                    </a:lnTo>
                    <a:lnTo>
                      <a:pt x="280" y="280"/>
                    </a:lnTo>
                    <a:lnTo>
                      <a:pt x="275" y="283"/>
                    </a:lnTo>
                    <a:lnTo>
                      <a:pt x="263" y="282"/>
                    </a:lnTo>
                    <a:lnTo>
                      <a:pt x="260" y="275"/>
                    </a:lnTo>
                    <a:lnTo>
                      <a:pt x="265" y="264"/>
                    </a:lnTo>
                    <a:lnTo>
                      <a:pt x="263" y="253"/>
                    </a:lnTo>
                    <a:lnTo>
                      <a:pt x="255" y="249"/>
                    </a:lnTo>
                    <a:lnTo>
                      <a:pt x="236" y="244"/>
                    </a:lnTo>
                    <a:lnTo>
                      <a:pt x="233" y="247"/>
                    </a:lnTo>
                    <a:lnTo>
                      <a:pt x="233" y="249"/>
                    </a:lnTo>
                    <a:lnTo>
                      <a:pt x="225" y="245"/>
                    </a:lnTo>
                    <a:lnTo>
                      <a:pt x="230" y="232"/>
                    </a:lnTo>
                    <a:lnTo>
                      <a:pt x="236" y="226"/>
                    </a:lnTo>
                    <a:lnTo>
                      <a:pt x="233" y="222"/>
                    </a:lnTo>
                    <a:lnTo>
                      <a:pt x="212" y="227"/>
                    </a:lnTo>
                    <a:lnTo>
                      <a:pt x="198" y="233"/>
                    </a:lnTo>
                    <a:lnTo>
                      <a:pt x="198" y="239"/>
                    </a:lnTo>
                    <a:lnTo>
                      <a:pt x="195" y="256"/>
                    </a:lnTo>
                    <a:lnTo>
                      <a:pt x="198" y="263"/>
                    </a:lnTo>
                    <a:lnTo>
                      <a:pt x="196" y="274"/>
                    </a:lnTo>
                    <a:lnTo>
                      <a:pt x="189" y="274"/>
                    </a:lnTo>
                    <a:lnTo>
                      <a:pt x="185" y="281"/>
                    </a:lnTo>
                    <a:lnTo>
                      <a:pt x="178" y="283"/>
                    </a:lnTo>
                    <a:lnTo>
                      <a:pt x="176" y="290"/>
                    </a:lnTo>
                    <a:lnTo>
                      <a:pt x="171" y="296"/>
                    </a:lnTo>
                    <a:lnTo>
                      <a:pt x="162" y="296"/>
                    </a:lnTo>
                    <a:lnTo>
                      <a:pt x="155" y="307"/>
                    </a:lnTo>
                    <a:lnTo>
                      <a:pt x="151" y="315"/>
                    </a:lnTo>
                    <a:lnTo>
                      <a:pt x="147" y="314"/>
                    </a:lnTo>
                    <a:lnTo>
                      <a:pt x="147" y="317"/>
                    </a:lnTo>
                    <a:lnTo>
                      <a:pt x="145" y="325"/>
                    </a:lnTo>
                    <a:lnTo>
                      <a:pt x="137" y="335"/>
                    </a:lnTo>
                    <a:lnTo>
                      <a:pt x="108" y="349"/>
                    </a:lnTo>
                    <a:lnTo>
                      <a:pt x="104" y="345"/>
                    </a:lnTo>
                    <a:lnTo>
                      <a:pt x="97" y="349"/>
                    </a:lnTo>
                    <a:lnTo>
                      <a:pt x="88" y="331"/>
                    </a:lnTo>
                    <a:lnTo>
                      <a:pt x="86" y="309"/>
                    </a:lnTo>
                    <a:lnTo>
                      <a:pt x="87" y="290"/>
                    </a:lnTo>
                    <a:lnTo>
                      <a:pt x="85" y="283"/>
                    </a:lnTo>
                    <a:lnTo>
                      <a:pt x="83" y="269"/>
                    </a:lnTo>
                    <a:lnTo>
                      <a:pt x="82" y="259"/>
                    </a:lnTo>
                    <a:lnTo>
                      <a:pt x="79" y="264"/>
                    </a:lnTo>
                    <a:lnTo>
                      <a:pt x="76" y="281"/>
                    </a:lnTo>
                    <a:lnTo>
                      <a:pt x="69" y="281"/>
                    </a:lnTo>
                    <a:lnTo>
                      <a:pt x="63" y="286"/>
                    </a:lnTo>
                    <a:lnTo>
                      <a:pt x="47" y="286"/>
                    </a:lnTo>
                    <a:lnTo>
                      <a:pt x="43" y="283"/>
                    </a:lnTo>
                    <a:lnTo>
                      <a:pt x="37" y="285"/>
                    </a:lnTo>
                    <a:lnTo>
                      <a:pt x="23" y="295"/>
                    </a:lnTo>
                    <a:lnTo>
                      <a:pt x="8" y="299"/>
                    </a:lnTo>
                    <a:lnTo>
                      <a:pt x="4" y="293"/>
                    </a:lnTo>
                    <a:lnTo>
                      <a:pt x="0" y="283"/>
                    </a:lnTo>
                    <a:lnTo>
                      <a:pt x="12" y="256"/>
                    </a:lnTo>
                    <a:lnTo>
                      <a:pt x="20" y="249"/>
                    </a:lnTo>
                    <a:lnTo>
                      <a:pt x="32" y="245"/>
                    </a:lnTo>
                    <a:lnTo>
                      <a:pt x="51" y="223"/>
                    </a:lnTo>
                    <a:lnTo>
                      <a:pt x="51" y="211"/>
                    </a:lnTo>
                    <a:lnTo>
                      <a:pt x="48" y="206"/>
                    </a:lnTo>
                    <a:lnTo>
                      <a:pt x="47" y="182"/>
                    </a:lnTo>
                    <a:lnTo>
                      <a:pt x="44" y="174"/>
                    </a:lnTo>
                    <a:lnTo>
                      <a:pt x="47" y="158"/>
                    </a:lnTo>
                    <a:lnTo>
                      <a:pt x="53" y="141"/>
                    </a:lnTo>
                    <a:lnTo>
                      <a:pt x="55" y="125"/>
                    </a:lnTo>
                    <a:lnTo>
                      <a:pt x="55" y="121"/>
                    </a:lnTo>
                    <a:lnTo>
                      <a:pt x="58" y="110"/>
                    </a:lnTo>
                    <a:lnTo>
                      <a:pt x="59" y="72"/>
                    </a:lnTo>
                    <a:lnTo>
                      <a:pt x="59" y="60"/>
                    </a:lnTo>
                    <a:lnTo>
                      <a:pt x="63" y="49"/>
                    </a:lnTo>
                    <a:lnTo>
                      <a:pt x="66" y="29"/>
                    </a:lnTo>
                    <a:lnTo>
                      <a:pt x="72" y="19"/>
                    </a:lnTo>
                    <a:lnTo>
                      <a:pt x="77" y="1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7" name="任意多边形: 形状 256"/>
              <p:cNvSpPr>
                <a:spLocks noChangeAspect="1"/>
              </p:cNvSpPr>
              <p:nvPr/>
            </p:nvSpPr>
            <p:spPr bwMode="gray">
              <a:xfrm>
                <a:off x="1668" y="1452"/>
                <a:ext cx="24" cy="32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6" y="0"/>
                  </a:cxn>
                  <a:cxn ang="0">
                    <a:pos x="59" y="5"/>
                  </a:cxn>
                  <a:cxn ang="0">
                    <a:pos x="65" y="11"/>
                  </a:cxn>
                  <a:cxn ang="0">
                    <a:pos x="75" y="3"/>
                  </a:cxn>
                  <a:cxn ang="0">
                    <a:pos x="87" y="5"/>
                  </a:cxn>
                  <a:cxn ang="0">
                    <a:pos x="92" y="17"/>
                  </a:cxn>
                  <a:cxn ang="0">
                    <a:pos x="100" y="19"/>
                  </a:cxn>
                  <a:cxn ang="0">
                    <a:pos x="111" y="17"/>
                  </a:cxn>
                  <a:cxn ang="0">
                    <a:pos x="119" y="33"/>
                  </a:cxn>
                  <a:cxn ang="0">
                    <a:pos x="120" y="49"/>
                  </a:cxn>
                  <a:cxn ang="0">
                    <a:pos x="119" y="74"/>
                  </a:cxn>
                  <a:cxn ang="0">
                    <a:pos x="122" y="97"/>
                  </a:cxn>
                  <a:cxn ang="0">
                    <a:pos x="119" y="119"/>
                  </a:cxn>
                  <a:cxn ang="0">
                    <a:pos x="104" y="139"/>
                  </a:cxn>
                  <a:cxn ang="0">
                    <a:pos x="88" y="151"/>
                  </a:cxn>
                  <a:cxn ang="0">
                    <a:pos x="39" y="161"/>
                  </a:cxn>
                  <a:cxn ang="0">
                    <a:pos x="33" y="158"/>
                  </a:cxn>
                  <a:cxn ang="0">
                    <a:pos x="17" y="153"/>
                  </a:cxn>
                  <a:cxn ang="0">
                    <a:pos x="6" y="132"/>
                  </a:cxn>
                  <a:cxn ang="0">
                    <a:pos x="1" y="110"/>
                  </a:cxn>
                  <a:cxn ang="0">
                    <a:pos x="0" y="90"/>
                  </a:cxn>
                  <a:cxn ang="0">
                    <a:pos x="2" y="72"/>
                  </a:cxn>
                  <a:cxn ang="0">
                    <a:pos x="8" y="62"/>
                  </a:cxn>
                  <a:cxn ang="0">
                    <a:pos x="13" y="46"/>
                  </a:cxn>
                  <a:cxn ang="0">
                    <a:pos x="22" y="27"/>
                  </a:cxn>
                  <a:cxn ang="0">
                    <a:pos x="33" y="13"/>
                  </a:cxn>
                  <a:cxn ang="0">
                    <a:pos x="44" y="10"/>
                  </a:cxn>
                  <a:cxn ang="0">
                    <a:pos x="52" y="4"/>
                  </a:cxn>
                </a:cxnLst>
                <a:rect l="0" t="0" r="r" b="b"/>
                <a:pathLst>
                  <a:path w="122" h="161">
                    <a:moveTo>
                      <a:pt x="52" y="4"/>
                    </a:moveTo>
                    <a:lnTo>
                      <a:pt x="56" y="0"/>
                    </a:lnTo>
                    <a:lnTo>
                      <a:pt x="59" y="5"/>
                    </a:lnTo>
                    <a:lnTo>
                      <a:pt x="65" y="11"/>
                    </a:lnTo>
                    <a:lnTo>
                      <a:pt x="75" y="3"/>
                    </a:lnTo>
                    <a:lnTo>
                      <a:pt x="87" y="5"/>
                    </a:lnTo>
                    <a:lnTo>
                      <a:pt x="92" y="17"/>
                    </a:lnTo>
                    <a:lnTo>
                      <a:pt x="100" y="19"/>
                    </a:lnTo>
                    <a:lnTo>
                      <a:pt x="111" y="17"/>
                    </a:lnTo>
                    <a:lnTo>
                      <a:pt x="119" y="33"/>
                    </a:lnTo>
                    <a:lnTo>
                      <a:pt x="120" y="49"/>
                    </a:lnTo>
                    <a:lnTo>
                      <a:pt x="119" y="74"/>
                    </a:lnTo>
                    <a:lnTo>
                      <a:pt x="122" y="97"/>
                    </a:lnTo>
                    <a:lnTo>
                      <a:pt x="119" y="119"/>
                    </a:lnTo>
                    <a:lnTo>
                      <a:pt x="104" y="139"/>
                    </a:lnTo>
                    <a:lnTo>
                      <a:pt x="88" y="151"/>
                    </a:lnTo>
                    <a:lnTo>
                      <a:pt x="39" y="161"/>
                    </a:lnTo>
                    <a:lnTo>
                      <a:pt x="33" y="158"/>
                    </a:lnTo>
                    <a:lnTo>
                      <a:pt x="17" y="153"/>
                    </a:lnTo>
                    <a:lnTo>
                      <a:pt x="6" y="132"/>
                    </a:lnTo>
                    <a:lnTo>
                      <a:pt x="1" y="110"/>
                    </a:lnTo>
                    <a:lnTo>
                      <a:pt x="0" y="90"/>
                    </a:lnTo>
                    <a:lnTo>
                      <a:pt x="2" y="72"/>
                    </a:lnTo>
                    <a:lnTo>
                      <a:pt x="8" y="62"/>
                    </a:lnTo>
                    <a:lnTo>
                      <a:pt x="13" y="46"/>
                    </a:lnTo>
                    <a:lnTo>
                      <a:pt x="22" y="27"/>
                    </a:lnTo>
                    <a:lnTo>
                      <a:pt x="33" y="13"/>
                    </a:lnTo>
                    <a:lnTo>
                      <a:pt x="44" y="10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8" name="任意多边形: 形状 257"/>
              <p:cNvSpPr>
                <a:spLocks noChangeAspect="1"/>
              </p:cNvSpPr>
              <p:nvPr/>
            </p:nvSpPr>
            <p:spPr bwMode="gray">
              <a:xfrm>
                <a:off x="1628" y="1270"/>
                <a:ext cx="53" cy="38"/>
              </a:xfrm>
              <a:custGeom>
                <a:avLst/>
                <a:gdLst/>
                <a:ahLst/>
                <a:cxnLst>
                  <a:cxn ang="0">
                    <a:pos x="110" y="18"/>
                  </a:cxn>
                  <a:cxn ang="0">
                    <a:pos x="129" y="14"/>
                  </a:cxn>
                  <a:cxn ang="0">
                    <a:pos x="149" y="16"/>
                  </a:cxn>
                  <a:cxn ang="0">
                    <a:pos x="200" y="45"/>
                  </a:cxn>
                  <a:cxn ang="0">
                    <a:pos x="207" y="57"/>
                  </a:cxn>
                  <a:cxn ang="0">
                    <a:pos x="208" y="68"/>
                  </a:cxn>
                  <a:cxn ang="0">
                    <a:pos x="217" y="81"/>
                  </a:cxn>
                  <a:cxn ang="0">
                    <a:pos x="227" y="87"/>
                  </a:cxn>
                  <a:cxn ang="0">
                    <a:pos x="243" y="118"/>
                  </a:cxn>
                  <a:cxn ang="0">
                    <a:pos x="254" y="129"/>
                  </a:cxn>
                  <a:cxn ang="0">
                    <a:pos x="253" y="136"/>
                  </a:cxn>
                  <a:cxn ang="0">
                    <a:pos x="255" y="147"/>
                  </a:cxn>
                  <a:cxn ang="0">
                    <a:pos x="265" y="158"/>
                  </a:cxn>
                  <a:cxn ang="0">
                    <a:pos x="256" y="172"/>
                  </a:cxn>
                  <a:cxn ang="0">
                    <a:pos x="238" y="173"/>
                  </a:cxn>
                  <a:cxn ang="0">
                    <a:pos x="213" y="170"/>
                  </a:cxn>
                  <a:cxn ang="0">
                    <a:pos x="186" y="159"/>
                  </a:cxn>
                  <a:cxn ang="0">
                    <a:pos x="148" y="158"/>
                  </a:cxn>
                  <a:cxn ang="0">
                    <a:pos x="109" y="183"/>
                  </a:cxn>
                  <a:cxn ang="0">
                    <a:pos x="86" y="190"/>
                  </a:cxn>
                  <a:cxn ang="0">
                    <a:pos x="65" y="179"/>
                  </a:cxn>
                  <a:cxn ang="0">
                    <a:pos x="49" y="165"/>
                  </a:cxn>
                  <a:cxn ang="0">
                    <a:pos x="41" y="145"/>
                  </a:cxn>
                  <a:cxn ang="0">
                    <a:pos x="39" y="100"/>
                  </a:cxn>
                  <a:cxn ang="0">
                    <a:pos x="11" y="92"/>
                  </a:cxn>
                  <a:cxn ang="0">
                    <a:pos x="0" y="72"/>
                  </a:cxn>
                  <a:cxn ang="0">
                    <a:pos x="1" y="51"/>
                  </a:cxn>
                  <a:cxn ang="0">
                    <a:pos x="6" y="44"/>
                  </a:cxn>
                  <a:cxn ang="0">
                    <a:pos x="6" y="18"/>
                  </a:cxn>
                  <a:cxn ang="0">
                    <a:pos x="14" y="1"/>
                  </a:cxn>
                  <a:cxn ang="0">
                    <a:pos x="28" y="0"/>
                  </a:cxn>
                  <a:cxn ang="0">
                    <a:pos x="40" y="8"/>
                  </a:cxn>
                  <a:cxn ang="0">
                    <a:pos x="49" y="7"/>
                  </a:cxn>
                  <a:cxn ang="0">
                    <a:pos x="73" y="17"/>
                  </a:cxn>
                  <a:cxn ang="0">
                    <a:pos x="102" y="23"/>
                  </a:cxn>
                  <a:cxn ang="0">
                    <a:pos x="110" y="18"/>
                  </a:cxn>
                </a:cxnLst>
                <a:rect l="0" t="0" r="r" b="b"/>
                <a:pathLst>
                  <a:path w="265" h="190">
                    <a:moveTo>
                      <a:pt x="110" y="18"/>
                    </a:moveTo>
                    <a:lnTo>
                      <a:pt x="129" y="14"/>
                    </a:lnTo>
                    <a:lnTo>
                      <a:pt x="149" y="16"/>
                    </a:lnTo>
                    <a:lnTo>
                      <a:pt x="200" y="45"/>
                    </a:lnTo>
                    <a:lnTo>
                      <a:pt x="207" y="57"/>
                    </a:lnTo>
                    <a:lnTo>
                      <a:pt x="208" y="68"/>
                    </a:lnTo>
                    <a:lnTo>
                      <a:pt x="217" y="81"/>
                    </a:lnTo>
                    <a:lnTo>
                      <a:pt x="227" y="87"/>
                    </a:lnTo>
                    <a:lnTo>
                      <a:pt x="243" y="118"/>
                    </a:lnTo>
                    <a:lnTo>
                      <a:pt x="254" y="129"/>
                    </a:lnTo>
                    <a:lnTo>
                      <a:pt x="253" y="136"/>
                    </a:lnTo>
                    <a:lnTo>
                      <a:pt x="255" y="147"/>
                    </a:lnTo>
                    <a:lnTo>
                      <a:pt x="265" y="158"/>
                    </a:lnTo>
                    <a:lnTo>
                      <a:pt x="256" y="172"/>
                    </a:lnTo>
                    <a:lnTo>
                      <a:pt x="238" y="173"/>
                    </a:lnTo>
                    <a:lnTo>
                      <a:pt x="213" y="170"/>
                    </a:lnTo>
                    <a:lnTo>
                      <a:pt x="186" y="159"/>
                    </a:lnTo>
                    <a:lnTo>
                      <a:pt x="148" y="158"/>
                    </a:lnTo>
                    <a:lnTo>
                      <a:pt x="109" y="183"/>
                    </a:lnTo>
                    <a:lnTo>
                      <a:pt x="86" y="190"/>
                    </a:lnTo>
                    <a:lnTo>
                      <a:pt x="65" y="179"/>
                    </a:lnTo>
                    <a:lnTo>
                      <a:pt x="49" y="165"/>
                    </a:lnTo>
                    <a:lnTo>
                      <a:pt x="41" y="145"/>
                    </a:lnTo>
                    <a:lnTo>
                      <a:pt x="39" y="100"/>
                    </a:lnTo>
                    <a:lnTo>
                      <a:pt x="11" y="92"/>
                    </a:lnTo>
                    <a:lnTo>
                      <a:pt x="0" y="72"/>
                    </a:lnTo>
                    <a:lnTo>
                      <a:pt x="1" y="51"/>
                    </a:lnTo>
                    <a:lnTo>
                      <a:pt x="6" y="44"/>
                    </a:lnTo>
                    <a:lnTo>
                      <a:pt x="6" y="18"/>
                    </a:lnTo>
                    <a:lnTo>
                      <a:pt x="14" y="1"/>
                    </a:lnTo>
                    <a:lnTo>
                      <a:pt x="28" y="0"/>
                    </a:lnTo>
                    <a:lnTo>
                      <a:pt x="40" y="8"/>
                    </a:lnTo>
                    <a:lnTo>
                      <a:pt x="49" y="7"/>
                    </a:lnTo>
                    <a:lnTo>
                      <a:pt x="73" y="17"/>
                    </a:lnTo>
                    <a:lnTo>
                      <a:pt x="102" y="23"/>
                    </a:lnTo>
                    <a:lnTo>
                      <a:pt x="11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9" name="任意多边形: 形状 258"/>
              <p:cNvSpPr>
                <a:spLocks noChangeAspect="1"/>
              </p:cNvSpPr>
              <p:nvPr/>
            </p:nvSpPr>
            <p:spPr bwMode="gray">
              <a:xfrm>
                <a:off x="1527" y="1265"/>
                <a:ext cx="316" cy="356"/>
              </a:xfrm>
              <a:custGeom>
                <a:avLst/>
                <a:gdLst/>
                <a:ahLst/>
                <a:cxnLst>
                  <a:cxn ang="0">
                    <a:pos x="1131" y="1671"/>
                  </a:cxn>
                  <a:cxn ang="0">
                    <a:pos x="1196" y="1735"/>
                  </a:cxn>
                  <a:cxn ang="0">
                    <a:pos x="1317" y="1753"/>
                  </a:cxn>
                  <a:cxn ang="0">
                    <a:pos x="1220" y="1622"/>
                  </a:cxn>
                  <a:cxn ang="0">
                    <a:pos x="1258" y="1612"/>
                  </a:cxn>
                  <a:cxn ang="0">
                    <a:pos x="1376" y="1663"/>
                  </a:cxn>
                  <a:cxn ang="0">
                    <a:pos x="1400" y="1662"/>
                  </a:cxn>
                  <a:cxn ang="0">
                    <a:pos x="1406" y="1612"/>
                  </a:cxn>
                  <a:cxn ang="0">
                    <a:pos x="1383" y="1464"/>
                  </a:cxn>
                  <a:cxn ang="0">
                    <a:pos x="1312" y="1405"/>
                  </a:cxn>
                  <a:cxn ang="0">
                    <a:pos x="1253" y="1334"/>
                  </a:cxn>
                  <a:cxn ang="0">
                    <a:pos x="1242" y="1240"/>
                  </a:cxn>
                  <a:cxn ang="0">
                    <a:pos x="1265" y="1192"/>
                  </a:cxn>
                  <a:cxn ang="0">
                    <a:pos x="1384" y="1340"/>
                  </a:cxn>
                  <a:cxn ang="0">
                    <a:pos x="1470" y="1359"/>
                  </a:cxn>
                  <a:cxn ang="0">
                    <a:pos x="1512" y="1254"/>
                  </a:cxn>
                  <a:cxn ang="0">
                    <a:pos x="1581" y="1182"/>
                  </a:cxn>
                  <a:cxn ang="0">
                    <a:pos x="1471" y="1095"/>
                  </a:cxn>
                  <a:cxn ang="0">
                    <a:pos x="1374" y="1010"/>
                  </a:cxn>
                  <a:cxn ang="0">
                    <a:pos x="1283" y="958"/>
                  </a:cxn>
                  <a:cxn ang="0">
                    <a:pos x="1226" y="870"/>
                  </a:cxn>
                  <a:cxn ang="0">
                    <a:pos x="1248" y="812"/>
                  </a:cxn>
                  <a:cxn ang="0">
                    <a:pos x="1178" y="743"/>
                  </a:cxn>
                  <a:cxn ang="0">
                    <a:pos x="1201" y="661"/>
                  </a:cxn>
                  <a:cxn ang="0">
                    <a:pos x="1190" y="606"/>
                  </a:cxn>
                  <a:cxn ang="0">
                    <a:pos x="1102" y="546"/>
                  </a:cxn>
                  <a:cxn ang="0">
                    <a:pos x="1018" y="500"/>
                  </a:cxn>
                  <a:cxn ang="0">
                    <a:pos x="928" y="454"/>
                  </a:cxn>
                  <a:cxn ang="0">
                    <a:pos x="867" y="385"/>
                  </a:cxn>
                  <a:cxn ang="0">
                    <a:pos x="828" y="289"/>
                  </a:cxn>
                  <a:cxn ang="0">
                    <a:pos x="618" y="285"/>
                  </a:cxn>
                  <a:cxn ang="0">
                    <a:pos x="503" y="357"/>
                  </a:cxn>
                  <a:cxn ang="0">
                    <a:pos x="510" y="176"/>
                  </a:cxn>
                  <a:cxn ang="0">
                    <a:pos x="390" y="33"/>
                  </a:cxn>
                  <a:cxn ang="0">
                    <a:pos x="291" y="94"/>
                  </a:cxn>
                  <a:cxn ang="0">
                    <a:pos x="293" y="177"/>
                  </a:cxn>
                  <a:cxn ang="0">
                    <a:pos x="279" y="274"/>
                  </a:cxn>
                  <a:cxn ang="0">
                    <a:pos x="280" y="406"/>
                  </a:cxn>
                  <a:cxn ang="0">
                    <a:pos x="277" y="485"/>
                  </a:cxn>
                  <a:cxn ang="0">
                    <a:pos x="281" y="460"/>
                  </a:cxn>
                  <a:cxn ang="0">
                    <a:pos x="222" y="102"/>
                  </a:cxn>
                  <a:cxn ang="0">
                    <a:pos x="75" y="101"/>
                  </a:cxn>
                  <a:cxn ang="0">
                    <a:pos x="7" y="274"/>
                  </a:cxn>
                  <a:cxn ang="0">
                    <a:pos x="115" y="476"/>
                  </a:cxn>
                  <a:cxn ang="0">
                    <a:pos x="83" y="602"/>
                  </a:cxn>
                  <a:cxn ang="0">
                    <a:pos x="265" y="682"/>
                  </a:cxn>
                  <a:cxn ang="0">
                    <a:pos x="448" y="709"/>
                  </a:cxn>
                  <a:cxn ang="0">
                    <a:pos x="549" y="682"/>
                  </a:cxn>
                  <a:cxn ang="0">
                    <a:pos x="658" y="638"/>
                  </a:cxn>
                  <a:cxn ang="0">
                    <a:pos x="750" y="759"/>
                  </a:cxn>
                  <a:cxn ang="0">
                    <a:pos x="849" y="829"/>
                  </a:cxn>
                  <a:cxn ang="0">
                    <a:pos x="912" y="949"/>
                  </a:cxn>
                  <a:cxn ang="0">
                    <a:pos x="951" y="1121"/>
                  </a:cxn>
                  <a:cxn ang="0">
                    <a:pos x="908" y="1313"/>
                  </a:cxn>
                  <a:cxn ang="0">
                    <a:pos x="743" y="1348"/>
                  </a:cxn>
                  <a:cxn ang="0">
                    <a:pos x="668" y="1462"/>
                  </a:cxn>
                  <a:cxn ang="0">
                    <a:pos x="780" y="1452"/>
                  </a:cxn>
                  <a:cxn ang="0">
                    <a:pos x="846" y="1419"/>
                  </a:cxn>
                  <a:cxn ang="0">
                    <a:pos x="919" y="1456"/>
                  </a:cxn>
                  <a:cxn ang="0">
                    <a:pos x="968" y="1547"/>
                  </a:cxn>
                  <a:cxn ang="0">
                    <a:pos x="1003" y="1593"/>
                  </a:cxn>
                </a:cxnLst>
                <a:rect l="0" t="0" r="r" b="b"/>
                <a:pathLst>
                  <a:path w="1581" h="1779">
                    <a:moveTo>
                      <a:pt x="1037" y="1646"/>
                    </a:moveTo>
                    <a:lnTo>
                      <a:pt x="1053" y="1650"/>
                    </a:lnTo>
                    <a:lnTo>
                      <a:pt x="1071" y="1657"/>
                    </a:lnTo>
                    <a:lnTo>
                      <a:pt x="1072" y="1665"/>
                    </a:lnTo>
                    <a:lnTo>
                      <a:pt x="1078" y="1665"/>
                    </a:lnTo>
                    <a:lnTo>
                      <a:pt x="1091" y="1673"/>
                    </a:lnTo>
                    <a:lnTo>
                      <a:pt x="1102" y="1667"/>
                    </a:lnTo>
                    <a:lnTo>
                      <a:pt x="1109" y="1654"/>
                    </a:lnTo>
                    <a:lnTo>
                      <a:pt x="1111" y="1659"/>
                    </a:lnTo>
                    <a:lnTo>
                      <a:pt x="1109" y="1672"/>
                    </a:lnTo>
                    <a:lnTo>
                      <a:pt x="1118" y="1677"/>
                    </a:lnTo>
                    <a:lnTo>
                      <a:pt x="1121" y="1668"/>
                    </a:lnTo>
                    <a:lnTo>
                      <a:pt x="1131" y="1671"/>
                    </a:lnTo>
                    <a:lnTo>
                      <a:pt x="1137" y="1667"/>
                    </a:lnTo>
                    <a:lnTo>
                      <a:pt x="1135" y="1678"/>
                    </a:lnTo>
                    <a:lnTo>
                      <a:pt x="1138" y="1688"/>
                    </a:lnTo>
                    <a:lnTo>
                      <a:pt x="1145" y="1688"/>
                    </a:lnTo>
                    <a:lnTo>
                      <a:pt x="1148" y="1693"/>
                    </a:lnTo>
                    <a:lnTo>
                      <a:pt x="1150" y="1703"/>
                    </a:lnTo>
                    <a:lnTo>
                      <a:pt x="1159" y="1716"/>
                    </a:lnTo>
                    <a:lnTo>
                      <a:pt x="1170" y="1720"/>
                    </a:lnTo>
                    <a:lnTo>
                      <a:pt x="1175" y="1708"/>
                    </a:lnTo>
                    <a:lnTo>
                      <a:pt x="1175" y="1720"/>
                    </a:lnTo>
                    <a:lnTo>
                      <a:pt x="1181" y="1722"/>
                    </a:lnTo>
                    <a:lnTo>
                      <a:pt x="1185" y="1730"/>
                    </a:lnTo>
                    <a:lnTo>
                      <a:pt x="1196" y="1735"/>
                    </a:lnTo>
                    <a:lnTo>
                      <a:pt x="1205" y="1732"/>
                    </a:lnTo>
                    <a:lnTo>
                      <a:pt x="1213" y="1740"/>
                    </a:lnTo>
                    <a:lnTo>
                      <a:pt x="1236" y="1741"/>
                    </a:lnTo>
                    <a:lnTo>
                      <a:pt x="1238" y="1748"/>
                    </a:lnTo>
                    <a:lnTo>
                      <a:pt x="1249" y="1758"/>
                    </a:lnTo>
                    <a:lnTo>
                      <a:pt x="1254" y="1759"/>
                    </a:lnTo>
                    <a:lnTo>
                      <a:pt x="1267" y="1758"/>
                    </a:lnTo>
                    <a:lnTo>
                      <a:pt x="1280" y="1751"/>
                    </a:lnTo>
                    <a:lnTo>
                      <a:pt x="1306" y="1779"/>
                    </a:lnTo>
                    <a:lnTo>
                      <a:pt x="1325" y="1776"/>
                    </a:lnTo>
                    <a:lnTo>
                      <a:pt x="1323" y="1768"/>
                    </a:lnTo>
                    <a:lnTo>
                      <a:pt x="1317" y="1759"/>
                    </a:lnTo>
                    <a:lnTo>
                      <a:pt x="1317" y="1753"/>
                    </a:lnTo>
                    <a:lnTo>
                      <a:pt x="1320" y="1747"/>
                    </a:lnTo>
                    <a:lnTo>
                      <a:pt x="1322" y="1735"/>
                    </a:lnTo>
                    <a:lnTo>
                      <a:pt x="1319" y="1726"/>
                    </a:lnTo>
                    <a:lnTo>
                      <a:pt x="1301" y="1705"/>
                    </a:lnTo>
                    <a:lnTo>
                      <a:pt x="1285" y="1692"/>
                    </a:lnTo>
                    <a:lnTo>
                      <a:pt x="1279" y="1683"/>
                    </a:lnTo>
                    <a:lnTo>
                      <a:pt x="1270" y="1679"/>
                    </a:lnTo>
                    <a:lnTo>
                      <a:pt x="1253" y="1665"/>
                    </a:lnTo>
                    <a:lnTo>
                      <a:pt x="1249" y="1652"/>
                    </a:lnTo>
                    <a:lnTo>
                      <a:pt x="1236" y="1645"/>
                    </a:lnTo>
                    <a:lnTo>
                      <a:pt x="1236" y="1633"/>
                    </a:lnTo>
                    <a:lnTo>
                      <a:pt x="1224" y="1635"/>
                    </a:lnTo>
                    <a:lnTo>
                      <a:pt x="1220" y="1622"/>
                    </a:lnTo>
                    <a:lnTo>
                      <a:pt x="1216" y="1619"/>
                    </a:lnTo>
                    <a:lnTo>
                      <a:pt x="1213" y="1622"/>
                    </a:lnTo>
                    <a:lnTo>
                      <a:pt x="1210" y="1618"/>
                    </a:lnTo>
                    <a:lnTo>
                      <a:pt x="1188" y="1587"/>
                    </a:lnTo>
                    <a:lnTo>
                      <a:pt x="1178" y="1577"/>
                    </a:lnTo>
                    <a:lnTo>
                      <a:pt x="1167" y="1557"/>
                    </a:lnTo>
                    <a:lnTo>
                      <a:pt x="1180" y="1552"/>
                    </a:lnTo>
                    <a:lnTo>
                      <a:pt x="1197" y="1565"/>
                    </a:lnTo>
                    <a:lnTo>
                      <a:pt x="1216" y="1587"/>
                    </a:lnTo>
                    <a:lnTo>
                      <a:pt x="1231" y="1590"/>
                    </a:lnTo>
                    <a:lnTo>
                      <a:pt x="1227" y="1579"/>
                    </a:lnTo>
                    <a:lnTo>
                      <a:pt x="1236" y="1576"/>
                    </a:lnTo>
                    <a:lnTo>
                      <a:pt x="1258" y="1612"/>
                    </a:lnTo>
                    <a:lnTo>
                      <a:pt x="1269" y="1618"/>
                    </a:lnTo>
                    <a:lnTo>
                      <a:pt x="1280" y="1619"/>
                    </a:lnTo>
                    <a:lnTo>
                      <a:pt x="1287" y="1641"/>
                    </a:lnTo>
                    <a:lnTo>
                      <a:pt x="1318" y="1641"/>
                    </a:lnTo>
                    <a:lnTo>
                      <a:pt x="1330" y="1657"/>
                    </a:lnTo>
                    <a:lnTo>
                      <a:pt x="1335" y="1649"/>
                    </a:lnTo>
                    <a:lnTo>
                      <a:pt x="1341" y="1654"/>
                    </a:lnTo>
                    <a:lnTo>
                      <a:pt x="1350" y="1657"/>
                    </a:lnTo>
                    <a:lnTo>
                      <a:pt x="1356" y="1649"/>
                    </a:lnTo>
                    <a:lnTo>
                      <a:pt x="1360" y="1651"/>
                    </a:lnTo>
                    <a:lnTo>
                      <a:pt x="1361" y="1657"/>
                    </a:lnTo>
                    <a:lnTo>
                      <a:pt x="1367" y="1668"/>
                    </a:lnTo>
                    <a:lnTo>
                      <a:pt x="1376" y="1663"/>
                    </a:lnTo>
                    <a:lnTo>
                      <a:pt x="1376" y="1670"/>
                    </a:lnTo>
                    <a:lnTo>
                      <a:pt x="1372" y="1679"/>
                    </a:lnTo>
                    <a:lnTo>
                      <a:pt x="1371" y="1684"/>
                    </a:lnTo>
                    <a:lnTo>
                      <a:pt x="1382" y="1690"/>
                    </a:lnTo>
                    <a:lnTo>
                      <a:pt x="1387" y="1700"/>
                    </a:lnTo>
                    <a:lnTo>
                      <a:pt x="1394" y="1698"/>
                    </a:lnTo>
                    <a:lnTo>
                      <a:pt x="1390" y="1690"/>
                    </a:lnTo>
                    <a:lnTo>
                      <a:pt x="1389" y="1683"/>
                    </a:lnTo>
                    <a:lnTo>
                      <a:pt x="1382" y="1666"/>
                    </a:lnTo>
                    <a:lnTo>
                      <a:pt x="1380" y="1659"/>
                    </a:lnTo>
                    <a:lnTo>
                      <a:pt x="1384" y="1651"/>
                    </a:lnTo>
                    <a:lnTo>
                      <a:pt x="1393" y="1654"/>
                    </a:lnTo>
                    <a:lnTo>
                      <a:pt x="1400" y="1662"/>
                    </a:lnTo>
                    <a:lnTo>
                      <a:pt x="1410" y="1665"/>
                    </a:lnTo>
                    <a:lnTo>
                      <a:pt x="1412" y="1657"/>
                    </a:lnTo>
                    <a:lnTo>
                      <a:pt x="1411" y="1651"/>
                    </a:lnTo>
                    <a:lnTo>
                      <a:pt x="1408" y="1649"/>
                    </a:lnTo>
                    <a:lnTo>
                      <a:pt x="1408" y="1645"/>
                    </a:lnTo>
                    <a:lnTo>
                      <a:pt x="1403" y="1643"/>
                    </a:lnTo>
                    <a:lnTo>
                      <a:pt x="1393" y="1644"/>
                    </a:lnTo>
                    <a:lnTo>
                      <a:pt x="1387" y="1625"/>
                    </a:lnTo>
                    <a:lnTo>
                      <a:pt x="1380" y="1613"/>
                    </a:lnTo>
                    <a:lnTo>
                      <a:pt x="1383" y="1606"/>
                    </a:lnTo>
                    <a:lnTo>
                      <a:pt x="1383" y="1589"/>
                    </a:lnTo>
                    <a:lnTo>
                      <a:pt x="1395" y="1598"/>
                    </a:lnTo>
                    <a:lnTo>
                      <a:pt x="1406" y="1612"/>
                    </a:lnTo>
                    <a:lnTo>
                      <a:pt x="1408" y="1607"/>
                    </a:lnTo>
                    <a:lnTo>
                      <a:pt x="1405" y="1593"/>
                    </a:lnTo>
                    <a:lnTo>
                      <a:pt x="1409" y="1589"/>
                    </a:lnTo>
                    <a:lnTo>
                      <a:pt x="1409" y="1570"/>
                    </a:lnTo>
                    <a:lnTo>
                      <a:pt x="1411" y="1560"/>
                    </a:lnTo>
                    <a:lnTo>
                      <a:pt x="1405" y="1547"/>
                    </a:lnTo>
                    <a:lnTo>
                      <a:pt x="1401" y="1520"/>
                    </a:lnTo>
                    <a:lnTo>
                      <a:pt x="1388" y="1518"/>
                    </a:lnTo>
                    <a:lnTo>
                      <a:pt x="1374" y="1511"/>
                    </a:lnTo>
                    <a:lnTo>
                      <a:pt x="1368" y="1505"/>
                    </a:lnTo>
                    <a:lnTo>
                      <a:pt x="1367" y="1485"/>
                    </a:lnTo>
                    <a:lnTo>
                      <a:pt x="1379" y="1482"/>
                    </a:lnTo>
                    <a:lnTo>
                      <a:pt x="1383" y="1464"/>
                    </a:lnTo>
                    <a:lnTo>
                      <a:pt x="1380" y="1450"/>
                    </a:lnTo>
                    <a:lnTo>
                      <a:pt x="1367" y="1453"/>
                    </a:lnTo>
                    <a:lnTo>
                      <a:pt x="1368" y="1445"/>
                    </a:lnTo>
                    <a:lnTo>
                      <a:pt x="1366" y="1436"/>
                    </a:lnTo>
                    <a:lnTo>
                      <a:pt x="1362" y="1434"/>
                    </a:lnTo>
                    <a:lnTo>
                      <a:pt x="1346" y="1447"/>
                    </a:lnTo>
                    <a:lnTo>
                      <a:pt x="1346" y="1425"/>
                    </a:lnTo>
                    <a:lnTo>
                      <a:pt x="1344" y="1414"/>
                    </a:lnTo>
                    <a:lnTo>
                      <a:pt x="1331" y="1413"/>
                    </a:lnTo>
                    <a:lnTo>
                      <a:pt x="1315" y="1426"/>
                    </a:lnTo>
                    <a:lnTo>
                      <a:pt x="1308" y="1420"/>
                    </a:lnTo>
                    <a:lnTo>
                      <a:pt x="1320" y="1404"/>
                    </a:lnTo>
                    <a:lnTo>
                      <a:pt x="1312" y="1405"/>
                    </a:lnTo>
                    <a:lnTo>
                      <a:pt x="1299" y="1402"/>
                    </a:lnTo>
                    <a:lnTo>
                      <a:pt x="1291" y="1404"/>
                    </a:lnTo>
                    <a:lnTo>
                      <a:pt x="1288" y="1421"/>
                    </a:lnTo>
                    <a:lnTo>
                      <a:pt x="1283" y="1402"/>
                    </a:lnTo>
                    <a:lnTo>
                      <a:pt x="1275" y="1388"/>
                    </a:lnTo>
                    <a:lnTo>
                      <a:pt x="1275" y="1382"/>
                    </a:lnTo>
                    <a:lnTo>
                      <a:pt x="1271" y="1371"/>
                    </a:lnTo>
                    <a:lnTo>
                      <a:pt x="1258" y="1367"/>
                    </a:lnTo>
                    <a:lnTo>
                      <a:pt x="1258" y="1363"/>
                    </a:lnTo>
                    <a:lnTo>
                      <a:pt x="1263" y="1354"/>
                    </a:lnTo>
                    <a:lnTo>
                      <a:pt x="1256" y="1347"/>
                    </a:lnTo>
                    <a:lnTo>
                      <a:pt x="1263" y="1344"/>
                    </a:lnTo>
                    <a:lnTo>
                      <a:pt x="1253" y="1334"/>
                    </a:lnTo>
                    <a:lnTo>
                      <a:pt x="1252" y="1326"/>
                    </a:lnTo>
                    <a:lnTo>
                      <a:pt x="1256" y="1316"/>
                    </a:lnTo>
                    <a:lnTo>
                      <a:pt x="1240" y="1311"/>
                    </a:lnTo>
                    <a:lnTo>
                      <a:pt x="1221" y="1321"/>
                    </a:lnTo>
                    <a:lnTo>
                      <a:pt x="1220" y="1316"/>
                    </a:lnTo>
                    <a:lnTo>
                      <a:pt x="1224" y="1299"/>
                    </a:lnTo>
                    <a:lnTo>
                      <a:pt x="1221" y="1280"/>
                    </a:lnTo>
                    <a:lnTo>
                      <a:pt x="1229" y="1278"/>
                    </a:lnTo>
                    <a:lnTo>
                      <a:pt x="1236" y="1280"/>
                    </a:lnTo>
                    <a:lnTo>
                      <a:pt x="1252" y="1272"/>
                    </a:lnTo>
                    <a:lnTo>
                      <a:pt x="1263" y="1272"/>
                    </a:lnTo>
                    <a:lnTo>
                      <a:pt x="1256" y="1254"/>
                    </a:lnTo>
                    <a:lnTo>
                      <a:pt x="1242" y="1240"/>
                    </a:lnTo>
                    <a:lnTo>
                      <a:pt x="1222" y="1236"/>
                    </a:lnTo>
                    <a:lnTo>
                      <a:pt x="1215" y="1230"/>
                    </a:lnTo>
                    <a:lnTo>
                      <a:pt x="1209" y="1211"/>
                    </a:lnTo>
                    <a:lnTo>
                      <a:pt x="1226" y="1213"/>
                    </a:lnTo>
                    <a:lnTo>
                      <a:pt x="1221" y="1203"/>
                    </a:lnTo>
                    <a:lnTo>
                      <a:pt x="1231" y="1202"/>
                    </a:lnTo>
                    <a:lnTo>
                      <a:pt x="1253" y="1224"/>
                    </a:lnTo>
                    <a:lnTo>
                      <a:pt x="1260" y="1224"/>
                    </a:lnTo>
                    <a:lnTo>
                      <a:pt x="1252" y="1204"/>
                    </a:lnTo>
                    <a:lnTo>
                      <a:pt x="1260" y="1205"/>
                    </a:lnTo>
                    <a:lnTo>
                      <a:pt x="1247" y="1192"/>
                    </a:lnTo>
                    <a:lnTo>
                      <a:pt x="1253" y="1183"/>
                    </a:lnTo>
                    <a:lnTo>
                      <a:pt x="1265" y="1192"/>
                    </a:lnTo>
                    <a:lnTo>
                      <a:pt x="1277" y="1194"/>
                    </a:lnTo>
                    <a:lnTo>
                      <a:pt x="1279" y="1211"/>
                    </a:lnTo>
                    <a:lnTo>
                      <a:pt x="1272" y="1220"/>
                    </a:lnTo>
                    <a:lnTo>
                      <a:pt x="1288" y="1224"/>
                    </a:lnTo>
                    <a:lnTo>
                      <a:pt x="1317" y="1245"/>
                    </a:lnTo>
                    <a:lnTo>
                      <a:pt x="1329" y="1251"/>
                    </a:lnTo>
                    <a:lnTo>
                      <a:pt x="1333" y="1272"/>
                    </a:lnTo>
                    <a:lnTo>
                      <a:pt x="1350" y="1272"/>
                    </a:lnTo>
                    <a:lnTo>
                      <a:pt x="1362" y="1265"/>
                    </a:lnTo>
                    <a:lnTo>
                      <a:pt x="1358" y="1283"/>
                    </a:lnTo>
                    <a:lnTo>
                      <a:pt x="1362" y="1306"/>
                    </a:lnTo>
                    <a:lnTo>
                      <a:pt x="1366" y="1315"/>
                    </a:lnTo>
                    <a:lnTo>
                      <a:pt x="1384" y="1340"/>
                    </a:lnTo>
                    <a:lnTo>
                      <a:pt x="1400" y="1332"/>
                    </a:lnTo>
                    <a:lnTo>
                      <a:pt x="1403" y="1343"/>
                    </a:lnTo>
                    <a:lnTo>
                      <a:pt x="1395" y="1359"/>
                    </a:lnTo>
                    <a:lnTo>
                      <a:pt x="1405" y="1375"/>
                    </a:lnTo>
                    <a:lnTo>
                      <a:pt x="1422" y="1365"/>
                    </a:lnTo>
                    <a:lnTo>
                      <a:pt x="1430" y="1388"/>
                    </a:lnTo>
                    <a:lnTo>
                      <a:pt x="1442" y="1380"/>
                    </a:lnTo>
                    <a:lnTo>
                      <a:pt x="1446" y="1392"/>
                    </a:lnTo>
                    <a:lnTo>
                      <a:pt x="1451" y="1403"/>
                    </a:lnTo>
                    <a:lnTo>
                      <a:pt x="1459" y="1409"/>
                    </a:lnTo>
                    <a:lnTo>
                      <a:pt x="1465" y="1386"/>
                    </a:lnTo>
                    <a:lnTo>
                      <a:pt x="1466" y="1374"/>
                    </a:lnTo>
                    <a:lnTo>
                      <a:pt x="1470" y="1359"/>
                    </a:lnTo>
                    <a:lnTo>
                      <a:pt x="1479" y="1358"/>
                    </a:lnTo>
                    <a:lnTo>
                      <a:pt x="1475" y="1339"/>
                    </a:lnTo>
                    <a:lnTo>
                      <a:pt x="1466" y="1311"/>
                    </a:lnTo>
                    <a:lnTo>
                      <a:pt x="1468" y="1297"/>
                    </a:lnTo>
                    <a:lnTo>
                      <a:pt x="1491" y="1320"/>
                    </a:lnTo>
                    <a:lnTo>
                      <a:pt x="1506" y="1321"/>
                    </a:lnTo>
                    <a:lnTo>
                      <a:pt x="1508" y="1310"/>
                    </a:lnTo>
                    <a:lnTo>
                      <a:pt x="1512" y="1299"/>
                    </a:lnTo>
                    <a:lnTo>
                      <a:pt x="1523" y="1294"/>
                    </a:lnTo>
                    <a:lnTo>
                      <a:pt x="1524" y="1269"/>
                    </a:lnTo>
                    <a:lnTo>
                      <a:pt x="1541" y="1263"/>
                    </a:lnTo>
                    <a:lnTo>
                      <a:pt x="1533" y="1251"/>
                    </a:lnTo>
                    <a:lnTo>
                      <a:pt x="1512" y="1254"/>
                    </a:lnTo>
                    <a:lnTo>
                      <a:pt x="1514" y="1241"/>
                    </a:lnTo>
                    <a:lnTo>
                      <a:pt x="1527" y="1242"/>
                    </a:lnTo>
                    <a:lnTo>
                      <a:pt x="1529" y="1229"/>
                    </a:lnTo>
                    <a:lnTo>
                      <a:pt x="1513" y="1224"/>
                    </a:lnTo>
                    <a:lnTo>
                      <a:pt x="1525" y="1218"/>
                    </a:lnTo>
                    <a:lnTo>
                      <a:pt x="1549" y="1232"/>
                    </a:lnTo>
                    <a:lnTo>
                      <a:pt x="1562" y="1232"/>
                    </a:lnTo>
                    <a:lnTo>
                      <a:pt x="1567" y="1224"/>
                    </a:lnTo>
                    <a:lnTo>
                      <a:pt x="1557" y="1211"/>
                    </a:lnTo>
                    <a:lnTo>
                      <a:pt x="1560" y="1207"/>
                    </a:lnTo>
                    <a:lnTo>
                      <a:pt x="1564" y="1197"/>
                    </a:lnTo>
                    <a:lnTo>
                      <a:pt x="1573" y="1193"/>
                    </a:lnTo>
                    <a:lnTo>
                      <a:pt x="1581" y="1182"/>
                    </a:lnTo>
                    <a:lnTo>
                      <a:pt x="1573" y="1165"/>
                    </a:lnTo>
                    <a:lnTo>
                      <a:pt x="1555" y="1144"/>
                    </a:lnTo>
                    <a:lnTo>
                      <a:pt x="1544" y="1139"/>
                    </a:lnTo>
                    <a:lnTo>
                      <a:pt x="1535" y="1132"/>
                    </a:lnTo>
                    <a:lnTo>
                      <a:pt x="1523" y="1134"/>
                    </a:lnTo>
                    <a:lnTo>
                      <a:pt x="1513" y="1130"/>
                    </a:lnTo>
                    <a:lnTo>
                      <a:pt x="1496" y="1132"/>
                    </a:lnTo>
                    <a:lnTo>
                      <a:pt x="1474" y="1144"/>
                    </a:lnTo>
                    <a:lnTo>
                      <a:pt x="1480" y="1112"/>
                    </a:lnTo>
                    <a:lnTo>
                      <a:pt x="1490" y="1100"/>
                    </a:lnTo>
                    <a:lnTo>
                      <a:pt x="1489" y="1089"/>
                    </a:lnTo>
                    <a:lnTo>
                      <a:pt x="1478" y="1087"/>
                    </a:lnTo>
                    <a:lnTo>
                      <a:pt x="1471" y="1095"/>
                    </a:lnTo>
                    <a:lnTo>
                      <a:pt x="1439" y="1100"/>
                    </a:lnTo>
                    <a:lnTo>
                      <a:pt x="1426" y="1098"/>
                    </a:lnTo>
                    <a:lnTo>
                      <a:pt x="1435" y="1091"/>
                    </a:lnTo>
                    <a:lnTo>
                      <a:pt x="1422" y="1087"/>
                    </a:lnTo>
                    <a:lnTo>
                      <a:pt x="1427" y="1081"/>
                    </a:lnTo>
                    <a:lnTo>
                      <a:pt x="1441" y="1080"/>
                    </a:lnTo>
                    <a:lnTo>
                      <a:pt x="1441" y="1070"/>
                    </a:lnTo>
                    <a:lnTo>
                      <a:pt x="1423" y="1035"/>
                    </a:lnTo>
                    <a:lnTo>
                      <a:pt x="1416" y="1022"/>
                    </a:lnTo>
                    <a:lnTo>
                      <a:pt x="1410" y="1017"/>
                    </a:lnTo>
                    <a:lnTo>
                      <a:pt x="1401" y="1011"/>
                    </a:lnTo>
                    <a:lnTo>
                      <a:pt x="1379" y="1016"/>
                    </a:lnTo>
                    <a:lnTo>
                      <a:pt x="1374" y="1010"/>
                    </a:lnTo>
                    <a:lnTo>
                      <a:pt x="1377" y="999"/>
                    </a:lnTo>
                    <a:lnTo>
                      <a:pt x="1382" y="993"/>
                    </a:lnTo>
                    <a:lnTo>
                      <a:pt x="1383" y="979"/>
                    </a:lnTo>
                    <a:lnTo>
                      <a:pt x="1363" y="984"/>
                    </a:lnTo>
                    <a:lnTo>
                      <a:pt x="1342" y="985"/>
                    </a:lnTo>
                    <a:lnTo>
                      <a:pt x="1329" y="1000"/>
                    </a:lnTo>
                    <a:lnTo>
                      <a:pt x="1323" y="989"/>
                    </a:lnTo>
                    <a:lnTo>
                      <a:pt x="1312" y="985"/>
                    </a:lnTo>
                    <a:lnTo>
                      <a:pt x="1314" y="976"/>
                    </a:lnTo>
                    <a:lnTo>
                      <a:pt x="1324" y="968"/>
                    </a:lnTo>
                    <a:lnTo>
                      <a:pt x="1315" y="952"/>
                    </a:lnTo>
                    <a:lnTo>
                      <a:pt x="1297" y="957"/>
                    </a:lnTo>
                    <a:lnTo>
                      <a:pt x="1283" y="958"/>
                    </a:lnTo>
                    <a:lnTo>
                      <a:pt x="1279" y="952"/>
                    </a:lnTo>
                    <a:lnTo>
                      <a:pt x="1285" y="940"/>
                    </a:lnTo>
                    <a:lnTo>
                      <a:pt x="1288" y="929"/>
                    </a:lnTo>
                    <a:lnTo>
                      <a:pt x="1279" y="923"/>
                    </a:lnTo>
                    <a:lnTo>
                      <a:pt x="1252" y="918"/>
                    </a:lnTo>
                    <a:lnTo>
                      <a:pt x="1216" y="908"/>
                    </a:lnTo>
                    <a:lnTo>
                      <a:pt x="1204" y="902"/>
                    </a:lnTo>
                    <a:lnTo>
                      <a:pt x="1199" y="893"/>
                    </a:lnTo>
                    <a:lnTo>
                      <a:pt x="1215" y="893"/>
                    </a:lnTo>
                    <a:lnTo>
                      <a:pt x="1216" y="885"/>
                    </a:lnTo>
                    <a:lnTo>
                      <a:pt x="1233" y="882"/>
                    </a:lnTo>
                    <a:lnTo>
                      <a:pt x="1224" y="875"/>
                    </a:lnTo>
                    <a:lnTo>
                      <a:pt x="1226" y="870"/>
                    </a:lnTo>
                    <a:lnTo>
                      <a:pt x="1209" y="852"/>
                    </a:lnTo>
                    <a:lnTo>
                      <a:pt x="1210" y="842"/>
                    </a:lnTo>
                    <a:lnTo>
                      <a:pt x="1228" y="843"/>
                    </a:lnTo>
                    <a:lnTo>
                      <a:pt x="1231" y="836"/>
                    </a:lnTo>
                    <a:lnTo>
                      <a:pt x="1220" y="826"/>
                    </a:lnTo>
                    <a:lnTo>
                      <a:pt x="1202" y="815"/>
                    </a:lnTo>
                    <a:lnTo>
                      <a:pt x="1188" y="816"/>
                    </a:lnTo>
                    <a:lnTo>
                      <a:pt x="1186" y="807"/>
                    </a:lnTo>
                    <a:lnTo>
                      <a:pt x="1202" y="804"/>
                    </a:lnTo>
                    <a:lnTo>
                      <a:pt x="1207" y="807"/>
                    </a:lnTo>
                    <a:lnTo>
                      <a:pt x="1215" y="804"/>
                    </a:lnTo>
                    <a:lnTo>
                      <a:pt x="1215" y="791"/>
                    </a:lnTo>
                    <a:lnTo>
                      <a:pt x="1248" y="812"/>
                    </a:lnTo>
                    <a:lnTo>
                      <a:pt x="1263" y="812"/>
                    </a:lnTo>
                    <a:lnTo>
                      <a:pt x="1280" y="805"/>
                    </a:lnTo>
                    <a:lnTo>
                      <a:pt x="1295" y="811"/>
                    </a:lnTo>
                    <a:lnTo>
                      <a:pt x="1299" y="802"/>
                    </a:lnTo>
                    <a:lnTo>
                      <a:pt x="1299" y="793"/>
                    </a:lnTo>
                    <a:lnTo>
                      <a:pt x="1286" y="779"/>
                    </a:lnTo>
                    <a:lnTo>
                      <a:pt x="1269" y="768"/>
                    </a:lnTo>
                    <a:lnTo>
                      <a:pt x="1249" y="766"/>
                    </a:lnTo>
                    <a:lnTo>
                      <a:pt x="1228" y="767"/>
                    </a:lnTo>
                    <a:lnTo>
                      <a:pt x="1211" y="757"/>
                    </a:lnTo>
                    <a:lnTo>
                      <a:pt x="1206" y="769"/>
                    </a:lnTo>
                    <a:lnTo>
                      <a:pt x="1191" y="752"/>
                    </a:lnTo>
                    <a:lnTo>
                      <a:pt x="1178" y="743"/>
                    </a:lnTo>
                    <a:lnTo>
                      <a:pt x="1169" y="751"/>
                    </a:lnTo>
                    <a:lnTo>
                      <a:pt x="1180" y="735"/>
                    </a:lnTo>
                    <a:lnTo>
                      <a:pt x="1201" y="736"/>
                    </a:lnTo>
                    <a:lnTo>
                      <a:pt x="1215" y="729"/>
                    </a:lnTo>
                    <a:lnTo>
                      <a:pt x="1222" y="716"/>
                    </a:lnTo>
                    <a:lnTo>
                      <a:pt x="1238" y="713"/>
                    </a:lnTo>
                    <a:lnTo>
                      <a:pt x="1258" y="723"/>
                    </a:lnTo>
                    <a:lnTo>
                      <a:pt x="1267" y="705"/>
                    </a:lnTo>
                    <a:lnTo>
                      <a:pt x="1261" y="691"/>
                    </a:lnTo>
                    <a:lnTo>
                      <a:pt x="1226" y="641"/>
                    </a:lnTo>
                    <a:lnTo>
                      <a:pt x="1207" y="632"/>
                    </a:lnTo>
                    <a:lnTo>
                      <a:pt x="1200" y="646"/>
                    </a:lnTo>
                    <a:lnTo>
                      <a:pt x="1201" y="661"/>
                    </a:lnTo>
                    <a:lnTo>
                      <a:pt x="1185" y="673"/>
                    </a:lnTo>
                    <a:lnTo>
                      <a:pt x="1178" y="688"/>
                    </a:lnTo>
                    <a:lnTo>
                      <a:pt x="1161" y="687"/>
                    </a:lnTo>
                    <a:lnTo>
                      <a:pt x="1178" y="661"/>
                    </a:lnTo>
                    <a:lnTo>
                      <a:pt x="1178" y="649"/>
                    </a:lnTo>
                    <a:lnTo>
                      <a:pt x="1142" y="651"/>
                    </a:lnTo>
                    <a:lnTo>
                      <a:pt x="1130" y="660"/>
                    </a:lnTo>
                    <a:lnTo>
                      <a:pt x="1125" y="653"/>
                    </a:lnTo>
                    <a:lnTo>
                      <a:pt x="1140" y="640"/>
                    </a:lnTo>
                    <a:lnTo>
                      <a:pt x="1169" y="628"/>
                    </a:lnTo>
                    <a:lnTo>
                      <a:pt x="1178" y="606"/>
                    </a:lnTo>
                    <a:lnTo>
                      <a:pt x="1188" y="619"/>
                    </a:lnTo>
                    <a:lnTo>
                      <a:pt x="1190" y="606"/>
                    </a:lnTo>
                    <a:lnTo>
                      <a:pt x="1190" y="585"/>
                    </a:lnTo>
                    <a:lnTo>
                      <a:pt x="1154" y="570"/>
                    </a:lnTo>
                    <a:lnTo>
                      <a:pt x="1143" y="560"/>
                    </a:lnTo>
                    <a:lnTo>
                      <a:pt x="1131" y="557"/>
                    </a:lnTo>
                    <a:lnTo>
                      <a:pt x="1111" y="563"/>
                    </a:lnTo>
                    <a:lnTo>
                      <a:pt x="1099" y="580"/>
                    </a:lnTo>
                    <a:lnTo>
                      <a:pt x="1093" y="585"/>
                    </a:lnTo>
                    <a:lnTo>
                      <a:pt x="1083" y="597"/>
                    </a:lnTo>
                    <a:lnTo>
                      <a:pt x="1083" y="591"/>
                    </a:lnTo>
                    <a:lnTo>
                      <a:pt x="1089" y="575"/>
                    </a:lnTo>
                    <a:lnTo>
                      <a:pt x="1102" y="563"/>
                    </a:lnTo>
                    <a:lnTo>
                      <a:pt x="1110" y="542"/>
                    </a:lnTo>
                    <a:lnTo>
                      <a:pt x="1102" y="546"/>
                    </a:lnTo>
                    <a:lnTo>
                      <a:pt x="1091" y="556"/>
                    </a:lnTo>
                    <a:lnTo>
                      <a:pt x="1076" y="560"/>
                    </a:lnTo>
                    <a:lnTo>
                      <a:pt x="1057" y="575"/>
                    </a:lnTo>
                    <a:lnTo>
                      <a:pt x="1059" y="564"/>
                    </a:lnTo>
                    <a:lnTo>
                      <a:pt x="1066" y="552"/>
                    </a:lnTo>
                    <a:lnTo>
                      <a:pt x="1075" y="528"/>
                    </a:lnTo>
                    <a:lnTo>
                      <a:pt x="1071" y="509"/>
                    </a:lnTo>
                    <a:lnTo>
                      <a:pt x="1060" y="506"/>
                    </a:lnTo>
                    <a:lnTo>
                      <a:pt x="1044" y="520"/>
                    </a:lnTo>
                    <a:lnTo>
                      <a:pt x="1028" y="525"/>
                    </a:lnTo>
                    <a:lnTo>
                      <a:pt x="1021" y="513"/>
                    </a:lnTo>
                    <a:lnTo>
                      <a:pt x="990" y="506"/>
                    </a:lnTo>
                    <a:lnTo>
                      <a:pt x="1018" y="500"/>
                    </a:lnTo>
                    <a:lnTo>
                      <a:pt x="1034" y="501"/>
                    </a:lnTo>
                    <a:lnTo>
                      <a:pt x="1041" y="489"/>
                    </a:lnTo>
                    <a:lnTo>
                      <a:pt x="1048" y="477"/>
                    </a:lnTo>
                    <a:lnTo>
                      <a:pt x="1041" y="455"/>
                    </a:lnTo>
                    <a:lnTo>
                      <a:pt x="1028" y="431"/>
                    </a:lnTo>
                    <a:lnTo>
                      <a:pt x="986" y="412"/>
                    </a:lnTo>
                    <a:lnTo>
                      <a:pt x="968" y="393"/>
                    </a:lnTo>
                    <a:lnTo>
                      <a:pt x="965" y="395"/>
                    </a:lnTo>
                    <a:lnTo>
                      <a:pt x="962" y="412"/>
                    </a:lnTo>
                    <a:lnTo>
                      <a:pt x="949" y="425"/>
                    </a:lnTo>
                    <a:lnTo>
                      <a:pt x="935" y="419"/>
                    </a:lnTo>
                    <a:lnTo>
                      <a:pt x="922" y="423"/>
                    </a:lnTo>
                    <a:lnTo>
                      <a:pt x="928" y="454"/>
                    </a:lnTo>
                    <a:lnTo>
                      <a:pt x="927" y="463"/>
                    </a:lnTo>
                    <a:lnTo>
                      <a:pt x="926" y="455"/>
                    </a:lnTo>
                    <a:lnTo>
                      <a:pt x="914" y="457"/>
                    </a:lnTo>
                    <a:lnTo>
                      <a:pt x="912" y="452"/>
                    </a:lnTo>
                    <a:lnTo>
                      <a:pt x="904" y="443"/>
                    </a:lnTo>
                    <a:lnTo>
                      <a:pt x="906" y="419"/>
                    </a:lnTo>
                    <a:lnTo>
                      <a:pt x="896" y="418"/>
                    </a:lnTo>
                    <a:lnTo>
                      <a:pt x="882" y="438"/>
                    </a:lnTo>
                    <a:lnTo>
                      <a:pt x="895" y="408"/>
                    </a:lnTo>
                    <a:lnTo>
                      <a:pt x="912" y="385"/>
                    </a:lnTo>
                    <a:lnTo>
                      <a:pt x="910" y="379"/>
                    </a:lnTo>
                    <a:lnTo>
                      <a:pt x="883" y="385"/>
                    </a:lnTo>
                    <a:lnTo>
                      <a:pt x="867" y="385"/>
                    </a:lnTo>
                    <a:lnTo>
                      <a:pt x="851" y="406"/>
                    </a:lnTo>
                    <a:lnTo>
                      <a:pt x="844" y="411"/>
                    </a:lnTo>
                    <a:lnTo>
                      <a:pt x="845" y="391"/>
                    </a:lnTo>
                    <a:lnTo>
                      <a:pt x="829" y="401"/>
                    </a:lnTo>
                    <a:lnTo>
                      <a:pt x="846" y="381"/>
                    </a:lnTo>
                    <a:lnTo>
                      <a:pt x="863" y="370"/>
                    </a:lnTo>
                    <a:lnTo>
                      <a:pt x="871" y="357"/>
                    </a:lnTo>
                    <a:lnTo>
                      <a:pt x="867" y="334"/>
                    </a:lnTo>
                    <a:lnTo>
                      <a:pt x="846" y="328"/>
                    </a:lnTo>
                    <a:lnTo>
                      <a:pt x="825" y="328"/>
                    </a:lnTo>
                    <a:lnTo>
                      <a:pt x="819" y="322"/>
                    </a:lnTo>
                    <a:lnTo>
                      <a:pt x="831" y="305"/>
                    </a:lnTo>
                    <a:lnTo>
                      <a:pt x="828" y="289"/>
                    </a:lnTo>
                    <a:lnTo>
                      <a:pt x="818" y="266"/>
                    </a:lnTo>
                    <a:lnTo>
                      <a:pt x="808" y="259"/>
                    </a:lnTo>
                    <a:lnTo>
                      <a:pt x="812" y="250"/>
                    </a:lnTo>
                    <a:lnTo>
                      <a:pt x="791" y="240"/>
                    </a:lnTo>
                    <a:lnTo>
                      <a:pt x="771" y="239"/>
                    </a:lnTo>
                    <a:lnTo>
                      <a:pt x="712" y="209"/>
                    </a:lnTo>
                    <a:lnTo>
                      <a:pt x="685" y="208"/>
                    </a:lnTo>
                    <a:lnTo>
                      <a:pt x="656" y="221"/>
                    </a:lnTo>
                    <a:lnTo>
                      <a:pt x="631" y="245"/>
                    </a:lnTo>
                    <a:lnTo>
                      <a:pt x="630" y="266"/>
                    </a:lnTo>
                    <a:lnTo>
                      <a:pt x="646" y="280"/>
                    </a:lnTo>
                    <a:lnTo>
                      <a:pt x="634" y="285"/>
                    </a:lnTo>
                    <a:lnTo>
                      <a:pt x="618" y="285"/>
                    </a:lnTo>
                    <a:lnTo>
                      <a:pt x="607" y="300"/>
                    </a:lnTo>
                    <a:lnTo>
                      <a:pt x="588" y="274"/>
                    </a:lnTo>
                    <a:lnTo>
                      <a:pt x="575" y="289"/>
                    </a:lnTo>
                    <a:lnTo>
                      <a:pt x="565" y="283"/>
                    </a:lnTo>
                    <a:lnTo>
                      <a:pt x="566" y="267"/>
                    </a:lnTo>
                    <a:lnTo>
                      <a:pt x="562" y="251"/>
                    </a:lnTo>
                    <a:lnTo>
                      <a:pt x="550" y="275"/>
                    </a:lnTo>
                    <a:lnTo>
                      <a:pt x="550" y="283"/>
                    </a:lnTo>
                    <a:lnTo>
                      <a:pt x="545" y="306"/>
                    </a:lnTo>
                    <a:lnTo>
                      <a:pt x="537" y="304"/>
                    </a:lnTo>
                    <a:lnTo>
                      <a:pt x="533" y="322"/>
                    </a:lnTo>
                    <a:lnTo>
                      <a:pt x="519" y="344"/>
                    </a:lnTo>
                    <a:lnTo>
                      <a:pt x="503" y="357"/>
                    </a:lnTo>
                    <a:lnTo>
                      <a:pt x="506" y="347"/>
                    </a:lnTo>
                    <a:lnTo>
                      <a:pt x="498" y="336"/>
                    </a:lnTo>
                    <a:lnTo>
                      <a:pt x="503" y="325"/>
                    </a:lnTo>
                    <a:lnTo>
                      <a:pt x="517" y="328"/>
                    </a:lnTo>
                    <a:lnTo>
                      <a:pt x="519" y="323"/>
                    </a:lnTo>
                    <a:lnTo>
                      <a:pt x="511" y="312"/>
                    </a:lnTo>
                    <a:lnTo>
                      <a:pt x="506" y="312"/>
                    </a:lnTo>
                    <a:lnTo>
                      <a:pt x="512" y="289"/>
                    </a:lnTo>
                    <a:lnTo>
                      <a:pt x="518" y="274"/>
                    </a:lnTo>
                    <a:lnTo>
                      <a:pt x="528" y="230"/>
                    </a:lnTo>
                    <a:lnTo>
                      <a:pt x="534" y="212"/>
                    </a:lnTo>
                    <a:lnTo>
                      <a:pt x="518" y="196"/>
                    </a:lnTo>
                    <a:lnTo>
                      <a:pt x="510" y="176"/>
                    </a:lnTo>
                    <a:lnTo>
                      <a:pt x="508" y="167"/>
                    </a:lnTo>
                    <a:lnTo>
                      <a:pt x="518" y="159"/>
                    </a:lnTo>
                    <a:lnTo>
                      <a:pt x="519" y="148"/>
                    </a:lnTo>
                    <a:lnTo>
                      <a:pt x="512" y="134"/>
                    </a:lnTo>
                    <a:lnTo>
                      <a:pt x="496" y="122"/>
                    </a:lnTo>
                    <a:lnTo>
                      <a:pt x="475" y="115"/>
                    </a:lnTo>
                    <a:lnTo>
                      <a:pt x="489" y="99"/>
                    </a:lnTo>
                    <a:lnTo>
                      <a:pt x="484" y="47"/>
                    </a:lnTo>
                    <a:lnTo>
                      <a:pt x="475" y="33"/>
                    </a:lnTo>
                    <a:lnTo>
                      <a:pt x="470" y="22"/>
                    </a:lnTo>
                    <a:lnTo>
                      <a:pt x="417" y="26"/>
                    </a:lnTo>
                    <a:lnTo>
                      <a:pt x="401" y="25"/>
                    </a:lnTo>
                    <a:lnTo>
                      <a:pt x="390" y="33"/>
                    </a:lnTo>
                    <a:lnTo>
                      <a:pt x="378" y="37"/>
                    </a:lnTo>
                    <a:lnTo>
                      <a:pt x="358" y="49"/>
                    </a:lnTo>
                    <a:lnTo>
                      <a:pt x="339" y="68"/>
                    </a:lnTo>
                    <a:lnTo>
                      <a:pt x="355" y="84"/>
                    </a:lnTo>
                    <a:lnTo>
                      <a:pt x="351" y="103"/>
                    </a:lnTo>
                    <a:lnTo>
                      <a:pt x="347" y="92"/>
                    </a:lnTo>
                    <a:lnTo>
                      <a:pt x="340" y="80"/>
                    </a:lnTo>
                    <a:lnTo>
                      <a:pt x="325" y="73"/>
                    </a:lnTo>
                    <a:lnTo>
                      <a:pt x="307" y="81"/>
                    </a:lnTo>
                    <a:lnTo>
                      <a:pt x="304" y="94"/>
                    </a:lnTo>
                    <a:lnTo>
                      <a:pt x="313" y="118"/>
                    </a:lnTo>
                    <a:lnTo>
                      <a:pt x="303" y="112"/>
                    </a:lnTo>
                    <a:lnTo>
                      <a:pt x="291" y="94"/>
                    </a:lnTo>
                    <a:lnTo>
                      <a:pt x="277" y="97"/>
                    </a:lnTo>
                    <a:lnTo>
                      <a:pt x="272" y="115"/>
                    </a:lnTo>
                    <a:lnTo>
                      <a:pt x="285" y="131"/>
                    </a:lnTo>
                    <a:lnTo>
                      <a:pt x="344" y="153"/>
                    </a:lnTo>
                    <a:lnTo>
                      <a:pt x="341" y="160"/>
                    </a:lnTo>
                    <a:lnTo>
                      <a:pt x="324" y="156"/>
                    </a:lnTo>
                    <a:lnTo>
                      <a:pt x="266" y="138"/>
                    </a:lnTo>
                    <a:lnTo>
                      <a:pt x="264" y="148"/>
                    </a:lnTo>
                    <a:lnTo>
                      <a:pt x="258" y="144"/>
                    </a:lnTo>
                    <a:lnTo>
                      <a:pt x="250" y="148"/>
                    </a:lnTo>
                    <a:lnTo>
                      <a:pt x="261" y="156"/>
                    </a:lnTo>
                    <a:lnTo>
                      <a:pt x="276" y="160"/>
                    </a:lnTo>
                    <a:lnTo>
                      <a:pt x="293" y="177"/>
                    </a:lnTo>
                    <a:lnTo>
                      <a:pt x="312" y="186"/>
                    </a:lnTo>
                    <a:lnTo>
                      <a:pt x="331" y="204"/>
                    </a:lnTo>
                    <a:lnTo>
                      <a:pt x="319" y="207"/>
                    </a:lnTo>
                    <a:lnTo>
                      <a:pt x="280" y="176"/>
                    </a:lnTo>
                    <a:lnTo>
                      <a:pt x="255" y="170"/>
                    </a:lnTo>
                    <a:lnTo>
                      <a:pt x="243" y="171"/>
                    </a:lnTo>
                    <a:lnTo>
                      <a:pt x="238" y="181"/>
                    </a:lnTo>
                    <a:lnTo>
                      <a:pt x="239" y="210"/>
                    </a:lnTo>
                    <a:lnTo>
                      <a:pt x="248" y="237"/>
                    </a:lnTo>
                    <a:lnTo>
                      <a:pt x="243" y="246"/>
                    </a:lnTo>
                    <a:lnTo>
                      <a:pt x="250" y="263"/>
                    </a:lnTo>
                    <a:lnTo>
                      <a:pt x="269" y="274"/>
                    </a:lnTo>
                    <a:lnTo>
                      <a:pt x="279" y="274"/>
                    </a:lnTo>
                    <a:lnTo>
                      <a:pt x="285" y="268"/>
                    </a:lnTo>
                    <a:lnTo>
                      <a:pt x="288" y="273"/>
                    </a:lnTo>
                    <a:lnTo>
                      <a:pt x="282" y="291"/>
                    </a:lnTo>
                    <a:lnTo>
                      <a:pt x="272" y="302"/>
                    </a:lnTo>
                    <a:lnTo>
                      <a:pt x="254" y="299"/>
                    </a:lnTo>
                    <a:lnTo>
                      <a:pt x="249" y="314"/>
                    </a:lnTo>
                    <a:lnTo>
                      <a:pt x="248" y="325"/>
                    </a:lnTo>
                    <a:lnTo>
                      <a:pt x="226" y="343"/>
                    </a:lnTo>
                    <a:lnTo>
                      <a:pt x="229" y="354"/>
                    </a:lnTo>
                    <a:lnTo>
                      <a:pt x="245" y="364"/>
                    </a:lnTo>
                    <a:lnTo>
                      <a:pt x="245" y="381"/>
                    </a:lnTo>
                    <a:lnTo>
                      <a:pt x="259" y="398"/>
                    </a:lnTo>
                    <a:lnTo>
                      <a:pt x="280" y="406"/>
                    </a:lnTo>
                    <a:lnTo>
                      <a:pt x="295" y="406"/>
                    </a:lnTo>
                    <a:lnTo>
                      <a:pt x="298" y="419"/>
                    </a:lnTo>
                    <a:lnTo>
                      <a:pt x="295" y="441"/>
                    </a:lnTo>
                    <a:lnTo>
                      <a:pt x="295" y="447"/>
                    </a:lnTo>
                    <a:lnTo>
                      <a:pt x="290" y="455"/>
                    </a:lnTo>
                    <a:lnTo>
                      <a:pt x="291" y="471"/>
                    </a:lnTo>
                    <a:lnTo>
                      <a:pt x="290" y="485"/>
                    </a:lnTo>
                    <a:lnTo>
                      <a:pt x="288" y="504"/>
                    </a:lnTo>
                    <a:lnTo>
                      <a:pt x="281" y="525"/>
                    </a:lnTo>
                    <a:lnTo>
                      <a:pt x="275" y="519"/>
                    </a:lnTo>
                    <a:lnTo>
                      <a:pt x="277" y="500"/>
                    </a:lnTo>
                    <a:lnTo>
                      <a:pt x="281" y="490"/>
                    </a:lnTo>
                    <a:lnTo>
                      <a:pt x="277" y="485"/>
                    </a:lnTo>
                    <a:lnTo>
                      <a:pt x="271" y="489"/>
                    </a:lnTo>
                    <a:lnTo>
                      <a:pt x="254" y="487"/>
                    </a:lnTo>
                    <a:lnTo>
                      <a:pt x="242" y="490"/>
                    </a:lnTo>
                    <a:lnTo>
                      <a:pt x="227" y="498"/>
                    </a:lnTo>
                    <a:lnTo>
                      <a:pt x="207" y="515"/>
                    </a:lnTo>
                    <a:lnTo>
                      <a:pt x="190" y="513"/>
                    </a:lnTo>
                    <a:lnTo>
                      <a:pt x="215" y="495"/>
                    </a:lnTo>
                    <a:lnTo>
                      <a:pt x="227" y="481"/>
                    </a:lnTo>
                    <a:lnTo>
                      <a:pt x="252" y="476"/>
                    </a:lnTo>
                    <a:lnTo>
                      <a:pt x="256" y="470"/>
                    </a:lnTo>
                    <a:lnTo>
                      <a:pt x="268" y="465"/>
                    </a:lnTo>
                    <a:lnTo>
                      <a:pt x="281" y="467"/>
                    </a:lnTo>
                    <a:lnTo>
                      <a:pt x="281" y="460"/>
                    </a:lnTo>
                    <a:lnTo>
                      <a:pt x="277" y="446"/>
                    </a:lnTo>
                    <a:lnTo>
                      <a:pt x="274" y="438"/>
                    </a:lnTo>
                    <a:lnTo>
                      <a:pt x="255" y="433"/>
                    </a:lnTo>
                    <a:lnTo>
                      <a:pt x="205" y="361"/>
                    </a:lnTo>
                    <a:lnTo>
                      <a:pt x="196" y="334"/>
                    </a:lnTo>
                    <a:lnTo>
                      <a:pt x="198" y="306"/>
                    </a:lnTo>
                    <a:lnTo>
                      <a:pt x="206" y="274"/>
                    </a:lnTo>
                    <a:lnTo>
                      <a:pt x="198" y="252"/>
                    </a:lnTo>
                    <a:lnTo>
                      <a:pt x="185" y="229"/>
                    </a:lnTo>
                    <a:lnTo>
                      <a:pt x="186" y="198"/>
                    </a:lnTo>
                    <a:lnTo>
                      <a:pt x="207" y="155"/>
                    </a:lnTo>
                    <a:lnTo>
                      <a:pt x="211" y="124"/>
                    </a:lnTo>
                    <a:lnTo>
                      <a:pt x="222" y="102"/>
                    </a:lnTo>
                    <a:lnTo>
                      <a:pt x="236" y="88"/>
                    </a:lnTo>
                    <a:lnTo>
                      <a:pt x="247" y="67"/>
                    </a:lnTo>
                    <a:lnTo>
                      <a:pt x="275" y="38"/>
                    </a:lnTo>
                    <a:lnTo>
                      <a:pt x="285" y="25"/>
                    </a:lnTo>
                    <a:lnTo>
                      <a:pt x="285" y="21"/>
                    </a:lnTo>
                    <a:lnTo>
                      <a:pt x="279" y="16"/>
                    </a:lnTo>
                    <a:lnTo>
                      <a:pt x="270" y="8"/>
                    </a:lnTo>
                    <a:lnTo>
                      <a:pt x="206" y="0"/>
                    </a:lnTo>
                    <a:lnTo>
                      <a:pt x="190" y="3"/>
                    </a:lnTo>
                    <a:lnTo>
                      <a:pt x="146" y="20"/>
                    </a:lnTo>
                    <a:lnTo>
                      <a:pt x="114" y="42"/>
                    </a:lnTo>
                    <a:lnTo>
                      <a:pt x="81" y="76"/>
                    </a:lnTo>
                    <a:lnTo>
                      <a:pt x="75" y="101"/>
                    </a:lnTo>
                    <a:lnTo>
                      <a:pt x="61" y="118"/>
                    </a:lnTo>
                    <a:lnTo>
                      <a:pt x="55" y="123"/>
                    </a:lnTo>
                    <a:lnTo>
                      <a:pt x="49" y="134"/>
                    </a:lnTo>
                    <a:lnTo>
                      <a:pt x="44" y="149"/>
                    </a:lnTo>
                    <a:lnTo>
                      <a:pt x="51" y="164"/>
                    </a:lnTo>
                    <a:lnTo>
                      <a:pt x="39" y="172"/>
                    </a:lnTo>
                    <a:lnTo>
                      <a:pt x="38" y="199"/>
                    </a:lnTo>
                    <a:lnTo>
                      <a:pt x="48" y="204"/>
                    </a:lnTo>
                    <a:lnTo>
                      <a:pt x="29" y="204"/>
                    </a:lnTo>
                    <a:lnTo>
                      <a:pt x="24" y="230"/>
                    </a:lnTo>
                    <a:lnTo>
                      <a:pt x="16" y="236"/>
                    </a:lnTo>
                    <a:lnTo>
                      <a:pt x="14" y="261"/>
                    </a:lnTo>
                    <a:lnTo>
                      <a:pt x="7" y="274"/>
                    </a:lnTo>
                    <a:lnTo>
                      <a:pt x="12" y="310"/>
                    </a:lnTo>
                    <a:lnTo>
                      <a:pt x="27" y="310"/>
                    </a:lnTo>
                    <a:lnTo>
                      <a:pt x="17" y="316"/>
                    </a:lnTo>
                    <a:lnTo>
                      <a:pt x="7" y="330"/>
                    </a:lnTo>
                    <a:lnTo>
                      <a:pt x="0" y="347"/>
                    </a:lnTo>
                    <a:lnTo>
                      <a:pt x="7" y="369"/>
                    </a:lnTo>
                    <a:lnTo>
                      <a:pt x="13" y="381"/>
                    </a:lnTo>
                    <a:lnTo>
                      <a:pt x="3" y="401"/>
                    </a:lnTo>
                    <a:lnTo>
                      <a:pt x="3" y="441"/>
                    </a:lnTo>
                    <a:lnTo>
                      <a:pt x="8" y="454"/>
                    </a:lnTo>
                    <a:lnTo>
                      <a:pt x="12" y="460"/>
                    </a:lnTo>
                    <a:lnTo>
                      <a:pt x="62" y="471"/>
                    </a:lnTo>
                    <a:lnTo>
                      <a:pt x="115" y="476"/>
                    </a:lnTo>
                    <a:lnTo>
                      <a:pt x="126" y="490"/>
                    </a:lnTo>
                    <a:lnTo>
                      <a:pt x="145" y="506"/>
                    </a:lnTo>
                    <a:lnTo>
                      <a:pt x="162" y="516"/>
                    </a:lnTo>
                    <a:lnTo>
                      <a:pt x="131" y="528"/>
                    </a:lnTo>
                    <a:lnTo>
                      <a:pt x="107" y="530"/>
                    </a:lnTo>
                    <a:lnTo>
                      <a:pt x="73" y="510"/>
                    </a:lnTo>
                    <a:lnTo>
                      <a:pt x="53" y="509"/>
                    </a:lnTo>
                    <a:lnTo>
                      <a:pt x="37" y="504"/>
                    </a:lnTo>
                    <a:lnTo>
                      <a:pt x="45" y="515"/>
                    </a:lnTo>
                    <a:lnTo>
                      <a:pt x="38" y="532"/>
                    </a:lnTo>
                    <a:lnTo>
                      <a:pt x="48" y="548"/>
                    </a:lnTo>
                    <a:lnTo>
                      <a:pt x="61" y="575"/>
                    </a:lnTo>
                    <a:lnTo>
                      <a:pt x="83" y="602"/>
                    </a:lnTo>
                    <a:lnTo>
                      <a:pt x="118" y="624"/>
                    </a:lnTo>
                    <a:lnTo>
                      <a:pt x="105" y="627"/>
                    </a:lnTo>
                    <a:lnTo>
                      <a:pt x="124" y="634"/>
                    </a:lnTo>
                    <a:lnTo>
                      <a:pt x="126" y="628"/>
                    </a:lnTo>
                    <a:lnTo>
                      <a:pt x="141" y="627"/>
                    </a:lnTo>
                    <a:lnTo>
                      <a:pt x="167" y="632"/>
                    </a:lnTo>
                    <a:lnTo>
                      <a:pt x="186" y="627"/>
                    </a:lnTo>
                    <a:lnTo>
                      <a:pt x="194" y="606"/>
                    </a:lnTo>
                    <a:lnTo>
                      <a:pt x="196" y="635"/>
                    </a:lnTo>
                    <a:lnTo>
                      <a:pt x="209" y="656"/>
                    </a:lnTo>
                    <a:lnTo>
                      <a:pt x="226" y="673"/>
                    </a:lnTo>
                    <a:lnTo>
                      <a:pt x="253" y="682"/>
                    </a:lnTo>
                    <a:lnTo>
                      <a:pt x="265" y="682"/>
                    </a:lnTo>
                    <a:lnTo>
                      <a:pt x="250" y="672"/>
                    </a:lnTo>
                    <a:lnTo>
                      <a:pt x="265" y="670"/>
                    </a:lnTo>
                    <a:lnTo>
                      <a:pt x="292" y="680"/>
                    </a:lnTo>
                    <a:lnTo>
                      <a:pt x="344" y="688"/>
                    </a:lnTo>
                    <a:lnTo>
                      <a:pt x="358" y="696"/>
                    </a:lnTo>
                    <a:lnTo>
                      <a:pt x="360" y="689"/>
                    </a:lnTo>
                    <a:lnTo>
                      <a:pt x="384" y="678"/>
                    </a:lnTo>
                    <a:lnTo>
                      <a:pt x="419" y="702"/>
                    </a:lnTo>
                    <a:lnTo>
                      <a:pt x="435" y="703"/>
                    </a:lnTo>
                    <a:lnTo>
                      <a:pt x="437" y="708"/>
                    </a:lnTo>
                    <a:lnTo>
                      <a:pt x="442" y="700"/>
                    </a:lnTo>
                    <a:lnTo>
                      <a:pt x="441" y="702"/>
                    </a:lnTo>
                    <a:lnTo>
                      <a:pt x="448" y="709"/>
                    </a:lnTo>
                    <a:lnTo>
                      <a:pt x="455" y="693"/>
                    </a:lnTo>
                    <a:lnTo>
                      <a:pt x="469" y="687"/>
                    </a:lnTo>
                    <a:lnTo>
                      <a:pt x="483" y="696"/>
                    </a:lnTo>
                    <a:lnTo>
                      <a:pt x="496" y="718"/>
                    </a:lnTo>
                    <a:lnTo>
                      <a:pt x="506" y="718"/>
                    </a:lnTo>
                    <a:lnTo>
                      <a:pt x="501" y="704"/>
                    </a:lnTo>
                    <a:lnTo>
                      <a:pt x="481" y="680"/>
                    </a:lnTo>
                    <a:lnTo>
                      <a:pt x="462" y="672"/>
                    </a:lnTo>
                    <a:lnTo>
                      <a:pt x="464" y="659"/>
                    </a:lnTo>
                    <a:lnTo>
                      <a:pt x="517" y="676"/>
                    </a:lnTo>
                    <a:lnTo>
                      <a:pt x="530" y="682"/>
                    </a:lnTo>
                    <a:lnTo>
                      <a:pt x="543" y="676"/>
                    </a:lnTo>
                    <a:lnTo>
                      <a:pt x="549" y="682"/>
                    </a:lnTo>
                    <a:lnTo>
                      <a:pt x="556" y="682"/>
                    </a:lnTo>
                    <a:lnTo>
                      <a:pt x="569" y="707"/>
                    </a:lnTo>
                    <a:lnTo>
                      <a:pt x="596" y="698"/>
                    </a:lnTo>
                    <a:lnTo>
                      <a:pt x="618" y="696"/>
                    </a:lnTo>
                    <a:lnTo>
                      <a:pt x="625" y="684"/>
                    </a:lnTo>
                    <a:lnTo>
                      <a:pt x="620" y="659"/>
                    </a:lnTo>
                    <a:lnTo>
                      <a:pt x="605" y="624"/>
                    </a:lnTo>
                    <a:lnTo>
                      <a:pt x="591" y="626"/>
                    </a:lnTo>
                    <a:lnTo>
                      <a:pt x="581" y="618"/>
                    </a:lnTo>
                    <a:lnTo>
                      <a:pt x="593" y="607"/>
                    </a:lnTo>
                    <a:lnTo>
                      <a:pt x="620" y="614"/>
                    </a:lnTo>
                    <a:lnTo>
                      <a:pt x="653" y="649"/>
                    </a:lnTo>
                    <a:lnTo>
                      <a:pt x="658" y="638"/>
                    </a:lnTo>
                    <a:lnTo>
                      <a:pt x="670" y="646"/>
                    </a:lnTo>
                    <a:lnTo>
                      <a:pt x="684" y="643"/>
                    </a:lnTo>
                    <a:lnTo>
                      <a:pt x="685" y="707"/>
                    </a:lnTo>
                    <a:lnTo>
                      <a:pt x="694" y="716"/>
                    </a:lnTo>
                    <a:lnTo>
                      <a:pt x="701" y="700"/>
                    </a:lnTo>
                    <a:lnTo>
                      <a:pt x="711" y="708"/>
                    </a:lnTo>
                    <a:lnTo>
                      <a:pt x="723" y="707"/>
                    </a:lnTo>
                    <a:lnTo>
                      <a:pt x="728" y="714"/>
                    </a:lnTo>
                    <a:lnTo>
                      <a:pt x="727" y="726"/>
                    </a:lnTo>
                    <a:lnTo>
                      <a:pt x="715" y="736"/>
                    </a:lnTo>
                    <a:lnTo>
                      <a:pt x="727" y="737"/>
                    </a:lnTo>
                    <a:lnTo>
                      <a:pt x="738" y="745"/>
                    </a:lnTo>
                    <a:lnTo>
                      <a:pt x="750" y="759"/>
                    </a:lnTo>
                    <a:lnTo>
                      <a:pt x="787" y="793"/>
                    </a:lnTo>
                    <a:lnTo>
                      <a:pt x="792" y="816"/>
                    </a:lnTo>
                    <a:lnTo>
                      <a:pt x="772" y="833"/>
                    </a:lnTo>
                    <a:lnTo>
                      <a:pt x="752" y="828"/>
                    </a:lnTo>
                    <a:lnTo>
                      <a:pt x="737" y="828"/>
                    </a:lnTo>
                    <a:lnTo>
                      <a:pt x="743" y="854"/>
                    </a:lnTo>
                    <a:lnTo>
                      <a:pt x="740" y="887"/>
                    </a:lnTo>
                    <a:lnTo>
                      <a:pt x="761" y="880"/>
                    </a:lnTo>
                    <a:lnTo>
                      <a:pt x="791" y="859"/>
                    </a:lnTo>
                    <a:lnTo>
                      <a:pt x="798" y="843"/>
                    </a:lnTo>
                    <a:lnTo>
                      <a:pt x="812" y="849"/>
                    </a:lnTo>
                    <a:lnTo>
                      <a:pt x="829" y="834"/>
                    </a:lnTo>
                    <a:lnTo>
                      <a:pt x="849" y="829"/>
                    </a:lnTo>
                    <a:lnTo>
                      <a:pt x="868" y="833"/>
                    </a:lnTo>
                    <a:lnTo>
                      <a:pt x="836" y="843"/>
                    </a:lnTo>
                    <a:lnTo>
                      <a:pt x="842" y="848"/>
                    </a:lnTo>
                    <a:lnTo>
                      <a:pt x="835" y="863"/>
                    </a:lnTo>
                    <a:lnTo>
                      <a:pt x="858" y="892"/>
                    </a:lnTo>
                    <a:lnTo>
                      <a:pt x="872" y="906"/>
                    </a:lnTo>
                    <a:lnTo>
                      <a:pt x="878" y="901"/>
                    </a:lnTo>
                    <a:lnTo>
                      <a:pt x="871" y="887"/>
                    </a:lnTo>
                    <a:lnTo>
                      <a:pt x="872" y="877"/>
                    </a:lnTo>
                    <a:lnTo>
                      <a:pt x="892" y="883"/>
                    </a:lnTo>
                    <a:lnTo>
                      <a:pt x="890" y="920"/>
                    </a:lnTo>
                    <a:lnTo>
                      <a:pt x="895" y="936"/>
                    </a:lnTo>
                    <a:lnTo>
                      <a:pt x="912" y="949"/>
                    </a:lnTo>
                    <a:lnTo>
                      <a:pt x="925" y="941"/>
                    </a:lnTo>
                    <a:lnTo>
                      <a:pt x="939" y="963"/>
                    </a:lnTo>
                    <a:lnTo>
                      <a:pt x="942" y="988"/>
                    </a:lnTo>
                    <a:lnTo>
                      <a:pt x="948" y="1004"/>
                    </a:lnTo>
                    <a:lnTo>
                      <a:pt x="955" y="1014"/>
                    </a:lnTo>
                    <a:lnTo>
                      <a:pt x="958" y="1037"/>
                    </a:lnTo>
                    <a:lnTo>
                      <a:pt x="965" y="1049"/>
                    </a:lnTo>
                    <a:lnTo>
                      <a:pt x="967" y="1069"/>
                    </a:lnTo>
                    <a:lnTo>
                      <a:pt x="970" y="1085"/>
                    </a:lnTo>
                    <a:lnTo>
                      <a:pt x="976" y="1089"/>
                    </a:lnTo>
                    <a:lnTo>
                      <a:pt x="971" y="1103"/>
                    </a:lnTo>
                    <a:lnTo>
                      <a:pt x="964" y="1114"/>
                    </a:lnTo>
                    <a:lnTo>
                      <a:pt x="951" y="1121"/>
                    </a:lnTo>
                    <a:lnTo>
                      <a:pt x="942" y="1130"/>
                    </a:lnTo>
                    <a:lnTo>
                      <a:pt x="941" y="1166"/>
                    </a:lnTo>
                    <a:lnTo>
                      <a:pt x="937" y="1170"/>
                    </a:lnTo>
                    <a:lnTo>
                      <a:pt x="924" y="1173"/>
                    </a:lnTo>
                    <a:lnTo>
                      <a:pt x="911" y="1191"/>
                    </a:lnTo>
                    <a:lnTo>
                      <a:pt x="895" y="1204"/>
                    </a:lnTo>
                    <a:lnTo>
                      <a:pt x="882" y="1224"/>
                    </a:lnTo>
                    <a:lnTo>
                      <a:pt x="861" y="1242"/>
                    </a:lnTo>
                    <a:lnTo>
                      <a:pt x="863" y="1254"/>
                    </a:lnTo>
                    <a:lnTo>
                      <a:pt x="877" y="1275"/>
                    </a:lnTo>
                    <a:lnTo>
                      <a:pt x="894" y="1292"/>
                    </a:lnTo>
                    <a:lnTo>
                      <a:pt x="898" y="1310"/>
                    </a:lnTo>
                    <a:lnTo>
                      <a:pt x="908" y="1313"/>
                    </a:lnTo>
                    <a:lnTo>
                      <a:pt x="908" y="1338"/>
                    </a:lnTo>
                    <a:lnTo>
                      <a:pt x="889" y="1328"/>
                    </a:lnTo>
                    <a:lnTo>
                      <a:pt x="888" y="1333"/>
                    </a:lnTo>
                    <a:lnTo>
                      <a:pt x="874" y="1327"/>
                    </a:lnTo>
                    <a:lnTo>
                      <a:pt x="871" y="1334"/>
                    </a:lnTo>
                    <a:lnTo>
                      <a:pt x="862" y="1337"/>
                    </a:lnTo>
                    <a:lnTo>
                      <a:pt x="846" y="1347"/>
                    </a:lnTo>
                    <a:lnTo>
                      <a:pt x="822" y="1347"/>
                    </a:lnTo>
                    <a:lnTo>
                      <a:pt x="820" y="1360"/>
                    </a:lnTo>
                    <a:lnTo>
                      <a:pt x="811" y="1364"/>
                    </a:lnTo>
                    <a:lnTo>
                      <a:pt x="793" y="1354"/>
                    </a:lnTo>
                    <a:lnTo>
                      <a:pt x="765" y="1358"/>
                    </a:lnTo>
                    <a:lnTo>
                      <a:pt x="743" y="1348"/>
                    </a:lnTo>
                    <a:lnTo>
                      <a:pt x="731" y="1348"/>
                    </a:lnTo>
                    <a:lnTo>
                      <a:pt x="718" y="1344"/>
                    </a:lnTo>
                    <a:lnTo>
                      <a:pt x="711" y="1338"/>
                    </a:lnTo>
                    <a:lnTo>
                      <a:pt x="700" y="1339"/>
                    </a:lnTo>
                    <a:lnTo>
                      <a:pt x="707" y="1350"/>
                    </a:lnTo>
                    <a:lnTo>
                      <a:pt x="697" y="1350"/>
                    </a:lnTo>
                    <a:lnTo>
                      <a:pt x="700" y="1374"/>
                    </a:lnTo>
                    <a:lnTo>
                      <a:pt x="688" y="1378"/>
                    </a:lnTo>
                    <a:lnTo>
                      <a:pt x="668" y="1393"/>
                    </a:lnTo>
                    <a:lnTo>
                      <a:pt x="661" y="1408"/>
                    </a:lnTo>
                    <a:lnTo>
                      <a:pt x="658" y="1425"/>
                    </a:lnTo>
                    <a:lnTo>
                      <a:pt x="659" y="1441"/>
                    </a:lnTo>
                    <a:lnTo>
                      <a:pt x="668" y="1462"/>
                    </a:lnTo>
                    <a:lnTo>
                      <a:pt x="680" y="1473"/>
                    </a:lnTo>
                    <a:lnTo>
                      <a:pt x="690" y="1473"/>
                    </a:lnTo>
                    <a:lnTo>
                      <a:pt x="702" y="1488"/>
                    </a:lnTo>
                    <a:lnTo>
                      <a:pt x="710" y="1485"/>
                    </a:lnTo>
                    <a:lnTo>
                      <a:pt x="731" y="1491"/>
                    </a:lnTo>
                    <a:lnTo>
                      <a:pt x="737" y="1496"/>
                    </a:lnTo>
                    <a:lnTo>
                      <a:pt x="739" y="1493"/>
                    </a:lnTo>
                    <a:lnTo>
                      <a:pt x="761" y="1487"/>
                    </a:lnTo>
                    <a:lnTo>
                      <a:pt x="759" y="1478"/>
                    </a:lnTo>
                    <a:lnTo>
                      <a:pt x="776" y="1477"/>
                    </a:lnTo>
                    <a:lnTo>
                      <a:pt x="783" y="1473"/>
                    </a:lnTo>
                    <a:lnTo>
                      <a:pt x="785" y="1463"/>
                    </a:lnTo>
                    <a:lnTo>
                      <a:pt x="780" y="1452"/>
                    </a:lnTo>
                    <a:lnTo>
                      <a:pt x="792" y="1447"/>
                    </a:lnTo>
                    <a:lnTo>
                      <a:pt x="807" y="1447"/>
                    </a:lnTo>
                    <a:lnTo>
                      <a:pt x="812" y="1457"/>
                    </a:lnTo>
                    <a:lnTo>
                      <a:pt x="814" y="1467"/>
                    </a:lnTo>
                    <a:lnTo>
                      <a:pt x="840" y="1468"/>
                    </a:lnTo>
                    <a:lnTo>
                      <a:pt x="849" y="1472"/>
                    </a:lnTo>
                    <a:lnTo>
                      <a:pt x="847" y="1461"/>
                    </a:lnTo>
                    <a:lnTo>
                      <a:pt x="855" y="1453"/>
                    </a:lnTo>
                    <a:lnTo>
                      <a:pt x="857" y="1460"/>
                    </a:lnTo>
                    <a:lnTo>
                      <a:pt x="847" y="1441"/>
                    </a:lnTo>
                    <a:lnTo>
                      <a:pt x="835" y="1436"/>
                    </a:lnTo>
                    <a:lnTo>
                      <a:pt x="834" y="1423"/>
                    </a:lnTo>
                    <a:lnTo>
                      <a:pt x="846" y="1419"/>
                    </a:lnTo>
                    <a:lnTo>
                      <a:pt x="851" y="1413"/>
                    </a:lnTo>
                    <a:lnTo>
                      <a:pt x="851" y="1425"/>
                    </a:lnTo>
                    <a:lnTo>
                      <a:pt x="852" y="1435"/>
                    </a:lnTo>
                    <a:lnTo>
                      <a:pt x="860" y="1426"/>
                    </a:lnTo>
                    <a:lnTo>
                      <a:pt x="862" y="1435"/>
                    </a:lnTo>
                    <a:lnTo>
                      <a:pt x="871" y="1444"/>
                    </a:lnTo>
                    <a:lnTo>
                      <a:pt x="876" y="1439"/>
                    </a:lnTo>
                    <a:lnTo>
                      <a:pt x="885" y="1435"/>
                    </a:lnTo>
                    <a:lnTo>
                      <a:pt x="889" y="1436"/>
                    </a:lnTo>
                    <a:lnTo>
                      <a:pt x="898" y="1450"/>
                    </a:lnTo>
                    <a:lnTo>
                      <a:pt x="906" y="1444"/>
                    </a:lnTo>
                    <a:lnTo>
                      <a:pt x="914" y="1446"/>
                    </a:lnTo>
                    <a:lnTo>
                      <a:pt x="919" y="1456"/>
                    </a:lnTo>
                    <a:lnTo>
                      <a:pt x="916" y="1462"/>
                    </a:lnTo>
                    <a:lnTo>
                      <a:pt x="917" y="1473"/>
                    </a:lnTo>
                    <a:lnTo>
                      <a:pt x="921" y="1485"/>
                    </a:lnTo>
                    <a:lnTo>
                      <a:pt x="927" y="1482"/>
                    </a:lnTo>
                    <a:lnTo>
                      <a:pt x="938" y="1498"/>
                    </a:lnTo>
                    <a:lnTo>
                      <a:pt x="941" y="1507"/>
                    </a:lnTo>
                    <a:lnTo>
                      <a:pt x="939" y="1515"/>
                    </a:lnTo>
                    <a:lnTo>
                      <a:pt x="942" y="1518"/>
                    </a:lnTo>
                    <a:lnTo>
                      <a:pt x="943" y="1528"/>
                    </a:lnTo>
                    <a:lnTo>
                      <a:pt x="951" y="1526"/>
                    </a:lnTo>
                    <a:lnTo>
                      <a:pt x="955" y="1528"/>
                    </a:lnTo>
                    <a:lnTo>
                      <a:pt x="963" y="1544"/>
                    </a:lnTo>
                    <a:lnTo>
                      <a:pt x="968" y="1547"/>
                    </a:lnTo>
                    <a:lnTo>
                      <a:pt x="975" y="1541"/>
                    </a:lnTo>
                    <a:lnTo>
                      <a:pt x="980" y="1543"/>
                    </a:lnTo>
                    <a:lnTo>
                      <a:pt x="980" y="1550"/>
                    </a:lnTo>
                    <a:lnTo>
                      <a:pt x="986" y="1560"/>
                    </a:lnTo>
                    <a:lnTo>
                      <a:pt x="994" y="1563"/>
                    </a:lnTo>
                    <a:lnTo>
                      <a:pt x="995" y="1554"/>
                    </a:lnTo>
                    <a:lnTo>
                      <a:pt x="1001" y="1542"/>
                    </a:lnTo>
                    <a:lnTo>
                      <a:pt x="1012" y="1559"/>
                    </a:lnTo>
                    <a:lnTo>
                      <a:pt x="1018" y="1563"/>
                    </a:lnTo>
                    <a:lnTo>
                      <a:pt x="1022" y="1571"/>
                    </a:lnTo>
                    <a:lnTo>
                      <a:pt x="1033" y="1571"/>
                    </a:lnTo>
                    <a:lnTo>
                      <a:pt x="1019" y="1587"/>
                    </a:lnTo>
                    <a:lnTo>
                      <a:pt x="1003" y="1593"/>
                    </a:lnTo>
                    <a:lnTo>
                      <a:pt x="992" y="1579"/>
                    </a:lnTo>
                    <a:lnTo>
                      <a:pt x="998" y="1595"/>
                    </a:lnTo>
                    <a:lnTo>
                      <a:pt x="1014" y="1628"/>
                    </a:lnTo>
                    <a:lnTo>
                      <a:pt x="1024" y="1630"/>
                    </a:lnTo>
                    <a:lnTo>
                      <a:pt x="1035" y="1643"/>
                    </a:lnTo>
                    <a:lnTo>
                      <a:pt x="1037" y="16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0" name="任意多边形: 形状 259"/>
              <p:cNvSpPr>
                <a:spLocks noChangeAspect="1"/>
              </p:cNvSpPr>
              <p:nvPr/>
            </p:nvSpPr>
            <p:spPr bwMode="gray">
              <a:xfrm>
                <a:off x="969" y="1334"/>
                <a:ext cx="937" cy="648"/>
              </a:xfrm>
              <a:custGeom>
                <a:avLst/>
                <a:gdLst/>
                <a:ahLst/>
                <a:cxnLst>
                  <a:cxn ang="0">
                    <a:pos x="4121" y="2577"/>
                  </a:cxn>
                  <a:cxn ang="0">
                    <a:pos x="3985" y="2718"/>
                  </a:cxn>
                  <a:cxn ang="0">
                    <a:pos x="4193" y="2896"/>
                  </a:cxn>
                  <a:cxn ang="0">
                    <a:pos x="4252" y="3041"/>
                  </a:cxn>
                  <a:cxn ang="0">
                    <a:pos x="4261" y="2980"/>
                  </a:cxn>
                  <a:cxn ang="0">
                    <a:pos x="3928" y="2815"/>
                  </a:cxn>
                  <a:cxn ang="0">
                    <a:pos x="3510" y="3092"/>
                  </a:cxn>
                  <a:cxn ang="0">
                    <a:pos x="3186" y="3206"/>
                  </a:cxn>
                  <a:cxn ang="0">
                    <a:pos x="3305" y="3028"/>
                  </a:cxn>
                  <a:cxn ang="0">
                    <a:pos x="3138" y="2904"/>
                  </a:cxn>
                  <a:cxn ang="0">
                    <a:pos x="2884" y="2730"/>
                  </a:cxn>
                  <a:cxn ang="0">
                    <a:pos x="2558" y="2711"/>
                  </a:cxn>
                  <a:cxn ang="0">
                    <a:pos x="999" y="2670"/>
                  </a:cxn>
                  <a:cxn ang="0">
                    <a:pos x="900" y="2578"/>
                  </a:cxn>
                  <a:cxn ang="0">
                    <a:pos x="745" y="2484"/>
                  </a:cxn>
                  <a:cxn ang="0">
                    <a:pos x="658" y="2308"/>
                  </a:cxn>
                  <a:cxn ang="0">
                    <a:pos x="605" y="2062"/>
                  </a:cxn>
                  <a:cxn ang="0">
                    <a:pos x="257" y="1689"/>
                  </a:cxn>
                  <a:cxn ang="0">
                    <a:pos x="0" y="1022"/>
                  </a:cxn>
                  <a:cxn ang="0">
                    <a:pos x="300" y="501"/>
                  </a:cxn>
                  <a:cxn ang="0">
                    <a:pos x="554" y="316"/>
                  </a:cxn>
                  <a:cxn ang="0">
                    <a:pos x="516" y="434"/>
                  </a:cxn>
                  <a:cxn ang="0">
                    <a:pos x="780" y="376"/>
                  </a:cxn>
                  <a:cxn ang="0">
                    <a:pos x="908" y="308"/>
                  </a:cxn>
                  <a:cxn ang="0">
                    <a:pos x="1229" y="461"/>
                  </a:cxn>
                  <a:cxn ang="0">
                    <a:pos x="1409" y="630"/>
                  </a:cxn>
                  <a:cxn ang="0">
                    <a:pos x="1713" y="655"/>
                  </a:cxn>
                  <a:cxn ang="0">
                    <a:pos x="1850" y="758"/>
                  </a:cxn>
                  <a:cxn ang="0">
                    <a:pos x="1884" y="566"/>
                  </a:cxn>
                  <a:cxn ang="0">
                    <a:pos x="1897" y="496"/>
                  </a:cxn>
                  <a:cxn ang="0">
                    <a:pos x="2137" y="669"/>
                  </a:cxn>
                  <a:cxn ang="0">
                    <a:pos x="2360" y="650"/>
                  </a:cxn>
                  <a:cxn ang="0">
                    <a:pos x="2467" y="619"/>
                  </a:cxn>
                  <a:cxn ang="0">
                    <a:pos x="2592" y="506"/>
                  </a:cxn>
                  <a:cxn ang="0">
                    <a:pos x="2465" y="360"/>
                  </a:cxn>
                  <a:cxn ang="0">
                    <a:pos x="2513" y="2"/>
                  </a:cxn>
                  <a:cxn ang="0">
                    <a:pos x="2671" y="301"/>
                  </a:cxn>
                  <a:cxn ang="0">
                    <a:pos x="2773" y="515"/>
                  </a:cxn>
                  <a:cxn ang="0">
                    <a:pos x="2955" y="732"/>
                  </a:cxn>
                  <a:cxn ang="0">
                    <a:pos x="3048" y="400"/>
                  </a:cxn>
                  <a:cxn ang="0">
                    <a:pos x="3223" y="566"/>
                  </a:cxn>
                  <a:cxn ang="0">
                    <a:pos x="3139" y="886"/>
                  </a:cxn>
                  <a:cxn ang="0">
                    <a:pos x="2869" y="956"/>
                  </a:cxn>
                  <a:cxn ang="0">
                    <a:pos x="2806" y="1170"/>
                  </a:cxn>
                  <a:cxn ang="0">
                    <a:pos x="2662" y="1202"/>
                  </a:cxn>
                  <a:cxn ang="0">
                    <a:pos x="2634" y="1400"/>
                  </a:cxn>
                  <a:cxn ang="0">
                    <a:pos x="2596" y="1772"/>
                  </a:cxn>
                  <a:cxn ang="0">
                    <a:pos x="2978" y="2076"/>
                  </a:cxn>
                  <a:cxn ang="0">
                    <a:pos x="3253" y="2406"/>
                  </a:cxn>
                  <a:cxn ang="0">
                    <a:pos x="3435" y="2410"/>
                  </a:cxn>
                  <a:cxn ang="0">
                    <a:pos x="3543" y="2007"/>
                  </a:cxn>
                  <a:cxn ang="0">
                    <a:pos x="3489" y="1658"/>
                  </a:cxn>
                  <a:cxn ang="0">
                    <a:pos x="3454" y="1379"/>
                  </a:cxn>
                  <a:cxn ang="0">
                    <a:pos x="3782" y="1465"/>
                  </a:cxn>
                  <a:cxn ang="0">
                    <a:pos x="3908" y="1642"/>
                  </a:cxn>
                  <a:cxn ang="0">
                    <a:pos x="3931" y="1765"/>
                  </a:cxn>
                  <a:cxn ang="0">
                    <a:pos x="4124" y="1745"/>
                  </a:cxn>
                  <a:cxn ang="0">
                    <a:pos x="4254" y="1721"/>
                  </a:cxn>
                  <a:cxn ang="0">
                    <a:pos x="4305" y="1837"/>
                  </a:cxn>
                  <a:cxn ang="0">
                    <a:pos x="4379" y="2060"/>
                  </a:cxn>
                  <a:cxn ang="0">
                    <a:pos x="4580" y="2206"/>
                  </a:cxn>
                  <a:cxn ang="0">
                    <a:pos x="4538" y="2229"/>
                  </a:cxn>
                  <a:cxn ang="0">
                    <a:pos x="4668" y="2398"/>
                  </a:cxn>
                </a:cxnLst>
                <a:rect l="0" t="0" r="r" b="b"/>
                <a:pathLst>
                  <a:path w="4686" h="3236">
                    <a:moveTo>
                      <a:pt x="4668" y="2398"/>
                    </a:moveTo>
                    <a:lnTo>
                      <a:pt x="4678" y="2405"/>
                    </a:lnTo>
                    <a:lnTo>
                      <a:pt x="4684" y="2412"/>
                    </a:lnTo>
                    <a:lnTo>
                      <a:pt x="4675" y="2423"/>
                    </a:lnTo>
                    <a:lnTo>
                      <a:pt x="4664" y="2437"/>
                    </a:lnTo>
                    <a:lnTo>
                      <a:pt x="4646" y="2449"/>
                    </a:lnTo>
                    <a:lnTo>
                      <a:pt x="4630" y="2469"/>
                    </a:lnTo>
                    <a:lnTo>
                      <a:pt x="4619" y="2470"/>
                    </a:lnTo>
                    <a:lnTo>
                      <a:pt x="4616" y="2475"/>
                    </a:lnTo>
                    <a:lnTo>
                      <a:pt x="4601" y="2475"/>
                    </a:lnTo>
                    <a:lnTo>
                      <a:pt x="4578" y="2474"/>
                    </a:lnTo>
                    <a:lnTo>
                      <a:pt x="4564" y="2481"/>
                    </a:lnTo>
                    <a:lnTo>
                      <a:pt x="4533" y="2487"/>
                    </a:lnTo>
                    <a:lnTo>
                      <a:pt x="4521" y="2496"/>
                    </a:lnTo>
                    <a:lnTo>
                      <a:pt x="4510" y="2512"/>
                    </a:lnTo>
                    <a:lnTo>
                      <a:pt x="4505" y="2511"/>
                    </a:lnTo>
                    <a:lnTo>
                      <a:pt x="4493" y="2531"/>
                    </a:lnTo>
                    <a:lnTo>
                      <a:pt x="4476" y="2554"/>
                    </a:lnTo>
                    <a:lnTo>
                      <a:pt x="4465" y="2560"/>
                    </a:lnTo>
                    <a:lnTo>
                      <a:pt x="4453" y="2574"/>
                    </a:lnTo>
                    <a:lnTo>
                      <a:pt x="4444" y="2579"/>
                    </a:lnTo>
                    <a:lnTo>
                      <a:pt x="4438" y="2579"/>
                    </a:lnTo>
                    <a:lnTo>
                      <a:pt x="4433" y="2574"/>
                    </a:lnTo>
                    <a:lnTo>
                      <a:pt x="4438" y="2563"/>
                    </a:lnTo>
                    <a:lnTo>
                      <a:pt x="4431" y="2566"/>
                    </a:lnTo>
                    <a:lnTo>
                      <a:pt x="4425" y="2577"/>
                    </a:lnTo>
                    <a:lnTo>
                      <a:pt x="4385" y="2583"/>
                    </a:lnTo>
                    <a:lnTo>
                      <a:pt x="4359" y="2593"/>
                    </a:lnTo>
                    <a:lnTo>
                      <a:pt x="4353" y="2590"/>
                    </a:lnTo>
                    <a:lnTo>
                      <a:pt x="4352" y="2584"/>
                    </a:lnTo>
                    <a:lnTo>
                      <a:pt x="4343" y="2579"/>
                    </a:lnTo>
                    <a:lnTo>
                      <a:pt x="4325" y="2577"/>
                    </a:lnTo>
                    <a:lnTo>
                      <a:pt x="4280" y="2577"/>
                    </a:lnTo>
                    <a:lnTo>
                      <a:pt x="4264" y="2581"/>
                    </a:lnTo>
                    <a:lnTo>
                      <a:pt x="4232" y="2574"/>
                    </a:lnTo>
                    <a:lnTo>
                      <a:pt x="4225" y="2574"/>
                    </a:lnTo>
                    <a:lnTo>
                      <a:pt x="4200" y="2572"/>
                    </a:lnTo>
                    <a:lnTo>
                      <a:pt x="4173" y="2579"/>
                    </a:lnTo>
                    <a:lnTo>
                      <a:pt x="4164" y="2577"/>
                    </a:lnTo>
                    <a:lnTo>
                      <a:pt x="4151" y="2577"/>
                    </a:lnTo>
                    <a:lnTo>
                      <a:pt x="4134" y="2579"/>
                    </a:lnTo>
                    <a:lnTo>
                      <a:pt x="4121" y="2577"/>
                    </a:lnTo>
                    <a:lnTo>
                      <a:pt x="4113" y="2581"/>
                    </a:lnTo>
                    <a:lnTo>
                      <a:pt x="4100" y="2581"/>
                    </a:lnTo>
                    <a:lnTo>
                      <a:pt x="4095" y="2583"/>
                    </a:lnTo>
                    <a:lnTo>
                      <a:pt x="4094" y="2590"/>
                    </a:lnTo>
                    <a:lnTo>
                      <a:pt x="4084" y="2589"/>
                    </a:lnTo>
                    <a:lnTo>
                      <a:pt x="4080" y="2593"/>
                    </a:lnTo>
                    <a:lnTo>
                      <a:pt x="4074" y="2597"/>
                    </a:lnTo>
                    <a:lnTo>
                      <a:pt x="4068" y="2604"/>
                    </a:lnTo>
                    <a:lnTo>
                      <a:pt x="4058" y="2617"/>
                    </a:lnTo>
                    <a:lnTo>
                      <a:pt x="4053" y="2635"/>
                    </a:lnTo>
                    <a:lnTo>
                      <a:pt x="4044" y="2654"/>
                    </a:lnTo>
                    <a:lnTo>
                      <a:pt x="4042" y="2657"/>
                    </a:lnTo>
                    <a:lnTo>
                      <a:pt x="4004" y="2659"/>
                    </a:lnTo>
                    <a:lnTo>
                      <a:pt x="3993" y="2670"/>
                    </a:lnTo>
                    <a:lnTo>
                      <a:pt x="3987" y="2670"/>
                    </a:lnTo>
                    <a:lnTo>
                      <a:pt x="3987" y="2675"/>
                    </a:lnTo>
                    <a:lnTo>
                      <a:pt x="3968" y="2694"/>
                    </a:lnTo>
                    <a:lnTo>
                      <a:pt x="3958" y="2699"/>
                    </a:lnTo>
                    <a:lnTo>
                      <a:pt x="3930" y="2743"/>
                    </a:lnTo>
                    <a:lnTo>
                      <a:pt x="3919" y="2751"/>
                    </a:lnTo>
                    <a:lnTo>
                      <a:pt x="3908" y="2753"/>
                    </a:lnTo>
                    <a:lnTo>
                      <a:pt x="3909" y="2769"/>
                    </a:lnTo>
                    <a:lnTo>
                      <a:pt x="3887" y="2810"/>
                    </a:lnTo>
                    <a:lnTo>
                      <a:pt x="3882" y="2810"/>
                    </a:lnTo>
                    <a:lnTo>
                      <a:pt x="3860" y="2832"/>
                    </a:lnTo>
                    <a:lnTo>
                      <a:pt x="3834" y="2858"/>
                    </a:lnTo>
                    <a:lnTo>
                      <a:pt x="3834" y="2861"/>
                    </a:lnTo>
                    <a:lnTo>
                      <a:pt x="3848" y="2858"/>
                    </a:lnTo>
                    <a:lnTo>
                      <a:pt x="3859" y="2851"/>
                    </a:lnTo>
                    <a:lnTo>
                      <a:pt x="3859" y="2847"/>
                    </a:lnTo>
                    <a:lnTo>
                      <a:pt x="3864" y="2845"/>
                    </a:lnTo>
                    <a:lnTo>
                      <a:pt x="3879" y="2827"/>
                    </a:lnTo>
                    <a:lnTo>
                      <a:pt x="3888" y="2814"/>
                    </a:lnTo>
                    <a:lnTo>
                      <a:pt x="3898" y="2805"/>
                    </a:lnTo>
                    <a:lnTo>
                      <a:pt x="3908" y="2794"/>
                    </a:lnTo>
                    <a:lnTo>
                      <a:pt x="3920" y="2770"/>
                    </a:lnTo>
                    <a:lnTo>
                      <a:pt x="3930" y="2761"/>
                    </a:lnTo>
                    <a:lnTo>
                      <a:pt x="3952" y="2739"/>
                    </a:lnTo>
                    <a:lnTo>
                      <a:pt x="3958" y="2735"/>
                    </a:lnTo>
                    <a:lnTo>
                      <a:pt x="3968" y="2733"/>
                    </a:lnTo>
                    <a:lnTo>
                      <a:pt x="3974" y="2726"/>
                    </a:lnTo>
                    <a:lnTo>
                      <a:pt x="3985" y="2718"/>
                    </a:lnTo>
                    <a:lnTo>
                      <a:pt x="3998" y="2713"/>
                    </a:lnTo>
                    <a:lnTo>
                      <a:pt x="4030" y="2694"/>
                    </a:lnTo>
                    <a:lnTo>
                      <a:pt x="4084" y="2670"/>
                    </a:lnTo>
                    <a:lnTo>
                      <a:pt x="4114" y="2663"/>
                    </a:lnTo>
                    <a:lnTo>
                      <a:pt x="4128" y="2664"/>
                    </a:lnTo>
                    <a:lnTo>
                      <a:pt x="4139" y="2662"/>
                    </a:lnTo>
                    <a:lnTo>
                      <a:pt x="4167" y="2664"/>
                    </a:lnTo>
                    <a:lnTo>
                      <a:pt x="4194" y="2676"/>
                    </a:lnTo>
                    <a:lnTo>
                      <a:pt x="4207" y="2685"/>
                    </a:lnTo>
                    <a:lnTo>
                      <a:pt x="4214" y="2701"/>
                    </a:lnTo>
                    <a:lnTo>
                      <a:pt x="4207" y="2697"/>
                    </a:lnTo>
                    <a:lnTo>
                      <a:pt x="4205" y="2700"/>
                    </a:lnTo>
                    <a:lnTo>
                      <a:pt x="4211" y="2707"/>
                    </a:lnTo>
                    <a:lnTo>
                      <a:pt x="4211" y="2723"/>
                    </a:lnTo>
                    <a:lnTo>
                      <a:pt x="4200" y="2733"/>
                    </a:lnTo>
                    <a:lnTo>
                      <a:pt x="4176" y="2753"/>
                    </a:lnTo>
                    <a:lnTo>
                      <a:pt x="4160" y="2761"/>
                    </a:lnTo>
                    <a:lnTo>
                      <a:pt x="4141" y="2760"/>
                    </a:lnTo>
                    <a:lnTo>
                      <a:pt x="4126" y="2753"/>
                    </a:lnTo>
                    <a:lnTo>
                      <a:pt x="4105" y="2756"/>
                    </a:lnTo>
                    <a:lnTo>
                      <a:pt x="4089" y="2762"/>
                    </a:lnTo>
                    <a:lnTo>
                      <a:pt x="4085" y="2765"/>
                    </a:lnTo>
                    <a:lnTo>
                      <a:pt x="4100" y="2765"/>
                    </a:lnTo>
                    <a:lnTo>
                      <a:pt x="4127" y="2773"/>
                    </a:lnTo>
                    <a:lnTo>
                      <a:pt x="4132" y="2787"/>
                    </a:lnTo>
                    <a:lnTo>
                      <a:pt x="4137" y="2791"/>
                    </a:lnTo>
                    <a:lnTo>
                      <a:pt x="4166" y="2776"/>
                    </a:lnTo>
                    <a:lnTo>
                      <a:pt x="4170" y="2777"/>
                    </a:lnTo>
                    <a:lnTo>
                      <a:pt x="4168" y="2782"/>
                    </a:lnTo>
                    <a:lnTo>
                      <a:pt x="4177" y="2783"/>
                    </a:lnTo>
                    <a:lnTo>
                      <a:pt x="4183" y="2788"/>
                    </a:lnTo>
                    <a:lnTo>
                      <a:pt x="4182" y="2798"/>
                    </a:lnTo>
                    <a:lnTo>
                      <a:pt x="4173" y="2823"/>
                    </a:lnTo>
                    <a:lnTo>
                      <a:pt x="4157" y="2839"/>
                    </a:lnTo>
                    <a:lnTo>
                      <a:pt x="4157" y="2841"/>
                    </a:lnTo>
                    <a:lnTo>
                      <a:pt x="4165" y="2840"/>
                    </a:lnTo>
                    <a:lnTo>
                      <a:pt x="4180" y="2842"/>
                    </a:lnTo>
                    <a:lnTo>
                      <a:pt x="4178" y="2862"/>
                    </a:lnTo>
                    <a:lnTo>
                      <a:pt x="4180" y="2870"/>
                    </a:lnTo>
                    <a:lnTo>
                      <a:pt x="4184" y="2879"/>
                    </a:lnTo>
                    <a:lnTo>
                      <a:pt x="4188" y="2889"/>
                    </a:lnTo>
                    <a:lnTo>
                      <a:pt x="4193" y="2896"/>
                    </a:lnTo>
                    <a:lnTo>
                      <a:pt x="4199" y="2902"/>
                    </a:lnTo>
                    <a:lnTo>
                      <a:pt x="4198" y="2906"/>
                    </a:lnTo>
                    <a:lnTo>
                      <a:pt x="4215" y="2907"/>
                    </a:lnTo>
                    <a:lnTo>
                      <a:pt x="4236" y="2917"/>
                    </a:lnTo>
                    <a:lnTo>
                      <a:pt x="4240" y="2921"/>
                    </a:lnTo>
                    <a:lnTo>
                      <a:pt x="4231" y="2926"/>
                    </a:lnTo>
                    <a:lnTo>
                      <a:pt x="4230" y="2932"/>
                    </a:lnTo>
                    <a:lnTo>
                      <a:pt x="4239" y="2936"/>
                    </a:lnTo>
                    <a:lnTo>
                      <a:pt x="4250" y="2937"/>
                    </a:lnTo>
                    <a:lnTo>
                      <a:pt x="4266" y="2943"/>
                    </a:lnTo>
                    <a:lnTo>
                      <a:pt x="4294" y="2947"/>
                    </a:lnTo>
                    <a:lnTo>
                      <a:pt x="4297" y="2953"/>
                    </a:lnTo>
                    <a:lnTo>
                      <a:pt x="4320" y="2950"/>
                    </a:lnTo>
                    <a:lnTo>
                      <a:pt x="4339" y="2937"/>
                    </a:lnTo>
                    <a:lnTo>
                      <a:pt x="4344" y="2947"/>
                    </a:lnTo>
                    <a:lnTo>
                      <a:pt x="4342" y="2955"/>
                    </a:lnTo>
                    <a:lnTo>
                      <a:pt x="4348" y="2954"/>
                    </a:lnTo>
                    <a:lnTo>
                      <a:pt x="4358" y="2955"/>
                    </a:lnTo>
                    <a:lnTo>
                      <a:pt x="4368" y="2954"/>
                    </a:lnTo>
                    <a:lnTo>
                      <a:pt x="4375" y="2963"/>
                    </a:lnTo>
                    <a:lnTo>
                      <a:pt x="4379" y="2968"/>
                    </a:lnTo>
                    <a:lnTo>
                      <a:pt x="4372" y="2971"/>
                    </a:lnTo>
                    <a:lnTo>
                      <a:pt x="4371" y="2977"/>
                    </a:lnTo>
                    <a:lnTo>
                      <a:pt x="4387" y="2979"/>
                    </a:lnTo>
                    <a:lnTo>
                      <a:pt x="4391" y="2981"/>
                    </a:lnTo>
                    <a:lnTo>
                      <a:pt x="4385" y="2986"/>
                    </a:lnTo>
                    <a:lnTo>
                      <a:pt x="4375" y="2985"/>
                    </a:lnTo>
                    <a:lnTo>
                      <a:pt x="4366" y="2991"/>
                    </a:lnTo>
                    <a:lnTo>
                      <a:pt x="4359" y="2988"/>
                    </a:lnTo>
                    <a:lnTo>
                      <a:pt x="4345" y="2997"/>
                    </a:lnTo>
                    <a:lnTo>
                      <a:pt x="4325" y="3006"/>
                    </a:lnTo>
                    <a:lnTo>
                      <a:pt x="4316" y="3012"/>
                    </a:lnTo>
                    <a:lnTo>
                      <a:pt x="4311" y="3013"/>
                    </a:lnTo>
                    <a:lnTo>
                      <a:pt x="4309" y="3018"/>
                    </a:lnTo>
                    <a:lnTo>
                      <a:pt x="4300" y="3017"/>
                    </a:lnTo>
                    <a:lnTo>
                      <a:pt x="4289" y="3025"/>
                    </a:lnTo>
                    <a:lnTo>
                      <a:pt x="4279" y="3026"/>
                    </a:lnTo>
                    <a:lnTo>
                      <a:pt x="4277" y="3024"/>
                    </a:lnTo>
                    <a:lnTo>
                      <a:pt x="4269" y="3028"/>
                    </a:lnTo>
                    <a:lnTo>
                      <a:pt x="4262" y="3033"/>
                    </a:lnTo>
                    <a:lnTo>
                      <a:pt x="4250" y="3028"/>
                    </a:lnTo>
                    <a:lnTo>
                      <a:pt x="4252" y="3041"/>
                    </a:lnTo>
                    <a:lnTo>
                      <a:pt x="4251" y="3046"/>
                    </a:lnTo>
                    <a:lnTo>
                      <a:pt x="4239" y="3046"/>
                    </a:lnTo>
                    <a:lnTo>
                      <a:pt x="4232" y="3038"/>
                    </a:lnTo>
                    <a:lnTo>
                      <a:pt x="4232" y="3033"/>
                    </a:lnTo>
                    <a:lnTo>
                      <a:pt x="4224" y="3046"/>
                    </a:lnTo>
                    <a:lnTo>
                      <a:pt x="4220" y="3038"/>
                    </a:lnTo>
                    <a:lnTo>
                      <a:pt x="4215" y="3047"/>
                    </a:lnTo>
                    <a:lnTo>
                      <a:pt x="4213" y="3061"/>
                    </a:lnTo>
                    <a:lnTo>
                      <a:pt x="4203" y="3068"/>
                    </a:lnTo>
                    <a:lnTo>
                      <a:pt x="4189" y="3085"/>
                    </a:lnTo>
                    <a:lnTo>
                      <a:pt x="4187" y="3090"/>
                    </a:lnTo>
                    <a:lnTo>
                      <a:pt x="4176" y="3095"/>
                    </a:lnTo>
                    <a:lnTo>
                      <a:pt x="4170" y="3108"/>
                    </a:lnTo>
                    <a:lnTo>
                      <a:pt x="4162" y="3104"/>
                    </a:lnTo>
                    <a:lnTo>
                      <a:pt x="4156" y="3106"/>
                    </a:lnTo>
                    <a:lnTo>
                      <a:pt x="4155" y="3117"/>
                    </a:lnTo>
                    <a:lnTo>
                      <a:pt x="4149" y="3121"/>
                    </a:lnTo>
                    <a:lnTo>
                      <a:pt x="4145" y="3121"/>
                    </a:lnTo>
                    <a:lnTo>
                      <a:pt x="4134" y="3119"/>
                    </a:lnTo>
                    <a:lnTo>
                      <a:pt x="4129" y="3105"/>
                    </a:lnTo>
                    <a:lnTo>
                      <a:pt x="4124" y="3098"/>
                    </a:lnTo>
                    <a:lnTo>
                      <a:pt x="4116" y="3098"/>
                    </a:lnTo>
                    <a:lnTo>
                      <a:pt x="4111" y="3083"/>
                    </a:lnTo>
                    <a:lnTo>
                      <a:pt x="4110" y="3068"/>
                    </a:lnTo>
                    <a:lnTo>
                      <a:pt x="4112" y="3056"/>
                    </a:lnTo>
                    <a:lnTo>
                      <a:pt x="4124" y="3038"/>
                    </a:lnTo>
                    <a:lnTo>
                      <a:pt x="4119" y="3044"/>
                    </a:lnTo>
                    <a:lnTo>
                      <a:pt x="4108" y="3050"/>
                    </a:lnTo>
                    <a:lnTo>
                      <a:pt x="4111" y="3042"/>
                    </a:lnTo>
                    <a:lnTo>
                      <a:pt x="4127" y="3030"/>
                    </a:lnTo>
                    <a:lnTo>
                      <a:pt x="4133" y="3031"/>
                    </a:lnTo>
                    <a:lnTo>
                      <a:pt x="4143" y="3026"/>
                    </a:lnTo>
                    <a:lnTo>
                      <a:pt x="4143" y="3020"/>
                    </a:lnTo>
                    <a:lnTo>
                      <a:pt x="4166" y="3004"/>
                    </a:lnTo>
                    <a:lnTo>
                      <a:pt x="4189" y="2990"/>
                    </a:lnTo>
                    <a:lnTo>
                      <a:pt x="4203" y="2982"/>
                    </a:lnTo>
                    <a:lnTo>
                      <a:pt x="4207" y="2987"/>
                    </a:lnTo>
                    <a:lnTo>
                      <a:pt x="4209" y="2995"/>
                    </a:lnTo>
                    <a:lnTo>
                      <a:pt x="4218" y="2999"/>
                    </a:lnTo>
                    <a:lnTo>
                      <a:pt x="4227" y="2988"/>
                    </a:lnTo>
                    <a:lnTo>
                      <a:pt x="4237" y="2983"/>
                    </a:lnTo>
                    <a:lnTo>
                      <a:pt x="4261" y="2980"/>
                    </a:lnTo>
                    <a:lnTo>
                      <a:pt x="4262" y="2975"/>
                    </a:lnTo>
                    <a:lnTo>
                      <a:pt x="4247" y="2974"/>
                    </a:lnTo>
                    <a:lnTo>
                      <a:pt x="4232" y="2977"/>
                    </a:lnTo>
                    <a:lnTo>
                      <a:pt x="4207" y="2972"/>
                    </a:lnTo>
                    <a:lnTo>
                      <a:pt x="4194" y="2979"/>
                    </a:lnTo>
                    <a:lnTo>
                      <a:pt x="4183" y="2980"/>
                    </a:lnTo>
                    <a:lnTo>
                      <a:pt x="4182" y="2968"/>
                    </a:lnTo>
                    <a:lnTo>
                      <a:pt x="4196" y="2958"/>
                    </a:lnTo>
                    <a:lnTo>
                      <a:pt x="4207" y="2943"/>
                    </a:lnTo>
                    <a:lnTo>
                      <a:pt x="4199" y="2943"/>
                    </a:lnTo>
                    <a:lnTo>
                      <a:pt x="4197" y="2936"/>
                    </a:lnTo>
                    <a:lnTo>
                      <a:pt x="4187" y="2953"/>
                    </a:lnTo>
                    <a:lnTo>
                      <a:pt x="4176" y="2955"/>
                    </a:lnTo>
                    <a:lnTo>
                      <a:pt x="4144" y="2980"/>
                    </a:lnTo>
                    <a:lnTo>
                      <a:pt x="4134" y="2985"/>
                    </a:lnTo>
                    <a:lnTo>
                      <a:pt x="4124" y="2986"/>
                    </a:lnTo>
                    <a:lnTo>
                      <a:pt x="4116" y="2985"/>
                    </a:lnTo>
                    <a:lnTo>
                      <a:pt x="4110" y="2991"/>
                    </a:lnTo>
                    <a:lnTo>
                      <a:pt x="4101" y="2996"/>
                    </a:lnTo>
                    <a:lnTo>
                      <a:pt x="4079" y="2999"/>
                    </a:lnTo>
                    <a:lnTo>
                      <a:pt x="4074" y="2998"/>
                    </a:lnTo>
                    <a:lnTo>
                      <a:pt x="4068" y="2995"/>
                    </a:lnTo>
                    <a:lnTo>
                      <a:pt x="4058" y="2992"/>
                    </a:lnTo>
                    <a:lnTo>
                      <a:pt x="4057" y="2996"/>
                    </a:lnTo>
                    <a:lnTo>
                      <a:pt x="4052" y="2996"/>
                    </a:lnTo>
                    <a:lnTo>
                      <a:pt x="4043" y="2995"/>
                    </a:lnTo>
                    <a:lnTo>
                      <a:pt x="4035" y="2988"/>
                    </a:lnTo>
                    <a:lnTo>
                      <a:pt x="4032" y="2983"/>
                    </a:lnTo>
                    <a:lnTo>
                      <a:pt x="4031" y="2979"/>
                    </a:lnTo>
                    <a:lnTo>
                      <a:pt x="4031" y="2963"/>
                    </a:lnTo>
                    <a:lnTo>
                      <a:pt x="4016" y="2955"/>
                    </a:lnTo>
                    <a:lnTo>
                      <a:pt x="4016" y="2899"/>
                    </a:lnTo>
                    <a:lnTo>
                      <a:pt x="4016" y="2848"/>
                    </a:lnTo>
                    <a:lnTo>
                      <a:pt x="3990" y="2823"/>
                    </a:lnTo>
                    <a:lnTo>
                      <a:pt x="3983" y="2823"/>
                    </a:lnTo>
                    <a:lnTo>
                      <a:pt x="3976" y="2834"/>
                    </a:lnTo>
                    <a:lnTo>
                      <a:pt x="3958" y="2837"/>
                    </a:lnTo>
                    <a:lnTo>
                      <a:pt x="3946" y="2832"/>
                    </a:lnTo>
                    <a:lnTo>
                      <a:pt x="3944" y="2829"/>
                    </a:lnTo>
                    <a:lnTo>
                      <a:pt x="3941" y="2823"/>
                    </a:lnTo>
                    <a:lnTo>
                      <a:pt x="3934" y="2816"/>
                    </a:lnTo>
                    <a:lnTo>
                      <a:pt x="3928" y="2815"/>
                    </a:lnTo>
                    <a:lnTo>
                      <a:pt x="3922" y="2819"/>
                    </a:lnTo>
                    <a:lnTo>
                      <a:pt x="3895" y="2864"/>
                    </a:lnTo>
                    <a:lnTo>
                      <a:pt x="3891" y="2888"/>
                    </a:lnTo>
                    <a:lnTo>
                      <a:pt x="3885" y="2900"/>
                    </a:lnTo>
                    <a:lnTo>
                      <a:pt x="3884" y="2906"/>
                    </a:lnTo>
                    <a:lnTo>
                      <a:pt x="3879" y="2915"/>
                    </a:lnTo>
                    <a:lnTo>
                      <a:pt x="3876" y="2922"/>
                    </a:lnTo>
                    <a:lnTo>
                      <a:pt x="3872" y="2958"/>
                    </a:lnTo>
                    <a:lnTo>
                      <a:pt x="3871" y="2960"/>
                    </a:lnTo>
                    <a:lnTo>
                      <a:pt x="3864" y="2965"/>
                    </a:lnTo>
                    <a:lnTo>
                      <a:pt x="3861" y="2970"/>
                    </a:lnTo>
                    <a:lnTo>
                      <a:pt x="3860" y="2975"/>
                    </a:lnTo>
                    <a:lnTo>
                      <a:pt x="3861" y="2981"/>
                    </a:lnTo>
                    <a:lnTo>
                      <a:pt x="3861" y="2983"/>
                    </a:lnTo>
                    <a:lnTo>
                      <a:pt x="3854" y="2980"/>
                    </a:lnTo>
                    <a:lnTo>
                      <a:pt x="3853" y="2981"/>
                    </a:lnTo>
                    <a:lnTo>
                      <a:pt x="3853" y="2987"/>
                    </a:lnTo>
                    <a:lnTo>
                      <a:pt x="3842" y="2983"/>
                    </a:lnTo>
                    <a:lnTo>
                      <a:pt x="3833" y="2986"/>
                    </a:lnTo>
                    <a:lnTo>
                      <a:pt x="3831" y="2988"/>
                    </a:lnTo>
                    <a:lnTo>
                      <a:pt x="3818" y="2990"/>
                    </a:lnTo>
                    <a:lnTo>
                      <a:pt x="3815" y="2993"/>
                    </a:lnTo>
                    <a:lnTo>
                      <a:pt x="3809" y="3009"/>
                    </a:lnTo>
                    <a:lnTo>
                      <a:pt x="3807" y="3009"/>
                    </a:lnTo>
                    <a:lnTo>
                      <a:pt x="3709" y="3009"/>
                    </a:lnTo>
                    <a:lnTo>
                      <a:pt x="3634" y="3009"/>
                    </a:lnTo>
                    <a:lnTo>
                      <a:pt x="3619" y="3009"/>
                    </a:lnTo>
                    <a:lnTo>
                      <a:pt x="3603" y="3024"/>
                    </a:lnTo>
                    <a:lnTo>
                      <a:pt x="3584" y="3035"/>
                    </a:lnTo>
                    <a:lnTo>
                      <a:pt x="3581" y="3040"/>
                    </a:lnTo>
                    <a:lnTo>
                      <a:pt x="3580" y="3041"/>
                    </a:lnTo>
                    <a:lnTo>
                      <a:pt x="3567" y="3056"/>
                    </a:lnTo>
                    <a:lnTo>
                      <a:pt x="3554" y="3058"/>
                    </a:lnTo>
                    <a:lnTo>
                      <a:pt x="3524" y="3072"/>
                    </a:lnTo>
                    <a:lnTo>
                      <a:pt x="3514" y="3078"/>
                    </a:lnTo>
                    <a:lnTo>
                      <a:pt x="3511" y="3071"/>
                    </a:lnTo>
                    <a:lnTo>
                      <a:pt x="3508" y="3071"/>
                    </a:lnTo>
                    <a:lnTo>
                      <a:pt x="3499" y="3072"/>
                    </a:lnTo>
                    <a:lnTo>
                      <a:pt x="3498" y="3076"/>
                    </a:lnTo>
                    <a:lnTo>
                      <a:pt x="3503" y="3076"/>
                    </a:lnTo>
                    <a:lnTo>
                      <a:pt x="3509" y="3087"/>
                    </a:lnTo>
                    <a:lnTo>
                      <a:pt x="3510" y="3092"/>
                    </a:lnTo>
                    <a:lnTo>
                      <a:pt x="3501" y="3093"/>
                    </a:lnTo>
                    <a:lnTo>
                      <a:pt x="3497" y="3089"/>
                    </a:lnTo>
                    <a:lnTo>
                      <a:pt x="3485" y="3088"/>
                    </a:lnTo>
                    <a:lnTo>
                      <a:pt x="3479" y="3085"/>
                    </a:lnTo>
                    <a:lnTo>
                      <a:pt x="3466" y="3084"/>
                    </a:lnTo>
                    <a:lnTo>
                      <a:pt x="3449" y="3085"/>
                    </a:lnTo>
                    <a:lnTo>
                      <a:pt x="3392" y="3103"/>
                    </a:lnTo>
                    <a:lnTo>
                      <a:pt x="3377" y="3114"/>
                    </a:lnTo>
                    <a:lnTo>
                      <a:pt x="3371" y="3119"/>
                    </a:lnTo>
                    <a:lnTo>
                      <a:pt x="3369" y="3125"/>
                    </a:lnTo>
                    <a:lnTo>
                      <a:pt x="3358" y="3138"/>
                    </a:lnTo>
                    <a:lnTo>
                      <a:pt x="3380" y="3146"/>
                    </a:lnTo>
                    <a:lnTo>
                      <a:pt x="3388" y="3143"/>
                    </a:lnTo>
                    <a:lnTo>
                      <a:pt x="3398" y="3142"/>
                    </a:lnTo>
                    <a:lnTo>
                      <a:pt x="3401" y="3152"/>
                    </a:lnTo>
                    <a:lnTo>
                      <a:pt x="3406" y="3159"/>
                    </a:lnTo>
                    <a:lnTo>
                      <a:pt x="3408" y="3171"/>
                    </a:lnTo>
                    <a:lnTo>
                      <a:pt x="3386" y="3168"/>
                    </a:lnTo>
                    <a:lnTo>
                      <a:pt x="3379" y="3168"/>
                    </a:lnTo>
                    <a:lnTo>
                      <a:pt x="3368" y="3169"/>
                    </a:lnTo>
                    <a:lnTo>
                      <a:pt x="3363" y="3169"/>
                    </a:lnTo>
                    <a:lnTo>
                      <a:pt x="3344" y="3173"/>
                    </a:lnTo>
                    <a:lnTo>
                      <a:pt x="3332" y="3178"/>
                    </a:lnTo>
                    <a:lnTo>
                      <a:pt x="3317" y="3191"/>
                    </a:lnTo>
                    <a:lnTo>
                      <a:pt x="3305" y="3187"/>
                    </a:lnTo>
                    <a:lnTo>
                      <a:pt x="3285" y="3184"/>
                    </a:lnTo>
                    <a:lnTo>
                      <a:pt x="3266" y="3190"/>
                    </a:lnTo>
                    <a:lnTo>
                      <a:pt x="3261" y="3194"/>
                    </a:lnTo>
                    <a:lnTo>
                      <a:pt x="3256" y="3196"/>
                    </a:lnTo>
                    <a:lnTo>
                      <a:pt x="3248" y="3211"/>
                    </a:lnTo>
                    <a:lnTo>
                      <a:pt x="3246" y="3209"/>
                    </a:lnTo>
                    <a:lnTo>
                      <a:pt x="3234" y="3214"/>
                    </a:lnTo>
                    <a:lnTo>
                      <a:pt x="3228" y="3219"/>
                    </a:lnTo>
                    <a:lnTo>
                      <a:pt x="3218" y="3227"/>
                    </a:lnTo>
                    <a:lnTo>
                      <a:pt x="3213" y="3232"/>
                    </a:lnTo>
                    <a:lnTo>
                      <a:pt x="3212" y="3236"/>
                    </a:lnTo>
                    <a:lnTo>
                      <a:pt x="3197" y="3233"/>
                    </a:lnTo>
                    <a:lnTo>
                      <a:pt x="3191" y="3235"/>
                    </a:lnTo>
                    <a:lnTo>
                      <a:pt x="3175" y="3234"/>
                    </a:lnTo>
                    <a:lnTo>
                      <a:pt x="3175" y="3223"/>
                    </a:lnTo>
                    <a:lnTo>
                      <a:pt x="3180" y="3211"/>
                    </a:lnTo>
                    <a:lnTo>
                      <a:pt x="3186" y="3206"/>
                    </a:lnTo>
                    <a:lnTo>
                      <a:pt x="3187" y="3209"/>
                    </a:lnTo>
                    <a:lnTo>
                      <a:pt x="3198" y="3212"/>
                    </a:lnTo>
                    <a:lnTo>
                      <a:pt x="3207" y="3211"/>
                    </a:lnTo>
                    <a:lnTo>
                      <a:pt x="3210" y="3208"/>
                    </a:lnTo>
                    <a:lnTo>
                      <a:pt x="3212" y="3205"/>
                    </a:lnTo>
                    <a:lnTo>
                      <a:pt x="3213" y="3201"/>
                    </a:lnTo>
                    <a:lnTo>
                      <a:pt x="3212" y="3197"/>
                    </a:lnTo>
                    <a:lnTo>
                      <a:pt x="3207" y="3195"/>
                    </a:lnTo>
                    <a:lnTo>
                      <a:pt x="3205" y="3187"/>
                    </a:lnTo>
                    <a:lnTo>
                      <a:pt x="3205" y="3187"/>
                    </a:lnTo>
                    <a:lnTo>
                      <a:pt x="3213" y="3160"/>
                    </a:lnTo>
                    <a:lnTo>
                      <a:pt x="3213" y="3153"/>
                    </a:lnTo>
                    <a:lnTo>
                      <a:pt x="3223" y="3153"/>
                    </a:lnTo>
                    <a:lnTo>
                      <a:pt x="3228" y="3148"/>
                    </a:lnTo>
                    <a:lnTo>
                      <a:pt x="3230" y="3143"/>
                    </a:lnTo>
                    <a:lnTo>
                      <a:pt x="3239" y="3142"/>
                    </a:lnTo>
                    <a:lnTo>
                      <a:pt x="3247" y="3132"/>
                    </a:lnTo>
                    <a:lnTo>
                      <a:pt x="3251" y="3116"/>
                    </a:lnTo>
                    <a:lnTo>
                      <a:pt x="3250" y="3100"/>
                    </a:lnTo>
                    <a:lnTo>
                      <a:pt x="3248" y="3084"/>
                    </a:lnTo>
                    <a:lnTo>
                      <a:pt x="3248" y="3072"/>
                    </a:lnTo>
                    <a:lnTo>
                      <a:pt x="3266" y="3044"/>
                    </a:lnTo>
                    <a:lnTo>
                      <a:pt x="3269" y="3035"/>
                    </a:lnTo>
                    <a:lnTo>
                      <a:pt x="3271" y="3028"/>
                    </a:lnTo>
                    <a:lnTo>
                      <a:pt x="3271" y="3020"/>
                    </a:lnTo>
                    <a:lnTo>
                      <a:pt x="3267" y="3008"/>
                    </a:lnTo>
                    <a:lnTo>
                      <a:pt x="3261" y="2995"/>
                    </a:lnTo>
                    <a:lnTo>
                      <a:pt x="3257" y="2993"/>
                    </a:lnTo>
                    <a:lnTo>
                      <a:pt x="3255" y="2987"/>
                    </a:lnTo>
                    <a:lnTo>
                      <a:pt x="3257" y="2986"/>
                    </a:lnTo>
                    <a:lnTo>
                      <a:pt x="3273" y="2988"/>
                    </a:lnTo>
                    <a:lnTo>
                      <a:pt x="3275" y="3002"/>
                    </a:lnTo>
                    <a:lnTo>
                      <a:pt x="3282" y="3014"/>
                    </a:lnTo>
                    <a:lnTo>
                      <a:pt x="3284" y="3015"/>
                    </a:lnTo>
                    <a:lnTo>
                      <a:pt x="3286" y="3012"/>
                    </a:lnTo>
                    <a:lnTo>
                      <a:pt x="3290" y="3009"/>
                    </a:lnTo>
                    <a:lnTo>
                      <a:pt x="3288" y="3023"/>
                    </a:lnTo>
                    <a:lnTo>
                      <a:pt x="3293" y="3023"/>
                    </a:lnTo>
                    <a:lnTo>
                      <a:pt x="3294" y="3031"/>
                    </a:lnTo>
                    <a:lnTo>
                      <a:pt x="3294" y="3038"/>
                    </a:lnTo>
                    <a:lnTo>
                      <a:pt x="3302" y="3029"/>
                    </a:lnTo>
                    <a:lnTo>
                      <a:pt x="3305" y="3028"/>
                    </a:lnTo>
                    <a:lnTo>
                      <a:pt x="3310" y="3036"/>
                    </a:lnTo>
                    <a:lnTo>
                      <a:pt x="3315" y="3039"/>
                    </a:lnTo>
                    <a:lnTo>
                      <a:pt x="3327" y="3044"/>
                    </a:lnTo>
                    <a:lnTo>
                      <a:pt x="3342" y="3044"/>
                    </a:lnTo>
                    <a:lnTo>
                      <a:pt x="3345" y="3038"/>
                    </a:lnTo>
                    <a:lnTo>
                      <a:pt x="3345" y="3033"/>
                    </a:lnTo>
                    <a:lnTo>
                      <a:pt x="3341" y="3023"/>
                    </a:lnTo>
                    <a:lnTo>
                      <a:pt x="3342" y="3018"/>
                    </a:lnTo>
                    <a:lnTo>
                      <a:pt x="3344" y="3017"/>
                    </a:lnTo>
                    <a:lnTo>
                      <a:pt x="3350" y="3023"/>
                    </a:lnTo>
                    <a:lnTo>
                      <a:pt x="3359" y="3023"/>
                    </a:lnTo>
                    <a:lnTo>
                      <a:pt x="3363" y="3020"/>
                    </a:lnTo>
                    <a:lnTo>
                      <a:pt x="3363" y="3019"/>
                    </a:lnTo>
                    <a:lnTo>
                      <a:pt x="3361" y="3015"/>
                    </a:lnTo>
                    <a:lnTo>
                      <a:pt x="3360" y="3013"/>
                    </a:lnTo>
                    <a:lnTo>
                      <a:pt x="3350" y="3009"/>
                    </a:lnTo>
                    <a:lnTo>
                      <a:pt x="3343" y="2997"/>
                    </a:lnTo>
                    <a:lnTo>
                      <a:pt x="3345" y="2995"/>
                    </a:lnTo>
                    <a:lnTo>
                      <a:pt x="3343" y="2986"/>
                    </a:lnTo>
                    <a:lnTo>
                      <a:pt x="3343" y="2979"/>
                    </a:lnTo>
                    <a:lnTo>
                      <a:pt x="3337" y="2979"/>
                    </a:lnTo>
                    <a:lnTo>
                      <a:pt x="3331" y="2975"/>
                    </a:lnTo>
                    <a:lnTo>
                      <a:pt x="3326" y="2968"/>
                    </a:lnTo>
                    <a:lnTo>
                      <a:pt x="3316" y="2960"/>
                    </a:lnTo>
                    <a:lnTo>
                      <a:pt x="3311" y="2942"/>
                    </a:lnTo>
                    <a:lnTo>
                      <a:pt x="3301" y="2936"/>
                    </a:lnTo>
                    <a:lnTo>
                      <a:pt x="3291" y="2933"/>
                    </a:lnTo>
                    <a:lnTo>
                      <a:pt x="3272" y="2931"/>
                    </a:lnTo>
                    <a:lnTo>
                      <a:pt x="3259" y="2933"/>
                    </a:lnTo>
                    <a:lnTo>
                      <a:pt x="3258" y="2928"/>
                    </a:lnTo>
                    <a:lnTo>
                      <a:pt x="3258" y="2923"/>
                    </a:lnTo>
                    <a:lnTo>
                      <a:pt x="3246" y="2925"/>
                    </a:lnTo>
                    <a:lnTo>
                      <a:pt x="3231" y="2923"/>
                    </a:lnTo>
                    <a:lnTo>
                      <a:pt x="3214" y="2920"/>
                    </a:lnTo>
                    <a:lnTo>
                      <a:pt x="3209" y="2917"/>
                    </a:lnTo>
                    <a:lnTo>
                      <a:pt x="3205" y="2918"/>
                    </a:lnTo>
                    <a:lnTo>
                      <a:pt x="3198" y="2917"/>
                    </a:lnTo>
                    <a:lnTo>
                      <a:pt x="3193" y="2912"/>
                    </a:lnTo>
                    <a:lnTo>
                      <a:pt x="3181" y="2915"/>
                    </a:lnTo>
                    <a:lnTo>
                      <a:pt x="3177" y="2917"/>
                    </a:lnTo>
                    <a:lnTo>
                      <a:pt x="3171" y="2916"/>
                    </a:lnTo>
                    <a:lnTo>
                      <a:pt x="3138" y="2904"/>
                    </a:lnTo>
                    <a:lnTo>
                      <a:pt x="3126" y="2905"/>
                    </a:lnTo>
                    <a:lnTo>
                      <a:pt x="3119" y="2906"/>
                    </a:lnTo>
                    <a:lnTo>
                      <a:pt x="3119" y="2899"/>
                    </a:lnTo>
                    <a:lnTo>
                      <a:pt x="3111" y="2884"/>
                    </a:lnTo>
                    <a:lnTo>
                      <a:pt x="3108" y="2882"/>
                    </a:lnTo>
                    <a:lnTo>
                      <a:pt x="3107" y="2883"/>
                    </a:lnTo>
                    <a:lnTo>
                      <a:pt x="3106" y="2886"/>
                    </a:lnTo>
                    <a:lnTo>
                      <a:pt x="3106" y="2891"/>
                    </a:lnTo>
                    <a:lnTo>
                      <a:pt x="3099" y="2891"/>
                    </a:lnTo>
                    <a:lnTo>
                      <a:pt x="3101" y="2890"/>
                    </a:lnTo>
                    <a:lnTo>
                      <a:pt x="3101" y="2889"/>
                    </a:lnTo>
                    <a:lnTo>
                      <a:pt x="3099" y="2888"/>
                    </a:lnTo>
                    <a:lnTo>
                      <a:pt x="3096" y="2880"/>
                    </a:lnTo>
                    <a:lnTo>
                      <a:pt x="3100" y="2873"/>
                    </a:lnTo>
                    <a:lnTo>
                      <a:pt x="3097" y="2873"/>
                    </a:lnTo>
                    <a:lnTo>
                      <a:pt x="3096" y="2868"/>
                    </a:lnTo>
                    <a:lnTo>
                      <a:pt x="3102" y="2861"/>
                    </a:lnTo>
                    <a:lnTo>
                      <a:pt x="3089" y="2853"/>
                    </a:lnTo>
                    <a:lnTo>
                      <a:pt x="3085" y="2840"/>
                    </a:lnTo>
                    <a:lnTo>
                      <a:pt x="3090" y="2824"/>
                    </a:lnTo>
                    <a:lnTo>
                      <a:pt x="3075" y="2805"/>
                    </a:lnTo>
                    <a:lnTo>
                      <a:pt x="3072" y="2798"/>
                    </a:lnTo>
                    <a:lnTo>
                      <a:pt x="3074" y="2781"/>
                    </a:lnTo>
                    <a:lnTo>
                      <a:pt x="3076" y="2770"/>
                    </a:lnTo>
                    <a:lnTo>
                      <a:pt x="3053" y="2773"/>
                    </a:lnTo>
                    <a:lnTo>
                      <a:pt x="3031" y="2775"/>
                    </a:lnTo>
                    <a:lnTo>
                      <a:pt x="3020" y="2766"/>
                    </a:lnTo>
                    <a:lnTo>
                      <a:pt x="3005" y="2733"/>
                    </a:lnTo>
                    <a:lnTo>
                      <a:pt x="2999" y="2717"/>
                    </a:lnTo>
                    <a:lnTo>
                      <a:pt x="2994" y="2710"/>
                    </a:lnTo>
                    <a:lnTo>
                      <a:pt x="2986" y="2710"/>
                    </a:lnTo>
                    <a:lnTo>
                      <a:pt x="2972" y="2705"/>
                    </a:lnTo>
                    <a:lnTo>
                      <a:pt x="2957" y="2705"/>
                    </a:lnTo>
                    <a:lnTo>
                      <a:pt x="2957" y="2744"/>
                    </a:lnTo>
                    <a:lnTo>
                      <a:pt x="2938" y="2699"/>
                    </a:lnTo>
                    <a:lnTo>
                      <a:pt x="2903" y="2686"/>
                    </a:lnTo>
                    <a:lnTo>
                      <a:pt x="2898" y="2690"/>
                    </a:lnTo>
                    <a:lnTo>
                      <a:pt x="2897" y="2692"/>
                    </a:lnTo>
                    <a:lnTo>
                      <a:pt x="2898" y="2712"/>
                    </a:lnTo>
                    <a:lnTo>
                      <a:pt x="2897" y="2716"/>
                    </a:lnTo>
                    <a:lnTo>
                      <a:pt x="2888" y="2722"/>
                    </a:lnTo>
                    <a:lnTo>
                      <a:pt x="2884" y="2730"/>
                    </a:lnTo>
                    <a:lnTo>
                      <a:pt x="2880" y="2733"/>
                    </a:lnTo>
                    <a:lnTo>
                      <a:pt x="2877" y="2726"/>
                    </a:lnTo>
                    <a:lnTo>
                      <a:pt x="2882" y="2716"/>
                    </a:lnTo>
                    <a:lnTo>
                      <a:pt x="2885" y="2707"/>
                    </a:lnTo>
                    <a:lnTo>
                      <a:pt x="2884" y="2702"/>
                    </a:lnTo>
                    <a:lnTo>
                      <a:pt x="2879" y="2711"/>
                    </a:lnTo>
                    <a:lnTo>
                      <a:pt x="2869" y="2734"/>
                    </a:lnTo>
                    <a:lnTo>
                      <a:pt x="2866" y="2738"/>
                    </a:lnTo>
                    <a:lnTo>
                      <a:pt x="2860" y="2740"/>
                    </a:lnTo>
                    <a:lnTo>
                      <a:pt x="2858" y="2732"/>
                    </a:lnTo>
                    <a:lnTo>
                      <a:pt x="2859" y="2721"/>
                    </a:lnTo>
                    <a:lnTo>
                      <a:pt x="2845" y="2738"/>
                    </a:lnTo>
                    <a:lnTo>
                      <a:pt x="2839" y="2753"/>
                    </a:lnTo>
                    <a:lnTo>
                      <a:pt x="2834" y="2756"/>
                    </a:lnTo>
                    <a:lnTo>
                      <a:pt x="2833" y="2761"/>
                    </a:lnTo>
                    <a:lnTo>
                      <a:pt x="2812" y="2771"/>
                    </a:lnTo>
                    <a:lnTo>
                      <a:pt x="2807" y="2771"/>
                    </a:lnTo>
                    <a:lnTo>
                      <a:pt x="2793" y="2764"/>
                    </a:lnTo>
                    <a:lnTo>
                      <a:pt x="2767" y="2764"/>
                    </a:lnTo>
                    <a:lnTo>
                      <a:pt x="2750" y="2756"/>
                    </a:lnTo>
                    <a:lnTo>
                      <a:pt x="2741" y="2757"/>
                    </a:lnTo>
                    <a:lnTo>
                      <a:pt x="2728" y="2764"/>
                    </a:lnTo>
                    <a:lnTo>
                      <a:pt x="2721" y="2765"/>
                    </a:lnTo>
                    <a:lnTo>
                      <a:pt x="2709" y="2759"/>
                    </a:lnTo>
                    <a:lnTo>
                      <a:pt x="2702" y="2749"/>
                    </a:lnTo>
                    <a:lnTo>
                      <a:pt x="2689" y="2745"/>
                    </a:lnTo>
                    <a:lnTo>
                      <a:pt x="2682" y="2739"/>
                    </a:lnTo>
                    <a:lnTo>
                      <a:pt x="2673" y="2737"/>
                    </a:lnTo>
                    <a:lnTo>
                      <a:pt x="2669" y="2734"/>
                    </a:lnTo>
                    <a:lnTo>
                      <a:pt x="2662" y="2727"/>
                    </a:lnTo>
                    <a:lnTo>
                      <a:pt x="2654" y="2721"/>
                    </a:lnTo>
                    <a:lnTo>
                      <a:pt x="2644" y="2717"/>
                    </a:lnTo>
                    <a:lnTo>
                      <a:pt x="2618" y="2716"/>
                    </a:lnTo>
                    <a:lnTo>
                      <a:pt x="2610" y="2721"/>
                    </a:lnTo>
                    <a:lnTo>
                      <a:pt x="2599" y="2721"/>
                    </a:lnTo>
                    <a:lnTo>
                      <a:pt x="2592" y="2719"/>
                    </a:lnTo>
                    <a:lnTo>
                      <a:pt x="2592" y="2717"/>
                    </a:lnTo>
                    <a:lnTo>
                      <a:pt x="2590" y="2716"/>
                    </a:lnTo>
                    <a:lnTo>
                      <a:pt x="2576" y="2712"/>
                    </a:lnTo>
                    <a:lnTo>
                      <a:pt x="2572" y="2708"/>
                    </a:lnTo>
                    <a:lnTo>
                      <a:pt x="2562" y="2711"/>
                    </a:lnTo>
                    <a:lnTo>
                      <a:pt x="2558" y="2711"/>
                    </a:lnTo>
                    <a:lnTo>
                      <a:pt x="2557" y="2708"/>
                    </a:lnTo>
                    <a:lnTo>
                      <a:pt x="2548" y="2710"/>
                    </a:lnTo>
                    <a:lnTo>
                      <a:pt x="2540" y="2687"/>
                    </a:lnTo>
                    <a:lnTo>
                      <a:pt x="2537" y="2686"/>
                    </a:lnTo>
                    <a:lnTo>
                      <a:pt x="2526" y="2654"/>
                    </a:lnTo>
                    <a:lnTo>
                      <a:pt x="2519" y="2653"/>
                    </a:lnTo>
                    <a:lnTo>
                      <a:pt x="2514" y="2653"/>
                    </a:lnTo>
                    <a:lnTo>
                      <a:pt x="2514" y="2689"/>
                    </a:lnTo>
                    <a:lnTo>
                      <a:pt x="2455" y="2689"/>
                    </a:lnTo>
                    <a:lnTo>
                      <a:pt x="2400" y="2689"/>
                    </a:lnTo>
                    <a:lnTo>
                      <a:pt x="2388" y="2689"/>
                    </a:lnTo>
                    <a:lnTo>
                      <a:pt x="2342" y="2689"/>
                    </a:lnTo>
                    <a:lnTo>
                      <a:pt x="2294" y="2689"/>
                    </a:lnTo>
                    <a:lnTo>
                      <a:pt x="2241" y="2689"/>
                    </a:lnTo>
                    <a:lnTo>
                      <a:pt x="2191" y="2689"/>
                    </a:lnTo>
                    <a:lnTo>
                      <a:pt x="2174" y="2689"/>
                    </a:lnTo>
                    <a:lnTo>
                      <a:pt x="2027" y="2689"/>
                    </a:lnTo>
                    <a:lnTo>
                      <a:pt x="1983" y="2689"/>
                    </a:lnTo>
                    <a:lnTo>
                      <a:pt x="1929" y="2689"/>
                    </a:lnTo>
                    <a:lnTo>
                      <a:pt x="1880" y="2689"/>
                    </a:lnTo>
                    <a:lnTo>
                      <a:pt x="1833" y="2689"/>
                    </a:lnTo>
                    <a:lnTo>
                      <a:pt x="1785" y="2689"/>
                    </a:lnTo>
                    <a:lnTo>
                      <a:pt x="1731" y="2689"/>
                    </a:lnTo>
                    <a:lnTo>
                      <a:pt x="1699" y="2689"/>
                    </a:lnTo>
                    <a:lnTo>
                      <a:pt x="1650" y="2687"/>
                    </a:lnTo>
                    <a:lnTo>
                      <a:pt x="1596" y="2687"/>
                    </a:lnTo>
                    <a:lnTo>
                      <a:pt x="1546" y="2687"/>
                    </a:lnTo>
                    <a:lnTo>
                      <a:pt x="1477" y="2687"/>
                    </a:lnTo>
                    <a:lnTo>
                      <a:pt x="1368" y="2687"/>
                    </a:lnTo>
                    <a:lnTo>
                      <a:pt x="1315" y="2687"/>
                    </a:lnTo>
                    <a:lnTo>
                      <a:pt x="1262" y="2687"/>
                    </a:lnTo>
                    <a:lnTo>
                      <a:pt x="1217" y="2687"/>
                    </a:lnTo>
                    <a:lnTo>
                      <a:pt x="1167" y="2687"/>
                    </a:lnTo>
                    <a:lnTo>
                      <a:pt x="1115" y="2687"/>
                    </a:lnTo>
                    <a:lnTo>
                      <a:pt x="1064" y="2687"/>
                    </a:lnTo>
                    <a:lnTo>
                      <a:pt x="1002" y="2687"/>
                    </a:lnTo>
                    <a:lnTo>
                      <a:pt x="1000" y="2683"/>
                    </a:lnTo>
                    <a:lnTo>
                      <a:pt x="994" y="2679"/>
                    </a:lnTo>
                    <a:lnTo>
                      <a:pt x="989" y="2680"/>
                    </a:lnTo>
                    <a:lnTo>
                      <a:pt x="988" y="2678"/>
                    </a:lnTo>
                    <a:lnTo>
                      <a:pt x="989" y="2674"/>
                    </a:lnTo>
                    <a:lnTo>
                      <a:pt x="999" y="2670"/>
                    </a:lnTo>
                    <a:lnTo>
                      <a:pt x="1011" y="2671"/>
                    </a:lnTo>
                    <a:lnTo>
                      <a:pt x="1010" y="2665"/>
                    </a:lnTo>
                    <a:lnTo>
                      <a:pt x="1008" y="2665"/>
                    </a:lnTo>
                    <a:lnTo>
                      <a:pt x="1006" y="2663"/>
                    </a:lnTo>
                    <a:lnTo>
                      <a:pt x="1004" y="2662"/>
                    </a:lnTo>
                    <a:lnTo>
                      <a:pt x="992" y="2665"/>
                    </a:lnTo>
                    <a:lnTo>
                      <a:pt x="981" y="2664"/>
                    </a:lnTo>
                    <a:lnTo>
                      <a:pt x="979" y="2660"/>
                    </a:lnTo>
                    <a:lnTo>
                      <a:pt x="979" y="2659"/>
                    </a:lnTo>
                    <a:lnTo>
                      <a:pt x="977" y="2656"/>
                    </a:lnTo>
                    <a:lnTo>
                      <a:pt x="977" y="2652"/>
                    </a:lnTo>
                    <a:lnTo>
                      <a:pt x="979" y="2651"/>
                    </a:lnTo>
                    <a:lnTo>
                      <a:pt x="981" y="2626"/>
                    </a:lnTo>
                    <a:lnTo>
                      <a:pt x="976" y="2625"/>
                    </a:lnTo>
                    <a:lnTo>
                      <a:pt x="975" y="2630"/>
                    </a:lnTo>
                    <a:lnTo>
                      <a:pt x="966" y="2638"/>
                    </a:lnTo>
                    <a:lnTo>
                      <a:pt x="960" y="2649"/>
                    </a:lnTo>
                    <a:lnTo>
                      <a:pt x="955" y="2648"/>
                    </a:lnTo>
                    <a:lnTo>
                      <a:pt x="952" y="2641"/>
                    </a:lnTo>
                    <a:lnTo>
                      <a:pt x="952" y="2637"/>
                    </a:lnTo>
                    <a:lnTo>
                      <a:pt x="955" y="2626"/>
                    </a:lnTo>
                    <a:lnTo>
                      <a:pt x="949" y="2626"/>
                    </a:lnTo>
                    <a:lnTo>
                      <a:pt x="949" y="2621"/>
                    </a:lnTo>
                    <a:lnTo>
                      <a:pt x="946" y="2621"/>
                    </a:lnTo>
                    <a:lnTo>
                      <a:pt x="944" y="2616"/>
                    </a:lnTo>
                    <a:lnTo>
                      <a:pt x="944" y="2611"/>
                    </a:lnTo>
                    <a:lnTo>
                      <a:pt x="939" y="2606"/>
                    </a:lnTo>
                    <a:lnTo>
                      <a:pt x="936" y="2598"/>
                    </a:lnTo>
                    <a:lnTo>
                      <a:pt x="935" y="2600"/>
                    </a:lnTo>
                    <a:lnTo>
                      <a:pt x="938" y="2609"/>
                    </a:lnTo>
                    <a:lnTo>
                      <a:pt x="936" y="2614"/>
                    </a:lnTo>
                    <a:lnTo>
                      <a:pt x="930" y="2605"/>
                    </a:lnTo>
                    <a:lnTo>
                      <a:pt x="927" y="2615"/>
                    </a:lnTo>
                    <a:lnTo>
                      <a:pt x="923" y="2617"/>
                    </a:lnTo>
                    <a:lnTo>
                      <a:pt x="911" y="2617"/>
                    </a:lnTo>
                    <a:lnTo>
                      <a:pt x="902" y="2610"/>
                    </a:lnTo>
                    <a:lnTo>
                      <a:pt x="898" y="2605"/>
                    </a:lnTo>
                    <a:lnTo>
                      <a:pt x="892" y="2599"/>
                    </a:lnTo>
                    <a:lnTo>
                      <a:pt x="891" y="2594"/>
                    </a:lnTo>
                    <a:lnTo>
                      <a:pt x="898" y="2588"/>
                    </a:lnTo>
                    <a:lnTo>
                      <a:pt x="900" y="2584"/>
                    </a:lnTo>
                    <a:lnTo>
                      <a:pt x="900" y="2578"/>
                    </a:lnTo>
                    <a:lnTo>
                      <a:pt x="897" y="2573"/>
                    </a:lnTo>
                    <a:lnTo>
                      <a:pt x="900" y="2565"/>
                    </a:lnTo>
                    <a:lnTo>
                      <a:pt x="896" y="2563"/>
                    </a:lnTo>
                    <a:lnTo>
                      <a:pt x="890" y="2568"/>
                    </a:lnTo>
                    <a:lnTo>
                      <a:pt x="884" y="2570"/>
                    </a:lnTo>
                    <a:lnTo>
                      <a:pt x="880" y="2565"/>
                    </a:lnTo>
                    <a:lnTo>
                      <a:pt x="878" y="2555"/>
                    </a:lnTo>
                    <a:lnTo>
                      <a:pt x="875" y="2555"/>
                    </a:lnTo>
                    <a:lnTo>
                      <a:pt x="864" y="2561"/>
                    </a:lnTo>
                    <a:lnTo>
                      <a:pt x="853" y="2557"/>
                    </a:lnTo>
                    <a:lnTo>
                      <a:pt x="849" y="2560"/>
                    </a:lnTo>
                    <a:lnTo>
                      <a:pt x="842" y="2554"/>
                    </a:lnTo>
                    <a:lnTo>
                      <a:pt x="841" y="2558"/>
                    </a:lnTo>
                    <a:lnTo>
                      <a:pt x="837" y="2561"/>
                    </a:lnTo>
                    <a:lnTo>
                      <a:pt x="833" y="2557"/>
                    </a:lnTo>
                    <a:lnTo>
                      <a:pt x="803" y="2556"/>
                    </a:lnTo>
                    <a:lnTo>
                      <a:pt x="800" y="2552"/>
                    </a:lnTo>
                    <a:lnTo>
                      <a:pt x="826" y="2545"/>
                    </a:lnTo>
                    <a:lnTo>
                      <a:pt x="828" y="2541"/>
                    </a:lnTo>
                    <a:lnTo>
                      <a:pt x="816" y="2541"/>
                    </a:lnTo>
                    <a:lnTo>
                      <a:pt x="819" y="2531"/>
                    </a:lnTo>
                    <a:lnTo>
                      <a:pt x="809" y="2528"/>
                    </a:lnTo>
                    <a:lnTo>
                      <a:pt x="803" y="2527"/>
                    </a:lnTo>
                    <a:lnTo>
                      <a:pt x="803" y="2525"/>
                    </a:lnTo>
                    <a:lnTo>
                      <a:pt x="810" y="2525"/>
                    </a:lnTo>
                    <a:lnTo>
                      <a:pt x="815" y="2523"/>
                    </a:lnTo>
                    <a:lnTo>
                      <a:pt x="810" y="2517"/>
                    </a:lnTo>
                    <a:lnTo>
                      <a:pt x="794" y="2514"/>
                    </a:lnTo>
                    <a:lnTo>
                      <a:pt x="787" y="2522"/>
                    </a:lnTo>
                    <a:lnTo>
                      <a:pt x="783" y="2518"/>
                    </a:lnTo>
                    <a:lnTo>
                      <a:pt x="766" y="2517"/>
                    </a:lnTo>
                    <a:lnTo>
                      <a:pt x="764" y="2520"/>
                    </a:lnTo>
                    <a:lnTo>
                      <a:pt x="767" y="2524"/>
                    </a:lnTo>
                    <a:lnTo>
                      <a:pt x="762" y="2525"/>
                    </a:lnTo>
                    <a:lnTo>
                      <a:pt x="740" y="2514"/>
                    </a:lnTo>
                    <a:lnTo>
                      <a:pt x="731" y="2504"/>
                    </a:lnTo>
                    <a:lnTo>
                      <a:pt x="729" y="2498"/>
                    </a:lnTo>
                    <a:lnTo>
                      <a:pt x="729" y="2492"/>
                    </a:lnTo>
                    <a:lnTo>
                      <a:pt x="735" y="2490"/>
                    </a:lnTo>
                    <a:lnTo>
                      <a:pt x="741" y="2490"/>
                    </a:lnTo>
                    <a:lnTo>
                      <a:pt x="747" y="2487"/>
                    </a:lnTo>
                    <a:lnTo>
                      <a:pt x="745" y="2484"/>
                    </a:lnTo>
                    <a:lnTo>
                      <a:pt x="740" y="2481"/>
                    </a:lnTo>
                    <a:lnTo>
                      <a:pt x="729" y="2484"/>
                    </a:lnTo>
                    <a:lnTo>
                      <a:pt x="730" y="2479"/>
                    </a:lnTo>
                    <a:lnTo>
                      <a:pt x="741" y="2474"/>
                    </a:lnTo>
                    <a:lnTo>
                      <a:pt x="752" y="2475"/>
                    </a:lnTo>
                    <a:lnTo>
                      <a:pt x="756" y="2472"/>
                    </a:lnTo>
                    <a:lnTo>
                      <a:pt x="745" y="2469"/>
                    </a:lnTo>
                    <a:lnTo>
                      <a:pt x="742" y="2465"/>
                    </a:lnTo>
                    <a:lnTo>
                      <a:pt x="750" y="2457"/>
                    </a:lnTo>
                    <a:lnTo>
                      <a:pt x="742" y="2448"/>
                    </a:lnTo>
                    <a:lnTo>
                      <a:pt x="734" y="2461"/>
                    </a:lnTo>
                    <a:lnTo>
                      <a:pt x="728" y="2463"/>
                    </a:lnTo>
                    <a:lnTo>
                      <a:pt x="725" y="2461"/>
                    </a:lnTo>
                    <a:lnTo>
                      <a:pt x="723" y="2454"/>
                    </a:lnTo>
                    <a:lnTo>
                      <a:pt x="723" y="2443"/>
                    </a:lnTo>
                    <a:lnTo>
                      <a:pt x="725" y="2430"/>
                    </a:lnTo>
                    <a:lnTo>
                      <a:pt x="723" y="2428"/>
                    </a:lnTo>
                    <a:lnTo>
                      <a:pt x="722" y="2425"/>
                    </a:lnTo>
                    <a:lnTo>
                      <a:pt x="722" y="2420"/>
                    </a:lnTo>
                    <a:lnTo>
                      <a:pt x="724" y="2409"/>
                    </a:lnTo>
                    <a:lnTo>
                      <a:pt x="723" y="2402"/>
                    </a:lnTo>
                    <a:lnTo>
                      <a:pt x="719" y="2400"/>
                    </a:lnTo>
                    <a:lnTo>
                      <a:pt x="719" y="2393"/>
                    </a:lnTo>
                    <a:lnTo>
                      <a:pt x="718" y="2388"/>
                    </a:lnTo>
                    <a:lnTo>
                      <a:pt x="707" y="2394"/>
                    </a:lnTo>
                    <a:lnTo>
                      <a:pt x="698" y="2395"/>
                    </a:lnTo>
                    <a:lnTo>
                      <a:pt x="699" y="2390"/>
                    </a:lnTo>
                    <a:lnTo>
                      <a:pt x="702" y="2388"/>
                    </a:lnTo>
                    <a:lnTo>
                      <a:pt x="702" y="2383"/>
                    </a:lnTo>
                    <a:lnTo>
                      <a:pt x="699" y="2378"/>
                    </a:lnTo>
                    <a:lnTo>
                      <a:pt x="693" y="2378"/>
                    </a:lnTo>
                    <a:lnTo>
                      <a:pt x="683" y="2382"/>
                    </a:lnTo>
                    <a:lnTo>
                      <a:pt x="674" y="2380"/>
                    </a:lnTo>
                    <a:lnTo>
                      <a:pt x="671" y="2377"/>
                    </a:lnTo>
                    <a:lnTo>
                      <a:pt x="669" y="2363"/>
                    </a:lnTo>
                    <a:lnTo>
                      <a:pt x="663" y="2361"/>
                    </a:lnTo>
                    <a:lnTo>
                      <a:pt x="656" y="2350"/>
                    </a:lnTo>
                    <a:lnTo>
                      <a:pt x="655" y="2345"/>
                    </a:lnTo>
                    <a:lnTo>
                      <a:pt x="651" y="2337"/>
                    </a:lnTo>
                    <a:lnTo>
                      <a:pt x="654" y="2326"/>
                    </a:lnTo>
                    <a:lnTo>
                      <a:pt x="658" y="2321"/>
                    </a:lnTo>
                    <a:lnTo>
                      <a:pt x="658" y="2308"/>
                    </a:lnTo>
                    <a:lnTo>
                      <a:pt x="658" y="2298"/>
                    </a:lnTo>
                    <a:lnTo>
                      <a:pt x="656" y="2296"/>
                    </a:lnTo>
                    <a:lnTo>
                      <a:pt x="653" y="2292"/>
                    </a:lnTo>
                    <a:lnTo>
                      <a:pt x="647" y="2297"/>
                    </a:lnTo>
                    <a:lnTo>
                      <a:pt x="645" y="2299"/>
                    </a:lnTo>
                    <a:lnTo>
                      <a:pt x="643" y="2298"/>
                    </a:lnTo>
                    <a:lnTo>
                      <a:pt x="642" y="2296"/>
                    </a:lnTo>
                    <a:lnTo>
                      <a:pt x="640" y="2296"/>
                    </a:lnTo>
                    <a:lnTo>
                      <a:pt x="624" y="2278"/>
                    </a:lnTo>
                    <a:lnTo>
                      <a:pt x="621" y="2270"/>
                    </a:lnTo>
                    <a:lnTo>
                      <a:pt x="616" y="2264"/>
                    </a:lnTo>
                    <a:lnTo>
                      <a:pt x="600" y="2250"/>
                    </a:lnTo>
                    <a:lnTo>
                      <a:pt x="599" y="2246"/>
                    </a:lnTo>
                    <a:lnTo>
                      <a:pt x="600" y="2238"/>
                    </a:lnTo>
                    <a:lnTo>
                      <a:pt x="605" y="2233"/>
                    </a:lnTo>
                    <a:lnTo>
                      <a:pt x="610" y="2231"/>
                    </a:lnTo>
                    <a:lnTo>
                      <a:pt x="608" y="2226"/>
                    </a:lnTo>
                    <a:lnTo>
                      <a:pt x="595" y="2227"/>
                    </a:lnTo>
                    <a:lnTo>
                      <a:pt x="590" y="2224"/>
                    </a:lnTo>
                    <a:lnTo>
                      <a:pt x="583" y="2211"/>
                    </a:lnTo>
                    <a:lnTo>
                      <a:pt x="580" y="2208"/>
                    </a:lnTo>
                    <a:lnTo>
                      <a:pt x="580" y="2195"/>
                    </a:lnTo>
                    <a:lnTo>
                      <a:pt x="584" y="2189"/>
                    </a:lnTo>
                    <a:lnTo>
                      <a:pt x="586" y="2181"/>
                    </a:lnTo>
                    <a:lnTo>
                      <a:pt x="591" y="2179"/>
                    </a:lnTo>
                    <a:lnTo>
                      <a:pt x="599" y="2185"/>
                    </a:lnTo>
                    <a:lnTo>
                      <a:pt x="600" y="2181"/>
                    </a:lnTo>
                    <a:lnTo>
                      <a:pt x="596" y="2175"/>
                    </a:lnTo>
                    <a:lnTo>
                      <a:pt x="596" y="2170"/>
                    </a:lnTo>
                    <a:lnTo>
                      <a:pt x="599" y="2161"/>
                    </a:lnTo>
                    <a:lnTo>
                      <a:pt x="604" y="2157"/>
                    </a:lnTo>
                    <a:lnTo>
                      <a:pt x="604" y="2153"/>
                    </a:lnTo>
                    <a:lnTo>
                      <a:pt x="601" y="2147"/>
                    </a:lnTo>
                    <a:lnTo>
                      <a:pt x="599" y="2147"/>
                    </a:lnTo>
                    <a:lnTo>
                      <a:pt x="600" y="2140"/>
                    </a:lnTo>
                    <a:lnTo>
                      <a:pt x="602" y="2136"/>
                    </a:lnTo>
                    <a:lnTo>
                      <a:pt x="605" y="2130"/>
                    </a:lnTo>
                    <a:lnTo>
                      <a:pt x="605" y="2125"/>
                    </a:lnTo>
                    <a:lnTo>
                      <a:pt x="600" y="2109"/>
                    </a:lnTo>
                    <a:lnTo>
                      <a:pt x="600" y="2082"/>
                    </a:lnTo>
                    <a:lnTo>
                      <a:pt x="602" y="2067"/>
                    </a:lnTo>
                    <a:lnTo>
                      <a:pt x="605" y="2062"/>
                    </a:lnTo>
                    <a:lnTo>
                      <a:pt x="605" y="2060"/>
                    </a:lnTo>
                    <a:lnTo>
                      <a:pt x="601" y="2054"/>
                    </a:lnTo>
                    <a:lnTo>
                      <a:pt x="599" y="2050"/>
                    </a:lnTo>
                    <a:lnTo>
                      <a:pt x="580" y="2045"/>
                    </a:lnTo>
                    <a:lnTo>
                      <a:pt x="575" y="2039"/>
                    </a:lnTo>
                    <a:lnTo>
                      <a:pt x="550" y="2018"/>
                    </a:lnTo>
                    <a:lnTo>
                      <a:pt x="514" y="2008"/>
                    </a:lnTo>
                    <a:lnTo>
                      <a:pt x="502" y="2001"/>
                    </a:lnTo>
                    <a:lnTo>
                      <a:pt x="497" y="1995"/>
                    </a:lnTo>
                    <a:lnTo>
                      <a:pt x="492" y="1986"/>
                    </a:lnTo>
                    <a:lnTo>
                      <a:pt x="487" y="1969"/>
                    </a:lnTo>
                    <a:lnTo>
                      <a:pt x="487" y="1965"/>
                    </a:lnTo>
                    <a:lnTo>
                      <a:pt x="483" y="1958"/>
                    </a:lnTo>
                    <a:lnTo>
                      <a:pt x="473" y="1949"/>
                    </a:lnTo>
                    <a:lnTo>
                      <a:pt x="472" y="1944"/>
                    </a:lnTo>
                    <a:lnTo>
                      <a:pt x="475" y="1939"/>
                    </a:lnTo>
                    <a:lnTo>
                      <a:pt x="475" y="1936"/>
                    </a:lnTo>
                    <a:lnTo>
                      <a:pt x="471" y="1928"/>
                    </a:lnTo>
                    <a:lnTo>
                      <a:pt x="457" y="1911"/>
                    </a:lnTo>
                    <a:lnTo>
                      <a:pt x="452" y="1893"/>
                    </a:lnTo>
                    <a:lnTo>
                      <a:pt x="449" y="1893"/>
                    </a:lnTo>
                    <a:lnTo>
                      <a:pt x="448" y="1890"/>
                    </a:lnTo>
                    <a:lnTo>
                      <a:pt x="441" y="1872"/>
                    </a:lnTo>
                    <a:lnTo>
                      <a:pt x="413" y="1826"/>
                    </a:lnTo>
                    <a:lnTo>
                      <a:pt x="402" y="1807"/>
                    </a:lnTo>
                    <a:lnTo>
                      <a:pt x="395" y="1786"/>
                    </a:lnTo>
                    <a:lnTo>
                      <a:pt x="384" y="1775"/>
                    </a:lnTo>
                    <a:lnTo>
                      <a:pt x="363" y="1766"/>
                    </a:lnTo>
                    <a:lnTo>
                      <a:pt x="359" y="1759"/>
                    </a:lnTo>
                    <a:lnTo>
                      <a:pt x="359" y="1756"/>
                    </a:lnTo>
                    <a:lnTo>
                      <a:pt x="355" y="1740"/>
                    </a:lnTo>
                    <a:lnTo>
                      <a:pt x="343" y="1729"/>
                    </a:lnTo>
                    <a:lnTo>
                      <a:pt x="341" y="1721"/>
                    </a:lnTo>
                    <a:lnTo>
                      <a:pt x="332" y="1707"/>
                    </a:lnTo>
                    <a:lnTo>
                      <a:pt x="328" y="1695"/>
                    </a:lnTo>
                    <a:lnTo>
                      <a:pt x="323" y="1695"/>
                    </a:lnTo>
                    <a:lnTo>
                      <a:pt x="320" y="1691"/>
                    </a:lnTo>
                    <a:lnTo>
                      <a:pt x="311" y="1673"/>
                    </a:lnTo>
                    <a:lnTo>
                      <a:pt x="305" y="1667"/>
                    </a:lnTo>
                    <a:lnTo>
                      <a:pt x="300" y="1666"/>
                    </a:lnTo>
                    <a:lnTo>
                      <a:pt x="278" y="1683"/>
                    </a:lnTo>
                    <a:lnTo>
                      <a:pt x="257" y="1689"/>
                    </a:lnTo>
                    <a:lnTo>
                      <a:pt x="252" y="1695"/>
                    </a:lnTo>
                    <a:lnTo>
                      <a:pt x="251" y="1707"/>
                    </a:lnTo>
                    <a:lnTo>
                      <a:pt x="249" y="1710"/>
                    </a:lnTo>
                    <a:lnTo>
                      <a:pt x="242" y="1713"/>
                    </a:lnTo>
                    <a:lnTo>
                      <a:pt x="240" y="1717"/>
                    </a:lnTo>
                    <a:lnTo>
                      <a:pt x="240" y="1726"/>
                    </a:lnTo>
                    <a:lnTo>
                      <a:pt x="236" y="1734"/>
                    </a:lnTo>
                    <a:lnTo>
                      <a:pt x="220" y="1739"/>
                    </a:lnTo>
                    <a:lnTo>
                      <a:pt x="204" y="1753"/>
                    </a:lnTo>
                    <a:lnTo>
                      <a:pt x="191" y="1758"/>
                    </a:lnTo>
                    <a:lnTo>
                      <a:pt x="188" y="1756"/>
                    </a:lnTo>
                    <a:lnTo>
                      <a:pt x="188" y="1753"/>
                    </a:lnTo>
                    <a:lnTo>
                      <a:pt x="185" y="1747"/>
                    </a:lnTo>
                    <a:lnTo>
                      <a:pt x="175" y="1723"/>
                    </a:lnTo>
                    <a:lnTo>
                      <a:pt x="159" y="1710"/>
                    </a:lnTo>
                    <a:lnTo>
                      <a:pt x="176" y="1695"/>
                    </a:lnTo>
                    <a:lnTo>
                      <a:pt x="174" y="1691"/>
                    </a:lnTo>
                    <a:lnTo>
                      <a:pt x="158" y="1681"/>
                    </a:lnTo>
                    <a:lnTo>
                      <a:pt x="169" y="1693"/>
                    </a:lnTo>
                    <a:lnTo>
                      <a:pt x="166" y="1697"/>
                    </a:lnTo>
                    <a:lnTo>
                      <a:pt x="155" y="1695"/>
                    </a:lnTo>
                    <a:lnTo>
                      <a:pt x="152" y="1702"/>
                    </a:lnTo>
                    <a:lnTo>
                      <a:pt x="149" y="1699"/>
                    </a:lnTo>
                    <a:lnTo>
                      <a:pt x="122" y="1664"/>
                    </a:lnTo>
                    <a:lnTo>
                      <a:pt x="117" y="1653"/>
                    </a:lnTo>
                    <a:lnTo>
                      <a:pt x="104" y="1642"/>
                    </a:lnTo>
                    <a:lnTo>
                      <a:pt x="97" y="1636"/>
                    </a:lnTo>
                    <a:lnTo>
                      <a:pt x="101" y="1636"/>
                    </a:lnTo>
                    <a:lnTo>
                      <a:pt x="101" y="1630"/>
                    </a:lnTo>
                    <a:lnTo>
                      <a:pt x="101" y="1608"/>
                    </a:lnTo>
                    <a:lnTo>
                      <a:pt x="68" y="1609"/>
                    </a:lnTo>
                    <a:lnTo>
                      <a:pt x="56" y="1624"/>
                    </a:lnTo>
                    <a:lnTo>
                      <a:pt x="50" y="1621"/>
                    </a:lnTo>
                    <a:lnTo>
                      <a:pt x="35" y="1610"/>
                    </a:lnTo>
                    <a:lnTo>
                      <a:pt x="20" y="1621"/>
                    </a:lnTo>
                    <a:lnTo>
                      <a:pt x="0" y="1609"/>
                    </a:lnTo>
                    <a:lnTo>
                      <a:pt x="0" y="1573"/>
                    </a:lnTo>
                    <a:lnTo>
                      <a:pt x="0" y="1463"/>
                    </a:lnTo>
                    <a:lnTo>
                      <a:pt x="0" y="1356"/>
                    </a:lnTo>
                    <a:lnTo>
                      <a:pt x="0" y="1255"/>
                    </a:lnTo>
                    <a:lnTo>
                      <a:pt x="0" y="1146"/>
                    </a:lnTo>
                    <a:lnTo>
                      <a:pt x="0" y="1022"/>
                    </a:lnTo>
                    <a:lnTo>
                      <a:pt x="0" y="900"/>
                    </a:lnTo>
                    <a:lnTo>
                      <a:pt x="0" y="785"/>
                    </a:lnTo>
                    <a:lnTo>
                      <a:pt x="0" y="660"/>
                    </a:lnTo>
                    <a:lnTo>
                      <a:pt x="0" y="516"/>
                    </a:lnTo>
                    <a:lnTo>
                      <a:pt x="0" y="373"/>
                    </a:lnTo>
                    <a:lnTo>
                      <a:pt x="2" y="376"/>
                    </a:lnTo>
                    <a:lnTo>
                      <a:pt x="11" y="381"/>
                    </a:lnTo>
                    <a:lnTo>
                      <a:pt x="21" y="384"/>
                    </a:lnTo>
                    <a:lnTo>
                      <a:pt x="62" y="383"/>
                    </a:lnTo>
                    <a:lnTo>
                      <a:pt x="70" y="386"/>
                    </a:lnTo>
                    <a:lnTo>
                      <a:pt x="74" y="393"/>
                    </a:lnTo>
                    <a:lnTo>
                      <a:pt x="91" y="394"/>
                    </a:lnTo>
                    <a:lnTo>
                      <a:pt x="110" y="413"/>
                    </a:lnTo>
                    <a:lnTo>
                      <a:pt x="132" y="447"/>
                    </a:lnTo>
                    <a:lnTo>
                      <a:pt x="139" y="447"/>
                    </a:lnTo>
                    <a:lnTo>
                      <a:pt x="143" y="451"/>
                    </a:lnTo>
                    <a:lnTo>
                      <a:pt x="145" y="445"/>
                    </a:lnTo>
                    <a:lnTo>
                      <a:pt x="149" y="454"/>
                    </a:lnTo>
                    <a:lnTo>
                      <a:pt x="159" y="465"/>
                    </a:lnTo>
                    <a:lnTo>
                      <a:pt x="170" y="475"/>
                    </a:lnTo>
                    <a:lnTo>
                      <a:pt x="179" y="480"/>
                    </a:lnTo>
                    <a:lnTo>
                      <a:pt x="191" y="492"/>
                    </a:lnTo>
                    <a:lnTo>
                      <a:pt x="198" y="491"/>
                    </a:lnTo>
                    <a:lnTo>
                      <a:pt x="214" y="495"/>
                    </a:lnTo>
                    <a:lnTo>
                      <a:pt x="228" y="502"/>
                    </a:lnTo>
                    <a:lnTo>
                      <a:pt x="235" y="504"/>
                    </a:lnTo>
                    <a:lnTo>
                      <a:pt x="241" y="501"/>
                    </a:lnTo>
                    <a:lnTo>
                      <a:pt x="246" y="505"/>
                    </a:lnTo>
                    <a:lnTo>
                      <a:pt x="246" y="500"/>
                    </a:lnTo>
                    <a:lnTo>
                      <a:pt x="244" y="492"/>
                    </a:lnTo>
                    <a:lnTo>
                      <a:pt x="255" y="497"/>
                    </a:lnTo>
                    <a:lnTo>
                      <a:pt x="265" y="501"/>
                    </a:lnTo>
                    <a:lnTo>
                      <a:pt x="269" y="506"/>
                    </a:lnTo>
                    <a:lnTo>
                      <a:pt x="277" y="507"/>
                    </a:lnTo>
                    <a:lnTo>
                      <a:pt x="288" y="516"/>
                    </a:lnTo>
                    <a:lnTo>
                      <a:pt x="309" y="537"/>
                    </a:lnTo>
                    <a:lnTo>
                      <a:pt x="316" y="535"/>
                    </a:lnTo>
                    <a:lnTo>
                      <a:pt x="321" y="537"/>
                    </a:lnTo>
                    <a:lnTo>
                      <a:pt x="319" y="529"/>
                    </a:lnTo>
                    <a:lnTo>
                      <a:pt x="308" y="517"/>
                    </a:lnTo>
                    <a:lnTo>
                      <a:pt x="304" y="506"/>
                    </a:lnTo>
                    <a:lnTo>
                      <a:pt x="300" y="501"/>
                    </a:lnTo>
                    <a:lnTo>
                      <a:pt x="306" y="499"/>
                    </a:lnTo>
                    <a:lnTo>
                      <a:pt x="322" y="505"/>
                    </a:lnTo>
                    <a:lnTo>
                      <a:pt x="331" y="502"/>
                    </a:lnTo>
                    <a:lnTo>
                      <a:pt x="341" y="505"/>
                    </a:lnTo>
                    <a:lnTo>
                      <a:pt x="347" y="510"/>
                    </a:lnTo>
                    <a:lnTo>
                      <a:pt x="349" y="524"/>
                    </a:lnTo>
                    <a:lnTo>
                      <a:pt x="354" y="532"/>
                    </a:lnTo>
                    <a:lnTo>
                      <a:pt x="370" y="545"/>
                    </a:lnTo>
                    <a:lnTo>
                      <a:pt x="373" y="553"/>
                    </a:lnTo>
                    <a:lnTo>
                      <a:pt x="376" y="542"/>
                    </a:lnTo>
                    <a:lnTo>
                      <a:pt x="375" y="527"/>
                    </a:lnTo>
                    <a:lnTo>
                      <a:pt x="370" y="522"/>
                    </a:lnTo>
                    <a:lnTo>
                      <a:pt x="353" y="490"/>
                    </a:lnTo>
                    <a:lnTo>
                      <a:pt x="349" y="480"/>
                    </a:lnTo>
                    <a:lnTo>
                      <a:pt x="349" y="475"/>
                    </a:lnTo>
                    <a:lnTo>
                      <a:pt x="360" y="468"/>
                    </a:lnTo>
                    <a:lnTo>
                      <a:pt x="369" y="456"/>
                    </a:lnTo>
                    <a:lnTo>
                      <a:pt x="385" y="445"/>
                    </a:lnTo>
                    <a:lnTo>
                      <a:pt x="391" y="435"/>
                    </a:lnTo>
                    <a:lnTo>
                      <a:pt x="396" y="435"/>
                    </a:lnTo>
                    <a:lnTo>
                      <a:pt x="400" y="429"/>
                    </a:lnTo>
                    <a:lnTo>
                      <a:pt x="423" y="425"/>
                    </a:lnTo>
                    <a:lnTo>
                      <a:pt x="430" y="420"/>
                    </a:lnTo>
                    <a:lnTo>
                      <a:pt x="439" y="411"/>
                    </a:lnTo>
                    <a:lnTo>
                      <a:pt x="440" y="391"/>
                    </a:lnTo>
                    <a:lnTo>
                      <a:pt x="448" y="384"/>
                    </a:lnTo>
                    <a:lnTo>
                      <a:pt x="450" y="387"/>
                    </a:lnTo>
                    <a:lnTo>
                      <a:pt x="455" y="387"/>
                    </a:lnTo>
                    <a:lnTo>
                      <a:pt x="457" y="378"/>
                    </a:lnTo>
                    <a:lnTo>
                      <a:pt x="464" y="371"/>
                    </a:lnTo>
                    <a:lnTo>
                      <a:pt x="468" y="371"/>
                    </a:lnTo>
                    <a:lnTo>
                      <a:pt x="470" y="376"/>
                    </a:lnTo>
                    <a:lnTo>
                      <a:pt x="484" y="376"/>
                    </a:lnTo>
                    <a:lnTo>
                      <a:pt x="491" y="370"/>
                    </a:lnTo>
                    <a:lnTo>
                      <a:pt x="492" y="365"/>
                    </a:lnTo>
                    <a:lnTo>
                      <a:pt x="500" y="362"/>
                    </a:lnTo>
                    <a:lnTo>
                      <a:pt x="521" y="348"/>
                    </a:lnTo>
                    <a:lnTo>
                      <a:pt x="524" y="336"/>
                    </a:lnTo>
                    <a:lnTo>
                      <a:pt x="542" y="344"/>
                    </a:lnTo>
                    <a:lnTo>
                      <a:pt x="550" y="334"/>
                    </a:lnTo>
                    <a:lnTo>
                      <a:pt x="551" y="324"/>
                    </a:lnTo>
                    <a:lnTo>
                      <a:pt x="554" y="316"/>
                    </a:lnTo>
                    <a:lnTo>
                      <a:pt x="568" y="309"/>
                    </a:lnTo>
                    <a:lnTo>
                      <a:pt x="574" y="303"/>
                    </a:lnTo>
                    <a:lnTo>
                      <a:pt x="585" y="312"/>
                    </a:lnTo>
                    <a:lnTo>
                      <a:pt x="593" y="312"/>
                    </a:lnTo>
                    <a:lnTo>
                      <a:pt x="597" y="317"/>
                    </a:lnTo>
                    <a:lnTo>
                      <a:pt x="606" y="313"/>
                    </a:lnTo>
                    <a:lnTo>
                      <a:pt x="612" y="302"/>
                    </a:lnTo>
                    <a:lnTo>
                      <a:pt x="613" y="295"/>
                    </a:lnTo>
                    <a:lnTo>
                      <a:pt x="621" y="290"/>
                    </a:lnTo>
                    <a:lnTo>
                      <a:pt x="623" y="297"/>
                    </a:lnTo>
                    <a:lnTo>
                      <a:pt x="629" y="305"/>
                    </a:lnTo>
                    <a:lnTo>
                      <a:pt x="633" y="318"/>
                    </a:lnTo>
                    <a:lnTo>
                      <a:pt x="629" y="321"/>
                    </a:lnTo>
                    <a:lnTo>
                      <a:pt x="622" y="332"/>
                    </a:lnTo>
                    <a:lnTo>
                      <a:pt x="583" y="360"/>
                    </a:lnTo>
                    <a:lnTo>
                      <a:pt x="574" y="372"/>
                    </a:lnTo>
                    <a:lnTo>
                      <a:pt x="564" y="378"/>
                    </a:lnTo>
                    <a:lnTo>
                      <a:pt x="548" y="398"/>
                    </a:lnTo>
                    <a:lnTo>
                      <a:pt x="534" y="392"/>
                    </a:lnTo>
                    <a:lnTo>
                      <a:pt x="499" y="404"/>
                    </a:lnTo>
                    <a:lnTo>
                      <a:pt x="488" y="414"/>
                    </a:lnTo>
                    <a:lnTo>
                      <a:pt x="484" y="424"/>
                    </a:lnTo>
                    <a:lnTo>
                      <a:pt x="492" y="421"/>
                    </a:lnTo>
                    <a:lnTo>
                      <a:pt x="476" y="435"/>
                    </a:lnTo>
                    <a:lnTo>
                      <a:pt x="473" y="443"/>
                    </a:lnTo>
                    <a:lnTo>
                      <a:pt x="468" y="441"/>
                    </a:lnTo>
                    <a:lnTo>
                      <a:pt x="464" y="451"/>
                    </a:lnTo>
                    <a:lnTo>
                      <a:pt x="460" y="461"/>
                    </a:lnTo>
                    <a:lnTo>
                      <a:pt x="459" y="452"/>
                    </a:lnTo>
                    <a:lnTo>
                      <a:pt x="454" y="449"/>
                    </a:lnTo>
                    <a:lnTo>
                      <a:pt x="441" y="469"/>
                    </a:lnTo>
                    <a:lnTo>
                      <a:pt x="441" y="478"/>
                    </a:lnTo>
                    <a:lnTo>
                      <a:pt x="449" y="477"/>
                    </a:lnTo>
                    <a:lnTo>
                      <a:pt x="459" y="467"/>
                    </a:lnTo>
                    <a:lnTo>
                      <a:pt x="483" y="458"/>
                    </a:lnTo>
                    <a:lnTo>
                      <a:pt x="504" y="435"/>
                    </a:lnTo>
                    <a:lnTo>
                      <a:pt x="505" y="431"/>
                    </a:lnTo>
                    <a:lnTo>
                      <a:pt x="502" y="426"/>
                    </a:lnTo>
                    <a:lnTo>
                      <a:pt x="504" y="424"/>
                    </a:lnTo>
                    <a:lnTo>
                      <a:pt x="513" y="418"/>
                    </a:lnTo>
                    <a:lnTo>
                      <a:pt x="518" y="420"/>
                    </a:lnTo>
                    <a:lnTo>
                      <a:pt x="516" y="434"/>
                    </a:lnTo>
                    <a:lnTo>
                      <a:pt x="524" y="421"/>
                    </a:lnTo>
                    <a:lnTo>
                      <a:pt x="526" y="432"/>
                    </a:lnTo>
                    <a:lnTo>
                      <a:pt x="535" y="415"/>
                    </a:lnTo>
                    <a:lnTo>
                      <a:pt x="543" y="411"/>
                    </a:lnTo>
                    <a:lnTo>
                      <a:pt x="550" y="418"/>
                    </a:lnTo>
                    <a:lnTo>
                      <a:pt x="548" y="432"/>
                    </a:lnTo>
                    <a:lnTo>
                      <a:pt x="546" y="454"/>
                    </a:lnTo>
                    <a:lnTo>
                      <a:pt x="564" y="418"/>
                    </a:lnTo>
                    <a:lnTo>
                      <a:pt x="581" y="389"/>
                    </a:lnTo>
                    <a:lnTo>
                      <a:pt x="583" y="378"/>
                    </a:lnTo>
                    <a:lnTo>
                      <a:pt x="596" y="376"/>
                    </a:lnTo>
                    <a:lnTo>
                      <a:pt x="607" y="371"/>
                    </a:lnTo>
                    <a:lnTo>
                      <a:pt x="617" y="360"/>
                    </a:lnTo>
                    <a:lnTo>
                      <a:pt x="645" y="351"/>
                    </a:lnTo>
                    <a:lnTo>
                      <a:pt x="663" y="334"/>
                    </a:lnTo>
                    <a:lnTo>
                      <a:pt x="660" y="354"/>
                    </a:lnTo>
                    <a:lnTo>
                      <a:pt x="656" y="352"/>
                    </a:lnTo>
                    <a:lnTo>
                      <a:pt x="650" y="366"/>
                    </a:lnTo>
                    <a:lnTo>
                      <a:pt x="649" y="376"/>
                    </a:lnTo>
                    <a:lnTo>
                      <a:pt x="672" y="361"/>
                    </a:lnTo>
                    <a:lnTo>
                      <a:pt x="681" y="348"/>
                    </a:lnTo>
                    <a:lnTo>
                      <a:pt x="692" y="336"/>
                    </a:lnTo>
                    <a:lnTo>
                      <a:pt x="697" y="324"/>
                    </a:lnTo>
                    <a:lnTo>
                      <a:pt x="693" y="316"/>
                    </a:lnTo>
                    <a:lnTo>
                      <a:pt x="698" y="309"/>
                    </a:lnTo>
                    <a:lnTo>
                      <a:pt x="725" y="298"/>
                    </a:lnTo>
                    <a:lnTo>
                      <a:pt x="731" y="292"/>
                    </a:lnTo>
                    <a:lnTo>
                      <a:pt x="715" y="287"/>
                    </a:lnTo>
                    <a:lnTo>
                      <a:pt x="709" y="281"/>
                    </a:lnTo>
                    <a:lnTo>
                      <a:pt x="710" y="276"/>
                    </a:lnTo>
                    <a:lnTo>
                      <a:pt x="712" y="266"/>
                    </a:lnTo>
                    <a:lnTo>
                      <a:pt x="709" y="262"/>
                    </a:lnTo>
                    <a:lnTo>
                      <a:pt x="699" y="265"/>
                    </a:lnTo>
                    <a:lnTo>
                      <a:pt x="701" y="255"/>
                    </a:lnTo>
                    <a:lnTo>
                      <a:pt x="706" y="247"/>
                    </a:lnTo>
                    <a:lnTo>
                      <a:pt x="709" y="242"/>
                    </a:lnTo>
                    <a:lnTo>
                      <a:pt x="722" y="247"/>
                    </a:lnTo>
                    <a:lnTo>
                      <a:pt x="751" y="281"/>
                    </a:lnTo>
                    <a:lnTo>
                      <a:pt x="757" y="295"/>
                    </a:lnTo>
                    <a:lnTo>
                      <a:pt x="761" y="323"/>
                    </a:lnTo>
                    <a:lnTo>
                      <a:pt x="768" y="335"/>
                    </a:lnTo>
                    <a:lnTo>
                      <a:pt x="780" y="376"/>
                    </a:lnTo>
                    <a:lnTo>
                      <a:pt x="787" y="389"/>
                    </a:lnTo>
                    <a:lnTo>
                      <a:pt x="796" y="394"/>
                    </a:lnTo>
                    <a:lnTo>
                      <a:pt x="803" y="410"/>
                    </a:lnTo>
                    <a:lnTo>
                      <a:pt x="805" y="409"/>
                    </a:lnTo>
                    <a:lnTo>
                      <a:pt x="821" y="425"/>
                    </a:lnTo>
                    <a:lnTo>
                      <a:pt x="831" y="429"/>
                    </a:lnTo>
                    <a:lnTo>
                      <a:pt x="853" y="430"/>
                    </a:lnTo>
                    <a:lnTo>
                      <a:pt x="853" y="426"/>
                    </a:lnTo>
                    <a:lnTo>
                      <a:pt x="855" y="424"/>
                    </a:lnTo>
                    <a:lnTo>
                      <a:pt x="866" y="424"/>
                    </a:lnTo>
                    <a:lnTo>
                      <a:pt x="866" y="418"/>
                    </a:lnTo>
                    <a:lnTo>
                      <a:pt x="858" y="414"/>
                    </a:lnTo>
                    <a:lnTo>
                      <a:pt x="841" y="420"/>
                    </a:lnTo>
                    <a:lnTo>
                      <a:pt x="844" y="409"/>
                    </a:lnTo>
                    <a:lnTo>
                      <a:pt x="859" y="408"/>
                    </a:lnTo>
                    <a:lnTo>
                      <a:pt x="868" y="403"/>
                    </a:lnTo>
                    <a:lnTo>
                      <a:pt x="863" y="403"/>
                    </a:lnTo>
                    <a:lnTo>
                      <a:pt x="852" y="387"/>
                    </a:lnTo>
                    <a:lnTo>
                      <a:pt x="858" y="381"/>
                    </a:lnTo>
                    <a:lnTo>
                      <a:pt x="871" y="376"/>
                    </a:lnTo>
                    <a:lnTo>
                      <a:pt x="871" y="368"/>
                    </a:lnTo>
                    <a:lnTo>
                      <a:pt x="863" y="366"/>
                    </a:lnTo>
                    <a:lnTo>
                      <a:pt x="863" y="354"/>
                    </a:lnTo>
                    <a:lnTo>
                      <a:pt x="866" y="362"/>
                    </a:lnTo>
                    <a:lnTo>
                      <a:pt x="884" y="341"/>
                    </a:lnTo>
                    <a:lnTo>
                      <a:pt x="887" y="330"/>
                    </a:lnTo>
                    <a:lnTo>
                      <a:pt x="884" y="328"/>
                    </a:lnTo>
                    <a:lnTo>
                      <a:pt x="876" y="333"/>
                    </a:lnTo>
                    <a:lnTo>
                      <a:pt x="873" y="341"/>
                    </a:lnTo>
                    <a:lnTo>
                      <a:pt x="869" y="338"/>
                    </a:lnTo>
                    <a:lnTo>
                      <a:pt x="868" y="328"/>
                    </a:lnTo>
                    <a:lnTo>
                      <a:pt x="871" y="321"/>
                    </a:lnTo>
                    <a:lnTo>
                      <a:pt x="878" y="324"/>
                    </a:lnTo>
                    <a:lnTo>
                      <a:pt x="887" y="322"/>
                    </a:lnTo>
                    <a:lnTo>
                      <a:pt x="892" y="324"/>
                    </a:lnTo>
                    <a:lnTo>
                      <a:pt x="895" y="335"/>
                    </a:lnTo>
                    <a:lnTo>
                      <a:pt x="900" y="325"/>
                    </a:lnTo>
                    <a:lnTo>
                      <a:pt x="907" y="324"/>
                    </a:lnTo>
                    <a:lnTo>
                      <a:pt x="906" y="318"/>
                    </a:lnTo>
                    <a:lnTo>
                      <a:pt x="898" y="316"/>
                    </a:lnTo>
                    <a:lnTo>
                      <a:pt x="893" y="311"/>
                    </a:lnTo>
                    <a:lnTo>
                      <a:pt x="908" y="308"/>
                    </a:lnTo>
                    <a:lnTo>
                      <a:pt x="908" y="313"/>
                    </a:lnTo>
                    <a:lnTo>
                      <a:pt x="912" y="321"/>
                    </a:lnTo>
                    <a:lnTo>
                      <a:pt x="909" y="335"/>
                    </a:lnTo>
                    <a:lnTo>
                      <a:pt x="908" y="359"/>
                    </a:lnTo>
                    <a:lnTo>
                      <a:pt x="906" y="366"/>
                    </a:lnTo>
                    <a:lnTo>
                      <a:pt x="907" y="373"/>
                    </a:lnTo>
                    <a:lnTo>
                      <a:pt x="912" y="378"/>
                    </a:lnTo>
                    <a:lnTo>
                      <a:pt x="919" y="372"/>
                    </a:lnTo>
                    <a:lnTo>
                      <a:pt x="930" y="376"/>
                    </a:lnTo>
                    <a:lnTo>
                      <a:pt x="912" y="409"/>
                    </a:lnTo>
                    <a:lnTo>
                      <a:pt x="907" y="424"/>
                    </a:lnTo>
                    <a:lnTo>
                      <a:pt x="906" y="413"/>
                    </a:lnTo>
                    <a:lnTo>
                      <a:pt x="903" y="424"/>
                    </a:lnTo>
                    <a:lnTo>
                      <a:pt x="903" y="430"/>
                    </a:lnTo>
                    <a:lnTo>
                      <a:pt x="925" y="432"/>
                    </a:lnTo>
                    <a:lnTo>
                      <a:pt x="933" y="425"/>
                    </a:lnTo>
                    <a:lnTo>
                      <a:pt x="938" y="429"/>
                    </a:lnTo>
                    <a:lnTo>
                      <a:pt x="954" y="430"/>
                    </a:lnTo>
                    <a:lnTo>
                      <a:pt x="962" y="424"/>
                    </a:lnTo>
                    <a:lnTo>
                      <a:pt x="965" y="414"/>
                    </a:lnTo>
                    <a:lnTo>
                      <a:pt x="975" y="405"/>
                    </a:lnTo>
                    <a:lnTo>
                      <a:pt x="976" y="394"/>
                    </a:lnTo>
                    <a:lnTo>
                      <a:pt x="981" y="378"/>
                    </a:lnTo>
                    <a:lnTo>
                      <a:pt x="982" y="360"/>
                    </a:lnTo>
                    <a:lnTo>
                      <a:pt x="991" y="360"/>
                    </a:lnTo>
                    <a:lnTo>
                      <a:pt x="1005" y="354"/>
                    </a:lnTo>
                    <a:lnTo>
                      <a:pt x="1016" y="360"/>
                    </a:lnTo>
                    <a:lnTo>
                      <a:pt x="1025" y="359"/>
                    </a:lnTo>
                    <a:lnTo>
                      <a:pt x="1032" y="360"/>
                    </a:lnTo>
                    <a:lnTo>
                      <a:pt x="1032" y="362"/>
                    </a:lnTo>
                    <a:lnTo>
                      <a:pt x="1054" y="360"/>
                    </a:lnTo>
                    <a:lnTo>
                      <a:pt x="1077" y="367"/>
                    </a:lnTo>
                    <a:lnTo>
                      <a:pt x="1107" y="392"/>
                    </a:lnTo>
                    <a:lnTo>
                      <a:pt x="1127" y="418"/>
                    </a:lnTo>
                    <a:lnTo>
                      <a:pt x="1145" y="429"/>
                    </a:lnTo>
                    <a:lnTo>
                      <a:pt x="1166" y="431"/>
                    </a:lnTo>
                    <a:lnTo>
                      <a:pt x="1175" y="438"/>
                    </a:lnTo>
                    <a:lnTo>
                      <a:pt x="1187" y="438"/>
                    </a:lnTo>
                    <a:lnTo>
                      <a:pt x="1207" y="447"/>
                    </a:lnTo>
                    <a:lnTo>
                      <a:pt x="1214" y="446"/>
                    </a:lnTo>
                    <a:lnTo>
                      <a:pt x="1224" y="449"/>
                    </a:lnTo>
                    <a:lnTo>
                      <a:pt x="1229" y="461"/>
                    </a:lnTo>
                    <a:lnTo>
                      <a:pt x="1244" y="470"/>
                    </a:lnTo>
                    <a:lnTo>
                      <a:pt x="1256" y="475"/>
                    </a:lnTo>
                    <a:lnTo>
                      <a:pt x="1282" y="491"/>
                    </a:lnTo>
                    <a:lnTo>
                      <a:pt x="1300" y="492"/>
                    </a:lnTo>
                    <a:lnTo>
                      <a:pt x="1307" y="497"/>
                    </a:lnTo>
                    <a:lnTo>
                      <a:pt x="1319" y="500"/>
                    </a:lnTo>
                    <a:lnTo>
                      <a:pt x="1317" y="496"/>
                    </a:lnTo>
                    <a:lnTo>
                      <a:pt x="1348" y="501"/>
                    </a:lnTo>
                    <a:lnTo>
                      <a:pt x="1360" y="500"/>
                    </a:lnTo>
                    <a:lnTo>
                      <a:pt x="1371" y="513"/>
                    </a:lnTo>
                    <a:lnTo>
                      <a:pt x="1374" y="504"/>
                    </a:lnTo>
                    <a:lnTo>
                      <a:pt x="1357" y="488"/>
                    </a:lnTo>
                    <a:lnTo>
                      <a:pt x="1369" y="485"/>
                    </a:lnTo>
                    <a:lnTo>
                      <a:pt x="1375" y="490"/>
                    </a:lnTo>
                    <a:lnTo>
                      <a:pt x="1386" y="491"/>
                    </a:lnTo>
                    <a:lnTo>
                      <a:pt x="1386" y="485"/>
                    </a:lnTo>
                    <a:lnTo>
                      <a:pt x="1413" y="491"/>
                    </a:lnTo>
                    <a:lnTo>
                      <a:pt x="1407" y="496"/>
                    </a:lnTo>
                    <a:lnTo>
                      <a:pt x="1423" y="505"/>
                    </a:lnTo>
                    <a:lnTo>
                      <a:pt x="1424" y="513"/>
                    </a:lnTo>
                    <a:lnTo>
                      <a:pt x="1434" y="508"/>
                    </a:lnTo>
                    <a:lnTo>
                      <a:pt x="1434" y="517"/>
                    </a:lnTo>
                    <a:lnTo>
                      <a:pt x="1451" y="528"/>
                    </a:lnTo>
                    <a:lnTo>
                      <a:pt x="1463" y="547"/>
                    </a:lnTo>
                    <a:lnTo>
                      <a:pt x="1470" y="553"/>
                    </a:lnTo>
                    <a:lnTo>
                      <a:pt x="1470" y="575"/>
                    </a:lnTo>
                    <a:lnTo>
                      <a:pt x="1478" y="564"/>
                    </a:lnTo>
                    <a:lnTo>
                      <a:pt x="1478" y="576"/>
                    </a:lnTo>
                    <a:lnTo>
                      <a:pt x="1475" y="585"/>
                    </a:lnTo>
                    <a:lnTo>
                      <a:pt x="1479" y="591"/>
                    </a:lnTo>
                    <a:lnTo>
                      <a:pt x="1470" y="590"/>
                    </a:lnTo>
                    <a:lnTo>
                      <a:pt x="1467" y="597"/>
                    </a:lnTo>
                    <a:lnTo>
                      <a:pt x="1461" y="599"/>
                    </a:lnTo>
                    <a:lnTo>
                      <a:pt x="1456" y="590"/>
                    </a:lnTo>
                    <a:lnTo>
                      <a:pt x="1443" y="594"/>
                    </a:lnTo>
                    <a:lnTo>
                      <a:pt x="1424" y="591"/>
                    </a:lnTo>
                    <a:lnTo>
                      <a:pt x="1436" y="597"/>
                    </a:lnTo>
                    <a:lnTo>
                      <a:pt x="1429" y="607"/>
                    </a:lnTo>
                    <a:lnTo>
                      <a:pt x="1409" y="603"/>
                    </a:lnTo>
                    <a:lnTo>
                      <a:pt x="1413" y="609"/>
                    </a:lnTo>
                    <a:lnTo>
                      <a:pt x="1409" y="615"/>
                    </a:lnTo>
                    <a:lnTo>
                      <a:pt x="1409" y="630"/>
                    </a:lnTo>
                    <a:lnTo>
                      <a:pt x="1393" y="639"/>
                    </a:lnTo>
                    <a:lnTo>
                      <a:pt x="1400" y="645"/>
                    </a:lnTo>
                    <a:lnTo>
                      <a:pt x="1405" y="646"/>
                    </a:lnTo>
                    <a:lnTo>
                      <a:pt x="1412" y="644"/>
                    </a:lnTo>
                    <a:lnTo>
                      <a:pt x="1406" y="650"/>
                    </a:lnTo>
                    <a:lnTo>
                      <a:pt x="1420" y="655"/>
                    </a:lnTo>
                    <a:lnTo>
                      <a:pt x="1441" y="667"/>
                    </a:lnTo>
                    <a:lnTo>
                      <a:pt x="1445" y="658"/>
                    </a:lnTo>
                    <a:lnTo>
                      <a:pt x="1454" y="662"/>
                    </a:lnTo>
                    <a:lnTo>
                      <a:pt x="1459" y="668"/>
                    </a:lnTo>
                    <a:lnTo>
                      <a:pt x="1470" y="667"/>
                    </a:lnTo>
                    <a:lnTo>
                      <a:pt x="1482" y="671"/>
                    </a:lnTo>
                    <a:lnTo>
                      <a:pt x="1503" y="669"/>
                    </a:lnTo>
                    <a:lnTo>
                      <a:pt x="1516" y="674"/>
                    </a:lnTo>
                    <a:lnTo>
                      <a:pt x="1535" y="669"/>
                    </a:lnTo>
                    <a:lnTo>
                      <a:pt x="1533" y="673"/>
                    </a:lnTo>
                    <a:lnTo>
                      <a:pt x="1546" y="675"/>
                    </a:lnTo>
                    <a:lnTo>
                      <a:pt x="1570" y="674"/>
                    </a:lnTo>
                    <a:lnTo>
                      <a:pt x="1573" y="667"/>
                    </a:lnTo>
                    <a:lnTo>
                      <a:pt x="1591" y="667"/>
                    </a:lnTo>
                    <a:lnTo>
                      <a:pt x="1588" y="674"/>
                    </a:lnTo>
                    <a:lnTo>
                      <a:pt x="1599" y="674"/>
                    </a:lnTo>
                    <a:lnTo>
                      <a:pt x="1592" y="669"/>
                    </a:lnTo>
                    <a:lnTo>
                      <a:pt x="1601" y="662"/>
                    </a:lnTo>
                    <a:lnTo>
                      <a:pt x="1604" y="669"/>
                    </a:lnTo>
                    <a:lnTo>
                      <a:pt x="1615" y="671"/>
                    </a:lnTo>
                    <a:lnTo>
                      <a:pt x="1616" y="667"/>
                    </a:lnTo>
                    <a:lnTo>
                      <a:pt x="1623" y="668"/>
                    </a:lnTo>
                    <a:lnTo>
                      <a:pt x="1628" y="651"/>
                    </a:lnTo>
                    <a:lnTo>
                      <a:pt x="1639" y="648"/>
                    </a:lnTo>
                    <a:lnTo>
                      <a:pt x="1637" y="667"/>
                    </a:lnTo>
                    <a:lnTo>
                      <a:pt x="1648" y="667"/>
                    </a:lnTo>
                    <a:lnTo>
                      <a:pt x="1655" y="662"/>
                    </a:lnTo>
                    <a:lnTo>
                      <a:pt x="1667" y="644"/>
                    </a:lnTo>
                    <a:lnTo>
                      <a:pt x="1678" y="636"/>
                    </a:lnTo>
                    <a:lnTo>
                      <a:pt x="1691" y="636"/>
                    </a:lnTo>
                    <a:lnTo>
                      <a:pt x="1696" y="626"/>
                    </a:lnTo>
                    <a:lnTo>
                      <a:pt x="1703" y="639"/>
                    </a:lnTo>
                    <a:lnTo>
                      <a:pt x="1701" y="646"/>
                    </a:lnTo>
                    <a:lnTo>
                      <a:pt x="1707" y="650"/>
                    </a:lnTo>
                    <a:lnTo>
                      <a:pt x="1709" y="645"/>
                    </a:lnTo>
                    <a:lnTo>
                      <a:pt x="1713" y="655"/>
                    </a:lnTo>
                    <a:lnTo>
                      <a:pt x="1715" y="658"/>
                    </a:lnTo>
                    <a:lnTo>
                      <a:pt x="1715" y="667"/>
                    </a:lnTo>
                    <a:lnTo>
                      <a:pt x="1713" y="667"/>
                    </a:lnTo>
                    <a:lnTo>
                      <a:pt x="1730" y="673"/>
                    </a:lnTo>
                    <a:lnTo>
                      <a:pt x="1729" y="667"/>
                    </a:lnTo>
                    <a:lnTo>
                      <a:pt x="1757" y="667"/>
                    </a:lnTo>
                    <a:lnTo>
                      <a:pt x="1755" y="675"/>
                    </a:lnTo>
                    <a:lnTo>
                      <a:pt x="1757" y="682"/>
                    </a:lnTo>
                    <a:lnTo>
                      <a:pt x="1755" y="687"/>
                    </a:lnTo>
                    <a:lnTo>
                      <a:pt x="1760" y="695"/>
                    </a:lnTo>
                    <a:lnTo>
                      <a:pt x="1757" y="707"/>
                    </a:lnTo>
                    <a:lnTo>
                      <a:pt x="1763" y="715"/>
                    </a:lnTo>
                    <a:lnTo>
                      <a:pt x="1763" y="709"/>
                    </a:lnTo>
                    <a:lnTo>
                      <a:pt x="1764" y="714"/>
                    </a:lnTo>
                    <a:lnTo>
                      <a:pt x="1769" y="701"/>
                    </a:lnTo>
                    <a:lnTo>
                      <a:pt x="1771" y="683"/>
                    </a:lnTo>
                    <a:lnTo>
                      <a:pt x="1776" y="685"/>
                    </a:lnTo>
                    <a:lnTo>
                      <a:pt x="1776" y="695"/>
                    </a:lnTo>
                    <a:lnTo>
                      <a:pt x="1779" y="695"/>
                    </a:lnTo>
                    <a:lnTo>
                      <a:pt x="1777" y="705"/>
                    </a:lnTo>
                    <a:lnTo>
                      <a:pt x="1777" y="715"/>
                    </a:lnTo>
                    <a:lnTo>
                      <a:pt x="1784" y="718"/>
                    </a:lnTo>
                    <a:lnTo>
                      <a:pt x="1789" y="711"/>
                    </a:lnTo>
                    <a:lnTo>
                      <a:pt x="1796" y="727"/>
                    </a:lnTo>
                    <a:lnTo>
                      <a:pt x="1806" y="727"/>
                    </a:lnTo>
                    <a:lnTo>
                      <a:pt x="1810" y="737"/>
                    </a:lnTo>
                    <a:lnTo>
                      <a:pt x="1817" y="755"/>
                    </a:lnTo>
                    <a:lnTo>
                      <a:pt x="1809" y="764"/>
                    </a:lnTo>
                    <a:lnTo>
                      <a:pt x="1801" y="761"/>
                    </a:lnTo>
                    <a:lnTo>
                      <a:pt x="1791" y="768"/>
                    </a:lnTo>
                    <a:lnTo>
                      <a:pt x="1788" y="764"/>
                    </a:lnTo>
                    <a:lnTo>
                      <a:pt x="1790" y="774"/>
                    </a:lnTo>
                    <a:lnTo>
                      <a:pt x="1801" y="790"/>
                    </a:lnTo>
                    <a:lnTo>
                      <a:pt x="1812" y="804"/>
                    </a:lnTo>
                    <a:lnTo>
                      <a:pt x="1820" y="808"/>
                    </a:lnTo>
                    <a:lnTo>
                      <a:pt x="1821" y="788"/>
                    </a:lnTo>
                    <a:lnTo>
                      <a:pt x="1826" y="787"/>
                    </a:lnTo>
                    <a:lnTo>
                      <a:pt x="1834" y="793"/>
                    </a:lnTo>
                    <a:lnTo>
                      <a:pt x="1843" y="782"/>
                    </a:lnTo>
                    <a:lnTo>
                      <a:pt x="1852" y="785"/>
                    </a:lnTo>
                    <a:lnTo>
                      <a:pt x="1841" y="765"/>
                    </a:lnTo>
                    <a:lnTo>
                      <a:pt x="1850" y="758"/>
                    </a:lnTo>
                    <a:lnTo>
                      <a:pt x="1849" y="755"/>
                    </a:lnTo>
                    <a:lnTo>
                      <a:pt x="1841" y="755"/>
                    </a:lnTo>
                    <a:lnTo>
                      <a:pt x="1834" y="743"/>
                    </a:lnTo>
                    <a:lnTo>
                      <a:pt x="1831" y="727"/>
                    </a:lnTo>
                    <a:lnTo>
                      <a:pt x="1822" y="716"/>
                    </a:lnTo>
                    <a:lnTo>
                      <a:pt x="1827" y="712"/>
                    </a:lnTo>
                    <a:lnTo>
                      <a:pt x="1827" y="695"/>
                    </a:lnTo>
                    <a:lnTo>
                      <a:pt x="1822" y="690"/>
                    </a:lnTo>
                    <a:lnTo>
                      <a:pt x="1822" y="683"/>
                    </a:lnTo>
                    <a:lnTo>
                      <a:pt x="1809" y="675"/>
                    </a:lnTo>
                    <a:lnTo>
                      <a:pt x="1804" y="667"/>
                    </a:lnTo>
                    <a:lnTo>
                      <a:pt x="1812" y="650"/>
                    </a:lnTo>
                    <a:lnTo>
                      <a:pt x="1818" y="651"/>
                    </a:lnTo>
                    <a:lnTo>
                      <a:pt x="1821" y="644"/>
                    </a:lnTo>
                    <a:lnTo>
                      <a:pt x="1827" y="640"/>
                    </a:lnTo>
                    <a:lnTo>
                      <a:pt x="1820" y="637"/>
                    </a:lnTo>
                    <a:lnTo>
                      <a:pt x="1826" y="623"/>
                    </a:lnTo>
                    <a:lnTo>
                      <a:pt x="1839" y="623"/>
                    </a:lnTo>
                    <a:lnTo>
                      <a:pt x="1852" y="614"/>
                    </a:lnTo>
                    <a:lnTo>
                      <a:pt x="1853" y="609"/>
                    </a:lnTo>
                    <a:lnTo>
                      <a:pt x="1853" y="615"/>
                    </a:lnTo>
                    <a:lnTo>
                      <a:pt x="1876" y="613"/>
                    </a:lnTo>
                    <a:lnTo>
                      <a:pt x="1875" y="601"/>
                    </a:lnTo>
                    <a:lnTo>
                      <a:pt x="1884" y="597"/>
                    </a:lnTo>
                    <a:lnTo>
                      <a:pt x="1895" y="599"/>
                    </a:lnTo>
                    <a:lnTo>
                      <a:pt x="1893" y="582"/>
                    </a:lnTo>
                    <a:lnTo>
                      <a:pt x="1897" y="578"/>
                    </a:lnTo>
                    <a:lnTo>
                      <a:pt x="1901" y="591"/>
                    </a:lnTo>
                    <a:lnTo>
                      <a:pt x="1907" y="575"/>
                    </a:lnTo>
                    <a:lnTo>
                      <a:pt x="1912" y="569"/>
                    </a:lnTo>
                    <a:lnTo>
                      <a:pt x="1909" y="559"/>
                    </a:lnTo>
                    <a:lnTo>
                      <a:pt x="1924" y="553"/>
                    </a:lnTo>
                    <a:lnTo>
                      <a:pt x="1918" y="550"/>
                    </a:lnTo>
                    <a:lnTo>
                      <a:pt x="1925" y="542"/>
                    </a:lnTo>
                    <a:lnTo>
                      <a:pt x="1925" y="533"/>
                    </a:lnTo>
                    <a:lnTo>
                      <a:pt x="1918" y="537"/>
                    </a:lnTo>
                    <a:lnTo>
                      <a:pt x="1916" y="533"/>
                    </a:lnTo>
                    <a:lnTo>
                      <a:pt x="1884" y="545"/>
                    </a:lnTo>
                    <a:lnTo>
                      <a:pt x="1891" y="555"/>
                    </a:lnTo>
                    <a:lnTo>
                      <a:pt x="1875" y="558"/>
                    </a:lnTo>
                    <a:lnTo>
                      <a:pt x="1882" y="575"/>
                    </a:lnTo>
                    <a:lnTo>
                      <a:pt x="1884" y="566"/>
                    </a:lnTo>
                    <a:lnTo>
                      <a:pt x="1884" y="585"/>
                    </a:lnTo>
                    <a:lnTo>
                      <a:pt x="1881" y="590"/>
                    </a:lnTo>
                    <a:lnTo>
                      <a:pt x="1877" y="583"/>
                    </a:lnTo>
                    <a:lnTo>
                      <a:pt x="1880" y="578"/>
                    </a:lnTo>
                    <a:lnTo>
                      <a:pt x="1875" y="581"/>
                    </a:lnTo>
                    <a:lnTo>
                      <a:pt x="1874" y="575"/>
                    </a:lnTo>
                    <a:lnTo>
                      <a:pt x="1863" y="575"/>
                    </a:lnTo>
                    <a:lnTo>
                      <a:pt x="1858" y="577"/>
                    </a:lnTo>
                    <a:lnTo>
                      <a:pt x="1852" y="588"/>
                    </a:lnTo>
                    <a:lnTo>
                      <a:pt x="1849" y="582"/>
                    </a:lnTo>
                    <a:lnTo>
                      <a:pt x="1834" y="581"/>
                    </a:lnTo>
                    <a:lnTo>
                      <a:pt x="1832" y="576"/>
                    </a:lnTo>
                    <a:lnTo>
                      <a:pt x="1818" y="581"/>
                    </a:lnTo>
                    <a:lnTo>
                      <a:pt x="1812" y="587"/>
                    </a:lnTo>
                    <a:lnTo>
                      <a:pt x="1815" y="594"/>
                    </a:lnTo>
                    <a:lnTo>
                      <a:pt x="1822" y="596"/>
                    </a:lnTo>
                    <a:lnTo>
                      <a:pt x="1822" y="601"/>
                    </a:lnTo>
                    <a:lnTo>
                      <a:pt x="1827" y="603"/>
                    </a:lnTo>
                    <a:lnTo>
                      <a:pt x="1817" y="605"/>
                    </a:lnTo>
                    <a:lnTo>
                      <a:pt x="1809" y="612"/>
                    </a:lnTo>
                    <a:lnTo>
                      <a:pt x="1804" y="609"/>
                    </a:lnTo>
                    <a:lnTo>
                      <a:pt x="1810" y="605"/>
                    </a:lnTo>
                    <a:lnTo>
                      <a:pt x="1791" y="608"/>
                    </a:lnTo>
                    <a:lnTo>
                      <a:pt x="1791" y="602"/>
                    </a:lnTo>
                    <a:lnTo>
                      <a:pt x="1783" y="605"/>
                    </a:lnTo>
                    <a:lnTo>
                      <a:pt x="1785" y="597"/>
                    </a:lnTo>
                    <a:lnTo>
                      <a:pt x="1777" y="597"/>
                    </a:lnTo>
                    <a:lnTo>
                      <a:pt x="1779" y="590"/>
                    </a:lnTo>
                    <a:lnTo>
                      <a:pt x="1766" y="594"/>
                    </a:lnTo>
                    <a:lnTo>
                      <a:pt x="1763" y="590"/>
                    </a:lnTo>
                    <a:lnTo>
                      <a:pt x="1764" y="578"/>
                    </a:lnTo>
                    <a:lnTo>
                      <a:pt x="1776" y="564"/>
                    </a:lnTo>
                    <a:lnTo>
                      <a:pt x="1776" y="558"/>
                    </a:lnTo>
                    <a:lnTo>
                      <a:pt x="1783" y="542"/>
                    </a:lnTo>
                    <a:lnTo>
                      <a:pt x="1790" y="537"/>
                    </a:lnTo>
                    <a:lnTo>
                      <a:pt x="1822" y="533"/>
                    </a:lnTo>
                    <a:lnTo>
                      <a:pt x="1846" y="521"/>
                    </a:lnTo>
                    <a:lnTo>
                      <a:pt x="1861" y="516"/>
                    </a:lnTo>
                    <a:lnTo>
                      <a:pt x="1868" y="506"/>
                    </a:lnTo>
                    <a:lnTo>
                      <a:pt x="1882" y="501"/>
                    </a:lnTo>
                    <a:lnTo>
                      <a:pt x="1884" y="492"/>
                    </a:lnTo>
                    <a:lnTo>
                      <a:pt x="1897" y="496"/>
                    </a:lnTo>
                    <a:lnTo>
                      <a:pt x="1907" y="486"/>
                    </a:lnTo>
                    <a:lnTo>
                      <a:pt x="1916" y="492"/>
                    </a:lnTo>
                    <a:lnTo>
                      <a:pt x="1919" y="497"/>
                    </a:lnTo>
                    <a:lnTo>
                      <a:pt x="1927" y="499"/>
                    </a:lnTo>
                    <a:lnTo>
                      <a:pt x="1929" y="513"/>
                    </a:lnTo>
                    <a:lnTo>
                      <a:pt x="1944" y="522"/>
                    </a:lnTo>
                    <a:lnTo>
                      <a:pt x="1936" y="528"/>
                    </a:lnTo>
                    <a:lnTo>
                      <a:pt x="1944" y="537"/>
                    </a:lnTo>
                    <a:lnTo>
                      <a:pt x="1945" y="547"/>
                    </a:lnTo>
                    <a:lnTo>
                      <a:pt x="1954" y="551"/>
                    </a:lnTo>
                    <a:lnTo>
                      <a:pt x="1954" y="558"/>
                    </a:lnTo>
                    <a:lnTo>
                      <a:pt x="1945" y="558"/>
                    </a:lnTo>
                    <a:lnTo>
                      <a:pt x="1939" y="560"/>
                    </a:lnTo>
                    <a:lnTo>
                      <a:pt x="1939" y="565"/>
                    </a:lnTo>
                    <a:lnTo>
                      <a:pt x="1945" y="564"/>
                    </a:lnTo>
                    <a:lnTo>
                      <a:pt x="1954" y="575"/>
                    </a:lnTo>
                    <a:lnTo>
                      <a:pt x="1960" y="577"/>
                    </a:lnTo>
                    <a:lnTo>
                      <a:pt x="1962" y="582"/>
                    </a:lnTo>
                    <a:lnTo>
                      <a:pt x="1971" y="593"/>
                    </a:lnTo>
                    <a:lnTo>
                      <a:pt x="1989" y="597"/>
                    </a:lnTo>
                    <a:lnTo>
                      <a:pt x="1988" y="599"/>
                    </a:lnTo>
                    <a:lnTo>
                      <a:pt x="1989" y="608"/>
                    </a:lnTo>
                    <a:lnTo>
                      <a:pt x="1989" y="618"/>
                    </a:lnTo>
                    <a:lnTo>
                      <a:pt x="1999" y="625"/>
                    </a:lnTo>
                    <a:lnTo>
                      <a:pt x="2006" y="624"/>
                    </a:lnTo>
                    <a:lnTo>
                      <a:pt x="2020" y="630"/>
                    </a:lnTo>
                    <a:lnTo>
                      <a:pt x="2030" y="624"/>
                    </a:lnTo>
                    <a:lnTo>
                      <a:pt x="2038" y="628"/>
                    </a:lnTo>
                    <a:lnTo>
                      <a:pt x="2038" y="619"/>
                    </a:lnTo>
                    <a:lnTo>
                      <a:pt x="2046" y="624"/>
                    </a:lnTo>
                    <a:lnTo>
                      <a:pt x="2051" y="615"/>
                    </a:lnTo>
                    <a:lnTo>
                      <a:pt x="2051" y="605"/>
                    </a:lnTo>
                    <a:lnTo>
                      <a:pt x="2068" y="613"/>
                    </a:lnTo>
                    <a:lnTo>
                      <a:pt x="2068" y="630"/>
                    </a:lnTo>
                    <a:lnTo>
                      <a:pt x="2083" y="645"/>
                    </a:lnTo>
                    <a:lnTo>
                      <a:pt x="2090" y="650"/>
                    </a:lnTo>
                    <a:lnTo>
                      <a:pt x="2099" y="667"/>
                    </a:lnTo>
                    <a:lnTo>
                      <a:pt x="2106" y="667"/>
                    </a:lnTo>
                    <a:lnTo>
                      <a:pt x="2121" y="678"/>
                    </a:lnTo>
                    <a:lnTo>
                      <a:pt x="2129" y="677"/>
                    </a:lnTo>
                    <a:lnTo>
                      <a:pt x="2129" y="668"/>
                    </a:lnTo>
                    <a:lnTo>
                      <a:pt x="2137" y="669"/>
                    </a:lnTo>
                    <a:lnTo>
                      <a:pt x="2139" y="667"/>
                    </a:lnTo>
                    <a:lnTo>
                      <a:pt x="2148" y="673"/>
                    </a:lnTo>
                    <a:lnTo>
                      <a:pt x="2150" y="669"/>
                    </a:lnTo>
                    <a:lnTo>
                      <a:pt x="2164" y="677"/>
                    </a:lnTo>
                    <a:lnTo>
                      <a:pt x="2182" y="667"/>
                    </a:lnTo>
                    <a:lnTo>
                      <a:pt x="2204" y="673"/>
                    </a:lnTo>
                    <a:lnTo>
                      <a:pt x="2221" y="667"/>
                    </a:lnTo>
                    <a:lnTo>
                      <a:pt x="2230" y="655"/>
                    </a:lnTo>
                    <a:lnTo>
                      <a:pt x="2267" y="660"/>
                    </a:lnTo>
                    <a:lnTo>
                      <a:pt x="2275" y="657"/>
                    </a:lnTo>
                    <a:lnTo>
                      <a:pt x="2290" y="671"/>
                    </a:lnTo>
                    <a:lnTo>
                      <a:pt x="2293" y="668"/>
                    </a:lnTo>
                    <a:lnTo>
                      <a:pt x="2300" y="667"/>
                    </a:lnTo>
                    <a:lnTo>
                      <a:pt x="2300" y="673"/>
                    </a:lnTo>
                    <a:lnTo>
                      <a:pt x="2322" y="667"/>
                    </a:lnTo>
                    <a:lnTo>
                      <a:pt x="2337" y="667"/>
                    </a:lnTo>
                    <a:lnTo>
                      <a:pt x="2328" y="655"/>
                    </a:lnTo>
                    <a:lnTo>
                      <a:pt x="2328" y="650"/>
                    </a:lnTo>
                    <a:lnTo>
                      <a:pt x="2321" y="640"/>
                    </a:lnTo>
                    <a:lnTo>
                      <a:pt x="2317" y="630"/>
                    </a:lnTo>
                    <a:lnTo>
                      <a:pt x="2322" y="623"/>
                    </a:lnTo>
                    <a:lnTo>
                      <a:pt x="2328" y="623"/>
                    </a:lnTo>
                    <a:lnTo>
                      <a:pt x="2331" y="625"/>
                    </a:lnTo>
                    <a:lnTo>
                      <a:pt x="2336" y="636"/>
                    </a:lnTo>
                    <a:lnTo>
                      <a:pt x="2342" y="641"/>
                    </a:lnTo>
                    <a:lnTo>
                      <a:pt x="2342" y="655"/>
                    </a:lnTo>
                    <a:lnTo>
                      <a:pt x="2349" y="667"/>
                    </a:lnTo>
                    <a:lnTo>
                      <a:pt x="2359" y="669"/>
                    </a:lnTo>
                    <a:lnTo>
                      <a:pt x="2364" y="678"/>
                    </a:lnTo>
                    <a:lnTo>
                      <a:pt x="2377" y="683"/>
                    </a:lnTo>
                    <a:lnTo>
                      <a:pt x="2384" y="689"/>
                    </a:lnTo>
                    <a:lnTo>
                      <a:pt x="2396" y="688"/>
                    </a:lnTo>
                    <a:lnTo>
                      <a:pt x="2404" y="677"/>
                    </a:lnTo>
                    <a:lnTo>
                      <a:pt x="2403" y="641"/>
                    </a:lnTo>
                    <a:lnTo>
                      <a:pt x="2398" y="641"/>
                    </a:lnTo>
                    <a:lnTo>
                      <a:pt x="2397" y="650"/>
                    </a:lnTo>
                    <a:lnTo>
                      <a:pt x="2390" y="650"/>
                    </a:lnTo>
                    <a:lnTo>
                      <a:pt x="2390" y="641"/>
                    </a:lnTo>
                    <a:lnTo>
                      <a:pt x="2385" y="636"/>
                    </a:lnTo>
                    <a:lnTo>
                      <a:pt x="2364" y="637"/>
                    </a:lnTo>
                    <a:lnTo>
                      <a:pt x="2359" y="646"/>
                    </a:lnTo>
                    <a:lnTo>
                      <a:pt x="2360" y="650"/>
                    </a:lnTo>
                    <a:lnTo>
                      <a:pt x="2361" y="658"/>
                    </a:lnTo>
                    <a:lnTo>
                      <a:pt x="2354" y="656"/>
                    </a:lnTo>
                    <a:lnTo>
                      <a:pt x="2348" y="636"/>
                    </a:lnTo>
                    <a:lnTo>
                      <a:pt x="2339" y="624"/>
                    </a:lnTo>
                    <a:lnTo>
                      <a:pt x="2334" y="614"/>
                    </a:lnTo>
                    <a:lnTo>
                      <a:pt x="2342" y="619"/>
                    </a:lnTo>
                    <a:lnTo>
                      <a:pt x="2342" y="605"/>
                    </a:lnTo>
                    <a:lnTo>
                      <a:pt x="2331" y="596"/>
                    </a:lnTo>
                    <a:lnTo>
                      <a:pt x="2331" y="590"/>
                    </a:lnTo>
                    <a:lnTo>
                      <a:pt x="2321" y="575"/>
                    </a:lnTo>
                    <a:lnTo>
                      <a:pt x="2328" y="575"/>
                    </a:lnTo>
                    <a:lnTo>
                      <a:pt x="2334" y="583"/>
                    </a:lnTo>
                    <a:lnTo>
                      <a:pt x="2339" y="578"/>
                    </a:lnTo>
                    <a:lnTo>
                      <a:pt x="2339" y="575"/>
                    </a:lnTo>
                    <a:lnTo>
                      <a:pt x="2349" y="575"/>
                    </a:lnTo>
                    <a:lnTo>
                      <a:pt x="2353" y="581"/>
                    </a:lnTo>
                    <a:lnTo>
                      <a:pt x="2374" y="577"/>
                    </a:lnTo>
                    <a:lnTo>
                      <a:pt x="2374" y="575"/>
                    </a:lnTo>
                    <a:lnTo>
                      <a:pt x="2358" y="554"/>
                    </a:lnTo>
                    <a:lnTo>
                      <a:pt x="2365" y="551"/>
                    </a:lnTo>
                    <a:lnTo>
                      <a:pt x="2377" y="554"/>
                    </a:lnTo>
                    <a:lnTo>
                      <a:pt x="2379" y="562"/>
                    </a:lnTo>
                    <a:lnTo>
                      <a:pt x="2390" y="575"/>
                    </a:lnTo>
                    <a:lnTo>
                      <a:pt x="2385" y="559"/>
                    </a:lnTo>
                    <a:lnTo>
                      <a:pt x="2398" y="560"/>
                    </a:lnTo>
                    <a:lnTo>
                      <a:pt x="2404" y="575"/>
                    </a:lnTo>
                    <a:lnTo>
                      <a:pt x="2420" y="582"/>
                    </a:lnTo>
                    <a:lnTo>
                      <a:pt x="2414" y="590"/>
                    </a:lnTo>
                    <a:lnTo>
                      <a:pt x="2422" y="594"/>
                    </a:lnTo>
                    <a:lnTo>
                      <a:pt x="2439" y="587"/>
                    </a:lnTo>
                    <a:lnTo>
                      <a:pt x="2439" y="594"/>
                    </a:lnTo>
                    <a:lnTo>
                      <a:pt x="2434" y="605"/>
                    </a:lnTo>
                    <a:lnTo>
                      <a:pt x="2433" y="615"/>
                    </a:lnTo>
                    <a:lnTo>
                      <a:pt x="2427" y="623"/>
                    </a:lnTo>
                    <a:lnTo>
                      <a:pt x="2431" y="628"/>
                    </a:lnTo>
                    <a:lnTo>
                      <a:pt x="2439" y="624"/>
                    </a:lnTo>
                    <a:lnTo>
                      <a:pt x="2443" y="631"/>
                    </a:lnTo>
                    <a:lnTo>
                      <a:pt x="2443" y="612"/>
                    </a:lnTo>
                    <a:lnTo>
                      <a:pt x="2466" y="596"/>
                    </a:lnTo>
                    <a:lnTo>
                      <a:pt x="2467" y="597"/>
                    </a:lnTo>
                    <a:lnTo>
                      <a:pt x="2466" y="607"/>
                    </a:lnTo>
                    <a:lnTo>
                      <a:pt x="2467" y="619"/>
                    </a:lnTo>
                    <a:lnTo>
                      <a:pt x="2466" y="636"/>
                    </a:lnTo>
                    <a:lnTo>
                      <a:pt x="2460" y="650"/>
                    </a:lnTo>
                    <a:lnTo>
                      <a:pt x="2459" y="668"/>
                    </a:lnTo>
                    <a:lnTo>
                      <a:pt x="2466" y="683"/>
                    </a:lnTo>
                    <a:lnTo>
                      <a:pt x="2446" y="695"/>
                    </a:lnTo>
                    <a:lnTo>
                      <a:pt x="2451" y="712"/>
                    </a:lnTo>
                    <a:lnTo>
                      <a:pt x="2466" y="711"/>
                    </a:lnTo>
                    <a:lnTo>
                      <a:pt x="2466" y="736"/>
                    </a:lnTo>
                    <a:lnTo>
                      <a:pt x="2482" y="720"/>
                    </a:lnTo>
                    <a:lnTo>
                      <a:pt x="2486" y="727"/>
                    </a:lnTo>
                    <a:lnTo>
                      <a:pt x="2495" y="718"/>
                    </a:lnTo>
                    <a:lnTo>
                      <a:pt x="2495" y="727"/>
                    </a:lnTo>
                    <a:lnTo>
                      <a:pt x="2489" y="733"/>
                    </a:lnTo>
                    <a:lnTo>
                      <a:pt x="2494" y="743"/>
                    </a:lnTo>
                    <a:lnTo>
                      <a:pt x="2504" y="744"/>
                    </a:lnTo>
                    <a:lnTo>
                      <a:pt x="2509" y="727"/>
                    </a:lnTo>
                    <a:lnTo>
                      <a:pt x="2504" y="711"/>
                    </a:lnTo>
                    <a:lnTo>
                      <a:pt x="2506" y="695"/>
                    </a:lnTo>
                    <a:lnTo>
                      <a:pt x="2502" y="682"/>
                    </a:lnTo>
                    <a:lnTo>
                      <a:pt x="2488" y="673"/>
                    </a:lnTo>
                    <a:lnTo>
                      <a:pt x="2488" y="667"/>
                    </a:lnTo>
                    <a:lnTo>
                      <a:pt x="2495" y="636"/>
                    </a:lnTo>
                    <a:lnTo>
                      <a:pt x="2492" y="631"/>
                    </a:lnTo>
                    <a:lnTo>
                      <a:pt x="2489" y="620"/>
                    </a:lnTo>
                    <a:lnTo>
                      <a:pt x="2495" y="620"/>
                    </a:lnTo>
                    <a:lnTo>
                      <a:pt x="2500" y="618"/>
                    </a:lnTo>
                    <a:lnTo>
                      <a:pt x="2504" y="620"/>
                    </a:lnTo>
                    <a:lnTo>
                      <a:pt x="2506" y="625"/>
                    </a:lnTo>
                    <a:lnTo>
                      <a:pt x="2510" y="623"/>
                    </a:lnTo>
                    <a:lnTo>
                      <a:pt x="2521" y="621"/>
                    </a:lnTo>
                    <a:lnTo>
                      <a:pt x="2533" y="628"/>
                    </a:lnTo>
                    <a:lnTo>
                      <a:pt x="2540" y="625"/>
                    </a:lnTo>
                    <a:lnTo>
                      <a:pt x="2545" y="613"/>
                    </a:lnTo>
                    <a:lnTo>
                      <a:pt x="2549" y="607"/>
                    </a:lnTo>
                    <a:lnTo>
                      <a:pt x="2563" y="599"/>
                    </a:lnTo>
                    <a:lnTo>
                      <a:pt x="2563" y="590"/>
                    </a:lnTo>
                    <a:lnTo>
                      <a:pt x="2569" y="574"/>
                    </a:lnTo>
                    <a:lnTo>
                      <a:pt x="2595" y="555"/>
                    </a:lnTo>
                    <a:lnTo>
                      <a:pt x="2602" y="544"/>
                    </a:lnTo>
                    <a:lnTo>
                      <a:pt x="2591" y="542"/>
                    </a:lnTo>
                    <a:lnTo>
                      <a:pt x="2594" y="520"/>
                    </a:lnTo>
                    <a:lnTo>
                      <a:pt x="2592" y="506"/>
                    </a:lnTo>
                    <a:lnTo>
                      <a:pt x="2589" y="491"/>
                    </a:lnTo>
                    <a:lnTo>
                      <a:pt x="2576" y="483"/>
                    </a:lnTo>
                    <a:lnTo>
                      <a:pt x="2575" y="491"/>
                    </a:lnTo>
                    <a:lnTo>
                      <a:pt x="2573" y="499"/>
                    </a:lnTo>
                    <a:lnTo>
                      <a:pt x="2572" y="508"/>
                    </a:lnTo>
                    <a:lnTo>
                      <a:pt x="2579" y="505"/>
                    </a:lnTo>
                    <a:lnTo>
                      <a:pt x="2583" y="497"/>
                    </a:lnTo>
                    <a:lnTo>
                      <a:pt x="2570" y="522"/>
                    </a:lnTo>
                    <a:lnTo>
                      <a:pt x="2551" y="528"/>
                    </a:lnTo>
                    <a:lnTo>
                      <a:pt x="2538" y="526"/>
                    </a:lnTo>
                    <a:lnTo>
                      <a:pt x="2542" y="516"/>
                    </a:lnTo>
                    <a:lnTo>
                      <a:pt x="2543" y="494"/>
                    </a:lnTo>
                    <a:lnTo>
                      <a:pt x="2547" y="491"/>
                    </a:lnTo>
                    <a:lnTo>
                      <a:pt x="2554" y="492"/>
                    </a:lnTo>
                    <a:lnTo>
                      <a:pt x="2563" y="472"/>
                    </a:lnTo>
                    <a:lnTo>
                      <a:pt x="2563" y="462"/>
                    </a:lnTo>
                    <a:lnTo>
                      <a:pt x="2557" y="465"/>
                    </a:lnTo>
                    <a:lnTo>
                      <a:pt x="2557" y="463"/>
                    </a:lnTo>
                    <a:lnTo>
                      <a:pt x="2558" y="449"/>
                    </a:lnTo>
                    <a:lnTo>
                      <a:pt x="2567" y="432"/>
                    </a:lnTo>
                    <a:lnTo>
                      <a:pt x="2586" y="425"/>
                    </a:lnTo>
                    <a:lnTo>
                      <a:pt x="2589" y="421"/>
                    </a:lnTo>
                    <a:lnTo>
                      <a:pt x="2581" y="436"/>
                    </a:lnTo>
                    <a:lnTo>
                      <a:pt x="2581" y="451"/>
                    </a:lnTo>
                    <a:lnTo>
                      <a:pt x="2585" y="458"/>
                    </a:lnTo>
                    <a:lnTo>
                      <a:pt x="2595" y="445"/>
                    </a:lnTo>
                    <a:lnTo>
                      <a:pt x="2599" y="427"/>
                    </a:lnTo>
                    <a:lnTo>
                      <a:pt x="2594" y="408"/>
                    </a:lnTo>
                    <a:lnTo>
                      <a:pt x="2583" y="408"/>
                    </a:lnTo>
                    <a:lnTo>
                      <a:pt x="2569" y="420"/>
                    </a:lnTo>
                    <a:lnTo>
                      <a:pt x="2556" y="418"/>
                    </a:lnTo>
                    <a:lnTo>
                      <a:pt x="2542" y="391"/>
                    </a:lnTo>
                    <a:lnTo>
                      <a:pt x="2536" y="386"/>
                    </a:lnTo>
                    <a:lnTo>
                      <a:pt x="2537" y="394"/>
                    </a:lnTo>
                    <a:lnTo>
                      <a:pt x="2532" y="399"/>
                    </a:lnTo>
                    <a:lnTo>
                      <a:pt x="2524" y="392"/>
                    </a:lnTo>
                    <a:lnTo>
                      <a:pt x="2524" y="387"/>
                    </a:lnTo>
                    <a:lnTo>
                      <a:pt x="2508" y="379"/>
                    </a:lnTo>
                    <a:lnTo>
                      <a:pt x="2505" y="372"/>
                    </a:lnTo>
                    <a:lnTo>
                      <a:pt x="2505" y="367"/>
                    </a:lnTo>
                    <a:lnTo>
                      <a:pt x="2479" y="370"/>
                    </a:lnTo>
                    <a:lnTo>
                      <a:pt x="2465" y="360"/>
                    </a:lnTo>
                    <a:lnTo>
                      <a:pt x="2461" y="352"/>
                    </a:lnTo>
                    <a:lnTo>
                      <a:pt x="2465" y="345"/>
                    </a:lnTo>
                    <a:lnTo>
                      <a:pt x="2447" y="336"/>
                    </a:lnTo>
                    <a:lnTo>
                      <a:pt x="2445" y="328"/>
                    </a:lnTo>
                    <a:lnTo>
                      <a:pt x="2436" y="318"/>
                    </a:lnTo>
                    <a:lnTo>
                      <a:pt x="2434" y="290"/>
                    </a:lnTo>
                    <a:lnTo>
                      <a:pt x="2434" y="275"/>
                    </a:lnTo>
                    <a:lnTo>
                      <a:pt x="2435" y="266"/>
                    </a:lnTo>
                    <a:lnTo>
                      <a:pt x="2441" y="262"/>
                    </a:lnTo>
                    <a:lnTo>
                      <a:pt x="2445" y="262"/>
                    </a:lnTo>
                    <a:lnTo>
                      <a:pt x="2456" y="236"/>
                    </a:lnTo>
                    <a:lnTo>
                      <a:pt x="2459" y="236"/>
                    </a:lnTo>
                    <a:lnTo>
                      <a:pt x="2461" y="242"/>
                    </a:lnTo>
                    <a:lnTo>
                      <a:pt x="2465" y="237"/>
                    </a:lnTo>
                    <a:lnTo>
                      <a:pt x="2466" y="222"/>
                    </a:lnTo>
                    <a:lnTo>
                      <a:pt x="2461" y="227"/>
                    </a:lnTo>
                    <a:lnTo>
                      <a:pt x="2452" y="204"/>
                    </a:lnTo>
                    <a:lnTo>
                      <a:pt x="2444" y="194"/>
                    </a:lnTo>
                    <a:lnTo>
                      <a:pt x="2444" y="184"/>
                    </a:lnTo>
                    <a:lnTo>
                      <a:pt x="2445" y="171"/>
                    </a:lnTo>
                    <a:lnTo>
                      <a:pt x="2452" y="156"/>
                    </a:lnTo>
                    <a:lnTo>
                      <a:pt x="2449" y="156"/>
                    </a:lnTo>
                    <a:lnTo>
                      <a:pt x="2450" y="145"/>
                    </a:lnTo>
                    <a:lnTo>
                      <a:pt x="2451" y="137"/>
                    </a:lnTo>
                    <a:lnTo>
                      <a:pt x="2451" y="122"/>
                    </a:lnTo>
                    <a:lnTo>
                      <a:pt x="2455" y="117"/>
                    </a:lnTo>
                    <a:lnTo>
                      <a:pt x="2460" y="118"/>
                    </a:lnTo>
                    <a:lnTo>
                      <a:pt x="2461" y="114"/>
                    </a:lnTo>
                    <a:lnTo>
                      <a:pt x="2462" y="106"/>
                    </a:lnTo>
                    <a:lnTo>
                      <a:pt x="2470" y="101"/>
                    </a:lnTo>
                    <a:lnTo>
                      <a:pt x="2488" y="124"/>
                    </a:lnTo>
                    <a:lnTo>
                      <a:pt x="2492" y="123"/>
                    </a:lnTo>
                    <a:lnTo>
                      <a:pt x="2495" y="107"/>
                    </a:lnTo>
                    <a:lnTo>
                      <a:pt x="2493" y="86"/>
                    </a:lnTo>
                    <a:lnTo>
                      <a:pt x="2487" y="85"/>
                    </a:lnTo>
                    <a:lnTo>
                      <a:pt x="2481" y="79"/>
                    </a:lnTo>
                    <a:lnTo>
                      <a:pt x="2479" y="67"/>
                    </a:lnTo>
                    <a:lnTo>
                      <a:pt x="2488" y="52"/>
                    </a:lnTo>
                    <a:lnTo>
                      <a:pt x="2502" y="36"/>
                    </a:lnTo>
                    <a:lnTo>
                      <a:pt x="2505" y="26"/>
                    </a:lnTo>
                    <a:lnTo>
                      <a:pt x="2506" y="16"/>
                    </a:lnTo>
                    <a:lnTo>
                      <a:pt x="2513" y="2"/>
                    </a:lnTo>
                    <a:lnTo>
                      <a:pt x="2522" y="0"/>
                    </a:lnTo>
                    <a:lnTo>
                      <a:pt x="2531" y="2"/>
                    </a:lnTo>
                    <a:lnTo>
                      <a:pt x="2541" y="0"/>
                    </a:lnTo>
                    <a:lnTo>
                      <a:pt x="2551" y="10"/>
                    </a:lnTo>
                    <a:lnTo>
                      <a:pt x="2549" y="18"/>
                    </a:lnTo>
                    <a:lnTo>
                      <a:pt x="2546" y="22"/>
                    </a:lnTo>
                    <a:lnTo>
                      <a:pt x="2545" y="32"/>
                    </a:lnTo>
                    <a:lnTo>
                      <a:pt x="2546" y="38"/>
                    </a:lnTo>
                    <a:lnTo>
                      <a:pt x="2554" y="32"/>
                    </a:lnTo>
                    <a:lnTo>
                      <a:pt x="2554" y="49"/>
                    </a:lnTo>
                    <a:lnTo>
                      <a:pt x="2564" y="40"/>
                    </a:lnTo>
                    <a:lnTo>
                      <a:pt x="2567" y="32"/>
                    </a:lnTo>
                    <a:lnTo>
                      <a:pt x="2576" y="44"/>
                    </a:lnTo>
                    <a:lnTo>
                      <a:pt x="2594" y="37"/>
                    </a:lnTo>
                    <a:lnTo>
                      <a:pt x="2594" y="47"/>
                    </a:lnTo>
                    <a:lnTo>
                      <a:pt x="2590" y="63"/>
                    </a:lnTo>
                    <a:lnTo>
                      <a:pt x="2595" y="75"/>
                    </a:lnTo>
                    <a:lnTo>
                      <a:pt x="2605" y="76"/>
                    </a:lnTo>
                    <a:lnTo>
                      <a:pt x="2632" y="115"/>
                    </a:lnTo>
                    <a:lnTo>
                      <a:pt x="2637" y="147"/>
                    </a:lnTo>
                    <a:lnTo>
                      <a:pt x="2638" y="167"/>
                    </a:lnTo>
                    <a:lnTo>
                      <a:pt x="2637" y="190"/>
                    </a:lnTo>
                    <a:lnTo>
                      <a:pt x="2633" y="189"/>
                    </a:lnTo>
                    <a:lnTo>
                      <a:pt x="2634" y="198"/>
                    </a:lnTo>
                    <a:lnTo>
                      <a:pt x="2645" y="201"/>
                    </a:lnTo>
                    <a:lnTo>
                      <a:pt x="2648" y="221"/>
                    </a:lnTo>
                    <a:lnTo>
                      <a:pt x="2662" y="220"/>
                    </a:lnTo>
                    <a:lnTo>
                      <a:pt x="2671" y="230"/>
                    </a:lnTo>
                    <a:lnTo>
                      <a:pt x="2671" y="244"/>
                    </a:lnTo>
                    <a:lnTo>
                      <a:pt x="2672" y="251"/>
                    </a:lnTo>
                    <a:lnTo>
                      <a:pt x="2681" y="264"/>
                    </a:lnTo>
                    <a:lnTo>
                      <a:pt x="2683" y="274"/>
                    </a:lnTo>
                    <a:lnTo>
                      <a:pt x="2685" y="284"/>
                    </a:lnTo>
                    <a:lnTo>
                      <a:pt x="2688" y="284"/>
                    </a:lnTo>
                    <a:lnTo>
                      <a:pt x="2692" y="279"/>
                    </a:lnTo>
                    <a:lnTo>
                      <a:pt x="2693" y="274"/>
                    </a:lnTo>
                    <a:lnTo>
                      <a:pt x="2701" y="280"/>
                    </a:lnTo>
                    <a:lnTo>
                      <a:pt x="2703" y="297"/>
                    </a:lnTo>
                    <a:lnTo>
                      <a:pt x="2709" y="301"/>
                    </a:lnTo>
                    <a:lnTo>
                      <a:pt x="2713" y="308"/>
                    </a:lnTo>
                    <a:lnTo>
                      <a:pt x="2694" y="312"/>
                    </a:lnTo>
                    <a:lnTo>
                      <a:pt x="2671" y="301"/>
                    </a:lnTo>
                    <a:lnTo>
                      <a:pt x="2664" y="302"/>
                    </a:lnTo>
                    <a:lnTo>
                      <a:pt x="2665" y="306"/>
                    </a:lnTo>
                    <a:lnTo>
                      <a:pt x="2665" y="312"/>
                    </a:lnTo>
                    <a:lnTo>
                      <a:pt x="2661" y="316"/>
                    </a:lnTo>
                    <a:lnTo>
                      <a:pt x="2661" y="318"/>
                    </a:lnTo>
                    <a:lnTo>
                      <a:pt x="2680" y="321"/>
                    </a:lnTo>
                    <a:lnTo>
                      <a:pt x="2688" y="334"/>
                    </a:lnTo>
                    <a:lnTo>
                      <a:pt x="2683" y="343"/>
                    </a:lnTo>
                    <a:lnTo>
                      <a:pt x="2676" y="352"/>
                    </a:lnTo>
                    <a:lnTo>
                      <a:pt x="2670" y="352"/>
                    </a:lnTo>
                    <a:lnTo>
                      <a:pt x="2664" y="357"/>
                    </a:lnTo>
                    <a:lnTo>
                      <a:pt x="2658" y="357"/>
                    </a:lnTo>
                    <a:lnTo>
                      <a:pt x="2656" y="364"/>
                    </a:lnTo>
                    <a:lnTo>
                      <a:pt x="2648" y="371"/>
                    </a:lnTo>
                    <a:lnTo>
                      <a:pt x="2650" y="378"/>
                    </a:lnTo>
                    <a:lnTo>
                      <a:pt x="2649" y="381"/>
                    </a:lnTo>
                    <a:lnTo>
                      <a:pt x="2669" y="381"/>
                    </a:lnTo>
                    <a:lnTo>
                      <a:pt x="2673" y="388"/>
                    </a:lnTo>
                    <a:lnTo>
                      <a:pt x="2678" y="402"/>
                    </a:lnTo>
                    <a:lnTo>
                      <a:pt x="2692" y="408"/>
                    </a:lnTo>
                    <a:lnTo>
                      <a:pt x="2705" y="405"/>
                    </a:lnTo>
                    <a:lnTo>
                      <a:pt x="2715" y="391"/>
                    </a:lnTo>
                    <a:lnTo>
                      <a:pt x="2723" y="389"/>
                    </a:lnTo>
                    <a:lnTo>
                      <a:pt x="2724" y="395"/>
                    </a:lnTo>
                    <a:lnTo>
                      <a:pt x="2718" y="404"/>
                    </a:lnTo>
                    <a:lnTo>
                      <a:pt x="2725" y="402"/>
                    </a:lnTo>
                    <a:lnTo>
                      <a:pt x="2731" y="413"/>
                    </a:lnTo>
                    <a:lnTo>
                      <a:pt x="2735" y="409"/>
                    </a:lnTo>
                    <a:lnTo>
                      <a:pt x="2745" y="415"/>
                    </a:lnTo>
                    <a:lnTo>
                      <a:pt x="2748" y="406"/>
                    </a:lnTo>
                    <a:lnTo>
                      <a:pt x="2751" y="421"/>
                    </a:lnTo>
                    <a:lnTo>
                      <a:pt x="2748" y="432"/>
                    </a:lnTo>
                    <a:lnTo>
                      <a:pt x="2744" y="440"/>
                    </a:lnTo>
                    <a:lnTo>
                      <a:pt x="2735" y="430"/>
                    </a:lnTo>
                    <a:lnTo>
                      <a:pt x="2729" y="434"/>
                    </a:lnTo>
                    <a:lnTo>
                      <a:pt x="2720" y="431"/>
                    </a:lnTo>
                    <a:lnTo>
                      <a:pt x="2745" y="465"/>
                    </a:lnTo>
                    <a:lnTo>
                      <a:pt x="2755" y="469"/>
                    </a:lnTo>
                    <a:lnTo>
                      <a:pt x="2756" y="479"/>
                    </a:lnTo>
                    <a:lnTo>
                      <a:pt x="2764" y="494"/>
                    </a:lnTo>
                    <a:lnTo>
                      <a:pt x="2763" y="499"/>
                    </a:lnTo>
                    <a:lnTo>
                      <a:pt x="2773" y="515"/>
                    </a:lnTo>
                    <a:lnTo>
                      <a:pt x="2768" y="531"/>
                    </a:lnTo>
                    <a:lnTo>
                      <a:pt x="2768" y="549"/>
                    </a:lnTo>
                    <a:lnTo>
                      <a:pt x="2766" y="558"/>
                    </a:lnTo>
                    <a:lnTo>
                      <a:pt x="2771" y="574"/>
                    </a:lnTo>
                    <a:lnTo>
                      <a:pt x="2775" y="581"/>
                    </a:lnTo>
                    <a:lnTo>
                      <a:pt x="2779" y="591"/>
                    </a:lnTo>
                    <a:lnTo>
                      <a:pt x="2787" y="581"/>
                    </a:lnTo>
                    <a:lnTo>
                      <a:pt x="2798" y="559"/>
                    </a:lnTo>
                    <a:lnTo>
                      <a:pt x="2798" y="540"/>
                    </a:lnTo>
                    <a:lnTo>
                      <a:pt x="2799" y="535"/>
                    </a:lnTo>
                    <a:lnTo>
                      <a:pt x="2800" y="532"/>
                    </a:lnTo>
                    <a:lnTo>
                      <a:pt x="2806" y="532"/>
                    </a:lnTo>
                    <a:lnTo>
                      <a:pt x="2807" y="513"/>
                    </a:lnTo>
                    <a:lnTo>
                      <a:pt x="2806" y="495"/>
                    </a:lnTo>
                    <a:lnTo>
                      <a:pt x="2806" y="480"/>
                    </a:lnTo>
                    <a:lnTo>
                      <a:pt x="2818" y="465"/>
                    </a:lnTo>
                    <a:lnTo>
                      <a:pt x="2826" y="447"/>
                    </a:lnTo>
                    <a:lnTo>
                      <a:pt x="2837" y="442"/>
                    </a:lnTo>
                    <a:lnTo>
                      <a:pt x="2850" y="443"/>
                    </a:lnTo>
                    <a:lnTo>
                      <a:pt x="2855" y="462"/>
                    </a:lnTo>
                    <a:lnTo>
                      <a:pt x="2866" y="480"/>
                    </a:lnTo>
                    <a:lnTo>
                      <a:pt x="2896" y="505"/>
                    </a:lnTo>
                    <a:lnTo>
                      <a:pt x="2901" y="517"/>
                    </a:lnTo>
                    <a:lnTo>
                      <a:pt x="2907" y="554"/>
                    </a:lnTo>
                    <a:lnTo>
                      <a:pt x="2913" y="575"/>
                    </a:lnTo>
                    <a:lnTo>
                      <a:pt x="2914" y="592"/>
                    </a:lnTo>
                    <a:lnTo>
                      <a:pt x="2906" y="599"/>
                    </a:lnTo>
                    <a:lnTo>
                      <a:pt x="2897" y="597"/>
                    </a:lnTo>
                    <a:lnTo>
                      <a:pt x="2893" y="592"/>
                    </a:lnTo>
                    <a:lnTo>
                      <a:pt x="2893" y="575"/>
                    </a:lnTo>
                    <a:lnTo>
                      <a:pt x="2884" y="598"/>
                    </a:lnTo>
                    <a:lnTo>
                      <a:pt x="2887" y="615"/>
                    </a:lnTo>
                    <a:lnTo>
                      <a:pt x="2884" y="631"/>
                    </a:lnTo>
                    <a:lnTo>
                      <a:pt x="2884" y="641"/>
                    </a:lnTo>
                    <a:lnTo>
                      <a:pt x="2895" y="663"/>
                    </a:lnTo>
                    <a:lnTo>
                      <a:pt x="2900" y="677"/>
                    </a:lnTo>
                    <a:lnTo>
                      <a:pt x="2908" y="689"/>
                    </a:lnTo>
                    <a:lnTo>
                      <a:pt x="2930" y="732"/>
                    </a:lnTo>
                    <a:lnTo>
                      <a:pt x="2936" y="737"/>
                    </a:lnTo>
                    <a:lnTo>
                      <a:pt x="2944" y="746"/>
                    </a:lnTo>
                    <a:lnTo>
                      <a:pt x="2954" y="741"/>
                    </a:lnTo>
                    <a:lnTo>
                      <a:pt x="2955" y="732"/>
                    </a:lnTo>
                    <a:lnTo>
                      <a:pt x="2957" y="721"/>
                    </a:lnTo>
                    <a:lnTo>
                      <a:pt x="2966" y="716"/>
                    </a:lnTo>
                    <a:lnTo>
                      <a:pt x="2971" y="721"/>
                    </a:lnTo>
                    <a:lnTo>
                      <a:pt x="2974" y="715"/>
                    </a:lnTo>
                    <a:lnTo>
                      <a:pt x="2977" y="720"/>
                    </a:lnTo>
                    <a:lnTo>
                      <a:pt x="2983" y="721"/>
                    </a:lnTo>
                    <a:lnTo>
                      <a:pt x="2987" y="699"/>
                    </a:lnTo>
                    <a:lnTo>
                      <a:pt x="2987" y="679"/>
                    </a:lnTo>
                    <a:lnTo>
                      <a:pt x="2988" y="673"/>
                    </a:lnTo>
                    <a:lnTo>
                      <a:pt x="2997" y="653"/>
                    </a:lnTo>
                    <a:lnTo>
                      <a:pt x="3009" y="640"/>
                    </a:lnTo>
                    <a:lnTo>
                      <a:pt x="3020" y="607"/>
                    </a:lnTo>
                    <a:lnTo>
                      <a:pt x="3021" y="592"/>
                    </a:lnTo>
                    <a:lnTo>
                      <a:pt x="3027" y="586"/>
                    </a:lnTo>
                    <a:lnTo>
                      <a:pt x="3030" y="545"/>
                    </a:lnTo>
                    <a:lnTo>
                      <a:pt x="3029" y="538"/>
                    </a:lnTo>
                    <a:lnTo>
                      <a:pt x="3035" y="531"/>
                    </a:lnTo>
                    <a:lnTo>
                      <a:pt x="3047" y="529"/>
                    </a:lnTo>
                    <a:lnTo>
                      <a:pt x="3049" y="523"/>
                    </a:lnTo>
                    <a:lnTo>
                      <a:pt x="3054" y="524"/>
                    </a:lnTo>
                    <a:lnTo>
                      <a:pt x="3064" y="520"/>
                    </a:lnTo>
                    <a:lnTo>
                      <a:pt x="3076" y="524"/>
                    </a:lnTo>
                    <a:lnTo>
                      <a:pt x="3087" y="522"/>
                    </a:lnTo>
                    <a:lnTo>
                      <a:pt x="3083" y="517"/>
                    </a:lnTo>
                    <a:lnTo>
                      <a:pt x="3069" y="515"/>
                    </a:lnTo>
                    <a:lnTo>
                      <a:pt x="3064" y="507"/>
                    </a:lnTo>
                    <a:lnTo>
                      <a:pt x="3068" y="501"/>
                    </a:lnTo>
                    <a:lnTo>
                      <a:pt x="3065" y="496"/>
                    </a:lnTo>
                    <a:lnTo>
                      <a:pt x="3075" y="496"/>
                    </a:lnTo>
                    <a:lnTo>
                      <a:pt x="3074" y="488"/>
                    </a:lnTo>
                    <a:lnTo>
                      <a:pt x="3079" y="485"/>
                    </a:lnTo>
                    <a:lnTo>
                      <a:pt x="3090" y="489"/>
                    </a:lnTo>
                    <a:lnTo>
                      <a:pt x="3087" y="479"/>
                    </a:lnTo>
                    <a:lnTo>
                      <a:pt x="3080" y="479"/>
                    </a:lnTo>
                    <a:lnTo>
                      <a:pt x="3073" y="469"/>
                    </a:lnTo>
                    <a:lnTo>
                      <a:pt x="3059" y="465"/>
                    </a:lnTo>
                    <a:lnTo>
                      <a:pt x="3052" y="456"/>
                    </a:lnTo>
                    <a:lnTo>
                      <a:pt x="3047" y="442"/>
                    </a:lnTo>
                    <a:lnTo>
                      <a:pt x="3048" y="431"/>
                    </a:lnTo>
                    <a:lnTo>
                      <a:pt x="3049" y="426"/>
                    </a:lnTo>
                    <a:lnTo>
                      <a:pt x="3046" y="410"/>
                    </a:lnTo>
                    <a:lnTo>
                      <a:pt x="3048" y="400"/>
                    </a:lnTo>
                    <a:lnTo>
                      <a:pt x="3044" y="386"/>
                    </a:lnTo>
                    <a:lnTo>
                      <a:pt x="3046" y="381"/>
                    </a:lnTo>
                    <a:lnTo>
                      <a:pt x="3048" y="371"/>
                    </a:lnTo>
                    <a:lnTo>
                      <a:pt x="3048" y="360"/>
                    </a:lnTo>
                    <a:lnTo>
                      <a:pt x="3067" y="365"/>
                    </a:lnTo>
                    <a:lnTo>
                      <a:pt x="3075" y="356"/>
                    </a:lnTo>
                    <a:lnTo>
                      <a:pt x="3097" y="355"/>
                    </a:lnTo>
                    <a:lnTo>
                      <a:pt x="3116" y="360"/>
                    </a:lnTo>
                    <a:lnTo>
                      <a:pt x="3126" y="371"/>
                    </a:lnTo>
                    <a:lnTo>
                      <a:pt x="3150" y="384"/>
                    </a:lnTo>
                    <a:lnTo>
                      <a:pt x="3173" y="381"/>
                    </a:lnTo>
                    <a:lnTo>
                      <a:pt x="3181" y="386"/>
                    </a:lnTo>
                    <a:lnTo>
                      <a:pt x="3192" y="383"/>
                    </a:lnTo>
                    <a:lnTo>
                      <a:pt x="3200" y="378"/>
                    </a:lnTo>
                    <a:lnTo>
                      <a:pt x="3205" y="386"/>
                    </a:lnTo>
                    <a:lnTo>
                      <a:pt x="3205" y="403"/>
                    </a:lnTo>
                    <a:lnTo>
                      <a:pt x="3207" y="411"/>
                    </a:lnTo>
                    <a:lnTo>
                      <a:pt x="3198" y="415"/>
                    </a:lnTo>
                    <a:lnTo>
                      <a:pt x="3205" y="415"/>
                    </a:lnTo>
                    <a:lnTo>
                      <a:pt x="3216" y="431"/>
                    </a:lnTo>
                    <a:lnTo>
                      <a:pt x="3224" y="445"/>
                    </a:lnTo>
                    <a:lnTo>
                      <a:pt x="3220" y="451"/>
                    </a:lnTo>
                    <a:lnTo>
                      <a:pt x="3223" y="453"/>
                    </a:lnTo>
                    <a:lnTo>
                      <a:pt x="3251" y="451"/>
                    </a:lnTo>
                    <a:lnTo>
                      <a:pt x="3259" y="458"/>
                    </a:lnTo>
                    <a:lnTo>
                      <a:pt x="3269" y="461"/>
                    </a:lnTo>
                    <a:lnTo>
                      <a:pt x="3272" y="470"/>
                    </a:lnTo>
                    <a:lnTo>
                      <a:pt x="3262" y="484"/>
                    </a:lnTo>
                    <a:lnTo>
                      <a:pt x="3246" y="496"/>
                    </a:lnTo>
                    <a:lnTo>
                      <a:pt x="3240" y="508"/>
                    </a:lnTo>
                    <a:lnTo>
                      <a:pt x="3272" y="513"/>
                    </a:lnTo>
                    <a:lnTo>
                      <a:pt x="3277" y="526"/>
                    </a:lnTo>
                    <a:lnTo>
                      <a:pt x="3275" y="542"/>
                    </a:lnTo>
                    <a:lnTo>
                      <a:pt x="3271" y="549"/>
                    </a:lnTo>
                    <a:lnTo>
                      <a:pt x="3258" y="558"/>
                    </a:lnTo>
                    <a:lnTo>
                      <a:pt x="3252" y="559"/>
                    </a:lnTo>
                    <a:lnTo>
                      <a:pt x="3246" y="570"/>
                    </a:lnTo>
                    <a:lnTo>
                      <a:pt x="3242" y="577"/>
                    </a:lnTo>
                    <a:lnTo>
                      <a:pt x="3236" y="571"/>
                    </a:lnTo>
                    <a:lnTo>
                      <a:pt x="3232" y="556"/>
                    </a:lnTo>
                    <a:lnTo>
                      <a:pt x="3225" y="559"/>
                    </a:lnTo>
                    <a:lnTo>
                      <a:pt x="3223" y="566"/>
                    </a:lnTo>
                    <a:lnTo>
                      <a:pt x="3208" y="559"/>
                    </a:lnTo>
                    <a:lnTo>
                      <a:pt x="3207" y="569"/>
                    </a:lnTo>
                    <a:lnTo>
                      <a:pt x="3220" y="588"/>
                    </a:lnTo>
                    <a:lnTo>
                      <a:pt x="3215" y="592"/>
                    </a:lnTo>
                    <a:lnTo>
                      <a:pt x="3215" y="596"/>
                    </a:lnTo>
                    <a:lnTo>
                      <a:pt x="3221" y="597"/>
                    </a:lnTo>
                    <a:lnTo>
                      <a:pt x="3221" y="605"/>
                    </a:lnTo>
                    <a:lnTo>
                      <a:pt x="3220" y="613"/>
                    </a:lnTo>
                    <a:lnTo>
                      <a:pt x="3239" y="604"/>
                    </a:lnTo>
                    <a:lnTo>
                      <a:pt x="3232" y="620"/>
                    </a:lnTo>
                    <a:lnTo>
                      <a:pt x="3230" y="637"/>
                    </a:lnTo>
                    <a:lnTo>
                      <a:pt x="3231" y="651"/>
                    </a:lnTo>
                    <a:lnTo>
                      <a:pt x="3257" y="688"/>
                    </a:lnTo>
                    <a:lnTo>
                      <a:pt x="3268" y="699"/>
                    </a:lnTo>
                    <a:lnTo>
                      <a:pt x="3275" y="711"/>
                    </a:lnTo>
                    <a:lnTo>
                      <a:pt x="3275" y="717"/>
                    </a:lnTo>
                    <a:lnTo>
                      <a:pt x="3271" y="723"/>
                    </a:lnTo>
                    <a:lnTo>
                      <a:pt x="3271" y="738"/>
                    </a:lnTo>
                    <a:lnTo>
                      <a:pt x="3274" y="748"/>
                    </a:lnTo>
                    <a:lnTo>
                      <a:pt x="3268" y="755"/>
                    </a:lnTo>
                    <a:lnTo>
                      <a:pt x="3268" y="764"/>
                    </a:lnTo>
                    <a:lnTo>
                      <a:pt x="3255" y="770"/>
                    </a:lnTo>
                    <a:lnTo>
                      <a:pt x="3248" y="776"/>
                    </a:lnTo>
                    <a:lnTo>
                      <a:pt x="3236" y="790"/>
                    </a:lnTo>
                    <a:lnTo>
                      <a:pt x="3235" y="798"/>
                    </a:lnTo>
                    <a:lnTo>
                      <a:pt x="3230" y="807"/>
                    </a:lnTo>
                    <a:lnTo>
                      <a:pt x="3202" y="835"/>
                    </a:lnTo>
                    <a:lnTo>
                      <a:pt x="3183" y="840"/>
                    </a:lnTo>
                    <a:lnTo>
                      <a:pt x="3180" y="851"/>
                    </a:lnTo>
                    <a:lnTo>
                      <a:pt x="3170" y="863"/>
                    </a:lnTo>
                    <a:lnTo>
                      <a:pt x="3162" y="863"/>
                    </a:lnTo>
                    <a:lnTo>
                      <a:pt x="3157" y="859"/>
                    </a:lnTo>
                    <a:lnTo>
                      <a:pt x="3155" y="851"/>
                    </a:lnTo>
                    <a:lnTo>
                      <a:pt x="3134" y="831"/>
                    </a:lnTo>
                    <a:lnTo>
                      <a:pt x="3126" y="819"/>
                    </a:lnTo>
                    <a:lnTo>
                      <a:pt x="3119" y="827"/>
                    </a:lnTo>
                    <a:lnTo>
                      <a:pt x="3121" y="836"/>
                    </a:lnTo>
                    <a:lnTo>
                      <a:pt x="3133" y="855"/>
                    </a:lnTo>
                    <a:lnTo>
                      <a:pt x="3134" y="868"/>
                    </a:lnTo>
                    <a:lnTo>
                      <a:pt x="3140" y="886"/>
                    </a:lnTo>
                    <a:lnTo>
                      <a:pt x="3140" y="892"/>
                    </a:lnTo>
                    <a:lnTo>
                      <a:pt x="3139" y="886"/>
                    </a:lnTo>
                    <a:lnTo>
                      <a:pt x="3128" y="884"/>
                    </a:lnTo>
                    <a:lnTo>
                      <a:pt x="3114" y="870"/>
                    </a:lnTo>
                    <a:lnTo>
                      <a:pt x="3106" y="866"/>
                    </a:lnTo>
                    <a:lnTo>
                      <a:pt x="3103" y="863"/>
                    </a:lnTo>
                    <a:lnTo>
                      <a:pt x="3100" y="863"/>
                    </a:lnTo>
                    <a:lnTo>
                      <a:pt x="3100" y="887"/>
                    </a:lnTo>
                    <a:lnTo>
                      <a:pt x="3084" y="881"/>
                    </a:lnTo>
                    <a:lnTo>
                      <a:pt x="3076" y="882"/>
                    </a:lnTo>
                    <a:lnTo>
                      <a:pt x="3065" y="874"/>
                    </a:lnTo>
                    <a:lnTo>
                      <a:pt x="3063" y="879"/>
                    </a:lnTo>
                    <a:lnTo>
                      <a:pt x="3053" y="836"/>
                    </a:lnTo>
                    <a:lnTo>
                      <a:pt x="3044" y="835"/>
                    </a:lnTo>
                    <a:lnTo>
                      <a:pt x="3026" y="849"/>
                    </a:lnTo>
                    <a:lnTo>
                      <a:pt x="3025" y="846"/>
                    </a:lnTo>
                    <a:lnTo>
                      <a:pt x="3017" y="847"/>
                    </a:lnTo>
                    <a:lnTo>
                      <a:pt x="2990" y="838"/>
                    </a:lnTo>
                    <a:lnTo>
                      <a:pt x="2979" y="847"/>
                    </a:lnTo>
                    <a:lnTo>
                      <a:pt x="2981" y="854"/>
                    </a:lnTo>
                    <a:lnTo>
                      <a:pt x="2977" y="856"/>
                    </a:lnTo>
                    <a:lnTo>
                      <a:pt x="2979" y="865"/>
                    </a:lnTo>
                    <a:lnTo>
                      <a:pt x="3003" y="877"/>
                    </a:lnTo>
                    <a:lnTo>
                      <a:pt x="3011" y="878"/>
                    </a:lnTo>
                    <a:lnTo>
                      <a:pt x="3017" y="887"/>
                    </a:lnTo>
                    <a:lnTo>
                      <a:pt x="3015" y="895"/>
                    </a:lnTo>
                    <a:lnTo>
                      <a:pt x="3015" y="905"/>
                    </a:lnTo>
                    <a:lnTo>
                      <a:pt x="3011" y="909"/>
                    </a:lnTo>
                    <a:lnTo>
                      <a:pt x="3011" y="915"/>
                    </a:lnTo>
                    <a:lnTo>
                      <a:pt x="3009" y="921"/>
                    </a:lnTo>
                    <a:lnTo>
                      <a:pt x="3001" y="927"/>
                    </a:lnTo>
                    <a:lnTo>
                      <a:pt x="2994" y="944"/>
                    </a:lnTo>
                    <a:lnTo>
                      <a:pt x="2988" y="953"/>
                    </a:lnTo>
                    <a:lnTo>
                      <a:pt x="2981" y="960"/>
                    </a:lnTo>
                    <a:lnTo>
                      <a:pt x="2978" y="968"/>
                    </a:lnTo>
                    <a:lnTo>
                      <a:pt x="2967" y="973"/>
                    </a:lnTo>
                    <a:lnTo>
                      <a:pt x="2960" y="991"/>
                    </a:lnTo>
                    <a:lnTo>
                      <a:pt x="2956" y="996"/>
                    </a:lnTo>
                    <a:lnTo>
                      <a:pt x="2946" y="999"/>
                    </a:lnTo>
                    <a:lnTo>
                      <a:pt x="2909" y="1002"/>
                    </a:lnTo>
                    <a:lnTo>
                      <a:pt x="2906" y="994"/>
                    </a:lnTo>
                    <a:lnTo>
                      <a:pt x="2900" y="984"/>
                    </a:lnTo>
                    <a:lnTo>
                      <a:pt x="2869" y="958"/>
                    </a:lnTo>
                    <a:lnTo>
                      <a:pt x="2869" y="956"/>
                    </a:lnTo>
                    <a:lnTo>
                      <a:pt x="2847" y="947"/>
                    </a:lnTo>
                    <a:lnTo>
                      <a:pt x="2826" y="930"/>
                    </a:lnTo>
                    <a:lnTo>
                      <a:pt x="2818" y="929"/>
                    </a:lnTo>
                    <a:lnTo>
                      <a:pt x="2810" y="932"/>
                    </a:lnTo>
                    <a:lnTo>
                      <a:pt x="2794" y="927"/>
                    </a:lnTo>
                    <a:lnTo>
                      <a:pt x="2789" y="940"/>
                    </a:lnTo>
                    <a:lnTo>
                      <a:pt x="2807" y="951"/>
                    </a:lnTo>
                    <a:lnTo>
                      <a:pt x="2822" y="967"/>
                    </a:lnTo>
                    <a:lnTo>
                      <a:pt x="2833" y="986"/>
                    </a:lnTo>
                    <a:lnTo>
                      <a:pt x="2850" y="1002"/>
                    </a:lnTo>
                    <a:lnTo>
                      <a:pt x="2879" y="1006"/>
                    </a:lnTo>
                    <a:lnTo>
                      <a:pt x="2903" y="1016"/>
                    </a:lnTo>
                    <a:lnTo>
                      <a:pt x="2912" y="1011"/>
                    </a:lnTo>
                    <a:lnTo>
                      <a:pt x="2936" y="1012"/>
                    </a:lnTo>
                    <a:lnTo>
                      <a:pt x="2961" y="1016"/>
                    </a:lnTo>
                    <a:lnTo>
                      <a:pt x="2962" y="1021"/>
                    </a:lnTo>
                    <a:lnTo>
                      <a:pt x="2968" y="1019"/>
                    </a:lnTo>
                    <a:lnTo>
                      <a:pt x="2965" y="1032"/>
                    </a:lnTo>
                    <a:lnTo>
                      <a:pt x="2960" y="1040"/>
                    </a:lnTo>
                    <a:lnTo>
                      <a:pt x="2960" y="1050"/>
                    </a:lnTo>
                    <a:lnTo>
                      <a:pt x="2950" y="1062"/>
                    </a:lnTo>
                    <a:lnTo>
                      <a:pt x="2946" y="1081"/>
                    </a:lnTo>
                    <a:lnTo>
                      <a:pt x="2939" y="1085"/>
                    </a:lnTo>
                    <a:lnTo>
                      <a:pt x="2931" y="1104"/>
                    </a:lnTo>
                    <a:lnTo>
                      <a:pt x="2918" y="1110"/>
                    </a:lnTo>
                    <a:lnTo>
                      <a:pt x="2918" y="1125"/>
                    </a:lnTo>
                    <a:lnTo>
                      <a:pt x="2913" y="1131"/>
                    </a:lnTo>
                    <a:lnTo>
                      <a:pt x="2903" y="1153"/>
                    </a:lnTo>
                    <a:lnTo>
                      <a:pt x="2900" y="1151"/>
                    </a:lnTo>
                    <a:lnTo>
                      <a:pt x="2888" y="1164"/>
                    </a:lnTo>
                    <a:lnTo>
                      <a:pt x="2871" y="1174"/>
                    </a:lnTo>
                    <a:lnTo>
                      <a:pt x="2850" y="1169"/>
                    </a:lnTo>
                    <a:lnTo>
                      <a:pt x="2847" y="1177"/>
                    </a:lnTo>
                    <a:lnTo>
                      <a:pt x="2827" y="1162"/>
                    </a:lnTo>
                    <a:lnTo>
                      <a:pt x="2826" y="1166"/>
                    </a:lnTo>
                    <a:lnTo>
                      <a:pt x="2826" y="1170"/>
                    </a:lnTo>
                    <a:lnTo>
                      <a:pt x="2820" y="1159"/>
                    </a:lnTo>
                    <a:lnTo>
                      <a:pt x="2816" y="1162"/>
                    </a:lnTo>
                    <a:lnTo>
                      <a:pt x="2809" y="1156"/>
                    </a:lnTo>
                    <a:lnTo>
                      <a:pt x="2804" y="1155"/>
                    </a:lnTo>
                    <a:lnTo>
                      <a:pt x="2806" y="1162"/>
                    </a:lnTo>
                    <a:lnTo>
                      <a:pt x="2806" y="1170"/>
                    </a:lnTo>
                    <a:lnTo>
                      <a:pt x="2809" y="1180"/>
                    </a:lnTo>
                    <a:lnTo>
                      <a:pt x="2809" y="1182"/>
                    </a:lnTo>
                    <a:lnTo>
                      <a:pt x="2804" y="1182"/>
                    </a:lnTo>
                    <a:lnTo>
                      <a:pt x="2796" y="1178"/>
                    </a:lnTo>
                    <a:lnTo>
                      <a:pt x="2795" y="1189"/>
                    </a:lnTo>
                    <a:lnTo>
                      <a:pt x="2800" y="1196"/>
                    </a:lnTo>
                    <a:lnTo>
                      <a:pt x="2796" y="1201"/>
                    </a:lnTo>
                    <a:lnTo>
                      <a:pt x="2793" y="1215"/>
                    </a:lnTo>
                    <a:lnTo>
                      <a:pt x="2788" y="1222"/>
                    </a:lnTo>
                    <a:lnTo>
                      <a:pt x="2780" y="1222"/>
                    </a:lnTo>
                    <a:lnTo>
                      <a:pt x="2778" y="1229"/>
                    </a:lnTo>
                    <a:lnTo>
                      <a:pt x="2773" y="1231"/>
                    </a:lnTo>
                    <a:lnTo>
                      <a:pt x="2767" y="1228"/>
                    </a:lnTo>
                    <a:lnTo>
                      <a:pt x="2763" y="1237"/>
                    </a:lnTo>
                    <a:lnTo>
                      <a:pt x="2758" y="1229"/>
                    </a:lnTo>
                    <a:lnTo>
                      <a:pt x="2752" y="1227"/>
                    </a:lnTo>
                    <a:lnTo>
                      <a:pt x="2746" y="1221"/>
                    </a:lnTo>
                    <a:lnTo>
                      <a:pt x="2734" y="1216"/>
                    </a:lnTo>
                    <a:lnTo>
                      <a:pt x="2721" y="1205"/>
                    </a:lnTo>
                    <a:lnTo>
                      <a:pt x="2716" y="1209"/>
                    </a:lnTo>
                    <a:lnTo>
                      <a:pt x="2714" y="1195"/>
                    </a:lnTo>
                    <a:lnTo>
                      <a:pt x="2707" y="1204"/>
                    </a:lnTo>
                    <a:lnTo>
                      <a:pt x="2697" y="1205"/>
                    </a:lnTo>
                    <a:lnTo>
                      <a:pt x="2692" y="1200"/>
                    </a:lnTo>
                    <a:lnTo>
                      <a:pt x="2688" y="1204"/>
                    </a:lnTo>
                    <a:lnTo>
                      <a:pt x="2678" y="1204"/>
                    </a:lnTo>
                    <a:lnTo>
                      <a:pt x="2658" y="1195"/>
                    </a:lnTo>
                    <a:lnTo>
                      <a:pt x="2654" y="1189"/>
                    </a:lnTo>
                    <a:lnTo>
                      <a:pt x="2608" y="1167"/>
                    </a:lnTo>
                    <a:lnTo>
                      <a:pt x="2606" y="1170"/>
                    </a:lnTo>
                    <a:lnTo>
                      <a:pt x="2600" y="1182"/>
                    </a:lnTo>
                    <a:lnTo>
                      <a:pt x="2602" y="1189"/>
                    </a:lnTo>
                    <a:lnTo>
                      <a:pt x="2611" y="1195"/>
                    </a:lnTo>
                    <a:lnTo>
                      <a:pt x="2618" y="1191"/>
                    </a:lnTo>
                    <a:lnTo>
                      <a:pt x="2617" y="1186"/>
                    </a:lnTo>
                    <a:lnTo>
                      <a:pt x="2617" y="1180"/>
                    </a:lnTo>
                    <a:lnTo>
                      <a:pt x="2626" y="1189"/>
                    </a:lnTo>
                    <a:lnTo>
                      <a:pt x="2642" y="1194"/>
                    </a:lnTo>
                    <a:lnTo>
                      <a:pt x="2654" y="1200"/>
                    </a:lnTo>
                    <a:lnTo>
                      <a:pt x="2656" y="1205"/>
                    </a:lnTo>
                    <a:lnTo>
                      <a:pt x="2656" y="1211"/>
                    </a:lnTo>
                    <a:lnTo>
                      <a:pt x="2662" y="1202"/>
                    </a:lnTo>
                    <a:lnTo>
                      <a:pt x="2682" y="1209"/>
                    </a:lnTo>
                    <a:lnTo>
                      <a:pt x="2683" y="1215"/>
                    </a:lnTo>
                    <a:lnTo>
                      <a:pt x="2676" y="1220"/>
                    </a:lnTo>
                    <a:lnTo>
                      <a:pt x="2672" y="1227"/>
                    </a:lnTo>
                    <a:lnTo>
                      <a:pt x="2678" y="1228"/>
                    </a:lnTo>
                    <a:lnTo>
                      <a:pt x="2682" y="1220"/>
                    </a:lnTo>
                    <a:lnTo>
                      <a:pt x="2689" y="1213"/>
                    </a:lnTo>
                    <a:lnTo>
                      <a:pt x="2701" y="1211"/>
                    </a:lnTo>
                    <a:lnTo>
                      <a:pt x="2709" y="1215"/>
                    </a:lnTo>
                    <a:lnTo>
                      <a:pt x="2712" y="1222"/>
                    </a:lnTo>
                    <a:lnTo>
                      <a:pt x="2724" y="1233"/>
                    </a:lnTo>
                    <a:lnTo>
                      <a:pt x="2737" y="1237"/>
                    </a:lnTo>
                    <a:lnTo>
                      <a:pt x="2740" y="1242"/>
                    </a:lnTo>
                    <a:lnTo>
                      <a:pt x="2748" y="1238"/>
                    </a:lnTo>
                    <a:lnTo>
                      <a:pt x="2751" y="1243"/>
                    </a:lnTo>
                    <a:lnTo>
                      <a:pt x="2750" y="1248"/>
                    </a:lnTo>
                    <a:lnTo>
                      <a:pt x="2758" y="1258"/>
                    </a:lnTo>
                    <a:lnTo>
                      <a:pt x="2759" y="1264"/>
                    </a:lnTo>
                    <a:lnTo>
                      <a:pt x="2764" y="1287"/>
                    </a:lnTo>
                    <a:lnTo>
                      <a:pt x="2763" y="1298"/>
                    </a:lnTo>
                    <a:lnTo>
                      <a:pt x="2761" y="1304"/>
                    </a:lnTo>
                    <a:lnTo>
                      <a:pt x="2756" y="1311"/>
                    </a:lnTo>
                    <a:lnTo>
                      <a:pt x="2734" y="1311"/>
                    </a:lnTo>
                    <a:lnTo>
                      <a:pt x="2726" y="1318"/>
                    </a:lnTo>
                    <a:lnTo>
                      <a:pt x="2719" y="1322"/>
                    </a:lnTo>
                    <a:lnTo>
                      <a:pt x="2708" y="1323"/>
                    </a:lnTo>
                    <a:lnTo>
                      <a:pt x="2685" y="1320"/>
                    </a:lnTo>
                    <a:lnTo>
                      <a:pt x="2676" y="1323"/>
                    </a:lnTo>
                    <a:lnTo>
                      <a:pt x="2665" y="1319"/>
                    </a:lnTo>
                    <a:lnTo>
                      <a:pt x="2661" y="1326"/>
                    </a:lnTo>
                    <a:lnTo>
                      <a:pt x="2670" y="1341"/>
                    </a:lnTo>
                    <a:lnTo>
                      <a:pt x="2686" y="1340"/>
                    </a:lnTo>
                    <a:lnTo>
                      <a:pt x="2688" y="1347"/>
                    </a:lnTo>
                    <a:lnTo>
                      <a:pt x="2676" y="1351"/>
                    </a:lnTo>
                    <a:lnTo>
                      <a:pt x="2667" y="1347"/>
                    </a:lnTo>
                    <a:lnTo>
                      <a:pt x="2655" y="1349"/>
                    </a:lnTo>
                    <a:lnTo>
                      <a:pt x="2651" y="1368"/>
                    </a:lnTo>
                    <a:lnTo>
                      <a:pt x="2651" y="1379"/>
                    </a:lnTo>
                    <a:lnTo>
                      <a:pt x="2656" y="1410"/>
                    </a:lnTo>
                    <a:lnTo>
                      <a:pt x="2639" y="1390"/>
                    </a:lnTo>
                    <a:lnTo>
                      <a:pt x="2633" y="1393"/>
                    </a:lnTo>
                    <a:lnTo>
                      <a:pt x="2634" y="1400"/>
                    </a:lnTo>
                    <a:lnTo>
                      <a:pt x="2626" y="1406"/>
                    </a:lnTo>
                    <a:lnTo>
                      <a:pt x="2626" y="1414"/>
                    </a:lnTo>
                    <a:lnTo>
                      <a:pt x="2622" y="1421"/>
                    </a:lnTo>
                    <a:lnTo>
                      <a:pt x="2621" y="1426"/>
                    </a:lnTo>
                    <a:lnTo>
                      <a:pt x="2605" y="1426"/>
                    </a:lnTo>
                    <a:lnTo>
                      <a:pt x="2608" y="1437"/>
                    </a:lnTo>
                    <a:lnTo>
                      <a:pt x="2613" y="1441"/>
                    </a:lnTo>
                    <a:lnTo>
                      <a:pt x="2603" y="1459"/>
                    </a:lnTo>
                    <a:lnTo>
                      <a:pt x="2581" y="1475"/>
                    </a:lnTo>
                    <a:lnTo>
                      <a:pt x="2575" y="1482"/>
                    </a:lnTo>
                    <a:lnTo>
                      <a:pt x="2551" y="1484"/>
                    </a:lnTo>
                    <a:lnTo>
                      <a:pt x="2546" y="1489"/>
                    </a:lnTo>
                    <a:lnTo>
                      <a:pt x="2568" y="1506"/>
                    </a:lnTo>
                    <a:lnTo>
                      <a:pt x="2568" y="1512"/>
                    </a:lnTo>
                    <a:lnTo>
                      <a:pt x="2565" y="1524"/>
                    </a:lnTo>
                    <a:lnTo>
                      <a:pt x="2563" y="1538"/>
                    </a:lnTo>
                    <a:lnTo>
                      <a:pt x="2560" y="1544"/>
                    </a:lnTo>
                    <a:lnTo>
                      <a:pt x="2549" y="1548"/>
                    </a:lnTo>
                    <a:lnTo>
                      <a:pt x="2551" y="1573"/>
                    </a:lnTo>
                    <a:lnTo>
                      <a:pt x="2547" y="1583"/>
                    </a:lnTo>
                    <a:lnTo>
                      <a:pt x="2540" y="1584"/>
                    </a:lnTo>
                    <a:lnTo>
                      <a:pt x="2537" y="1589"/>
                    </a:lnTo>
                    <a:lnTo>
                      <a:pt x="2541" y="1605"/>
                    </a:lnTo>
                    <a:lnTo>
                      <a:pt x="2538" y="1632"/>
                    </a:lnTo>
                    <a:lnTo>
                      <a:pt x="2537" y="1642"/>
                    </a:lnTo>
                    <a:lnTo>
                      <a:pt x="2533" y="1675"/>
                    </a:lnTo>
                    <a:lnTo>
                      <a:pt x="2533" y="1702"/>
                    </a:lnTo>
                    <a:lnTo>
                      <a:pt x="2535" y="1718"/>
                    </a:lnTo>
                    <a:lnTo>
                      <a:pt x="2535" y="1729"/>
                    </a:lnTo>
                    <a:lnTo>
                      <a:pt x="2525" y="1747"/>
                    </a:lnTo>
                    <a:lnTo>
                      <a:pt x="2533" y="1749"/>
                    </a:lnTo>
                    <a:lnTo>
                      <a:pt x="2537" y="1758"/>
                    </a:lnTo>
                    <a:lnTo>
                      <a:pt x="2545" y="1770"/>
                    </a:lnTo>
                    <a:lnTo>
                      <a:pt x="2551" y="1776"/>
                    </a:lnTo>
                    <a:lnTo>
                      <a:pt x="2552" y="1776"/>
                    </a:lnTo>
                    <a:lnTo>
                      <a:pt x="2558" y="1772"/>
                    </a:lnTo>
                    <a:lnTo>
                      <a:pt x="2559" y="1779"/>
                    </a:lnTo>
                    <a:lnTo>
                      <a:pt x="2560" y="1802"/>
                    </a:lnTo>
                    <a:lnTo>
                      <a:pt x="2564" y="1797"/>
                    </a:lnTo>
                    <a:lnTo>
                      <a:pt x="2564" y="1775"/>
                    </a:lnTo>
                    <a:lnTo>
                      <a:pt x="2568" y="1772"/>
                    </a:lnTo>
                    <a:lnTo>
                      <a:pt x="2596" y="1772"/>
                    </a:lnTo>
                    <a:lnTo>
                      <a:pt x="2601" y="1776"/>
                    </a:lnTo>
                    <a:lnTo>
                      <a:pt x="2608" y="1776"/>
                    </a:lnTo>
                    <a:lnTo>
                      <a:pt x="2613" y="1774"/>
                    </a:lnTo>
                    <a:lnTo>
                      <a:pt x="2622" y="1779"/>
                    </a:lnTo>
                    <a:lnTo>
                      <a:pt x="2624" y="1785"/>
                    </a:lnTo>
                    <a:lnTo>
                      <a:pt x="2628" y="1812"/>
                    </a:lnTo>
                    <a:lnTo>
                      <a:pt x="2646" y="1856"/>
                    </a:lnTo>
                    <a:lnTo>
                      <a:pt x="2646" y="1876"/>
                    </a:lnTo>
                    <a:lnTo>
                      <a:pt x="2648" y="1890"/>
                    </a:lnTo>
                    <a:lnTo>
                      <a:pt x="2660" y="1909"/>
                    </a:lnTo>
                    <a:lnTo>
                      <a:pt x="2662" y="1936"/>
                    </a:lnTo>
                    <a:lnTo>
                      <a:pt x="2661" y="1944"/>
                    </a:lnTo>
                    <a:lnTo>
                      <a:pt x="2658" y="1953"/>
                    </a:lnTo>
                    <a:lnTo>
                      <a:pt x="2650" y="1959"/>
                    </a:lnTo>
                    <a:lnTo>
                      <a:pt x="2644" y="1964"/>
                    </a:lnTo>
                    <a:lnTo>
                      <a:pt x="2645" y="1966"/>
                    </a:lnTo>
                    <a:lnTo>
                      <a:pt x="2666" y="1955"/>
                    </a:lnTo>
                    <a:lnTo>
                      <a:pt x="2666" y="1964"/>
                    </a:lnTo>
                    <a:lnTo>
                      <a:pt x="2670" y="1964"/>
                    </a:lnTo>
                    <a:lnTo>
                      <a:pt x="2686" y="1952"/>
                    </a:lnTo>
                    <a:lnTo>
                      <a:pt x="2734" y="1930"/>
                    </a:lnTo>
                    <a:lnTo>
                      <a:pt x="2756" y="1936"/>
                    </a:lnTo>
                    <a:lnTo>
                      <a:pt x="2762" y="1942"/>
                    </a:lnTo>
                    <a:lnTo>
                      <a:pt x="2774" y="1948"/>
                    </a:lnTo>
                    <a:lnTo>
                      <a:pt x="2779" y="1957"/>
                    </a:lnTo>
                    <a:lnTo>
                      <a:pt x="2796" y="1964"/>
                    </a:lnTo>
                    <a:lnTo>
                      <a:pt x="2821" y="1976"/>
                    </a:lnTo>
                    <a:lnTo>
                      <a:pt x="2842" y="1977"/>
                    </a:lnTo>
                    <a:lnTo>
                      <a:pt x="2847" y="1980"/>
                    </a:lnTo>
                    <a:lnTo>
                      <a:pt x="2885" y="2006"/>
                    </a:lnTo>
                    <a:lnTo>
                      <a:pt x="2900" y="2012"/>
                    </a:lnTo>
                    <a:lnTo>
                      <a:pt x="2920" y="2043"/>
                    </a:lnTo>
                    <a:lnTo>
                      <a:pt x="2924" y="2049"/>
                    </a:lnTo>
                    <a:lnTo>
                      <a:pt x="2923" y="2056"/>
                    </a:lnTo>
                    <a:lnTo>
                      <a:pt x="2929" y="2061"/>
                    </a:lnTo>
                    <a:lnTo>
                      <a:pt x="2934" y="2057"/>
                    </a:lnTo>
                    <a:lnTo>
                      <a:pt x="2939" y="2060"/>
                    </a:lnTo>
                    <a:lnTo>
                      <a:pt x="2943" y="2065"/>
                    </a:lnTo>
                    <a:lnTo>
                      <a:pt x="2950" y="2066"/>
                    </a:lnTo>
                    <a:lnTo>
                      <a:pt x="2958" y="2065"/>
                    </a:lnTo>
                    <a:lnTo>
                      <a:pt x="2966" y="2066"/>
                    </a:lnTo>
                    <a:lnTo>
                      <a:pt x="2978" y="2076"/>
                    </a:lnTo>
                    <a:lnTo>
                      <a:pt x="3020" y="2089"/>
                    </a:lnTo>
                    <a:lnTo>
                      <a:pt x="3032" y="2099"/>
                    </a:lnTo>
                    <a:lnTo>
                      <a:pt x="3035" y="2106"/>
                    </a:lnTo>
                    <a:lnTo>
                      <a:pt x="3051" y="2116"/>
                    </a:lnTo>
                    <a:lnTo>
                      <a:pt x="3052" y="2122"/>
                    </a:lnTo>
                    <a:lnTo>
                      <a:pt x="3046" y="2137"/>
                    </a:lnTo>
                    <a:lnTo>
                      <a:pt x="3042" y="2149"/>
                    </a:lnTo>
                    <a:lnTo>
                      <a:pt x="3033" y="2169"/>
                    </a:lnTo>
                    <a:lnTo>
                      <a:pt x="3046" y="2148"/>
                    </a:lnTo>
                    <a:lnTo>
                      <a:pt x="3051" y="2136"/>
                    </a:lnTo>
                    <a:lnTo>
                      <a:pt x="3056" y="2127"/>
                    </a:lnTo>
                    <a:lnTo>
                      <a:pt x="3112" y="2126"/>
                    </a:lnTo>
                    <a:lnTo>
                      <a:pt x="3139" y="2132"/>
                    </a:lnTo>
                    <a:lnTo>
                      <a:pt x="3160" y="2130"/>
                    </a:lnTo>
                    <a:lnTo>
                      <a:pt x="3166" y="2131"/>
                    </a:lnTo>
                    <a:lnTo>
                      <a:pt x="3171" y="2127"/>
                    </a:lnTo>
                    <a:lnTo>
                      <a:pt x="3182" y="2130"/>
                    </a:lnTo>
                    <a:lnTo>
                      <a:pt x="3185" y="2137"/>
                    </a:lnTo>
                    <a:lnTo>
                      <a:pt x="3193" y="2136"/>
                    </a:lnTo>
                    <a:lnTo>
                      <a:pt x="3203" y="2140"/>
                    </a:lnTo>
                    <a:lnTo>
                      <a:pt x="3210" y="2145"/>
                    </a:lnTo>
                    <a:lnTo>
                      <a:pt x="3216" y="2141"/>
                    </a:lnTo>
                    <a:lnTo>
                      <a:pt x="3221" y="2165"/>
                    </a:lnTo>
                    <a:lnTo>
                      <a:pt x="3219" y="2199"/>
                    </a:lnTo>
                    <a:lnTo>
                      <a:pt x="3214" y="2217"/>
                    </a:lnTo>
                    <a:lnTo>
                      <a:pt x="3213" y="2235"/>
                    </a:lnTo>
                    <a:lnTo>
                      <a:pt x="3219" y="2246"/>
                    </a:lnTo>
                    <a:lnTo>
                      <a:pt x="3221" y="2258"/>
                    </a:lnTo>
                    <a:lnTo>
                      <a:pt x="3221" y="2281"/>
                    </a:lnTo>
                    <a:lnTo>
                      <a:pt x="3225" y="2314"/>
                    </a:lnTo>
                    <a:lnTo>
                      <a:pt x="3219" y="2321"/>
                    </a:lnTo>
                    <a:lnTo>
                      <a:pt x="3219" y="2341"/>
                    </a:lnTo>
                    <a:lnTo>
                      <a:pt x="3223" y="2348"/>
                    </a:lnTo>
                    <a:lnTo>
                      <a:pt x="3228" y="2352"/>
                    </a:lnTo>
                    <a:lnTo>
                      <a:pt x="3230" y="2358"/>
                    </a:lnTo>
                    <a:lnTo>
                      <a:pt x="3239" y="2369"/>
                    </a:lnTo>
                    <a:lnTo>
                      <a:pt x="3247" y="2373"/>
                    </a:lnTo>
                    <a:lnTo>
                      <a:pt x="3255" y="2382"/>
                    </a:lnTo>
                    <a:lnTo>
                      <a:pt x="3259" y="2393"/>
                    </a:lnTo>
                    <a:lnTo>
                      <a:pt x="3267" y="2402"/>
                    </a:lnTo>
                    <a:lnTo>
                      <a:pt x="3267" y="2405"/>
                    </a:lnTo>
                    <a:lnTo>
                      <a:pt x="3253" y="2406"/>
                    </a:lnTo>
                    <a:lnTo>
                      <a:pt x="3234" y="2418"/>
                    </a:lnTo>
                    <a:lnTo>
                      <a:pt x="3229" y="2423"/>
                    </a:lnTo>
                    <a:lnTo>
                      <a:pt x="3229" y="2425"/>
                    </a:lnTo>
                    <a:lnTo>
                      <a:pt x="3262" y="2416"/>
                    </a:lnTo>
                    <a:lnTo>
                      <a:pt x="3272" y="2417"/>
                    </a:lnTo>
                    <a:lnTo>
                      <a:pt x="3279" y="2421"/>
                    </a:lnTo>
                    <a:lnTo>
                      <a:pt x="3307" y="2450"/>
                    </a:lnTo>
                    <a:lnTo>
                      <a:pt x="3312" y="2459"/>
                    </a:lnTo>
                    <a:lnTo>
                      <a:pt x="3317" y="2477"/>
                    </a:lnTo>
                    <a:lnTo>
                      <a:pt x="3314" y="2486"/>
                    </a:lnTo>
                    <a:lnTo>
                      <a:pt x="3289" y="2514"/>
                    </a:lnTo>
                    <a:lnTo>
                      <a:pt x="3314" y="2495"/>
                    </a:lnTo>
                    <a:lnTo>
                      <a:pt x="3318" y="2488"/>
                    </a:lnTo>
                    <a:lnTo>
                      <a:pt x="3323" y="2488"/>
                    </a:lnTo>
                    <a:lnTo>
                      <a:pt x="3337" y="2500"/>
                    </a:lnTo>
                    <a:lnTo>
                      <a:pt x="3344" y="2501"/>
                    </a:lnTo>
                    <a:lnTo>
                      <a:pt x="3359" y="2512"/>
                    </a:lnTo>
                    <a:lnTo>
                      <a:pt x="3363" y="2509"/>
                    </a:lnTo>
                    <a:lnTo>
                      <a:pt x="3360" y="2482"/>
                    </a:lnTo>
                    <a:lnTo>
                      <a:pt x="3363" y="2476"/>
                    </a:lnTo>
                    <a:lnTo>
                      <a:pt x="3370" y="2476"/>
                    </a:lnTo>
                    <a:lnTo>
                      <a:pt x="3370" y="2470"/>
                    </a:lnTo>
                    <a:lnTo>
                      <a:pt x="3371" y="2464"/>
                    </a:lnTo>
                    <a:lnTo>
                      <a:pt x="3379" y="2461"/>
                    </a:lnTo>
                    <a:lnTo>
                      <a:pt x="3386" y="2461"/>
                    </a:lnTo>
                    <a:lnTo>
                      <a:pt x="3386" y="2466"/>
                    </a:lnTo>
                    <a:lnTo>
                      <a:pt x="3399" y="2475"/>
                    </a:lnTo>
                    <a:lnTo>
                      <a:pt x="3402" y="2495"/>
                    </a:lnTo>
                    <a:lnTo>
                      <a:pt x="3408" y="2493"/>
                    </a:lnTo>
                    <a:lnTo>
                      <a:pt x="3415" y="2487"/>
                    </a:lnTo>
                    <a:lnTo>
                      <a:pt x="3415" y="2481"/>
                    </a:lnTo>
                    <a:lnTo>
                      <a:pt x="3419" y="2477"/>
                    </a:lnTo>
                    <a:lnTo>
                      <a:pt x="3420" y="2470"/>
                    </a:lnTo>
                    <a:lnTo>
                      <a:pt x="3412" y="2468"/>
                    </a:lnTo>
                    <a:lnTo>
                      <a:pt x="3401" y="2450"/>
                    </a:lnTo>
                    <a:lnTo>
                      <a:pt x="3399" y="2443"/>
                    </a:lnTo>
                    <a:lnTo>
                      <a:pt x="3412" y="2442"/>
                    </a:lnTo>
                    <a:lnTo>
                      <a:pt x="3412" y="2437"/>
                    </a:lnTo>
                    <a:lnTo>
                      <a:pt x="3420" y="2432"/>
                    </a:lnTo>
                    <a:lnTo>
                      <a:pt x="3424" y="2421"/>
                    </a:lnTo>
                    <a:lnTo>
                      <a:pt x="3429" y="2415"/>
                    </a:lnTo>
                    <a:lnTo>
                      <a:pt x="3435" y="2410"/>
                    </a:lnTo>
                    <a:lnTo>
                      <a:pt x="3454" y="2411"/>
                    </a:lnTo>
                    <a:lnTo>
                      <a:pt x="3460" y="2407"/>
                    </a:lnTo>
                    <a:lnTo>
                      <a:pt x="3460" y="2405"/>
                    </a:lnTo>
                    <a:lnTo>
                      <a:pt x="3444" y="2407"/>
                    </a:lnTo>
                    <a:lnTo>
                      <a:pt x="3436" y="2406"/>
                    </a:lnTo>
                    <a:lnTo>
                      <a:pt x="3429" y="2400"/>
                    </a:lnTo>
                    <a:lnTo>
                      <a:pt x="3427" y="2391"/>
                    </a:lnTo>
                    <a:lnTo>
                      <a:pt x="3424" y="2387"/>
                    </a:lnTo>
                    <a:lnTo>
                      <a:pt x="3417" y="2383"/>
                    </a:lnTo>
                    <a:lnTo>
                      <a:pt x="3411" y="2364"/>
                    </a:lnTo>
                    <a:lnTo>
                      <a:pt x="3414" y="2361"/>
                    </a:lnTo>
                    <a:lnTo>
                      <a:pt x="3415" y="2356"/>
                    </a:lnTo>
                    <a:lnTo>
                      <a:pt x="3411" y="2353"/>
                    </a:lnTo>
                    <a:lnTo>
                      <a:pt x="3407" y="2309"/>
                    </a:lnTo>
                    <a:lnTo>
                      <a:pt x="3404" y="2299"/>
                    </a:lnTo>
                    <a:lnTo>
                      <a:pt x="3403" y="2274"/>
                    </a:lnTo>
                    <a:lnTo>
                      <a:pt x="3404" y="2264"/>
                    </a:lnTo>
                    <a:lnTo>
                      <a:pt x="3402" y="2251"/>
                    </a:lnTo>
                    <a:lnTo>
                      <a:pt x="3399" y="2242"/>
                    </a:lnTo>
                    <a:lnTo>
                      <a:pt x="3391" y="2232"/>
                    </a:lnTo>
                    <a:lnTo>
                      <a:pt x="3379" y="2206"/>
                    </a:lnTo>
                    <a:lnTo>
                      <a:pt x="3374" y="2200"/>
                    </a:lnTo>
                    <a:lnTo>
                      <a:pt x="3366" y="2197"/>
                    </a:lnTo>
                    <a:lnTo>
                      <a:pt x="3361" y="2195"/>
                    </a:lnTo>
                    <a:lnTo>
                      <a:pt x="3380" y="2186"/>
                    </a:lnTo>
                    <a:lnTo>
                      <a:pt x="3407" y="2169"/>
                    </a:lnTo>
                    <a:lnTo>
                      <a:pt x="3422" y="2162"/>
                    </a:lnTo>
                    <a:lnTo>
                      <a:pt x="3449" y="2140"/>
                    </a:lnTo>
                    <a:lnTo>
                      <a:pt x="3461" y="2132"/>
                    </a:lnTo>
                    <a:lnTo>
                      <a:pt x="3476" y="2119"/>
                    </a:lnTo>
                    <a:lnTo>
                      <a:pt x="3489" y="2104"/>
                    </a:lnTo>
                    <a:lnTo>
                      <a:pt x="3476" y="2114"/>
                    </a:lnTo>
                    <a:lnTo>
                      <a:pt x="3492" y="2092"/>
                    </a:lnTo>
                    <a:lnTo>
                      <a:pt x="3513" y="2055"/>
                    </a:lnTo>
                    <a:lnTo>
                      <a:pt x="3519" y="2041"/>
                    </a:lnTo>
                    <a:lnTo>
                      <a:pt x="3524" y="2036"/>
                    </a:lnTo>
                    <a:lnTo>
                      <a:pt x="3532" y="2038"/>
                    </a:lnTo>
                    <a:lnTo>
                      <a:pt x="3541" y="2045"/>
                    </a:lnTo>
                    <a:lnTo>
                      <a:pt x="3551" y="2040"/>
                    </a:lnTo>
                    <a:lnTo>
                      <a:pt x="3554" y="2032"/>
                    </a:lnTo>
                    <a:lnTo>
                      <a:pt x="3548" y="2030"/>
                    </a:lnTo>
                    <a:lnTo>
                      <a:pt x="3543" y="2007"/>
                    </a:lnTo>
                    <a:lnTo>
                      <a:pt x="3540" y="2001"/>
                    </a:lnTo>
                    <a:lnTo>
                      <a:pt x="3531" y="2022"/>
                    </a:lnTo>
                    <a:lnTo>
                      <a:pt x="3527" y="2030"/>
                    </a:lnTo>
                    <a:lnTo>
                      <a:pt x="3525" y="2027"/>
                    </a:lnTo>
                    <a:lnTo>
                      <a:pt x="3524" y="2005"/>
                    </a:lnTo>
                    <a:lnTo>
                      <a:pt x="3521" y="1980"/>
                    </a:lnTo>
                    <a:lnTo>
                      <a:pt x="3517" y="1959"/>
                    </a:lnTo>
                    <a:lnTo>
                      <a:pt x="3514" y="1953"/>
                    </a:lnTo>
                    <a:lnTo>
                      <a:pt x="3511" y="1947"/>
                    </a:lnTo>
                    <a:lnTo>
                      <a:pt x="3510" y="1927"/>
                    </a:lnTo>
                    <a:lnTo>
                      <a:pt x="3500" y="1892"/>
                    </a:lnTo>
                    <a:lnTo>
                      <a:pt x="3492" y="1861"/>
                    </a:lnTo>
                    <a:lnTo>
                      <a:pt x="3490" y="1849"/>
                    </a:lnTo>
                    <a:lnTo>
                      <a:pt x="3483" y="1835"/>
                    </a:lnTo>
                    <a:lnTo>
                      <a:pt x="3483" y="1829"/>
                    </a:lnTo>
                    <a:lnTo>
                      <a:pt x="3482" y="1825"/>
                    </a:lnTo>
                    <a:lnTo>
                      <a:pt x="3472" y="1826"/>
                    </a:lnTo>
                    <a:lnTo>
                      <a:pt x="3454" y="1815"/>
                    </a:lnTo>
                    <a:lnTo>
                      <a:pt x="3449" y="1809"/>
                    </a:lnTo>
                    <a:lnTo>
                      <a:pt x="3428" y="1793"/>
                    </a:lnTo>
                    <a:lnTo>
                      <a:pt x="3413" y="1777"/>
                    </a:lnTo>
                    <a:lnTo>
                      <a:pt x="3411" y="1771"/>
                    </a:lnTo>
                    <a:lnTo>
                      <a:pt x="3414" y="1767"/>
                    </a:lnTo>
                    <a:lnTo>
                      <a:pt x="3412" y="1760"/>
                    </a:lnTo>
                    <a:lnTo>
                      <a:pt x="3411" y="1749"/>
                    </a:lnTo>
                    <a:lnTo>
                      <a:pt x="3413" y="1740"/>
                    </a:lnTo>
                    <a:lnTo>
                      <a:pt x="3419" y="1739"/>
                    </a:lnTo>
                    <a:lnTo>
                      <a:pt x="3433" y="1729"/>
                    </a:lnTo>
                    <a:lnTo>
                      <a:pt x="3451" y="1729"/>
                    </a:lnTo>
                    <a:lnTo>
                      <a:pt x="3455" y="1723"/>
                    </a:lnTo>
                    <a:lnTo>
                      <a:pt x="3471" y="1722"/>
                    </a:lnTo>
                    <a:lnTo>
                      <a:pt x="3471" y="1708"/>
                    </a:lnTo>
                    <a:lnTo>
                      <a:pt x="3465" y="1705"/>
                    </a:lnTo>
                    <a:lnTo>
                      <a:pt x="3465" y="1695"/>
                    </a:lnTo>
                    <a:lnTo>
                      <a:pt x="3470" y="1683"/>
                    </a:lnTo>
                    <a:lnTo>
                      <a:pt x="3483" y="1688"/>
                    </a:lnTo>
                    <a:lnTo>
                      <a:pt x="3487" y="1691"/>
                    </a:lnTo>
                    <a:lnTo>
                      <a:pt x="3508" y="1686"/>
                    </a:lnTo>
                    <a:lnTo>
                      <a:pt x="3492" y="1681"/>
                    </a:lnTo>
                    <a:lnTo>
                      <a:pt x="3487" y="1675"/>
                    </a:lnTo>
                    <a:lnTo>
                      <a:pt x="3487" y="1664"/>
                    </a:lnTo>
                    <a:lnTo>
                      <a:pt x="3489" y="1658"/>
                    </a:lnTo>
                    <a:lnTo>
                      <a:pt x="3493" y="1658"/>
                    </a:lnTo>
                    <a:lnTo>
                      <a:pt x="3500" y="1643"/>
                    </a:lnTo>
                    <a:lnTo>
                      <a:pt x="3493" y="1648"/>
                    </a:lnTo>
                    <a:lnTo>
                      <a:pt x="3471" y="1645"/>
                    </a:lnTo>
                    <a:lnTo>
                      <a:pt x="3471" y="1635"/>
                    </a:lnTo>
                    <a:lnTo>
                      <a:pt x="3476" y="1637"/>
                    </a:lnTo>
                    <a:lnTo>
                      <a:pt x="3482" y="1634"/>
                    </a:lnTo>
                    <a:lnTo>
                      <a:pt x="3483" y="1625"/>
                    </a:lnTo>
                    <a:lnTo>
                      <a:pt x="3477" y="1616"/>
                    </a:lnTo>
                    <a:lnTo>
                      <a:pt x="3476" y="1615"/>
                    </a:lnTo>
                    <a:lnTo>
                      <a:pt x="3467" y="1597"/>
                    </a:lnTo>
                    <a:lnTo>
                      <a:pt x="3472" y="1578"/>
                    </a:lnTo>
                    <a:lnTo>
                      <a:pt x="3466" y="1576"/>
                    </a:lnTo>
                    <a:lnTo>
                      <a:pt x="3465" y="1568"/>
                    </a:lnTo>
                    <a:lnTo>
                      <a:pt x="3483" y="1562"/>
                    </a:lnTo>
                    <a:lnTo>
                      <a:pt x="3483" y="1561"/>
                    </a:lnTo>
                    <a:lnTo>
                      <a:pt x="3473" y="1561"/>
                    </a:lnTo>
                    <a:lnTo>
                      <a:pt x="3468" y="1556"/>
                    </a:lnTo>
                    <a:lnTo>
                      <a:pt x="3460" y="1561"/>
                    </a:lnTo>
                    <a:lnTo>
                      <a:pt x="3452" y="1559"/>
                    </a:lnTo>
                    <a:lnTo>
                      <a:pt x="3445" y="1550"/>
                    </a:lnTo>
                    <a:lnTo>
                      <a:pt x="3445" y="1539"/>
                    </a:lnTo>
                    <a:lnTo>
                      <a:pt x="3456" y="1523"/>
                    </a:lnTo>
                    <a:lnTo>
                      <a:pt x="3461" y="1505"/>
                    </a:lnTo>
                    <a:lnTo>
                      <a:pt x="3467" y="1500"/>
                    </a:lnTo>
                    <a:lnTo>
                      <a:pt x="3467" y="1486"/>
                    </a:lnTo>
                    <a:lnTo>
                      <a:pt x="3471" y="1485"/>
                    </a:lnTo>
                    <a:lnTo>
                      <a:pt x="3476" y="1478"/>
                    </a:lnTo>
                    <a:lnTo>
                      <a:pt x="3476" y="1468"/>
                    </a:lnTo>
                    <a:lnTo>
                      <a:pt x="3483" y="1465"/>
                    </a:lnTo>
                    <a:lnTo>
                      <a:pt x="3485" y="1447"/>
                    </a:lnTo>
                    <a:lnTo>
                      <a:pt x="3481" y="1454"/>
                    </a:lnTo>
                    <a:lnTo>
                      <a:pt x="3472" y="1457"/>
                    </a:lnTo>
                    <a:lnTo>
                      <a:pt x="3466" y="1452"/>
                    </a:lnTo>
                    <a:lnTo>
                      <a:pt x="3458" y="1449"/>
                    </a:lnTo>
                    <a:lnTo>
                      <a:pt x="3449" y="1441"/>
                    </a:lnTo>
                    <a:lnTo>
                      <a:pt x="3447" y="1428"/>
                    </a:lnTo>
                    <a:lnTo>
                      <a:pt x="3442" y="1419"/>
                    </a:lnTo>
                    <a:lnTo>
                      <a:pt x="3441" y="1404"/>
                    </a:lnTo>
                    <a:lnTo>
                      <a:pt x="3441" y="1392"/>
                    </a:lnTo>
                    <a:lnTo>
                      <a:pt x="3442" y="1387"/>
                    </a:lnTo>
                    <a:lnTo>
                      <a:pt x="3454" y="1379"/>
                    </a:lnTo>
                    <a:lnTo>
                      <a:pt x="3466" y="1360"/>
                    </a:lnTo>
                    <a:lnTo>
                      <a:pt x="3474" y="1350"/>
                    </a:lnTo>
                    <a:lnTo>
                      <a:pt x="3481" y="1347"/>
                    </a:lnTo>
                    <a:lnTo>
                      <a:pt x="3481" y="1355"/>
                    </a:lnTo>
                    <a:lnTo>
                      <a:pt x="3490" y="1354"/>
                    </a:lnTo>
                    <a:lnTo>
                      <a:pt x="3516" y="1355"/>
                    </a:lnTo>
                    <a:lnTo>
                      <a:pt x="3547" y="1362"/>
                    </a:lnTo>
                    <a:lnTo>
                      <a:pt x="3552" y="1367"/>
                    </a:lnTo>
                    <a:lnTo>
                      <a:pt x="3553" y="1369"/>
                    </a:lnTo>
                    <a:lnTo>
                      <a:pt x="3562" y="1374"/>
                    </a:lnTo>
                    <a:lnTo>
                      <a:pt x="3579" y="1377"/>
                    </a:lnTo>
                    <a:lnTo>
                      <a:pt x="3586" y="1379"/>
                    </a:lnTo>
                    <a:lnTo>
                      <a:pt x="3583" y="1388"/>
                    </a:lnTo>
                    <a:lnTo>
                      <a:pt x="3585" y="1390"/>
                    </a:lnTo>
                    <a:lnTo>
                      <a:pt x="3596" y="1383"/>
                    </a:lnTo>
                    <a:lnTo>
                      <a:pt x="3612" y="1383"/>
                    </a:lnTo>
                    <a:lnTo>
                      <a:pt x="3616" y="1389"/>
                    </a:lnTo>
                    <a:lnTo>
                      <a:pt x="3613" y="1397"/>
                    </a:lnTo>
                    <a:lnTo>
                      <a:pt x="3633" y="1395"/>
                    </a:lnTo>
                    <a:lnTo>
                      <a:pt x="3630" y="1390"/>
                    </a:lnTo>
                    <a:lnTo>
                      <a:pt x="3637" y="1384"/>
                    </a:lnTo>
                    <a:lnTo>
                      <a:pt x="3670" y="1373"/>
                    </a:lnTo>
                    <a:lnTo>
                      <a:pt x="3682" y="1361"/>
                    </a:lnTo>
                    <a:lnTo>
                      <a:pt x="3715" y="1378"/>
                    </a:lnTo>
                    <a:lnTo>
                      <a:pt x="3724" y="1390"/>
                    </a:lnTo>
                    <a:lnTo>
                      <a:pt x="3739" y="1397"/>
                    </a:lnTo>
                    <a:lnTo>
                      <a:pt x="3748" y="1398"/>
                    </a:lnTo>
                    <a:lnTo>
                      <a:pt x="3751" y="1403"/>
                    </a:lnTo>
                    <a:lnTo>
                      <a:pt x="3752" y="1411"/>
                    </a:lnTo>
                    <a:lnTo>
                      <a:pt x="3740" y="1438"/>
                    </a:lnTo>
                    <a:lnTo>
                      <a:pt x="3743" y="1435"/>
                    </a:lnTo>
                    <a:lnTo>
                      <a:pt x="3751" y="1437"/>
                    </a:lnTo>
                    <a:lnTo>
                      <a:pt x="3753" y="1433"/>
                    </a:lnTo>
                    <a:lnTo>
                      <a:pt x="3753" y="1422"/>
                    </a:lnTo>
                    <a:lnTo>
                      <a:pt x="3759" y="1421"/>
                    </a:lnTo>
                    <a:lnTo>
                      <a:pt x="3769" y="1425"/>
                    </a:lnTo>
                    <a:lnTo>
                      <a:pt x="3769" y="1441"/>
                    </a:lnTo>
                    <a:lnTo>
                      <a:pt x="3775" y="1448"/>
                    </a:lnTo>
                    <a:lnTo>
                      <a:pt x="3778" y="1455"/>
                    </a:lnTo>
                    <a:lnTo>
                      <a:pt x="3770" y="1460"/>
                    </a:lnTo>
                    <a:lnTo>
                      <a:pt x="3772" y="1469"/>
                    </a:lnTo>
                    <a:lnTo>
                      <a:pt x="3782" y="1465"/>
                    </a:lnTo>
                    <a:lnTo>
                      <a:pt x="3784" y="1458"/>
                    </a:lnTo>
                    <a:lnTo>
                      <a:pt x="3793" y="1455"/>
                    </a:lnTo>
                    <a:lnTo>
                      <a:pt x="3801" y="1458"/>
                    </a:lnTo>
                    <a:lnTo>
                      <a:pt x="3807" y="1464"/>
                    </a:lnTo>
                    <a:lnTo>
                      <a:pt x="3802" y="1471"/>
                    </a:lnTo>
                    <a:lnTo>
                      <a:pt x="3798" y="1474"/>
                    </a:lnTo>
                    <a:lnTo>
                      <a:pt x="3791" y="1479"/>
                    </a:lnTo>
                    <a:lnTo>
                      <a:pt x="3791" y="1489"/>
                    </a:lnTo>
                    <a:lnTo>
                      <a:pt x="3794" y="1495"/>
                    </a:lnTo>
                    <a:lnTo>
                      <a:pt x="3799" y="1501"/>
                    </a:lnTo>
                    <a:lnTo>
                      <a:pt x="3807" y="1503"/>
                    </a:lnTo>
                    <a:lnTo>
                      <a:pt x="3805" y="1511"/>
                    </a:lnTo>
                    <a:lnTo>
                      <a:pt x="3806" y="1514"/>
                    </a:lnTo>
                    <a:lnTo>
                      <a:pt x="3823" y="1511"/>
                    </a:lnTo>
                    <a:lnTo>
                      <a:pt x="3834" y="1513"/>
                    </a:lnTo>
                    <a:lnTo>
                      <a:pt x="3837" y="1523"/>
                    </a:lnTo>
                    <a:lnTo>
                      <a:pt x="3843" y="1532"/>
                    </a:lnTo>
                    <a:lnTo>
                      <a:pt x="3849" y="1524"/>
                    </a:lnTo>
                    <a:lnTo>
                      <a:pt x="3864" y="1529"/>
                    </a:lnTo>
                    <a:lnTo>
                      <a:pt x="3877" y="1523"/>
                    </a:lnTo>
                    <a:lnTo>
                      <a:pt x="3882" y="1529"/>
                    </a:lnTo>
                    <a:lnTo>
                      <a:pt x="3884" y="1537"/>
                    </a:lnTo>
                    <a:lnTo>
                      <a:pt x="3884" y="1544"/>
                    </a:lnTo>
                    <a:lnTo>
                      <a:pt x="3888" y="1545"/>
                    </a:lnTo>
                    <a:lnTo>
                      <a:pt x="3908" y="1535"/>
                    </a:lnTo>
                    <a:lnTo>
                      <a:pt x="3907" y="1528"/>
                    </a:lnTo>
                    <a:lnTo>
                      <a:pt x="3914" y="1524"/>
                    </a:lnTo>
                    <a:lnTo>
                      <a:pt x="3925" y="1541"/>
                    </a:lnTo>
                    <a:lnTo>
                      <a:pt x="3926" y="1548"/>
                    </a:lnTo>
                    <a:lnTo>
                      <a:pt x="3925" y="1553"/>
                    </a:lnTo>
                    <a:lnTo>
                      <a:pt x="3920" y="1560"/>
                    </a:lnTo>
                    <a:lnTo>
                      <a:pt x="3912" y="1566"/>
                    </a:lnTo>
                    <a:lnTo>
                      <a:pt x="3912" y="1575"/>
                    </a:lnTo>
                    <a:lnTo>
                      <a:pt x="3909" y="1584"/>
                    </a:lnTo>
                    <a:lnTo>
                      <a:pt x="3912" y="1592"/>
                    </a:lnTo>
                    <a:lnTo>
                      <a:pt x="3911" y="1598"/>
                    </a:lnTo>
                    <a:lnTo>
                      <a:pt x="3915" y="1599"/>
                    </a:lnTo>
                    <a:lnTo>
                      <a:pt x="3918" y="1615"/>
                    </a:lnTo>
                    <a:lnTo>
                      <a:pt x="3926" y="1632"/>
                    </a:lnTo>
                    <a:lnTo>
                      <a:pt x="3913" y="1634"/>
                    </a:lnTo>
                    <a:lnTo>
                      <a:pt x="3912" y="1638"/>
                    </a:lnTo>
                    <a:lnTo>
                      <a:pt x="3908" y="1642"/>
                    </a:lnTo>
                    <a:lnTo>
                      <a:pt x="3896" y="1642"/>
                    </a:lnTo>
                    <a:lnTo>
                      <a:pt x="3887" y="1640"/>
                    </a:lnTo>
                    <a:lnTo>
                      <a:pt x="3869" y="1641"/>
                    </a:lnTo>
                    <a:lnTo>
                      <a:pt x="3853" y="1638"/>
                    </a:lnTo>
                    <a:lnTo>
                      <a:pt x="3842" y="1631"/>
                    </a:lnTo>
                    <a:lnTo>
                      <a:pt x="3831" y="1632"/>
                    </a:lnTo>
                    <a:lnTo>
                      <a:pt x="3826" y="1636"/>
                    </a:lnTo>
                    <a:lnTo>
                      <a:pt x="3845" y="1638"/>
                    </a:lnTo>
                    <a:lnTo>
                      <a:pt x="3863" y="1650"/>
                    </a:lnTo>
                    <a:lnTo>
                      <a:pt x="3899" y="1648"/>
                    </a:lnTo>
                    <a:lnTo>
                      <a:pt x="3912" y="1653"/>
                    </a:lnTo>
                    <a:lnTo>
                      <a:pt x="3924" y="1664"/>
                    </a:lnTo>
                    <a:lnTo>
                      <a:pt x="3926" y="1674"/>
                    </a:lnTo>
                    <a:lnTo>
                      <a:pt x="3924" y="1677"/>
                    </a:lnTo>
                    <a:lnTo>
                      <a:pt x="3926" y="1683"/>
                    </a:lnTo>
                    <a:lnTo>
                      <a:pt x="3913" y="1713"/>
                    </a:lnTo>
                    <a:lnTo>
                      <a:pt x="3915" y="1717"/>
                    </a:lnTo>
                    <a:lnTo>
                      <a:pt x="3931" y="1712"/>
                    </a:lnTo>
                    <a:lnTo>
                      <a:pt x="3938" y="1717"/>
                    </a:lnTo>
                    <a:lnTo>
                      <a:pt x="3935" y="1722"/>
                    </a:lnTo>
                    <a:lnTo>
                      <a:pt x="3923" y="1731"/>
                    </a:lnTo>
                    <a:lnTo>
                      <a:pt x="3924" y="1736"/>
                    </a:lnTo>
                    <a:lnTo>
                      <a:pt x="3934" y="1736"/>
                    </a:lnTo>
                    <a:lnTo>
                      <a:pt x="3938" y="1743"/>
                    </a:lnTo>
                    <a:lnTo>
                      <a:pt x="3938" y="1748"/>
                    </a:lnTo>
                    <a:lnTo>
                      <a:pt x="3935" y="1751"/>
                    </a:lnTo>
                    <a:lnTo>
                      <a:pt x="3931" y="1750"/>
                    </a:lnTo>
                    <a:lnTo>
                      <a:pt x="3930" y="1748"/>
                    </a:lnTo>
                    <a:lnTo>
                      <a:pt x="3924" y="1755"/>
                    </a:lnTo>
                    <a:lnTo>
                      <a:pt x="3912" y="1766"/>
                    </a:lnTo>
                    <a:lnTo>
                      <a:pt x="3909" y="1755"/>
                    </a:lnTo>
                    <a:lnTo>
                      <a:pt x="3903" y="1749"/>
                    </a:lnTo>
                    <a:lnTo>
                      <a:pt x="3893" y="1750"/>
                    </a:lnTo>
                    <a:lnTo>
                      <a:pt x="3899" y="1764"/>
                    </a:lnTo>
                    <a:lnTo>
                      <a:pt x="3899" y="1770"/>
                    </a:lnTo>
                    <a:lnTo>
                      <a:pt x="3879" y="1774"/>
                    </a:lnTo>
                    <a:lnTo>
                      <a:pt x="3885" y="1779"/>
                    </a:lnTo>
                    <a:lnTo>
                      <a:pt x="3895" y="1779"/>
                    </a:lnTo>
                    <a:lnTo>
                      <a:pt x="3901" y="1780"/>
                    </a:lnTo>
                    <a:lnTo>
                      <a:pt x="3907" y="1787"/>
                    </a:lnTo>
                    <a:lnTo>
                      <a:pt x="3924" y="1770"/>
                    </a:lnTo>
                    <a:lnTo>
                      <a:pt x="3931" y="1765"/>
                    </a:lnTo>
                    <a:lnTo>
                      <a:pt x="3945" y="1765"/>
                    </a:lnTo>
                    <a:lnTo>
                      <a:pt x="3956" y="1761"/>
                    </a:lnTo>
                    <a:lnTo>
                      <a:pt x="3969" y="1760"/>
                    </a:lnTo>
                    <a:lnTo>
                      <a:pt x="3979" y="1764"/>
                    </a:lnTo>
                    <a:lnTo>
                      <a:pt x="3985" y="1788"/>
                    </a:lnTo>
                    <a:lnTo>
                      <a:pt x="3990" y="1793"/>
                    </a:lnTo>
                    <a:lnTo>
                      <a:pt x="3992" y="1808"/>
                    </a:lnTo>
                    <a:lnTo>
                      <a:pt x="3987" y="1839"/>
                    </a:lnTo>
                    <a:lnTo>
                      <a:pt x="3972" y="1851"/>
                    </a:lnTo>
                    <a:lnTo>
                      <a:pt x="3934" y="1872"/>
                    </a:lnTo>
                    <a:lnTo>
                      <a:pt x="3966" y="1860"/>
                    </a:lnTo>
                    <a:lnTo>
                      <a:pt x="3987" y="1844"/>
                    </a:lnTo>
                    <a:lnTo>
                      <a:pt x="3994" y="1829"/>
                    </a:lnTo>
                    <a:lnTo>
                      <a:pt x="4000" y="1802"/>
                    </a:lnTo>
                    <a:lnTo>
                      <a:pt x="4008" y="1791"/>
                    </a:lnTo>
                    <a:lnTo>
                      <a:pt x="4008" y="1812"/>
                    </a:lnTo>
                    <a:lnTo>
                      <a:pt x="4005" y="1818"/>
                    </a:lnTo>
                    <a:lnTo>
                      <a:pt x="4015" y="1807"/>
                    </a:lnTo>
                    <a:lnTo>
                      <a:pt x="4017" y="1817"/>
                    </a:lnTo>
                    <a:lnTo>
                      <a:pt x="4015" y="1825"/>
                    </a:lnTo>
                    <a:lnTo>
                      <a:pt x="4016" y="1840"/>
                    </a:lnTo>
                    <a:lnTo>
                      <a:pt x="4019" y="1844"/>
                    </a:lnTo>
                    <a:lnTo>
                      <a:pt x="4026" y="1828"/>
                    </a:lnTo>
                    <a:lnTo>
                      <a:pt x="4055" y="1808"/>
                    </a:lnTo>
                    <a:lnTo>
                      <a:pt x="4078" y="1802"/>
                    </a:lnTo>
                    <a:lnTo>
                      <a:pt x="4079" y="1788"/>
                    </a:lnTo>
                    <a:lnTo>
                      <a:pt x="4085" y="1775"/>
                    </a:lnTo>
                    <a:lnTo>
                      <a:pt x="4091" y="1766"/>
                    </a:lnTo>
                    <a:lnTo>
                      <a:pt x="4100" y="1775"/>
                    </a:lnTo>
                    <a:lnTo>
                      <a:pt x="4112" y="1781"/>
                    </a:lnTo>
                    <a:lnTo>
                      <a:pt x="4116" y="1791"/>
                    </a:lnTo>
                    <a:lnTo>
                      <a:pt x="4111" y="1809"/>
                    </a:lnTo>
                    <a:lnTo>
                      <a:pt x="4114" y="1803"/>
                    </a:lnTo>
                    <a:lnTo>
                      <a:pt x="4123" y="1782"/>
                    </a:lnTo>
                    <a:lnTo>
                      <a:pt x="4116" y="1772"/>
                    </a:lnTo>
                    <a:lnTo>
                      <a:pt x="4110" y="1766"/>
                    </a:lnTo>
                    <a:lnTo>
                      <a:pt x="4106" y="1758"/>
                    </a:lnTo>
                    <a:lnTo>
                      <a:pt x="4116" y="1766"/>
                    </a:lnTo>
                    <a:lnTo>
                      <a:pt x="4122" y="1764"/>
                    </a:lnTo>
                    <a:lnTo>
                      <a:pt x="4127" y="1758"/>
                    </a:lnTo>
                    <a:lnTo>
                      <a:pt x="4123" y="1755"/>
                    </a:lnTo>
                    <a:lnTo>
                      <a:pt x="4124" y="1745"/>
                    </a:lnTo>
                    <a:lnTo>
                      <a:pt x="4133" y="1747"/>
                    </a:lnTo>
                    <a:lnTo>
                      <a:pt x="4135" y="1732"/>
                    </a:lnTo>
                    <a:lnTo>
                      <a:pt x="4130" y="1718"/>
                    </a:lnTo>
                    <a:lnTo>
                      <a:pt x="4137" y="1726"/>
                    </a:lnTo>
                    <a:lnTo>
                      <a:pt x="4141" y="1717"/>
                    </a:lnTo>
                    <a:lnTo>
                      <a:pt x="4149" y="1712"/>
                    </a:lnTo>
                    <a:lnTo>
                      <a:pt x="4149" y="1704"/>
                    </a:lnTo>
                    <a:lnTo>
                      <a:pt x="4157" y="1699"/>
                    </a:lnTo>
                    <a:lnTo>
                      <a:pt x="4150" y="1686"/>
                    </a:lnTo>
                    <a:lnTo>
                      <a:pt x="4143" y="1679"/>
                    </a:lnTo>
                    <a:lnTo>
                      <a:pt x="4138" y="1669"/>
                    </a:lnTo>
                    <a:lnTo>
                      <a:pt x="4143" y="1658"/>
                    </a:lnTo>
                    <a:lnTo>
                      <a:pt x="4157" y="1635"/>
                    </a:lnTo>
                    <a:lnTo>
                      <a:pt x="4165" y="1630"/>
                    </a:lnTo>
                    <a:lnTo>
                      <a:pt x="4172" y="1621"/>
                    </a:lnTo>
                    <a:lnTo>
                      <a:pt x="4172" y="1619"/>
                    </a:lnTo>
                    <a:lnTo>
                      <a:pt x="4177" y="1609"/>
                    </a:lnTo>
                    <a:lnTo>
                      <a:pt x="4186" y="1608"/>
                    </a:lnTo>
                    <a:lnTo>
                      <a:pt x="4196" y="1609"/>
                    </a:lnTo>
                    <a:lnTo>
                      <a:pt x="4198" y="1615"/>
                    </a:lnTo>
                    <a:lnTo>
                      <a:pt x="4194" y="1621"/>
                    </a:lnTo>
                    <a:lnTo>
                      <a:pt x="4202" y="1623"/>
                    </a:lnTo>
                    <a:lnTo>
                      <a:pt x="4200" y="1631"/>
                    </a:lnTo>
                    <a:lnTo>
                      <a:pt x="4203" y="1638"/>
                    </a:lnTo>
                    <a:lnTo>
                      <a:pt x="4203" y="1650"/>
                    </a:lnTo>
                    <a:lnTo>
                      <a:pt x="4198" y="1656"/>
                    </a:lnTo>
                    <a:lnTo>
                      <a:pt x="4207" y="1651"/>
                    </a:lnTo>
                    <a:lnTo>
                      <a:pt x="4211" y="1656"/>
                    </a:lnTo>
                    <a:lnTo>
                      <a:pt x="4211" y="1679"/>
                    </a:lnTo>
                    <a:lnTo>
                      <a:pt x="4223" y="1680"/>
                    </a:lnTo>
                    <a:lnTo>
                      <a:pt x="4218" y="1683"/>
                    </a:lnTo>
                    <a:lnTo>
                      <a:pt x="4219" y="1690"/>
                    </a:lnTo>
                    <a:lnTo>
                      <a:pt x="4229" y="1688"/>
                    </a:lnTo>
                    <a:lnTo>
                      <a:pt x="4239" y="1693"/>
                    </a:lnTo>
                    <a:lnTo>
                      <a:pt x="4234" y="1700"/>
                    </a:lnTo>
                    <a:lnTo>
                      <a:pt x="4226" y="1708"/>
                    </a:lnTo>
                    <a:lnTo>
                      <a:pt x="4237" y="1710"/>
                    </a:lnTo>
                    <a:lnTo>
                      <a:pt x="4240" y="1718"/>
                    </a:lnTo>
                    <a:lnTo>
                      <a:pt x="4243" y="1710"/>
                    </a:lnTo>
                    <a:lnTo>
                      <a:pt x="4248" y="1712"/>
                    </a:lnTo>
                    <a:lnTo>
                      <a:pt x="4248" y="1724"/>
                    </a:lnTo>
                    <a:lnTo>
                      <a:pt x="4254" y="1721"/>
                    </a:lnTo>
                    <a:lnTo>
                      <a:pt x="4259" y="1724"/>
                    </a:lnTo>
                    <a:lnTo>
                      <a:pt x="4258" y="1734"/>
                    </a:lnTo>
                    <a:lnTo>
                      <a:pt x="4247" y="1740"/>
                    </a:lnTo>
                    <a:lnTo>
                      <a:pt x="4226" y="1740"/>
                    </a:lnTo>
                    <a:lnTo>
                      <a:pt x="4214" y="1747"/>
                    </a:lnTo>
                    <a:lnTo>
                      <a:pt x="4211" y="1753"/>
                    </a:lnTo>
                    <a:lnTo>
                      <a:pt x="4221" y="1745"/>
                    </a:lnTo>
                    <a:lnTo>
                      <a:pt x="4226" y="1749"/>
                    </a:lnTo>
                    <a:lnTo>
                      <a:pt x="4234" y="1747"/>
                    </a:lnTo>
                    <a:lnTo>
                      <a:pt x="4250" y="1747"/>
                    </a:lnTo>
                    <a:lnTo>
                      <a:pt x="4266" y="1742"/>
                    </a:lnTo>
                    <a:lnTo>
                      <a:pt x="4269" y="1743"/>
                    </a:lnTo>
                    <a:lnTo>
                      <a:pt x="4266" y="1754"/>
                    </a:lnTo>
                    <a:lnTo>
                      <a:pt x="4268" y="1755"/>
                    </a:lnTo>
                    <a:lnTo>
                      <a:pt x="4268" y="1764"/>
                    </a:lnTo>
                    <a:lnTo>
                      <a:pt x="4266" y="1771"/>
                    </a:lnTo>
                    <a:lnTo>
                      <a:pt x="4270" y="1769"/>
                    </a:lnTo>
                    <a:lnTo>
                      <a:pt x="4283" y="1770"/>
                    </a:lnTo>
                    <a:lnTo>
                      <a:pt x="4280" y="1781"/>
                    </a:lnTo>
                    <a:lnTo>
                      <a:pt x="4282" y="1785"/>
                    </a:lnTo>
                    <a:lnTo>
                      <a:pt x="4289" y="1787"/>
                    </a:lnTo>
                    <a:lnTo>
                      <a:pt x="4286" y="1792"/>
                    </a:lnTo>
                    <a:lnTo>
                      <a:pt x="4278" y="1796"/>
                    </a:lnTo>
                    <a:lnTo>
                      <a:pt x="4264" y="1798"/>
                    </a:lnTo>
                    <a:lnTo>
                      <a:pt x="4257" y="1794"/>
                    </a:lnTo>
                    <a:lnTo>
                      <a:pt x="4251" y="1797"/>
                    </a:lnTo>
                    <a:lnTo>
                      <a:pt x="4251" y="1802"/>
                    </a:lnTo>
                    <a:lnTo>
                      <a:pt x="4256" y="1806"/>
                    </a:lnTo>
                    <a:lnTo>
                      <a:pt x="4266" y="1803"/>
                    </a:lnTo>
                    <a:lnTo>
                      <a:pt x="4284" y="1804"/>
                    </a:lnTo>
                    <a:lnTo>
                      <a:pt x="4301" y="1803"/>
                    </a:lnTo>
                    <a:lnTo>
                      <a:pt x="4304" y="1814"/>
                    </a:lnTo>
                    <a:lnTo>
                      <a:pt x="4297" y="1819"/>
                    </a:lnTo>
                    <a:lnTo>
                      <a:pt x="4294" y="1825"/>
                    </a:lnTo>
                    <a:lnTo>
                      <a:pt x="4299" y="1828"/>
                    </a:lnTo>
                    <a:lnTo>
                      <a:pt x="4293" y="1833"/>
                    </a:lnTo>
                    <a:lnTo>
                      <a:pt x="4280" y="1836"/>
                    </a:lnTo>
                    <a:lnTo>
                      <a:pt x="4269" y="1851"/>
                    </a:lnTo>
                    <a:lnTo>
                      <a:pt x="4278" y="1850"/>
                    </a:lnTo>
                    <a:lnTo>
                      <a:pt x="4286" y="1842"/>
                    </a:lnTo>
                    <a:lnTo>
                      <a:pt x="4296" y="1841"/>
                    </a:lnTo>
                    <a:lnTo>
                      <a:pt x="4305" y="1837"/>
                    </a:lnTo>
                    <a:lnTo>
                      <a:pt x="4315" y="1852"/>
                    </a:lnTo>
                    <a:lnTo>
                      <a:pt x="4310" y="1853"/>
                    </a:lnTo>
                    <a:lnTo>
                      <a:pt x="4304" y="1860"/>
                    </a:lnTo>
                    <a:lnTo>
                      <a:pt x="4304" y="1866"/>
                    </a:lnTo>
                    <a:lnTo>
                      <a:pt x="4315" y="1861"/>
                    </a:lnTo>
                    <a:lnTo>
                      <a:pt x="4322" y="1864"/>
                    </a:lnTo>
                    <a:lnTo>
                      <a:pt x="4322" y="1867"/>
                    </a:lnTo>
                    <a:lnTo>
                      <a:pt x="4331" y="1878"/>
                    </a:lnTo>
                    <a:lnTo>
                      <a:pt x="4339" y="1884"/>
                    </a:lnTo>
                    <a:lnTo>
                      <a:pt x="4342" y="1893"/>
                    </a:lnTo>
                    <a:lnTo>
                      <a:pt x="4323" y="1907"/>
                    </a:lnTo>
                    <a:lnTo>
                      <a:pt x="4312" y="1907"/>
                    </a:lnTo>
                    <a:lnTo>
                      <a:pt x="4312" y="1914"/>
                    </a:lnTo>
                    <a:lnTo>
                      <a:pt x="4339" y="1912"/>
                    </a:lnTo>
                    <a:lnTo>
                      <a:pt x="4347" y="1922"/>
                    </a:lnTo>
                    <a:lnTo>
                      <a:pt x="4342" y="1932"/>
                    </a:lnTo>
                    <a:lnTo>
                      <a:pt x="4364" y="1939"/>
                    </a:lnTo>
                    <a:lnTo>
                      <a:pt x="4368" y="1953"/>
                    </a:lnTo>
                    <a:lnTo>
                      <a:pt x="4358" y="1963"/>
                    </a:lnTo>
                    <a:lnTo>
                      <a:pt x="4347" y="1974"/>
                    </a:lnTo>
                    <a:lnTo>
                      <a:pt x="4350" y="1987"/>
                    </a:lnTo>
                    <a:lnTo>
                      <a:pt x="4343" y="1989"/>
                    </a:lnTo>
                    <a:lnTo>
                      <a:pt x="4315" y="1973"/>
                    </a:lnTo>
                    <a:lnTo>
                      <a:pt x="4312" y="1979"/>
                    </a:lnTo>
                    <a:lnTo>
                      <a:pt x="4326" y="1984"/>
                    </a:lnTo>
                    <a:lnTo>
                      <a:pt x="4326" y="1986"/>
                    </a:lnTo>
                    <a:lnTo>
                      <a:pt x="4295" y="1990"/>
                    </a:lnTo>
                    <a:lnTo>
                      <a:pt x="4286" y="1992"/>
                    </a:lnTo>
                    <a:lnTo>
                      <a:pt x="4302" y="1996"/>
                    </a:lnTo>
                    <a:lnTo>
                      <a:pt x="4334" y="1995"/>
                    </a:lnTo>
                    <a:lnTo>
                      <a:pt x="4348" y="1997"/>
                    </a:lnTo>
                    <a:lnTo>
                      <a:pt x="4350" y="2002"/>
                    </a:lnTo>
                    <a:lnTo>
                      <a:pt x="4342" y="2003"/>
                    </a:lnTo>
                    <a:lnTo>
                      <a:pt x="4334" y="2009"/>
                    </a:lnTo>
                    <a:lnTo>
                      <a:pt x="4336" y="2013"/>
                    </a:lnTo>
                    <a:lnTo>
                      <a:pt x="4350" y="2022"/>
                    </a:lnTo>
                    <a:lnTo>
                      <a:pt x="4352" y="2028"/>
                    </a:lnTo>
                    <a:lnTo>
                      <a:pt x="4342" y="2027"/>
                    </a:lnTo>
                    <a:lnTo>
                      <a:pt x="4338" y="2036"/>
                    </a:lnTo>
                    <a:lnTo>
                      <a:pt x="4371" y="2034"/>
                    </a:lnTo>
                    <a:lnTo>
                      <a:pt x="4375" y="2055"/>
                    </a:lnTo>
                    <a:lnTo>
                      <a:pt x="4379" y="2060"/>
                    </a:lnTo>
                    <a:lnTo>
                      <a:pt x="4374" y="2065"/>
                    </a:lnTo>
                    <a:lnTo>
                      <a:pt x="4403" y="2068"/>
                    </a:lnTo>
                    <a:lnTo>
                      <a:pt x="4411" y="2073"/>
                    </a:lnTo>
                    <a:lnTo>
                      <a:pt x="4412" y="2084"/>
                    </a:lnTo>
                    <a:lnTo>
                      <a:pt x="4418" y="2079"/>
                    </a:lnTo>
                    <a:lnTo>
                      <a:pt x="4428" y="2079"/>
                    </a:lnTo>
                    <a:lnTo>
                      <a:pt x="4428" y="2089"/>
                    </a:lnTo>
                    <a:lnTo>
                      <a:pt x="4424" y="2097"/>
                    </a:lnTo>
                    <a:lnTo>
                      <a:pt x="4429" y="2102"/>
                    </a:lnTo>
                    <a:lnTo>
                      <a:pt x="4431" y="2110"/>
                    </a:lnTo>
                    <a:lnTo>
                      <a:pt x="4420" y="2122"/>
                    </a:lnTo>
                    <a:lnTo>
                      <a:pt x="4420" y="2126"/>
                    </a:lnTo>
                    <a:lnTo>
                      <a:pt x="4433" y="2119"/>
                    </a:lnTo>
                    <a:lnTo>
                      <a:pt x="4447" y="2130"/>
                    </a:lnTo>
                    <a:lnTo>
                      <a:pt x="4452" y="2125"/>
                    </a:lnTo>
                    <a:lnTo>
                      <a:pt x="4462" y="2120"/>
                    </a:lnTo>
                    <a:lnTo>
                      <a:pt x="4463" y="2129"/>
                    </a:lnTo>
                    <a:lnTo>
                      <a:pt x="4473" y="2132"/>
                    </a:lnTo>
                    <a:lnTo>
                      <a:pt x="4461" y="2162"/>
                    </a:lnTo>
                    <a:lnTo>
                      <a:pt x="4469" y="2154"/>
                    </a:lnTo>
                    <a:lnTo>
                      <a:pt x="4481" y="2138"/>
                    </a:lnTo>
                    <a:lnTo>
                      <a:pt x="4490" y="2131"/>
                    </a:lnTo>
                    <a:lnTo>
                      <a:pt x="4489" y="2145"/>
                    </a:lnTo>
                    <a:lnTo>
                      <a:pt x="4493" y="2145"/>
                    </a:lnTo>
                    <a:lnTo>
                      <a:pt x="4499" y="2137"/>
                    </a:lnTo>
                    <a:lnTo>
                      <a:pt x="4501" y="2149"/>
                    </a:lnTo>
                    <a:lnTo>
                      <a:pt x="4504" y="2158"/>
                    </a:lnTo>
                    <a:lnTo>
                      <a:pt x="4510" y="2164"/>
                    </a:lnTo>
                    <a:lnTo>
                      <a:pt x="4522" y="2167"/>
                    </a:lnTo>
                    <a:lnTo>
                      <a:pt x="4536" y="2174"/>
                    </a:lnTo>
                    <a:lnTo>
                      <a:pt x="4543" y="2170"/>
                    </a:lnTo>
                    <a:lnTo>
                      <a:pt x="4542" y="2163"/>
                    </a:lnTo>
                    <a:lnTo>
                      <a:pt x="4552" y="2156"/>
                    </a:lnTo>
                    <a:lnTo>
                      <a:pt x="4559" y="2165"/>
                    </a:lnTo>
                    <a:lnTo>
                      <a:pt x="4557" y="2174"/>
                    </a:lnTo>
                    <a:lnTo>
                      <a:pt x="4568" y="2176"/>
                    </a:lnTo>
                    <a:lnTo>
                      <a:pt x="4575" y="2181"/>
                    </a:lnTo>
                    <a:lnTo>
                      <a:pt x="4581" y="2183"/>
                    </a:lnTo>
                    <a:lnTo>
                      <a:pt x="4586" y="2192"/>
                    </a:lnTo>
                    <a:lnTo>
                      <a:pt x="4581" y="2199"/>
                    </a:lnTo>
                    <a:lnTo>
                      <a:pt x="4581" y="2203"/>
                    </a:lnTo>
                    <a:lnTo>
                      <a:pt x="4580" y="2206"/>
                    </a:lnTo>
                    <a:lnTo>
                      <a:pt x="4571" y="2208"/>
                    </a:lnTo>
                    <a:lnTo>
                      <a:pt x="4565" y="2206"/>
                    </a:lnTo>
                    <a:lnTo>
                      <a:pt x="4558" y="2207"/>
                    </a:lnTo>
                    <a:lnTo>
                      <a:pt x="4544" y="2213"/>
                    </a:lnTo>
                    <a:lnTo>
                      <a:pt x="4539" y="2216"/>
                    </a:lnTo>
                    <a:lnTo>
                      <a:pt x="4539" y="2218"/>
                    </a:lnTo>
                    <a:lnTo>
                      <a:pt x="4524" y="2228"/>
                    </a:lnTo>
                    <a:lnTo>
                      <a:pt x="4494" y="2232"/>
                    </a:lnTo>
                    <a:lnTo>
                      <a:pt x="4477" y="2238"/>
                    </a:lnTo>
                    <a:lnTo>
                      <a:pt x="4469" y="2246"/>
                    </a:lnTo>
                    <a:lnTo>
                      <a:pt x="4482" y="2246"/>
                    </a:lnTo>
                    <a:lnTo>
                      <a:pt x="4495" y="2242"/>
                    </a:lnTo>
                    <a:lnTo>
                      <a:pt x="4510" y="2233"/>
                    </a:lnTo>
                    <a:lnTo>
                      <a:pt x="4515" y="2235"/>
                    </a:lnTo>
                    <a:lnTo>
                      <a:pt x="4482" y="2251"/>
                    </a:lnTo>
                    <a:lnTo>
                      <a:pt x="4467" y="2256"/>
                    </a:lnTo>
                    <a:lnTo>
                      <a:pt x="4452" y="2256"/>
                    </a:lnTo>
                    <a:lnTo>
                      <a:pt x="4436" y="2280"/>
                    </a:lnTo>
                    <a:lnTo>
                      <a:pt x="4424" y="2276"/>
                    </a:lnTo>
                    <a:lnTo>
                      <a:pt x="4413" y="2267"/>
                    </a:lnTo>
                    <a:lnTo>
                      <a:pt x="4399" y="2264"/>
                    </a:lnTo>
                    <a:lnTo>
                      <a:pt x="4386" y="2265"/>
                    </a:lnTo>
                    <a:lnTo>
                      <a:pt x="4387" y="2274"/>
                    </a:lnTo>
                    <a:lnTo>
                      <a:pt x="4404" y="2276"/>
                    </a:lnTo>
                    <a:lnTo>
                      <a:pt x="4419" y="2282"/>
                    </a:lnTo>
                    <a:lnTo>
                      <a:pt x="4430" y="2289"/>
                    </a:lnTo>
                    <a:lnTo>
                      <a:pt x="4426" y="2314"/>
                    </a:lnTo>
                    <a:lnTo>
                      <a:pt x="4438" y="2308"/>
                    </a:lnTo>
                    <a:lnTo>
                      <a:pt x="4451" y="2298"/>
                    </a:lnTo>
                    <a:lnTo>
                      <a:pt x="4456" y="2291"/>
                    </a:lnTo>
                    <a:lnTo>
                      <a:pt x="4468" y="2283"/>
                    </a:lnTo>
                    <a:lnTo>
                      <a:pt x="4479" y="2272"/>
                    </a:lnTo>
                    <a:lnTo>
                      <a:pt x="4496" y="2265"/>
                    </a:lnTo>
                    <a:lnTo>
                      <a:pt x="4506" y="2251"/>
                    </a:lnTo>
                    <a:lnTo>
                      <a:pt x="4519" y="2244"/>
                    </a:lnTo>
                    <a:lnTo>
                      <a:pt x="4547" y="2237"/>
                    </a:lnTo>
                    <a:lnTo>
                      <a:pt x="4563" y="2240"/>
                    </a:lnTo>
                    <a:lnTo>
                      <a:pt x="4569" y="2238"/>
                    </a:lnTo>
                    <a:lnTo>
                      <a:pt x="4560" y="2234"/>
                    </a:lnTo>
                    <a:lnTo>
                      <a:pt x="4546" y="2231"/>
                    </a:lnTo>
                    <a:lnTo>
                      <a:pt x="4530" y="2234"/>
                    </a:lnTo>
                    <a:lnTo>
                      <a:pt x="4538" y="2229"/>
                    </a:lnTo>
                    <a:lnTo>
                      <a:pt x="4555" y="2226"/>
                    </a:lnTo>
                    <a:lnTo>
                      <a:pt x="4582" y="2228"/>
                    </a:lnTo>
                    <a:lnTo>
                      <a:pt x="4594" y="2228"/>
                    </a:lnTo>
                    <a:lnTo>
                      <a:pt x="4596" y="2233"/>
                    </a:lnTo>
                    <a:lnTo>
                      <a:pt x="4595" y="2243"/>
                    </a:lnTo>
                    <a:lnTo>
                      <a:pt x="4597" y="2253"/>
                    </a:lnTo>
                    <a:lnTo>
                      <a:pt x="4598" y="2265"/>
                    </a:lnTo>
                    <a:lnTo>
                      <a:pt x="4591" y="2275"/>
                    </a:lnTo>
                    <a:lnTo>
                      <a:pt x="4590" y="2285"/>
                    </a:lnTo>
                    <a:lnTo>
                      <a:pt x="4592" y="2301"/>
                    </a:lnTo>
                    <a:lnTo>
                      <a:pt x="4595" y="2301"/>
                    </a:lnTo>
                    <a:lnTo>
                      <a:pt x="4607" y="2274"/>
                    </a:lnTo>
                    <a:lnTo>
                      <a:pt x="4616" y="2267"/>
                    </a:lnTo>
                    <a:lnTo>
                      <a:pt x="4629" y="2266"/>
                    </a:lnTo>
                    <a:lnTo>
                      <a:pt x="4637" y="2269"/>
                    </a:lnTo>
                    <a:lnTo>
                      <a:pt x="4633" y="2274"/>
                    </a:lnTo>
                    <a:lnTo>
                      <a:pt x="4667" y="2286"/>
                    </a:lnTo>
                    <a:lnTo>
                      <a:pt x="4668" y="2289"/>
                    </a:lnTo>
                    <a:lnTo>
                      <a:pt x="4662" y="2293"/>
                    </a:lnTo>
                    <a:lnTo>
                      <a:pt x="4668" y="2303"/>
                    </a:lnTo>
                    <a:lnTo>
                      <a:pt x="4675" y="2307"/>
                    </a:lnTo>
                    <a:lnTo>
                      <a:pt x="4676" y="2313"/>
                    </a:lnTo>
                    <a:lnTo>
                      <a:pt x="4680" y="2315"/>
                    </a:lnTo>
                    <a:lnTo>
                      <a:pt x="4680" y="2323"/>
                    </a:lnTo>
                    <a:lnTo>
                      <a:pt x="4675" y="2325"/>
                    </a:lnTo>
                    <a:lnTo>
                      <a:pt x="4670" y="2330"/>
                    </a:lnTo>
                    <a:lnTo>
                      <a:pt x="4648" y="2321"/>
                    </a:lnTo>
                    <a:lnTo>
                      <a:pt x="4655" y="2334"/>
                    </a:lnTo>
                    <a:lnTo>
                      <a:pt x="4660" y="2336"/>
                    </a:lnTo>
                    <a:lnTo>
                      <a:pt x="4668" y="2336"/>
                    </a:lnTo>
                    <a:lnTo>
                      <a:pt x="4672" y="2350"/>
                    </a:lnTo>
                    <a:lnTo>
                      <a:pt x="4668" y="2353"/>
                    </a:lnTo>
                    <a:lnTo>
                      <a:pt x="4668" y="2357"/>
                    </a:lnTo>
                    <a:lnTo>
                      <a:pt x="4677" y="2371"/>
                    </a:lnTo>
                    <a:lnTo>
                      <a:pt x="4677" y="2373"/>
                    </a:lnTo>
                    <a:lnTo>
                      <a:pt x="4667" y="2372"/>
                    </a:lnTo>
                    <a:lnTo>
                      <a:pt x="4664" y="2378"/>
                    </a:lnTo>
                    <a:lnTo>
                      <a:pt x="4681" y="2383"/>
                    </a:lnTo>
                    <a:lnTo>
                      <a:pt x="4686" y="2395"/>
                    </a:lnTo>
                    <a:lnTo>
                      <a:pt x="4671" y="2394"/>
                    </a:lnTo>
                    <a:lnTo>
                      <a:pt x="4664" y="2391"/>
                    </a:lnTo>
                    <a:lnTo>
                      <a:pt x="4668" y="2398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1" name="任意多边形: 形状 260"/>
              <p:cNvSpPr>
                <a:spLocks noChangeAspect="1"/>
              </p:cNvSpPr>
              <p:nvPr/>
            </p:nvSpPr>
            <p:spPr bwMode="gray">
              <a:xfrm>
                <a:off x="1437" y="1025"/>
                <a:ext cx="39" cy="63"/>
              </a:xfrm>
              <a:custGeom>
                <a:avLst/>
                <a:gdLst/>
                <a:ahLst/>
                <a:cxnLst>
                  <a:cxn ang="0">
                    <a:pos x="197" y="156"/>
                  </a:cxn>
                  <a:cxn ang="0">
                    <a:pos x="180" y="119"/>
                  </a:cxn>
                  <a:cxn ang="0">
                    <a:pos x="140" y="109"/>
                  </a:cxn>
                  <a:cxn ang="0">
                    <a:pos x="128" y="97"/>
                  </a:cxn>
                  <a:cxn ang="0">
                    <a:pos x="132" y="73"/>
                  </a:cxn>
                  <a:cxn ang="0">
                    <a:pos x="121" y="63"/>
                  </a:cxn>
                  <a:cxn ang="0">
                    <a:pos x="95" y="44"/>
                  </a:cxn>
                  <a:cxn ang="0">
                    <a:pos x="22" y="0"/>
                  </a:cxn>
                  <a:cxn ang="0">
                    <a:pos x="6" y="25"/>
                  </a:cxn>
                  <a:cxn ang="0">
                    <a:pos x="4" y="44"/>
                  </a:cxn>
                  <a:cxn ang="0">
                    <a:pos x="9" y="65"/>
                  </a:cxn>
                  <a:cxn ang="0">
                    <a:pos x="18" y="82"/>
                  </a:cxn>
                  <a:cxn ang="0">
                    <a:pos x="0" y="98"/>
                  </a:cxn>
                  <a:cxn ang="0">
                    <a:pos x="20" y="127"/>
                  </a:cxn>
                  <a:cxn ang="0">
                    <a:pos x="21" y="161"/>
                  </a:cxn>
                  <a:cxn ang="0">
                    <a:pos x="34" y="173"/>
                  </a:cxn>
                  <a:cxn ang="0">
                    <a:pos x="27" y="184"/>
                  </a:cxn>
                  <a:cxn ang="0">
                    <a:pos x="54" y="187"/>
                  </a:cxn>
                  <a:cxn ang="0">
                    <a:pos x="83" y="215"/>
                  </a:cxn>
                  <a:cxn ang="0">
                    <a:pos x="79" y="226"/>
                  </a:cxn>
                  <a:cxn ang="0">
                    <a:pos x="35" y="236"/>
                  </a:cxn>
                  <a:cxn ang="0">
                    <a:pos x="63" y="300"/>
                  </a:cxn>
                  <a:cxn ang="0">
                    <a:pos x="86" y="316"/>
                  </a:cxn>
                  <a:cxn ang="0">
                    <a:pos x="97" y="295"/>
                  </a:cxn>
                  <a:cxn ang="0">
                    <a:pos x="91" y="292"/>
                  </a:cxn>
                  <a:cxn ang="0">
                    <a:pos x="120" y="290"/>
                  </a:cxn>
                  <a:cxn ang="0">
                    <a:pos x="170" y="268"/>
                  </a:cxn>
                  <a:cxn ang="0">
                    <a:pos x="185" y="275"/>
                  </a:cxn>
                  <a:cxn ang="0">
                    <a:pos x="190" y="264"/>
                  </a:cxn>
                  <a:cxn ang="0">
                    <a:pos x="197" y="233"/>
                  </a:cxn>
                  <a:cxn ang="0">
                    <a:pos x="186" y="221"/>
                  </a:cxn>
                  <a:cxn ang="0">
                    <a:pos x="185" y="219"/>
                  </a:cxn>
                  <a:cxn ang="0">
                    <a:pos x="197" y="163"/>
                  </a:cxn>
                </a:cxnLst>
                <a:rect l="0" t="0" r="r" b="b"/>
                <a:pathLst>
                  <a:path w="197" h="316">
                    <a:moveTo>
                      <a:pt x="197" y="163"/>
                    </a:moveTo>
                    <a:lnTo>
                      <a:pt x="197" y="156"/>
                    </a:lnTo>
                    <a:lnTo>
                      <a:pt x="196" y="149"/>
                    </a:lnTo>
                    <a:lnTo>
                      <a:pt x="180" y="119"/>
                    </a:lnTo>
                    <a:lnTo>
                      <a:pt x="156" y="102"/>
                    </a:lnTo>
                    <a:lnTo>
                      <a:pt x="140" y="109"/>
                    </a:lnTo>
                    <a:lnTo>
                      <a:pt x="127" y="107"/>
                    </a:lnTo>
                    <a:lnTo>
                      <a:pt x="128" y="97"/>
                    </a:lnTo>
                    <a:lnTo>
                      <a:pt x="128" y="86"/>
                    </a:lnTo>
                    <a:lnTo>
                      <a:pt x="132" y="73"/>
                    </a:lnTo>
                    <a:lnTo>
                      <a:pt x="127" y="65"/>
                    </a:lnTo>
                    <a:lnTo>
                      <a:pt x="121" y="63"/>
                    </a:lnTo>
                    <a:lnTo>
                      <a:pt x="106" y="47"/>
                    </a:lnTo>
                    <a:lnTo>
                      <a:pt x="95" y="44"/>
                    </a:lnTo>
                    <a:lnTo>
                      <a:pt x="53" y="7"/>
                    </a:lnTo>
                    <a:lnTo>
                      <a:pt x="22" y="0"/>
                    </a:lnTo>
                    <a:lnTo>
                      <a:pt x="5" y="16"/>
                    </a:lnTo>
                    <a:lnTo>
                      <a:pt x="6" y="25"/>
                    </a:lnTo>
                    <a:lnTo>
                      <a:pt x="4" y="27"/>
                    </a:lnTo>
                    <a:lnTo>
                      <a:pt x="4" y="44"/>
                    </a:lnTo>
                    <a:lnTo>
                      <a:pt x="5" y="52"/>
                    </a:lnTo>
                    <a:lnTo>
                      <a:pt x="9" y="65"/>
                    </a:lnTo>
                    <a:lnTo>
                      <a:pt x="15" y="70"/>
                    </a:lnTo>
                    <a:lnTo>
                      <a:pt x="18" y="82"/>
                    </a:lnTo>
                    <a:lnTo>
                      <a:pt x="14" y="90"/>
                    </a:lnTo>
                    <a:lnTo>
                      <a:pt x="0" y="98"/>
                    </a:lnTo>
                    <a:lnTo>
                      <a:pt x="13" y="124"/>
                    </a:lnTo>
                    <a:lnTo>
                      <a:pt x="20" y="127"/>
                    </a:lnTo>
                    <a:lnTo>
                      <a:pt x="18" y="139"/>
                    </a:lnTo>
                    <a:lnTo>
                      <a:pt x="21" y="161"/>
                    </a:lnTo>
                    <a:lnTo>
                      <a:pt x="31" y="163"/>
                    </a:lnTo>
                    <a:lnTo>
                      <a:pt x="34" y="173"/>
                    </a:lnTo>
                    <a:lnTo>
                      <a:pt x="24" y="177"/>
                    </a:lnTo>
                    <a:lnTo>
                      <a:pt x="27" y="184"/>
                    </a:lnTo>
                    <a:lnTo>
                      <a:pt x="46" y="190"/>
                    </a:lnTo>
                    <a:lnTo>
                      <a:pt x="54" y="187"/>
                    </a:lnTo>
                    <a:lnTo>
                      <a:pt x="85" y="203"/>
                    </a:lnTo>
                    <a:lnTo>
                      <a:pt x="83" y="215"/>
                    </a:lnTo>
                    <a:lnTo>
                      <a:pt x="89" y="216"/>
                    </a:lnTo>
                    <a:lnTo>
                      <a:pt x="79" y="226"/>
                    </a:lnTo>
                    <a:lnTo>
                      <a:pt x="38" y="224"/>
                    </a:lnTo>
                    <a:lnTo>
                      <a:pt x="35" y="236"/>
                    </a:lnTo>
                    <a:lnTo>
                      <a:pt x="72" y="279"/>
                    </a:lnTo>
                    <a:lnTo>
                      <a:pt x="63" y="300"/>
                    </a:lnTo>
                    <a:lnTo>
                      <a:pt x="65" y="307"/>
                    </a:lnTo>
                    <a:lnTo>
                      <a:pt x="86" y="316"/>
                    </a:lnTo>
                    <a:lnTo>
                      <a:pt x="97" y="300"/>
                    </a:lnTo>
                    <a:lnTo>
                      <a:pt x="97" y="295"/>
                    </a:lnTo>
                    <a:lnTo>
                      <a:pt x="94" y="290"/>
                    </a:lnTo>
                    <a:lnTo>
                      <a:pt x="91" y="292"/>
                    </a:lnTo>
                    <a:lnTo>
                      <a:pt x="106" y="275"/>
                    </a:lnTo>
                    <a:lnTo>
                      <a:pt x="120" y="290"/>
                    </a:lnTo>
                    <a:lnTo>
                      <a:pt x="133" y="287"/>
                    </a:lnTo>
                    <a:lnTo>
                      <a:pt x="170" y="268"/>
                    </a:lnTo>
                    <a:lnTo>
                      <a:pt x="181" y="270"/>
                    </a:lnTo>
                    <a:lnTo>
                      <a:pt x="185" y="275"/>
                    </a:lnTo>
                    <a:lnTo>
                      <a:pt x="188" y="271"/>
                    </a:lnTo>
                    <a:lnTo>
                      <a:pt x="190" y="264"/>
                    </a:lnTo>
                    <a:lnTo>
                      <a:pt x="196" y="249"/>
                    </a:lnTo>
                    <a:lnTo>
                      <a:pt x="197" y="233"/>
                    </a:lnTo>
                    <a:lnTo>
                      <a:pt x="193" y="227"/>
                    </a:lnTo>
                    <a:lnTo>
                      <a:pt x="186" y="221"/>
                    </a:lnTo>
                    <a:lnTo>
                      <a:pt x="186" y="225"/>
                    </a:lnTo>
                    <a:lnTo>
                      <a:pt x="185" y="219"/>
                    </a:lnTo>
                    <a:lnTo>
                      <a:pt x="185" y="174"/>
                    </a:lnTo>
                    <a:lnTo>
                      <a:pt x="197" y="16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2" name="任意多边形: 形状 261"/>
              <p:cNvSpPr>
                <a:spLocks noChangeAspect="1"/>
              </p:cNvSpPr>
              <p:nvPr/>
            </p:nvSpPr>
            <p:spPr bwMode="gray">
              <a:xfrm>
                <a:off x="1356" y="1000"/>
                <a:ext cx="74" cy="86"/>
              </a:xfrm>
              <a:custGeom>
                <a:avLst/>
                <a:gdLst/>
                <a:ahLst/>
                <a:cxnLst>
                  <a:cxn ang="0">
                    <a:pos x="318" y="278"/>
                  </a:cxn>
                  <a:cxn ang="0">
                    <a:pos x="327" y="224"/>
                  </a:cxn>
                  <a:cxn ang="0">
                    <a:pos x="332" y="197"/>
                  </a:cxn>
                  <a:cxn ang="0">
                    <a:pos x="321" y="194"/>
                  </a:cxn>
                  <a:cxn ang="0">
                    <a:pos x="300" y="176"/>
                  </a:cxn>
                  <a:cxn ang="0">
                    <a:pos x="297" y="141"/>
                  </a:cxn>
                  <a:cxn ang="0">
                    <a:pos x="245" y="131"/>
                  </a:cxn>
                  <a:cxn ang="0">
                    <a:pos x="236" y="133"/>
                  </a:cxn>
                  <a:cxn ang="0">
                    <a:pos x="232" y="101"/>
                  </a:cxn>
                  <a:cxn ang="0">
                    <a:pos x="220" y="85"/>
                  </a:cxn>
                  <a:cxn ang="0">
                    <a:pos x="210" y="76"/>
                  </a:cxn>
                  <a:cxn ang="0">
                    <a:pos x="176" y="44"/>
                  </a:cxn>
                  <a:cxn ang="0">
                    <a:pos x="148" y="76"/>
                  </a:cxn>
                  <a:cxn ang="0">
                    <a:pos x="143" y="114"/>
                  </a:cxn>
                  <a:cxn ang="0">
                    <a:pos x="130" y="22"/>
                  </a:cxn>
                  <a:cxn ang="0">
                    <a:pos x="108" y="16"/>
                  </a:cxn>
                  <a:cxn ang="0">
                    <a:pos x="84" y="0"/>
                  </a:cxn>
                  <a:cxn ang="0">
                    <a:pos x="11" y="16"/>
                  </a:cxn>
                  <a:cxn ang="0">
                    <a:pos x="5" y="101"/>
                  </a:cxn>
                  <a:cxn ang="0">
                    <a:pos x="40" y="96"/>
                  </a:cxn>
                  <a:cxn ang="0">
                    <a:pos x="42" y="145"/>
                  </a:cxn>
                  <a:cxn ang="0">
                    <a:pos x="55" y="155"/>
                  </a:cxn>
                  <a:cxn ang="0">
                    <a:pos x="80" y="109"/>
                  </a:cxn>
                  <a:cxn ang="0">
                    <a:pos x="95" y="130"/>
                  </a:cxn>
                  <a:cxn ang="0">
                    <a:pos x="81" y="155"/>
                  </a:cxn>
                  <a:cxn ang="0">
                    <a:pos x="97" y="162"/>
                  </a:cxn>
                  <a:cxn ang="0">
                    <a:pos x="123" y="168"/>
                  </a:cxn>
                  <a:cxn ang="0">
                    <a:pos x="96" y="201"/>
                  </a:cxn>
                  <a:cxn ang="0">
                    <a:pos x="121" y="228"/>
                  </a:cxn>
                  <a:cxn ang="0">
                    <a:pos x="65" y="225"/>
                  </a:cxn>
                  <a:cxn ang="0">
                    <a:pos x="42" y="253"/>
                  </a:cxn>
                  <a:cxn ang="0">
                    <a:pos x="79" y="307"/>
                  </a:cxn>
                  <a:cxn ang="0">
                    <a:pos x="118" y="290"/>
                  </a:cxn>
                  <a:cxn ang="0">
                    <a:pos x="157" y="282"/>
                  </a:cxn>
                  <a:cxn ang="0">
                    <a:pos x="180" y="305"/>
                  </a:cxn>
                  <a:cxn ang="0">
                    <a:pos x="230" y="305"/>
                  </a:cxn>
                  <a:cxn ang="0">
                    <a:pos x="250" y="322"/>
                  </a:cxn>
                  <a:cxn ang="0">
                    <a:pos x="257" y="328"/>
                  </a:cxn>
                  <a:cxn ang="0">
                    <a:pos x="277" y="388"/>
                  </a:cxn>
                  <a:cxn ang="0">
                    <a:pos x="301" y="416"/>
                  </a:cxn>
                  <a:cxn ang="0">
                    <a:pos x="326" y="415"/>
                  </a:cxn>
                  <a:cxn ang="0">
                    <a:pos x="360" y="395"/>
                  </a:cxn>
                  <a:cxn ang="0">
                    <a:pos x="337" y="301"/>
                  </a:cxn>
                </a:cxnLst>
                <a:rect l="0" t="0" r="r" b="b"/>
                <a:pathLst>
                  <a:path w="368" h="430">
                    <a:moveTo>
                      <a:pt x="337" y="301"/>
                    </a:moveTo>
                    <a:lnTo>
                      <a:pt x="333" y="284"/>
                    </a:lnTo>
                    <a:lnTo>
                      <a:pt x="318" y="278"/>
                    </a:lnTo>
                    <a:lnTo>
                      <a:pt x="320" y="260"/>
                    </a:lnTo>
                    <a:lnTo>
                      <a:pt x="316" y="243"/>
                    </a:lnTo>
                    <a:lnTo>
                      <a:pt x="327" y="224"/>
                    </a:lnTo>
                    <a:lnTo>
                      <a:pt x="328" y="211"/>
                    </a:lnTo>
                    <a:lnTo>
                      <a:pt x="332" y="204"/>
                    </a:lnTo>
                    <a:lnTo>
                      <a:pt x="332" y="197"/>
                    </a:lnTo>
                    <a:lnTo>
                      <a:pt x="327" y="190"/>
                    </a:lnTo>
                    <a:lnTo>
                      <a:pt x="323" y="187"/>
                    </a:lnTo>
                    <a:lnTo>
                      <a:pt x="321" y="194"/>
                    </a:lnTo>
                    <a:lnTo>
                      <a:pt x="311" y="177"/>
                    </a:lnTo>
                    <a:lnTo>
                      <a:pt x="312" y="177"/>
                    </a:lnTo>
                    <a:lnTo>
                      <a:pt x="300" y="176"/>
                    </a:lnTo>
                    <a:lnTo>
                      <a:pt x="299" y="171"/>
                    </a:lnTo>
                    <a:lnTo>
                      <a:pt x="304" y="158"/>
                    </a:lnTo>
                    <a:lnTo>
                      <a:pt x="297" y="141"/>
                    </a:lnTo>
                    <a:lnTo>
                      <a:pt x="266" y="118"/>
                    </a:lnTo>
                    <a:lnTo>
                      <a:pt x="261" y="125"/>
                    </a:lnTo>
                    <a:lnTo>
                      <a:pt x="245" y="131"/>
                    </a:lnTo>
                    <a:lnTo>
                      <a:pt x="237" y="141"/>
                    </a:lnTo>
                    <a:lnTo>
                      <a:pt x="235" y="139"/>
                    </a:lnTo>
                    <a:lnTo>
                      <a:pt x="236" y="133"/>
                    </a:lnTo>
                    <a:lnTo>
                      <a:pt x="227" y="128"/>
                    </a:lnTo>
                    <a:lnTo>
                      <a:pt x="227" y="119"/>
                    </a:lnTo>
                    <a:lnTo>
                      <a:pt x="232" y="101"/>
                    </a:lnTo>
                    <a:lnTo>
                      <a:pt x="231" y="85"/>
                    </a:lnTo>
                    <a:lnTo>
                      <a:pt x="223" y="75"/>
                    </a:lnTo>
                    <a:lnTo>
                      <a:pt x="220" y="85"/>
                    </a:lnTo>
                    <a:lnTo>
                      <a:pt x="211" y="90"/>
                    </a:lnTo>
                    <a:lnTo>
                      <a:pt x="211" y="85"/>
                    </a:lnTo>
                    <a:lnTo>
                      <a:pt x="210" y="76"/>
                    </a:lnTo>
                    <a:lnTo>
                      <a:pt x="200" y="69"/>
                    </a:lnTo>
                    <a:lnTo>
                      <a:pt x="193" y="53"/>
                    </a:lnTo>
                    <a:lnTo>
                      <a:pt x="176" y="44"/>
                    </a:lnTo>
                    <a:lnTo>
                      <a:pt x="166" y="44"/>
                    </a:lnTo>
                    <a:lnTo>
                      <a:pt x="151" y="65"/>
                    </a:lnTo>
                    <a:lnTo>
                      <a:pt x="148" y="76"/>
                    </a:lnTo>
                    <a:lnTo>
                      <a:pt x="148" y="93"/>
                    </a:lnTo>
                    <a:lnTo>
                      <a:pt x="146" y="104"/>
                    </a:lnTo>
                    <a:lnTo>
                      <a:pt x="143" y="114"/>
                    </a:lnTo>
                    <a:lnTo>
                      <a:pt x="129" y="96"/>
                    </a:lnTo>
                    <a:lnTo>
                      <a:pt x="134" y="33"/>
                    </a:lnTo>
                    <a:lnTo>
                      <a:pt x="130" y="22"/>
                    </a:lnTo>
                    <a:lnTo>
                      <a:pt x="116" y="21"/>
                    </a:lnTo>
                    <a:lnTo>
                      <a:pt x="103" y="27"/>
                    </a:lnTo>
                    <a:lnTo>
                      <a:pt x="108" y="16"/>
                    </a:lnTo>
                    <a:lnTo>
                      <a:pt x="106" y="11"/>
                    </a:lnTo>
                    <a:lnTo>
                      <a:pt x="95" y="4"/>
                    </a:lnTo>
                    <a:lnTo>
                      <a:pt x="84" y="0"/>
                    </a:lnTo>
                    <a:lnTo>
                      <a:pt x="62" y="13"/>
                    </a:lnTo>
                    <a:lnTo>
                      <a:pt x="22" y="22"/>
                    </a:lnTo>
                    <a:lnTo>
                      <a:pt x="11" y="16"/>
                    </a:lnTo>
                    <a:lnTo>
                      <a:pt x="9" y="21"/>
                    </a:lnTo>
                    <a:lnTo>
                      <a:pt x="0" y="56"/>
                    </a:lnTo>
                    <a:lnTo>
                      <a:pt x="5" y="101"/>
                    </a:lnTo>
                    <a:lnTo>
                      <a:pt x="6" y="104"/>
                    </a:lnTo>
                    <a:lnTo>
                      <a:pt x="17" y="107"/>
                    </a:lnTo>
                    <a:lnTo>
                      <a:pt x="40" y="96"/>
                    </a:lnTo>
                    <a:lnTo>
                      <a:pt x="52" y="98"/>
                    </a:lnTo>
                    <a:lnTo>
                      <a:pt x="52" y="114"/>
                    </a:lnTo>
                    <a:lnTo>
                      <a:pt x="42" y="145"/>
                    </a:lnTo>
                    <a:lnTo>
                      <a:pt x="36" y="150"/>
                    </a:lnTo>
                    <a:lnTo>
                      <a:pt x="41" y="161"/>
                    </a:lnTo>
                    <a:lnTo>
                      <a:pt x="55" y="155"/>
                    </a:lnTo>
                    <a:lnTo>
                      <a:pt x="67" y="120"/>
                    </a:lnTo>
                    <a:lnTo>
                      <a:pt x="75" y="117"/>
                    </a:lnTo>
                    <a:lnTo>
                      <a:pt x="80" y="109"/>
                    </a:lnTo>
                    <a:lnTo>
                      <a:pt x="87" y="111"/>
                    </a:lnTo>
                    <a:lnTo>
                      <a:pt x="92" y="117"/>
                    </a:lnTo>
                    <a:lnTo>
                      <a:pt x="95" y="130"/>
                    </a:lnTo>
                    <a:lnTo>
                      <a:pt x="92" y="139"/>
                    </a:lnTo>
                    <a:lnTo>
                      <a:pt x="89" y="146"/>
                    </a:lnTo>
                    <a:lnTo>
                      <a:pt x="81" y="155"/>
                    </a:lnTo>
                    <a:lnTo>
                      <a:pt x="83" y="171"/>
                    </a:lnTo>
                    <a:lnTo>
                      <a:pt x="92" y="174"/>
                    </a:lnTo>
                    <a:lnTo>
                      <a:pt x="97" y="162"/>
                    </a:lnTo>
                    <a:lnTo>
                      <a:pt x="102" y="165"/>
                    </a:lnTo>
                    <a:lnTo>
                      <a:pt x="103" y="176"/>
                    </a:lnTo>
                    <a:lnTo>
                      <a:pt x="123" y="168"/>
                    </a:lnTo>
                    <a:lnTo>
                      <a:pt x="122" y="181"/>
                    </a:lnTo>
                    <a:lnTo>
                      <a:pt x="117" y="190"/>
                    </a:lnTo>
                    <a:lnTo>
                      <a:pt x="96" y="201"/>
                    </a:lnTo>
                    <a:lnTo>
                      <a:pt x="94" y="210"/>
                    </a:lnTo>
                    <a:lnTo>
                      <a:pt x="127" y="216"/>
                    </a:lnTo>
                    <a:lnTo>
                      <a:pt x="121" y="228"/>
                    </a:lnTo>
                    <a:lnTo>
                      <a:pt x="118" y="242"/>
                    </a:lnTo>
                    <a:lnTo>
                      <a:pt x="92" y="240"/>
                    </a:lnTo>
                    <a:lnTo>
                      <a:pt x="65" y="225"/>
                    </a:lnTo>
                    <a:lnTo>
                      <a:pt x="47" y="228"/>
                    </a:lnTo>
                    <a:lnTo>
                      <a:pt x="41" y="236"/>
                    </a:lnTo>
                    <a:lnTo>
                      <a:pt x="42" y="253"/>
                    </a:lnTo>
                    <a:lnTo>
                      <a:pt x="43" y="268"/>
                    </a:lnTo>
                    <a:lnTo>
                      <a:pt x="57" y="290"/>
                    </a:lnTo>
                    <a:lnTo>
                      <a:pt x="79" y="307"/>
                    </a:lnTo>
                    <a:lnTo>
                      <a:pt x="103" y="310"/>
                    </a:lnTo>
                    <a:lnTo>
                      <a:pt x="111" y="303"/>
                    </a:lnTo>
                    <a:lnTo>
                      <a:pt x="118" y="290"/>
                    </a:lnTo>
                    <a:lnTo>
                      <a:pt x="127" y="290"/>
                    </a:lnTo>
                    <a:lnTo>
                      <a:pt x="159" y="274"/>
                    </a:lnTo>
                    <a:lnTo>
                      <a:pt x="157" y="282"/>
                    </a:lnTo>
                    <a:lnTo>
                      <a:pt x="159" y="295"/>
                    </a:lnTo>
                    <a:lnTo>
                      <a:pt x="170" y="305"/>
                    </a:lnTo>
                    <a:lnTo>
                      <a:pt x="180" y="305"/>
                    </a:lnTo>
                    <a:lnTo>
                      <a:pt x="191" y="297"/>
                    </a:lnTo>
                    <a:lnTo>
                      <a:pt x="203" y="297"/>
                    </a:lnTo>
                    <a:lnTo>
                      <a:pt x="230" y="305"/>
                    </a:lnTo>
                    <a:lnTo>
                      <a:pt x="234" y="312"/>
                    </a:lnTo>
                    <a:lnTo>
                      <a:pt x="234" y="321"/>
                    </a:lnTo>
                    <a:lnTo>
                      <a:pt x="250" y="322"/>
                    </a:lnTo>
                    <a:lnTo>
                      <a:pt x="253" y="316"/>
                    </a:lnTo>
                    <a:lnTo>
                      <a:pt x="256" y="318"/>
                    </a:lnTo>
                    <a:lnTo>
                      <a:pt x="257" y="328"/>
                    </a:lnTo>
                    <a:lnTo>
                      <a:pt x="268" y="343"/>
                    </a:lnTo>
                    <a:lnTo>
                      <a:pt x="268" y="366"/>
                    </a:lnTo>
                    <a:lnTo>
                      <a:pt x="277" y="388"/>
                    </a:lnTo>
                    <a:lnTo>
                      <a:pt x="278" y="399"/>
                    </a:lnTo>
                    <a:lnTo>
                      <a:pt x="294" y="418"/>
                    </a:lnTo>
                    <a:lnTo>
                      <a:pt x="301" y="416"/>
                    </a:lnTo>
                    <a:lnTo>
                      <a:pt x="313" y="430"/>
                    </a:lnTo>
                    <a:lnTo>
                      <a:pt x="318" y="420"/>
                    </a:lnTo>
                    <a:lnTo>
                      <a:pt x="326" y="415"/>
                    </a:lnTo>
                    <a:lnTo>
                      <a:pt x="339" y="416"/>
                    </a:lnTo>
                    <a:lnTo>
                      <a:pt x="355" y="410"/>
                    </a:lnTo>
                    <a:lnTo>
                      <a:pt x="360" y="395"/>
                    </a:lnTo>
                    <a:lnTo>
                      <a:pt x="359" y="382"/>
                    </a:lnTo>
                    <a:lnTo>
                      <a:pt x="368" y="357"/>
                    </a:lnTo>
                    <a:lnTo>
                      <a:pt x="337" y="30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3" name="任意多边形: 形状 262"/>
              <p:cNvSpPr>
                <a:spLocks noChangeAspect="1"/>
              </p:cNvSpPr>
              <p:nvPr/>
            </p:nvSpPr>
            <p:spPr bwMode="gray">
              <a:xfrm>
                <a:off x="1462" y="960"/>
                <a:ext cx="121" cy="112"/>
              </a:xfrm>
              <a:custGeom>
                <a:avLst/>
                <a:gdLst/>
                <a:ahLst/>
                <a:cxnLst>
                  <a:cxn ang="0">
                    <a:pos x="22" y="39"/>
                  </a:cxn>
                  <a:cxn ang="0">
                    <a:pos x="18" y="69"/>
                  </a:cxn>
                  <a:cxn ang="0">
                    <a:pos x="88" y="118"/>
                  </a:cxn>
                  <a:cxn ang="0">
                    <a:pos x="103" y="142"/>
                  </a:cxn>
                  <a:cxn ang="0">
                    <a:pos x="45" y="146"/>
                  </a:cxn>
                  <a:cxn ang="0">
                    <a:pos x="39" y="178"/>
                  </a:cxn>
                  <a:cxn ang="0">
                    <a:pos x="70" y="189"/>
                  </a:cxn>
                  <a:cxn ang="0">
                    <a:pos x="83" y="233"/>
                  </a:cxn>
                  <a:cxn ang="0">
                    <a:pos x="110" y="200"/>
                  </a:cxn>
                  <a:cxn ang="0">
                    <a:pos x="143" y="192"/>
                  </a:cxn>
                  <a:cxn ang="0">
                    <a:pos x="132" y="225"/>
                  </a:cxn>
                  <a:cxn ang="0">
                    <a:pos x="158" y="204"/>
                  </a:cxn>
                  <a:cxn ang="0">
                    <a:pos x="177" y="181"/>
                  </a:cxn>
                  <a:cxn ang="0">
                    <a:pos x="193" y="192"/>
                  </a:cxn>
                  <a:cxn ang="0">
                    <a:pos x="229" y="209"/>
                  </a:cxn>
                  <a:cxn ang="0">
                    <a:pos x="260" y="216"/>
                  </a:cxn>
                  <a:cxn ang="0">
                    <a:pos x="208" y="232"/>
                  </a:cxn>
                  <a:cxn ang="0">
                    <a:pos x="266" y="236"/>
                  </a:cxn>
                  <a:cxn ang="0">
                    <a:pos x="313" y="243"/>
                  </a:cxn>
                  <a:cxn ang="0">
                    <a:pos x="154" y="292"/>
                  </a:cxn>
                  <a:cxn ang="0">
                    <a:pos x="138" y="340"/>
                  </a:cxn>
                  <a:cxn ang="0">
                    <a:pos x="185" y="382"/>
                  </a:cxn>
                  <a:cxn ang="0">
                    <a:pos x="153" y="392"/>
                  </a:cxn>
                  <a:cxn ang="0">
                    <a:pos x="164" y="416"/>
                  </a:cxn>
                  <a:cxn ang="0">
                    <a:pos x="243" y="442"/>
                  </a:cxn>
                  <a:cxn ang="0">
                    <a:pos x="184" y="486"/>
                  </a:cxn>
                  <a:cxn ang="0">
                    <a:pos x="211" y="506"/>
                  </a:cxn>
                  <a:cxn ang="0">
                    <a:pos x="210" y="513"/>
                  </a:cxn>
                  <a:cxn ang="0">
                    <a:pos x="250" y="547"/>
                  </a:cxn>
                  <a:cxn ang="0">
                    <a:pos x="326" y="549"/>
                  </a:cxn>
                  <a:cxn ang="0">
                    <a:pos x="326" y="511"/>
                  </a:cxn>
                  <a:cxn ang="0">
                    <a:pos x="365" y="552"/>
                  </a:cxn>
                  <a:cxn ang="0">
                    <a:pos x="335" y="475"/>
                  </a:cxn>
                  <a:cxn ang="0">
                    <a:pos x="330" y="430"/>
                  </a:cxn>
                  <a:cxn ang="0">
                    <a:pos x="368" y="497"/>
                  </a:cxn>
                  <a:cxn ang="0">
                    <a:pos x="405" y="533"/>
                  </a:cxn>
                  <a:cxn ang="0">
                    <a:pos x="398" y="415"/>
                  </a:cxn>
                  <a:cxn ang="0">
                    <a:pos x="421" y="461"/>
                  </a:cxn>
                  <a:cxn ang="0">
                    <a:pos x="435" y="416"/>
                  </a:cxn>
                  <a:cxn ang="0">
                    <a:pos x="420" y="360"/>
                  </a:cxn>
                  <a:cxn ang="0">
                    <a:pos x="432" y="284"/>
                  </a:cxn>
                  <a:cxn ang="0">
                    <a:pos x="431" y="321"/>
                  </a:cxn>
                  <a:cxn ang="0">
                    <a:pos x="455" y="407"/>
                  </a:cxn>
                  <a:cxn ang="0">
                    <a:pos x="486" y="303"/>
                  </a:cxn>
                  <a:cxn ang="0">
                    <a:pos x="513" y="310"/>
                  </a:cxn>
                  <a:cxn ang="0">
                    <a:pos x="602" y="231"/>
                  </a:cxn>
                  <a:cxn ang="0">
                    <a:pos x="588" y="170"/>
                  </a:cxn>
                  <a:cxn ang="0">
                    <a:pos x="551" y="135"/>
                  </a:cxn>
                  <a:cxn ang="0">
                    <a:pos x="535" y="176"/>
                  </a:cxn>
                  <a:cxn ang="0">
                    <a:pos x="539" y="141"/>
                  </a:cxn>
                  <a:cxn ang="0">
                    <a:pos x="507" y="93"/>
                  </a:cxn>
                  <a:cxn ang="0">
                    <a:pos x="468" y="127"/>
                  </a:cxn>
                  <a:cxn ang="0">
                    <a:pos x="481" y="96"/>
                  </a:cxn>
                  <a:cxn ang="0">
                    <a:pos x="481" y="33"/>
                  </a:cxn>
                  <a:cxn ang="0">
                    <a:pos x="104" y="0"/>
                  </a:cxn>
                  <a:cxn ang="0">
                    <a:pos x="99" y="0"/>
                  </a:cxn>
                  <a:cxn ang="0">
                    <a:pos x="2" y="0"/>
                  </a:cxn>
                </a:cxnLst>
                <a:rect l="0" t="0" r="r" b="b"/>
                <a:pathLst>
                  <a:path w="603" h="558">
                    <a:moveTo>
                      <a:pt x="3" y="21"/>
                    </a:moveTo>
                    <a:lnTo>
                      <a:pt x="23" y="26"/>
                    </a:lnTo>
                    <a:lnTo>
                      <a:pt x="25" y="32"/>
                    </a:lnTo>
                    <a:lnTo>
                      <a:pt x="22" y="39"/>
                    </a:lnTo>
                    <a:lnTo>
                      <a:pt x="1" y="42"/>
                    </a:lnTo>
                    <a:lnTo>
                      <a:pt x="12" y="52"/>
                    </a:lnTo>
                    <a:lnTo>
                      <a:pt x="9" y="57"/>
                    </a:lnTo>
                    <a:lnTo>
                      <a:pt x="18" y="69"/>
                    </a:lnTo>
                    <a:lnTo>
                      <a:pt x="34" y="103"/>
                    </a:lnTo>
                    <a:lnTo>
                      <a:pt x="55" y="117"/>
                    </a:lnTo>
                    <a:lnTo>
                      <a:pt x="59" y="124"/>
                    </a:lnTo>
                    <a:lnTo>
                      <a:pt x="88" y="118"/>
                    </a:lnTo>
                    <a:lnTo>
                      <a:pt x="105" y="128"/>
                    </a:lnTo>
                    <a:lnTo>
                      <a:pt x="126" y="104"/>
                    </a:lnTo>
                    <a:lnTo>
                      <a:pt x="120" y="129"/>
                    </a:lnTo>
                    <a:lnTo>
                      <a:pt x="103" y="142"/>
                    </a:lnTo>
                    <a:lnTo>
                      <a:pt x="81" y="144"/>
                    </a:lnTo>
                    <a:lnTo>
                      <a:pt x="80" y="149"/>
                    </a:lnTo>
                    <a:lnTo>
                      <a:pt x="64" y="155"/>
                    </a:lnTo>
                    <a:lnTo>
                      <a:pt x="45" y="146"/>
                    </a:lnTo>
                    <a:lnTo>
                      <a:pt x="39" y="152"/>
                    </a:lnTo>
                    <a:lnTo>
                      <a:pt x="38" y="161"/>
                    </a:lnTo>
                    <a:lnTo>
                      <a:pt x="40" y="168"/>
                    </a:lnTo>
                    <a:lnTo>
                      <a:pt x="39" y="178"/>
                    </a:lnTo>
                    <a:lnTo>
                      <a:pt x="48" y="189"/>
                    </a:lnTo>
                    <a:lnTo>
                      <a:pt x="56" y="188"/>
                    </a:lnTo>
                    <a:lnTo>
                      <a:pt x="60" y="195"/>
                    </a:lnTo>
                    <a:lnTo>
                      <a:pt x="70" y="189"/>
                    </a:lnTo>
                    <a:lnTo>
                      <a:pt x="72" y="200"/>
                    </a:lnTo>
                    <a:lnTo>
                      <a:pt x="77" y="209"/>
                    </a:lnTo>
                    <a:lnTo>
                      <a:pt x="76" y="212"/>
                    </a:lnTo>
                    <a:lnTo>
                      <a:pt x="83" y="233"/>
                    </a:lnTo>
                    <a:lnTo>
                      <a:pt x="88" y="224"/>
                    </a:lnTo>
                    <a:lnTo>
                      <a:pt x="98" y="212"/>
                    </a:lnTo>
                    <a:lnTo>
                      <a:pt x="108" y="209"/>
                    </a:lnTo>
                    <a:lnTo>
                      <a:pt x="110" y="200"/>
                    </a:lnTo>
                    <a:lnTo>
                      <a:pt x="109" y="193"/>
                    </a:lnTo>
                    <a:lnTo>
                      <a:pt x="116" y="183"/>
                    </a:lnTo>
                    <a:lnTo>
                      <a:pt x="135" y="193"/>
                    </a:lnTo>
                    <a:lnTo>
                      <a:pt x="143" y="192"/>
                    </a:lnTo>
                    <a:lnTo>
                      <a:pt x="132" y="203"/>
                    </a:lnTo>
                    <a:lnTo>
                      <a:pt x="130" y="209"/>
                    </a:lnTo>
                    <a:lnTo>
                      <a:pt x="129" y="225"/>
                    </a:lnTo>
                    <a:lnTo>
                      <a:pt x="132" y="225"/>
                    </a:lnTo>
                    <a:lnTo>
                      <a:pt x="138" y="236"/>
                    </a:lnTo>
                    <a:lnTo>
                      <a:pt x="146" y="233"/>
                    </a:lnTo>
                    <a:lnTo>
                      <a:pt x="156" y="221"/>
                    </a:lnTo>
                    <a:lnTo>
                      <a:pt x="158" y="204"/>
                    </a:lnTo>
                    <a:lnTo>
                      <a:pt x="168" y="197"/>
                    </a:lnTo>
                    <a:lnTo>
                      <a:pt x="170" y="181"/>
                    </a:lnTo>
                    <a:lnTo>
                      <a:pt x="175" y="172"/>
                    </a:lnTo>
                    <a:lnTo>
                      <a:pt x="177" y="181"/>
                    </a:lnTo>
                    <a:lnTo>
                      <a:pt x="170" y="208"/>
                    </a:lnTo>
                    <a:lnTo>
                      <a:pt x="174" y="211"/>
                    </a:lnTo>
                    <a:lnTo>
                      <a:pt x="191" y="205"/>
                    </a:lnTo>
                    <a:lnTo>
                      <a:pt x="193" y="192"/>
                    </a:lnTo>
                    <a:lnTo>
                      <a:pt x="194" y="189"/>
                    </a:lnTo>
                    <a:lnTo>
                      <a:pt x="218" y="183"/>
                    </a:lnTo>
                    <a:lnTo>
                      <a:pt x="215" y="200"/>
                    </a:lnTo>
                    <a:lnTo>
                      <a:pt x="229" y="209"/>
                    </a:lnTo>
                    <a:lnTo>
                      <a:pt x="276" y="203"/>
                    </a:lnTo>
                    <a:lnTo>
                      <a:pt x="277" y="206"/>
                    </a:lnTo>
                    <a:lnTo>
                      <a:pt x="272" y="211"/>
                    </a:lnTo>
                    <a:lnTo>
                      <a:pt x="260" y="216"/>
                    </a:lnTo>
                    <a:lnTo>
                      <a:pt x="222" y="216"/>
                    </a:lnTo>
                    <a:lnTo>
                      <a:pt x="220" y="224"/>
                    </a:lnTo>
                    <a:lnTo>
                      <a:pt x="208" y="224"/>
                    </a:lnTo>
                    <a:lnTo>
                      <a:pt x="208" y="232"/>
                    </a:lnTo>
                    <a:lnTo>
                      <a:pt x="213" y="237"/>
                    </a:lnTo>
                    <a:lnTo>
                      <a:pt x="227" y="244"/>
                    </a:lnTo>
                    <a:lnTo>
                      <a:pt x="259" y="243"/>
                    </a:lnTo>
                    <a:lnTo>
                      <a:pt x="266" y="236"/>
                    </a:lnTo>
                    <a:lnTo>
                      <a:pt x="312" y="231"/>
                    </a:lnTo>
                    <a:lnTo>
                      <a:pt x="324" y="222"/>
                    </a:lnTo>
                    <a:lnTo>
                      <a:pt x="315" y="241"/>
                    </a:lnTo>
                    <a:lnTo>
                      <a:pt x="313" y="243"/>
                    </a:lnTo>
                    <a:lnTo>
                      <a:pt x="275" y="247"/>
                    </a:lnTo>
                    <a:lnTo>
                      <a:pt x="242" y="258"/>
                    </a:lnTo>
                    <a:lnTo>
                      <a:pt x="173" y="265"/>
                    </a:lnTo>
                    <a:lnTo>
                      <a:pt x="154" y="292"/>
                    </a:lnTo>
                    <a:lnTo>
                      <a:pt x="138" y="298"/>
                    </a:lnTo>
                    <a:lnTo>
                      <a:pt x="127" y="313"/>
                    </a:lnTo>
                    <a:lnTo>
                      <a:pt x="130" y="325"/>
                    </a:lnTo>
                    <a:lnTo>
                      <a:pt x="138" y="340"/>
                    </a:lnTo>
                    <a:lnTo>
                      <a:pt x="145" y="359"/>
                    </a:lnTo>
                    <a:lnTo>
                      <a:pt x="163" y="356"/>
                    </a:lnTo>
                    <a:lnTo>
                      <a:pt x="183" y="371"/>
                    </a:lnTo>
                    <a:lnTo>
                      <a:pt x="185" y="382"/>
                    </a:lnTo>
                    <a:lnTo>
                      <a:pt x="163" y="380"/>
                    </a:lnTo>
                    <a:lnTo>
                      <a:pt x="156" y="373"/>
                    </a:lnTo>
                    <a:lnTo>
                      <a:pt x="151" y="377"/>
                    </a:lnTo>
                    <a:lnTo>
                      <a:pt x="153" y="392"/>
                    </a:lnTo>
                    <a:lnTo>
                      <a:pt x="158" y="404"/>
                    </a:lnTo>
                    <a:lnTo>
                      <a:pt x="165" y="404"/>
                    </a:lnTo>
                    <a:lnTo>
                      <a:pt x="163" y="410"/>
                    </a:lnTo>
                    <a:lnTo>
                      <a:pt x="164" y="416"/>
                    </a:lnTo>
                    <a:lnTo>
                      <a:pt x="170" y="426"/>
                    </a:lnTo>
                    <a:lnTo>
                      <a:pt x="193" y="420"/>
                    </a:lnTo>
                    <a:lnTo>
                      <a:pt x="201" y="427"/>
                    </a:lnTo>
                    <a:lnTo>
                      <a:pt x="243" y="442"/>
                    </a:lnTo>
                    <a:lnTo>
                      <a:pt x="238" y="448"/>
                    </a:lnTo>
                    <a:lnTo>
                      <a:pt x="178" y="457"/>
                    </a:lnTo>
                    <a:lnTo>
                      <a:pt x="178" y="472"/>
                    </a:lnTo>
                    <a:lnTo>
                      <a:pt x="184" y="486"/>
                    </a:lnTo>
                    <a:lnTo>
                      <a:pt x="193" y="491"/>
                    </a:lnTo>
                    <a:lnTo>
                      <a:pt x="199" y="505"/>
                    </a:lnTo>
                    <a:lnTo>
                      <a:pt x="205" y="509"/>
                    </a:lnTo>
                    <a:lnTo>
                      <a:pt x="211" y="506"/>
                    </a:lnTo>
                    <a:lnTo>
                      <a:pt x="212" y="497"/>
                    </a:lnTo>
                    <a:lnTo>
                      <a:pt x="216" y="500"/>
                    </a:lnTo>
                    <a:lnTo>
                      <a:pt x="216" y="506"/>
                    </a:lnTo>
                    <a:lnTo>
                      <a:pt x="210" y="513"/>
                    </a:lnTo>
                    <a:lnTo>
                      <a:pt x="218" y="523"/>
                    </a:lnTo>
                    <a:lnTo>
                      <a:pt x="223" y="537"/>
                    </a:lnTo>
                    <a:lnTo>
                      <a:pt x="242" y="537"/>
                    </a:lnTo>
                    <a:lnTo>
                      <a:pt x="250" y="547"/>
                    </a:lnTo>
                    <a:lnTo>
                      <a:pt x="269" y="549"/>
                    </a:lnTo>
                    <a:lnTo>
                      <a:pt x="290" y="558"/>
                    </a:lnTo>
                    <a:lnTo>
                      <a:pt x="324" y="558"/>
                    </a:lnTo>
                    <a:lnTo>
                      <a:pt x="326" y="549"/>
                    </a:lnTo>
                    <a:lnTo>
                      <a:pt x="323" y="532"/>
                    </a:lnTo>
                    <a:lnTo>
                      <a:pt x="307" y="523"/>
                    </a:lnTo>
                    <a:lnTo>
                      <a:pt x="299" y="511"/>
                    </a:lnTo>
                    <a:lnTo>
                      <a:pt x="326" y="511"/>
                    </a:lnTo>
                    <a:lnTo>
                      <a:pt x="339" y="515"/>
                    </a:lnTo>
                    <a:lnTo>
                      <a:pt x="347" y="532"/>
                    </a:lnTo>
                    <a:lnTo>
                      <a:pt x="360" y="539"/>
                    </a:lnTo>
                    <a:lnTo>
                      <a:pt x="365" y="552"/>
                    </a:lnTo>
                    <a:lnTo>
                      <a:pt x="367" y="545"/>
                    </a:lnTo>
                    <a:lnTo>
                      <a:pt x="350" y="501"/>
                    </a:lnTo>
                    <a:lnTo>
                      <a:pt x="339" y="486"/>
                    </a:lnTo>
                    <a:lnTo>
                      <a:pt x="335" y="475"/>
                    </a:lnTo>
                    <a:lnTo>
                      <a:pt x="322" y="447"/>
                    </a:lnTo>
                    <a:lnTo>
                      <a:pt x="323" y="426"/>
                    </a:lnTo>
                    <a:lnTo>
                      <a:pt x="328" y="424"/>
                    </a:lnTo>
                    <a:lnTo>
                      <a:pt x="330" y="430"/>
                    </a:lnTo>
                    <a:lnTo>
                      <a:pt x="339" y="457"/>
                    </a:lnTo>
                    <a:lnTo>
                      <a:pt x="346" y="469"/>
                    </a:lnTo>
                    <a:lnTo>
                      <a:pt x="367" y="486"/>
                    </a:lnTo>
                    <a:lnTo>
                      <a:pt x="368" y="497"/>
                    </a:lnTo>
                    <a:lnTo>
                      <a:pt x="384" y="532"/>
                    </a:lnTo>
                    <a:lnTo>
                      <a:pt x="394" y="544"/>
                    </a:lnTo>
                    <a:lnTo>
                      <a:pt x="401" y="545"/>
                    </a:lnTo>
                    <a:lnTo>
                      <a:pt x="405" y="533"/>
                    </a:lnTo>
                    <a:lnTo>
                      <a:pt x="412" y="483"/>
                    </a:lnTo>
                    <a:lnTo>
                      <a:pt x="395" y="451"/>
                    </a:lnTo>
                    <a:lnTo>
                      <a:pt x="394" y="436"/>
                    </a:lnTo>
                    <a:lnTo>
                      <a:pt x="398" y="415"/>
                    </a:lnTo>
                    <a:lnTo>
                      <a:pt x="401" y="416"/>
                    </a:lnTo>
                    <a:lnTo>
                      <a:pt x="403" y="426"/>
                    </a:lnTo>
                    <a:lnTo>
                      <a:pt x="417" y="447"/>
                    </a:lnTo>
                    <a:lnTo>
                      <a:pt x="421" y="461"/>
                    </a:lnTo>
                    <a:lnTo>
                      <a:pt x="436" y="461"/>
                    </a:lnTo>
                    <a:lnTo>
                      <a:pt x="436" y="451"/>
                    </a:lnTo>
                    <a:lnTo>
                      <a:pt x="438" y="434"/>
                    </a:lnTo>
                    <a:lnTo>
                      <a:pt x="435" y="416"/>
                    </a:lnTo>
                    <a:lnTo>
                      <a:pt x="423" y="407"/>
                    </a:lnTo>
                    <a:lnTo>
                      <a:pt x="425" y="396"/>
                    </a:lnTo>
                    <a:lnTo>
                      <a:pt x="420" y="376"/>
                    </a:lnTo>
                    <a:lnTo>
                      <a:pt x="420" y="360"/>
                    </a:lnTo>
                    <a:lnTo>
                      <a:pt x="421" y="348"/>
                    </a:lnTo>
                    <a:lnTo>
                      <a:pt x="421" y="329"/>
                    </a:lnTo>
                    <a:lnTo>
                      <a:pt x="427" y="312"/>
                    </a:lnTo>
                    <a:lnTo>
                      <a:pt x="432" y="284"/>
                    </a:lnTo>
                    <a:lnTo>
                      <a:pt x="436" y="280"/>
                    </a:lnTo>
                    <a:lnTo>
                      <a:pt x="436" y="287"/>
                    </a:lnTo>
                    <a:lnTo>
                      <a:pt x="433" y="298"/>
                    </a:lnTo>
                    <a:lnTo>
                      <a:pt x="431" y="321"/>
                    </a:lnTo>
                    <a:lnTo>
                      <a:pt x="436" y="334"/>
                    </a:lnTo>
                    <a:lnTo>
                      <a:pt x="436" y="361"/>
                    </a:lnTo>
                    <a:lnTo>
                      <a:pt x="438" y="380"/>
                    </a:lnTo>
                    <a:lnTo>
                      <a:pt x="455" y="407"/>
                    </a:lnTo>
                    <a:lnTo>
                      <a:pt x="460" y="404"/>
                    </a:lnTo>
                    <a:lnTo>
                      <a:pt x="475" y="367"/>
                    </a:lnTo>
                    <a:lnTo>
                      <a:pt x="489" y="345"/>
                    </a:lnTo>
                    <a:lnTo>
                      <a:pt x="486" y="303"/>
                    </a:lnTo>
                    <a:lnTo>
                      <a:pt x="486" y="291"/>
                    </a:lnTo>
                    <a:lnTo>
                      <a:pt x="496" y="300"/>
                    </a:lnTo>
                    <a:lnTo>
                      <a:pt x="498" y="329"/>
                    </a:lnTo>
                    <a:lnTo>
                      <a:pt x="513" y="310"/>
                    </a:lnTo>
                    <a:lnTo>
                      <a:pt x="511" y="307"/>
                    </a:lnTo>
                    <a:lnTo>
                      <a:pt x="512" y="292"/>
                    </a:lnTo>
                    <a:lnTo>
                      <a:pt x="565" y="267"/>
                    </a:lnTo>
                    <a:lnTo>
                      <a:pt x="602" y="231"/>
                    </a:lnTo>
                    <a:lnTo>
                      <a:pt x="603" y="204"/>
                    </a:lnTo>
                    <a:lnTo>
                      <a:pt x="600" y="195"/>
                    </a:lnTo>
                    <a:lnTo>
                      <a:pt x="592" y="184"/>
                    </a:lnTo>
                    <a:lnTo>
                      <a:pt x="588" y="170"/>
                    </a:lnTo>
                    <a:lnTo>
                      <a:pt x="571" y="146"/>
                    </a:lnTo>
                    <a:lnTo>
                      <a:pt x="560" y="123"/>
                    </a:lnTo>
                    <a:lnTo>
                      <a:pt x="552" y="128"/>
                    </a:lnTo>
                    <a:lnTo>
                      <a:pt x="551" y="135"/>
                    </a:lnTo>
                    <a:lnTo>
                      <a:pt x="549" y="145"/>
                    </a:lnTo>
                    <a:lnTo>
                      <a:pt x="549" y="156"/>
                    </a:lnTo>
                    <a:lnTo>
                      <a:pt x="545" y="165"/>
                    </a:lnTo>
                    <a:lnTo>
                      <a:pt x="535" y="176"/>
                    </a:lnTo>
                    <a:lnTo>
                      <a:pt x="534" y="168"/>
                    </a:lnTo>
                    <a:lnTo>
                      <a:pt x="540" y="162"/>
                    </a:lnTo>
                    <a:lnTo>
                      <a:pt x="538" y="150"/>
                    </a:lnTo>
                    <a:lnTo>
                      <a:pt x="539" y="141"/>
                    </a:lnTo>
                    <a:lnTo>
                      <a:pt x="538" y="130"/>
                    </a:lnTo>
                    <a:lnTo>
                      <a:pt x="529" y="123"/>
                    </a:lnTo>
                    <a:lnTo>
                      <a:pt x="519" y="103"/>
                    </a:lnTo>
                    <a:lnTo>
                      <a:pt x="507" y="93"/>
                    </a:lnTo>
                    <a:lnTo>
                      <a:pt x="502" y="92"/>
                    </a:lnTo>
                    <a:lnTo>
                      <a:pt x="489" y="107"/>
                    </a:lnTo>
                    <a:lnTo>
                      <a:pt x="479" y="107"/>
                    </a:lnTo>
                    <a:lnTo>
                      <a:pt x="468" y="127"/>
                    </a:lnTo>
                    <a:lnTo>
                      <a:pt x="464" y="128"/>
                    </a:lnTo>
                    <a:lnTo>
                      <a:pt x="464" y="115"/>
                    </a:lnTo>
                    <a:lnTo>
                      <a:pt x="470" y="102"/>
                    </a:lnTo>
                    <a:lnTo>
                      <a:pt x="481" y="96"/>
                    </a:lnTo>
                    <a:lnTo>
                      <a:pt x="487" y="60"/>
                    </a:lnTo>
                    <a:lnTo>
                      <a:pt x="496" y="32"/>
                    </a:lnTo>
                    <a:lnTo>
                      <a:pt x="496" y="27"/>
                    </a:lnTo>
                    <a:lnTo>
                      <a:pt x="481" y="33"/>
                    </a:lnTo>
                    <a:lnTo>
                      <a:pt x="481" y="28"/>
                    </a:lnTo>
                    <a:lnTo>
                      <a:pt x="491" y="17"/>
                    </a:lnTo>
                    <a:lnTo>
                      <a:pt x="487" y="0"/>
                    </a:lnTo>
                    <a:lnTo>
                      <a:pt x="104" y="0"/>
                    </a:lnTo>
                    <a:lnTo>
                      <a:pt x="110" y="9"/>
                    </a:lnTo>
                    <a:lnTo>
                      <a:pt x="111" y="15"/>
                    </a:lnTo>
                    <a:lnTo>
                      <a:pt x="102" y="1"/>
                    </a:lnTo>
                    <a:lnTo>
                      <a:pt x="99" y="0"/>
                    </a:lnTo>
                    <a:lnTo>
                      <a:pt x="78" y="0"/>
                    </a:lnTo>
                    <a:lnTo>
                      <a:pt x="75" y="2"/>
                    </a:lnTo>
                    <a:lnTo>
                      <a:pt x="72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3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4" name="任意多边形: 形状 263"/>
              <p:cNvSpPr>
                <a:spLocks noChangeAspect="1"/>
              </p:cNvSpPr>
              <p:nvPr/>
            </p:nvSpPr>
            <p:spPr bwMode="gray">
              <a:xfrm>
                <a:off x="1532" y="960"/>
                <a:ext cx="206" cy="207"/>
              </a:xfrm>
              <a:custGeom>
                <a:avLst/>
                <a:gdLst/>
                <a:ahLst/>
                <a:cxnLst>
                  <a:cxn ang="0">
                    <a:pos x="181" y="70"/>
                  </a:cxn>
                  <a:cxn ang="0">
                    <a:pos x="284" y="215"/>
                  </a:cxn>
                  <a:cxn ang="0">
                    <a:pos x="322" y="275"/>
                  </a:cxn>
                  <a:cxn ang="0">
                    <a:pos x="270" y="271"/>
                  </a:cxn>
                  <a:cxn ang="0">
                    <a:pos x="419" y="334"/>
                  </a:cxn>
                  <a:cxn ang="0">
                    <a:pos x="416" y="370"/>
                  </a:cxn>
                  <a:cxn ang="0">
                    <a:pos x="402" y="402"/>
                  </a:cxn>
                  <a:cxn ang="0">
                    <a:pos x="243" y="332"/>
                  </a:cxn>
                  <a:cxn ang="0">
                    <a:pos x="144" y="436"/>
                  </a:cxn>
                  <a:cxn ang="0">
                    <a:pos x="140" y="531"/>
                  </a:cxn>
                  <a:cxn ang="0">
                    <a:pos x="192" y="511"/>
                  </a:cxn>
                  <a:cxn ang="0">
                    <a:pos x="221" y="553"/>
                  </a:cxn>
                  <a:cxn ang="0">
                    <a:pos x="264" y="454"/>
                  </a:cxn>
                  <a:cxn ang="0">
                    <a:pos x="278" y="529"/>
                  </a:cxn>
                  <a:cxn ang="0">
                    <a:pos x="246" y="561"/>
                  </a:cxn>
                  <a:cxn ang="0">
                    <a:pos x="230" y="609"/>
                  </a:cxn>
                  <a:cxn ang="0">
                    <a:pos x="227" y="620"/>
                  </a:cxn>
                  <a:cxn ang="0">
                    <a:pos x="267" y="650"/>
                  </a:cxn>
                  <a:cxn ang="0">
                    <a:pos x="351" y="657"/>
                  </a:cxn>
                  <a:cxn ang="0">
                    <a:pos x="378" y="623"/>
                  </a:cxn>
                  <a:cxn ang="0">
                    <a:pos x="335" y="739"/>
                  </a:cxn>
                  <a:cxn ang="0">
                    <a:pos x="233" y="736"/>
                  </a:cxn>
                  <a:cxn ang="0">
                    <a:pos x="168" y="622"/>
                  </a:cxn>
                  <a:cxn ang="0">
                    <a:pos x="88" y="693"/>
                  </a:cxn>
                  <a:cxn ang="0">
                    <a:pos x="145" y="753"/>
                  </a:cxn>
                  <a:cxn ang="0">
                    <a:pos x="147" y="801"/>
                  </a:cxn>
                  <a:cxn ang="0">
                    <a:pos x="92" y="819"/>
                  </a:cxn>
                  <a:cxn ang="0">
                    <a:pos x="6" y="903"/>
                  </a:cxn>
                  <a:cxn ang="0">
                    <a:pos x="45" y="897"/>
                  </a:cxn>
                  <a:cxn ang="0">
                    <a:pos x="108" y="964"/>
                  </a:cxn>
                  <a:cxn ang="0">
                    <a:pos x="190" y="995"/>
                  </a:cxn>
                  <a:cxn ang="0">
                    <a:pos x="286" y="925"/>
                  </a:cxn>
                  <a:cxn ang="0">
                    <a:pos x="399" y="979"/>
                  </a:cxn>
                  <a:cxn ang="0">
                    <a:pos x="456" y="958"/>
                  </a:cxn>
                  <a:cxn ang="0">
                    <a:pos x="581" y="943"/>
                  </a:cxn>
                  <a:cxn ang="0">
                    <a:pos x="595" y="865"/>
                  </a:cxn>
                  <a:cxn ang="0">
                    <a:pos x="570" y="792"/>
                  </a:cxn>
                  <a:cxn ang="0">
                    <a:pos x="423" y="805"/>
                  </a:cxn>
                  <a:cxn ang="0">
                    <a:pos x="498" y="773"/>
                  </a:cxn>
                  <a:cxn ang="0">
                    <a:pos x="652" y="694"/>
                  </a:cxn>
                  <a:cxn ang="0">
                    <a:pos x="622" y="596"/>
                  </a:cxn>
                  <a:cxn ang="0">
                    <a:pos x="768" y="555"/>
                  </a:cxn>
                  <a:cxn ang="0">
                    <a:pos x="775" y="468"/>
                  </a:cxn>
                  <a:cxn ang="0">
                    <a:pos x="813" y="411"/>
                  </a:cxn>
                  <a:cxn ang="0">
                    <a:pos x="757" y="319"/>
                  </a:cxn>
                  <a:cxn ang="0">
                    <a:pos x="645" y="291"/>
                  </a:cxn>
                  <a:cxn ang="0">
                    <a:pos x="715" y="247"/>
                  </a:cxn>
                  <a:cxn ang="0">
                    <a:pos x="828" y="274"/>
                  </a:cxn>
                  <a:cxn ang="0">
                    <a:pos x="650" y="222"/>
                  </a:cxn>
                  <a:cxn ang="0">
                    <a:pos x="746" y="209"/>
                  </a:cxn>
                  <a:cxn ang="0">
                    <a:pos x="801" y="185"/>
                  </a:cxn>
                  <a:cxn ang="0">
                    <a:pos x="881" y="140"/>
                  </a:cxn>
                  <a:cxn ang="0">
                    <a:pos x="884" y="103"/>
                  </a:cxn>
                  <a:cxn ang="0">
                    <a:pos x="978" y="58"/>
                  </a:cxn>
                  <a:cxn ang="0">
                    <a:pos x="426" y="41"/>
                  </a:cxn>
                  <a:cxn ang="0">
                    <a:pos x="526" y="107"/>
                  </a:cxn>
                  <a:cxn ang="0">
                    <a:pos x="432" y="129"/>
                  </a:cxn>
                  <a:cxn ang="0">
                    <a:pos x="220" y="14"/>
                  </a:cxn>
                </a:cxnLst>
                <a:rect l="0" t="0" r="r" b="b"/>
                <a:pathLst>
                  <a:path w="1028" h="1037">
                    <a:moveTo>
                      <a:pt x="231" y="23"/>
                    </a:moveTo>
                    <a:lnTo>
                      <a:pt x="231" y="28"/>
                    </a:lnTo>
                    <a:lnTo>
                      <a:pt x="228" y="33"/>
                    </a:lnTo>
                    <a:lnTo>
                      <a:pt x="193" y="18"/>
                    </a:lnTo>
                    <a:lnTo>
                      <a:pt x="184" y="9"/>
                    </a:lnTo>
                    <a:lnTo>
                      <a:pt x="174" y="7"/>
                    </a:lnTo>
                    <a:lnTo>
                      <a:pt x="168" y="11"/>
                    </a:lnTo>
                    <a:lnTo>
                      <a:pt x="168" y="49"/>
                    </a:lnTo>
                    <a:lnTo>
                      <a:pt x="170" y="57"/>
                    </a:lnTo>
                    <a:lnTo>
                      <a:pt x="181" y="70"/>
                    </a:lnTo>
                    <a:lnTo>
                      <a:pt x="204" y="86"/>
                    </a:lnTo>
                    <a:lnTo>
                      <a:pt x="217" y="87"/>
                    </a:lnTo>
                    <a:lnTo>
                      <a:pt x="243" y="111"/>
                    </a:lnTo>
                    <a:lnTo>
                      <a:pt x="247" y="120"/>
                    </a:lnTo>
                    <a:lnTo>
                      <a:pt x="251" y="141"/>
                    </a:lnTo>
                    <a:lnTo>
                      <a:pt x="256" y="151"/>
                    </a:lnTo>
                    <a:lnTo>
                      <a:pt x="279" y="182"/>
                    </a:lnTo>
                    <a:lnTo>
                      <a:pt x="281" y="192"/>
                    </a:lnTo>
                    <a:lnTo>
                      <a:pt x="280" y="204"/>
                    </a:lnTo>
                    <a:lnTo>
                      <a:pt x="284" y="215"/>
                    </a:lnTo>
                    <a:lnTo>
                      <a:pt x="284" y="225"/>
                    </a:lnTo>
                    <a:lnTo>
                      <a:pt x="283" y="228"/>
                    </a:lnTo>
                    <a:lnTo>
                      <a:pt x="286" y="237"/>
                    </a:lnTo>
                    <a:lnTo>
                      <a:pt x="289" y="253"/>
                    </a:lnTo>
                    <a:lnTo>
                      <a:pt x="303" y="249"/>
                    </a:lnTo>
                    <a:lnTo>
                      <a:pt x="310" y="240"/>
                    </a:lnTo>
                    <a:lnTo>
                      <a:pt x="308" y="251"/>
                    </a:lnTo>
                    <a:lnTo>
                      <a:pt x="303" y="259"/>
                    </a:lnTo>
                    <a:lnTo>
                      <a:pt x="314" y="278"/>
                    </a:lnTo>
                    <a:lnTo>
                      <a:pt x="322" y="275"/>
                    </a:lnTo>
                    <a:lnTo>
                      <a:pt x="324" y="290"/>
                    </a:lnTo>
                    <a:lnTo>
                      <a:pt x="330" y="298"/>
                    </a:lnTo>
                    <a:lnTo>
                      <a:pt x="344" y="296"/>
                    </a:lnTo>
                    <a:lnTo>
                      <a:pt x="337" y="307"/>
                    </a:lnTo>
                    <a:lnTo>
                      <a:pt x="318" y="306"/>
                    </a:lnTo>
                    <a:lnTo>
                      <a:pt x="307" y="301"/>
                    </a:lnTo>
                    <a:lnTo>
                      <a:pt x="295" y="280"/>
                    </a:lnTo>
                    <a:lnTo>
                      <a:pt x="283" y="279"/>
                    </a:lnTo>
                    <a:lnTo>
                      <a:pt x="276" y="269"/>
                    </a:lnTo>
                    <a:lnTo>
                      <a:pt x="270" y="271"/>
                    </a:lnTo>
                    <a:lnTo>
                      <a:pt x="262" y="286"/>
                    </a:lnTo>
                    <a:lnTo>
                      <a:pt x="265" y="302"/>
                    </a:lnTo>
                    <a:lnTo>
                      <a:pt x="278" y="307"/>
                    </a:lnTo>
                    <a:lnTo>
                      <a:pt x="295" y="327"/>
                    </a:lnTo>
                    <a:lnTo>
                      <a:pt x="354" y="333"/>
                    </a:lnTo>
                    <a:lnTo>
                      <a:pt x="377" y="346"/>
                    </a:lnTo>
                    <a:lnTo>
                      <a:pt x="407" y="345"/>
                    </a:lnTo>
                    <a:lnTo>
                      <a:pt x="410" y="343"/>
                    </a:lnTo>
                    <a:lnTo>
                      <a:pt x="413" y="335"/>
                    </a:lnTo>
                    <a:lnTo>
                      <a:pt x="419" y="334"/>
                    </a:lnTo>
                    <a:lnTo>
                      <a:pt x="434" y="316"/>
                    </a:lnTo>
                    <a:lnTo>
                      <a:pt x="442" y="313"/>
                    </a:lnTo>
                    <a:lnTo>
                      <a:pt x="442" y="316"/>
                    </a:lnTo>
                    <a:lnTo>
                      <a:pt x="434" y="332"/>
                    </a:lnTo>
                    <a:lnTo>
                      <a:pt x="431" y="349"/>
                    </a:lnTo>
                    <a:lnTo>
                      <a:pt x="434" y="353"/>
                    </a:lnTo>
                    <a:lnTo>
                      <a:pt x="427" y="361"/>
                    </a:lnTo>
                    <a:lnTo>
                      <a:pt x="424" y="360"/>
                    </a:lnTo>
                    <a:lnTo>
                      <a:pt x="421" y="367"/>
                    </a:lnTo>
                    <a:lnTo>
                      <a:pt x="416" y="370"/>
                    </a:lnTo>
                    <a:lnTo>
                      <a:pt x="408" y="357"/>
                    </a:lnTo>
                    <a:lnTo>
                      <a:pt x="398" y="364"/>
                    </a:lnTo>
                    <a:lnTo>
                      <a:pt x="355" y="357"/>
                    </a:lnTo>
                    <a:lnTo>
                      <a:pt x="348" y="366"/>
                    </a:lnTo>
                    <a:lnTo>
                      <a:pt x="351" y="375"/>
                    </a:lnTo>
                    <a:lnTo>
                      <a:pt x="364" y="384"/>
                    </a:lnTo>
                    <a:lnTo>
                      <a:pt x="373" y="386"/>
                    </a:lnTo>
                    <a:lnTo>
                      <a:pt x="377" y="393"/>
                    </a:lnTo>
                    <a:lnTo>
                      <a:pt x="405" y="394"/>
                    </a:lnTo>
                    <a:lnTo>
                      <a:pt x="402" y="402"/>
                    </a:lnTo>
                    <a:lnTo>
                      <a:pt x="388" y="402"/>
                    </a:lnTo>
                    <a:lnTo>
                      <a:pt x="402" y="431"/>
                    </a:lnTo>
                    <a:lnTo>
                      <a:pt x="399" y="437"/>
                    </a:lnTo>
                    <a:lnTo>
                      <a:pt x="380" y="426"/>
                    </a:lnTo>
                    <a:lnTo>
                      <a:pt x="377" y="418"/>
                    </a:lnTo>
                    <a:lnTo>
                      <a:pt x="367" y="400"/>
                    </a:lnTo>
                    <a:lnTo>
                      <a:pt x="356" y="399"/>
                    </a:lnTo>
                    <a:lnTo>
                      <a:pt x="313" y="353"/>
                    </a:lnTo>
                    <a:lnTo>
                      <a:pt x="270" y="345"/>
                    </a:lnTo>
                    <a:lnTo>
                      <a:pt x="243" y="332"/>
                    </a:lnTo>
                    <a:lnTo>
                      <a:pt x="233" y="333"/>
                    </a:lnTo>
                    <a:lnTo>
                      <a:pt x="232" y="341"/>
                    </a:lnTo>
                    <a:lnTo>
                      <a:pt x="225" y="354"/>
                    </a:lnTo>
                    <a:lnTo>
                      <a:pt x="157" y="367"/>
                    </a:lnTo>
                    <a:lnTo>
                      <a:pt x="152" y="371"/>
                    </a:lnTo>
                    <a:lnTo>
                      <a:pt x="146" y="382"/>
                    </a:lnTo>
                    <a:lnTo>
                      <a:pt x="140" y="404"/>
                    </a:lnTo>
                    <a:lnTo>
                      <a:pt x="136" y="426"/>
                    </a:lnTo>
                    <a:lnTo>
                      <a:pt x="147" y="430"/>
                    </a:lnTo>
                    <a:lnTo>
                      <a:pt x="144" y="436"/>
                    </a:lnTo>
                    <a:lnTo>
                      <a:pt x="125" y="442"/>
                    </a:lnTo>
                    <a:lnTo>
                      <a:pt x="118" y="452"/>
                    </a:lnTo>
                    <a:lnTo>
                      <a:pt x="108" y="474"/>
                    </a:lnTo>
                    <a:lnTo>
                      <a:pt x="114" y="488"/>
                    </a:lnTo>
                    <a:lnTo>
                      <a:pt x="115" y="502"/>
                    </a:lnTo>
                    <a:lnTo>
                      <a:pt x="117" y="507"/>
                    </a:lnTo>
                    <a:lnTo>
                      <a:pt x="115" y="523"/>
                    </a:lnTo>
                    <a:lnTo>
                      <a:pt x="117" y="529"/>
                    </a:lnTo>
                    <a:lnTo>
                      <a:pt x="125" y="524"/>
                    </a:lnTo>
                    <a:lnTo>
                      <a:pt x="140" y="531"/>
                    </a:lnTo>
                    <a:lnTo>
                      <a:pt x="127" y="534"/>
                    </a:lnTo>
                    <a:lnTo>
                      <a:pt x="119" y="542"/>
                    </a:lnTo>
                    <a:lnTo>
                      <a:pt x="117" y="549"/>
                    </a:lnTo>
                    <a:lnTo>
                      <a:pt x="118" y="552"/>
                    </a:lnTo>
                    <a:lnTo>
                      <a:pt x="144" y="558"/>
                    </a:lnTo>
                    <a:lnTo>
                      <a:pt x="170" y="545"/>
                    </a:lnTo>
                    <a:lnTo>
                      <a:pt x="176" y="526"/>
                    </a:lnTo>
                    <a:lnTo>
                      <a:pt x="184" y="528"/>
                    </a:lnTo>
                    <a:lnTo>
                      <a:pt x="188" y="523"/>
                    </a:lnTo>
                    <a:lnTo>
                      <a:pt x="192" y="511"/>
                    </a:lnTo>
                    <a:lnTo>
                      <a:pt x="193" y="500"/>
                    </a:lnTo>
                    <a:lnTo>
                      <a:pt x="205" y="486"/>
                    </a:lnTo>
                    <a:lnTo>
                      <a:pt x="205" y="493"/>
                    </a:lnTo>
                    <a:lnTo>
                      <a:pt x="199" y="515"/>
                    </a:lnTo>
                    <a:lnTo>
                      <a:pt x="185" y="542"/>
                    </a:lnTo>
                    <a:lnTo>
                      <a:pt x="187" y="547"/>
                    </a:lnTo>
                    <a:lnTo>
                      <a:pt x="187" y="554"/>
                    </a:lnTo>
                    <a:lnTo>
                      <a:pt x="188" y="561"/>
                    </a:lnTo>
                    <a:lnTo>
                      <a:pt x="194" y="566"/>
                    </a:lnTo>
                    <a:lnTo>
                      <a:pt x="221" y="553"/>
                    </a:lnTo>
                    <a:lnTo>
                      <a:pt x="226" y="558"/>
                    </a:lnTo>
                    <a:lnTo>
                      <a:pt x="233" y="550"/>
                    </a:lnTo>
                    <a:lnTo>
                      <a:pt x="247" y="523"/>
                    </a:lnTo>
                    <a:lnTo>
                      <a:pt x="249" y="510"/>
                    </a:lnTo>
                    <a:lnTo>
                      <a:pt x="254" y="499"/>
                    </a:lnTo>
                    <a:lnTo>
                      <a:pt x="258" y="472"/>
                    </a:lnTo>
                    <a:lnTo>
                      <a:pt x="263" y="458"/>
                    </a:lnTo>
                    <a:lnTo>
                      <a:pt x="263" y="447"/>
                    </a:lnTo>
                    <a:lnTo>
                      <a:pt x="273" y="425"/>
                    </a:lnTo>
                    <a:lnTo>
                      <a:pt x="264" y="454"/>
                    </a:lnTo>
                    <a:lnTo>
                      <a:pt x="263" y="483"/>
                    </a:lnTo>
                    <a:lnTo>
                      <a:pt x="265" y="490"/>
                    </a:lnTo>
                    <a:lnTo>
                      <a:pt x="270" y="491"/>
                    </a:lnTo>
                    <a:lnTo>
                      <a:pt x="276" y="486"/>
                    </a:lnTo>
                    <a:lnTo>
                      <a:pt x="274" y="494"/>
                    </a:lnTo>
                    <a:lnTo>
                      <a:pt x="263" y="505"/>
                    </a:lnTo>
                    <a:lnTo>
                      <a:pt x="259" y="513"/>
                    </a:lnTo>
                    <a:lnTo>
                      <a:pt x="259" y="531"/>
                    </a:lnTo>
                    <a:lnTo>
                      <a:pt x="260" y="536"/>
                    </a:lnTo>
                    <a:lnTo>
                      <a:pt x="278" y="529"/>
                    </a:lnTo>
                    <a:lnTo>
                      <a:pt x="286" y="532"/>
                    </a:lnTo>
                    <a:lnTo>
                      <a:pt x="294" y="536"/>
                    </a:lnTo>
                    <a:lnTo>
                      <a:pt x="296" y="542"/>
                    </a:lnTo>
                    <a:lnTo>
                      <a:pt x="303" y="538"/>
                    </a:lnTo>
                    <a:lnTo>
                      <a:pt x="303" y="545"/>
                    </a:lnTo>
                    <a:lnTo>
                      <a:pt x="298" y="552"/>
                    </a:lnTo>
                    <a:lnTo>
                      <a:pt x="275" y="542"/>
                    </a:lnTo>
                    <a:lnTo>
                      <a:pt x="252" y="547"/>
                    </a:lnTo>
                    <a:lnTo>
                      <a:pt x="246" y="555"/>
                    </a:lnTo>
                    <a:lnTo>
                      <a:pt x="246" y="561"/>
                    </a:lnTo>
                    <a:lnTo>
                      <a:pt x="243" y="570"/>
                    </a:lnTo>
                    <a:lnTo>
                      <a:pt x="257" y="576"/>
                    </a:lnTo>
                    <a:lnTo>
                      <a:pt x="247" y="581"/>
                    </a:lnTo>
                    <a:lnTo>
                      <a:pt x="232" y="576"/>
                    </a:lnTo>
                    <a:lnTo>
                      <a:pt x="226" y="580"/>
                    </a:lnTo>
                    <a:lnTo>
                      <a:pt x="208" y="602"/>
                    </a:lnTo>
                    <a:lnTo>
                      <a:pt x="209" y="607"/>
                    </a:lnTo>
                    <a:lnTo>
                      <a:pt x="214" y="608"/>
                    </a:lnTo>
                    <a:lnTo>
                      <a:pt x="219" y="618"/>
                    </a:lnTo>
                    <a:lnTo>
                      <a:pt x="230" y="609"/>
                    </a:lnTo>
                    <a:lnTo>
                      <a:pt x="253" y="608"/>
                    </a:lnTo>
                    <a:lnTo>
                      <a:pt x="259" y="602"/>
                    </a:lnTo>
                    <a:lnTo>
                      <a:pt x="264" y="604"/>
                    </a:lnTo>
                    <a:lnTo>
                      <a:pt x="265" y="609"/>
                    </a:lnTo>
                    <a:lnTo>
                      <a:pt x="259" y="610"/>
                    </a:lnTo>
                    <a:lnTo>
                      <a:pt x="249" y="620"/>
                    </a:lnTo>
                    <a:lnTo>
                      <a:pt x="251" y="617"/>
                    </a:lnTo>
                    <a:lnTo>
                      <a:pt x="247" y="615"/>
                    </a:lnTo>
                    <a:lnTo>
                      <a:pt x="230" y="618"/>
                    </a:lnTo>
                    <a:lnTo>
                      <a:pt x="227" y="620"/>
                    </a:lnTo>
                    <a:lnTo>
                      <a:pt x="226" y="626"/>
                    </a:lnTo>
                    <a:lnTo>
                      <a:pt x="227" y="631"/>
                    </a:lnTo>
                    <a:lnTo>
                      <a:pt x="247" y="626"/>
                    </a:lnTo>
                    <a:lnTo>
                      <a:pt x="238" y="637"/>
                    </a:lnTo>
                    <a:lnTo>
                      <a:pt x="235" y="651"/>
                    </a:lnTo>
                    <a:lnTo>
                      <a:pt x="235" y="655"/>
                    </a:lnTo>
                    <a:lnTo>
                      <a:pt x="238" y="669"/>
                    </a:lnTo>
                    <a:lnTo>
                      <a:pt x="254" y="682"/>
                    </a:lnTo>
                    <a:lnTo>
                      <a:pt x="265" y="663"/>
                    </a:lnTo>
                    <a:lnTo>
                      <a:pt x="267" y="650"/>
                    </a:lnTo>
                    <a:lnTo>
                      <a:pt x="269" y="645"/>
                    </a:lnTo>
                    <a:lnTo>
                      <a:pt x="271" y="660"/>
                    </a:lnTo>
                    <a:lnTo>
                      <a:pt x="260" y="687"/>
                    </a:lnTo>
                    <a:lnTo>
                      <a:pt x="263" y="701"/>
                    </a:lnTo>
                    <a:lnTo>
                      <a:pt x="278" y="704"/>
                    </a:lnTo>
                    <a:lnTo>
                      <a:pt x="292" y="700"/>
                    </a:lnTo>
                    <a:lnTo>
                      <a:pt x="314" y="708"/>
                    </a:lnTo>
                    <a:lnTo>
                      <a:pt x="333" y="698"/>
                    </a:lnTo>
                    <a:lnTo>
                      <a:pt x="343" y="684"/>
                    </a:lnTo>
                    <a:lnTo>
                      <a:pt x="351" y="657"/>
                    </a:lnTo>
                    <a:lnTo>
                      <a:pt x="359" y="639"/>
                    </a:lnTo>
                    <a:lnTo>
                      <a:pt x="366" y="628"/>
                    </a:lnTo>
                    <a:lnTo>
                      <a:pt x="373" y="599"/>
                    </a:lnTo>
                    <a:lnTo>
                      <a:pt x="373" y="587"/>
                    </a:lnTo>
                    <a:lnTo>
                      <a:pt x="377" y="579"/>
                    </a:lnTo>
                    <a:lnTo>
                      <a:pt x="383" y="571"/>
                    </a:lnTo>
                    <a:lnTo>
                      <a:pt x="396" y="572"/>
                    </a:lnTo>
                    <a:lnTo>
                      <a:pt x="383" y="587"/>
                    </a:lnTo>
                    <a:lnTo>
                      <a:pt x="383" y="602"/>
                    </a:lnTo>
                    <a:lnTo>
                      <a:pt x="378" y="623"/>
                    </a:lnTo>
                    <a:lnTo>
                      <a:pt x="366" y="649"/>
                    </a:lnTo>
                    <a:lnTo>
                      <a:pt x="365" y="657"/>
                    </a:lnTo>
                    <a:lnTo>
                      <a:pt x="360" y="668"/>
                    </a:lnTo>
                    <a:lnTo>
                      <a:pt x="341" y="696"/>
                    </a:lnTo>
                    <a:lnTo>
                      <a:pt x="340" y="701"/>
                    </a:lnTo>
                    <a:lnTo>
                      <a:pt x="323" y="719"/>
                    </a:lnTo>
                    <a:lnTo>
                      <a:pt x="323" y="726"/>
                    </a:lnTo>
                    <a:lnTo>
                      <a:pt x="326" y="730"/>
                    </a:lnTo>
                    <a:lnTo>
                      <a:pt x="335" y="732"/>
                    </a:lnTo>
                    <a:lnTo>
                      <a:pt x="335" y="739"/>
                    </a:lnTo>
                    <a:lnTo>
                      <a:pt x="329" y="742"/>
                    </a:lnTo>
                    <a:lnTo>
                      <a:pt x="313" y="736"/>
                    </a:lnTo>
                    <a:lnTo>
                      <a:pt x="306" y="728"/>
                    </a:lnTo>
                    <a:lnTo>
                      <a:pt x="278" y="733"/>
                    </a:lnTo>
                    <a:lnTo>
                      <a:pt x="284" y="746"/>
                    </a:lnTo>
                    <a:lnTo>
                      <a:pt x="285" y="750"/>
                    </a:lnTo>
                    <a:lnTo>
                      <a:pt x="284" y="757"/>
                    </a:lnTo>
                    <a:lnTo>
                      <a:pt x="276" y="758"/>
                    </a:lnTo>
                    <a:lnTo>
                      <a:pt x="256" y="738"/>
                    </a:lnTo>
                    <a:lnTo>
                      <a:pt x="233" y="736"/>
                    </a:lnTo>
                    <a:lnTo>
                      <a:pt x="215" y="723"/>
                    </a:lnTo>
                    <a:lnTo>
                      <a:pt x="211" y="726"/>
                    </a:lnTo>
                    <a:lnTo>
                      <a:pt x="213" y="716"/>
                    </a:lnTo>
                    <a:lnTo>
                      <a:pt x="209" y="711"/>
                    </a:lnTo>
                    <a:lnTo>
                      <a:pt x="205" y="689"/>
                    </a:lnTo>
                    <a:lnTo>
                      <a:pt x="199" y="678"/>
                    </a:lnTo>
                    <a:lnTo>
                      <a:pt x="194" y="665"/>
                    </a:lnTo>
                    <a:lnTo>
                      <a:pt x="188" y="656"/>
                    </a:lnTo>
                    <a:lnTo>
                      <a:pt x="187" y="646"/>
                    </a:lnTo>
                    <a:lnTo>
                      <a:pt x="168" y="622"/>
                    </a:lnTo>
                    <a:lnTo>
                      <a:pt x="119" y="612"/>
                    </a:lnTo>
                    <a:lnTo>
                      <a:pt x="88" y="628"/>
                    </a:lnTo>
                    <a:lnTo>
                      <a:pt x="82" y="626"/>
                    </a:lnTo>
                    <a:lnTo>
                      <a:pt x="75" y="636"/>
                    </a:lnTo>
                    <a:lnTo>
                      <a:pt x="69" y="636"/>
                    </a:lnTo>
                    <a:lnTo>
                      <a:pt x="70" y="647"/>
                    </a:lnTo>
                    <a:lnTo>
                      <a:pt x="69" y="650"/>
                    </a:lnTo>
                    <a:lnTo>
                      <a:pt x="72" y="655"/>
                    </a:lnTo>
                    <a:lnTo>
                      <a:pt x="70" y="679"/>
                    </a:lnTo>
                    <a:lnTo>
                      <a:pt x="88" y="693"/>
                    </a:lnTo>
                    <a:lnTo>
                      <a:pt x="88" y="699"/>
                    </a:lnTo>
                    <a:lnTo>
                      <a:pt x="99" y="714"/>
                    </a:lnTo>
                    <a:lnTo>
                      <a:pt x="101" y="716"/>
                    </a:lnTo>
                    <a:lnTo>
                      <a:pt x="98" y="735"/>
                    </a:lnTo>
                    <a:lnTo>
                      <a:pt x="102" y="743"/>
                    </a:lnTo>
                    <a:lnTo>
                      <a:pt x="103" y="750"/>
                    </a:lnTo>
                    <a:lnTo>
                      <a:pt x="120" y="757"/>
                    </a:lnTo>
                    <a:lnTo>
                      <a:pt x="131" y="748"/>
                    </a:lnTo>
                    <a:lnTo>
                      <a:pt x="144" y="748"/>
                    </a:lnTo>
                    <a:lnTo>
                      <a:pt x="145" y="753"/>
                    </a:lnTo>
                    <a:lnTo>
                      <a:pt x="127" y="768"/>
                    </a:lnTo>
                    <a:lnTo>
                      <a:pt x="128" y="770"/>
                    </a:lnTo>
                    <a:lnTo>
                      <a:pt x="139" y="773"/>
                    </a:lnTo>
                    <a:lnTo>
                      <a:pt x="139" y="776"/>
                    </a:lnTo>
                    <a:lnTo>
                      <a:pt x="129" y="781"/>
                    </a:lnTo>
                    <a:lnTo>
                      <a:pt x="129" y="790"/>
                    </a:lnTo>
                    <a:lnTo>
                      <a:pt x="130" y="793"/>
                    </a:lnTo>
                    <a:lnTo>
                      <a:pt x="134" y="790"/>
                    </a:lnTo>
                    <a:lnTo>
                      <a:pt x="152" y="796"/>
                    </a:lnTo>
                    <a:lnTo>
                      <a:pt x="147" y="801"/>
                    </a:lnTo>
                    <a:lnTo>
                      <a:pt x="146" y="807"/>
                    </a:lnTo>
                    <a:lnTo>
                      <a:pt x="135" y="801"/>
                    </a:lnTo>
                    <a:lnTo>
                      <a:pt x="134" y="795"/>
                    </a:lnTo>
                    <a:lnTo>
                      <a:pt x="118" y="800"/>
                    </a:lnTo>
                    <a:lnTo>
                      <a:pt x="113" y="807"/>
                    </a:lnTo>
                    <a:lnTo>
                      <a:pt x="118" y="814"/>
                    </a:lnTo>
                    <a:lnTo>
                      <a:pt x="104" y="817"/>
                    </a:lnTo>
                    <a:lnTo>
                      <a:pt x="103" y="811"/>
                    </a:lnTo>
                    <a:lnTo>
                      <a:pt x="101" y="811"/>
                    </a:lnTo>
                    <a:lnTo>
                      <a:pt x="92" y="819"/>
                    </a:lnTo>
                    <a:lnTo>
                      <a:pt x="85" y="813"/>
                    </a:lnTo>
                    <a:lnTo>
                      <a:pt x="72" y="811"/>
                    </a:lnTo>
                    <a:lnTo>
                      <a:pt x="69" y="813"/>
                    </a:lnTo>
                    <a:lnTo>
                      <a:pt x="68" y="824"/>
                    </a:lnTo>
                    <a:lnTo>
                      <a:pt x="56" y="829"/>
                    </a:lnTo>
                    <a:lnTo>
                      <a:pt x="49" y="835"/>
                    </a:lnTo>
                    <a:lnTo>
                      <a:pt x="45" y="845"/>
                    </a:lnTo>
                    <a:lnTo>
                      <a:pt x="10" y="871"/>
                    </a:lnTo>
                    <a:lnTo>
                      <a:pt x="4" y="892"/>
                    </a:lnTo>
                    <a:lnTo>
                      <a:pt x="6" y="903"/>
                    </a:lnTo>
                    <a:lnTo>
                      <a:pt x="5" y="919"/>
                    </a:lnTo>
                    <a:lnTo>
                      <a:pt x="2" y="932"/>
                    </a:lnTo>
                    <a:lnTo>
                      <a:pt x="0" y="941"/>
                    </a:lnTo>
                    <a:lnTo>
                      <a:pt x="18" y="974"/>
                    </a:lnTo>
                    <a:lnTo>
                      <a:pt x="26" y="975"/>
                    </a:lnTo>
                    <a:lnTo>
                      <a:pt x="39" y="958"/>
                    </a:lnTo>
                    <a:lnTo>
                      <a:pt x="42" y="941"/>
                    </a:lnTo>
                    <a:lnTo>
                      <a:pt x="47" y="970"/>
                    </a:lnTo>
                    <a:lnTo>
                      <a:pt x="53" y="946"/>
                    </a:lnTo>
                    <a:lnTo>
                      <a:pt x="45" y="897"/>
                    </a:lnTo>
                    <a:lnTo>
                      <a:pt x="53" y="886"/>
                    </a:lnTo>
                    <a:lnTo>
                      <a:pt x="55" y="904"/>
                    </a:lnTo>
                    <a:lnTo>
                      <a:pt x="55" y="937"/>
                    </a:lnTo>
                    <a:lnTo>
                      <a:pt x="59" y="976"/>
                    </a:lnTo>
                    <a:lnTo>
                      <a:pt x="79" y="979"/>
                    </a:lnTo>
                    <a:lnTo>
                      <a:pt x="84" y="990"/>
                    </a:lnTo>
                    <a:lnTo>
                      <a:pt x="99" y="985"/>
                    </a:lnTo>
                    <a:lnTo>
                      <a:pt x="104" y="967"/>
                    </a:lnTo>
                    <a:lnTo>
                      <a:pt x="102" y="945"/>
                    </a:lnTo>
                    <a:lnTo>
                      <a:pt x="108" y="964"/>
                    </a:lnTo>
                    <a:lnTo>
                      <a:pt x="124" y="975"/>
                    </a:lnTo>
                    <a:lnTo>
                      <a:pt x="129" y="985"/>
                    </a:lnTo>
                    <a:lnTo>
                      <a:pt x="142" y="989"/>
                    </a:lnTo>
                    <a:lnTo>
                      <a:pt x="146" y="970"/>
                    </a:lnTo>
                    <a:lnTo>
                      <a:pt x="158" y="958"/>
                    </a:lnTo>
                    <a:lnTo>
                      <a:pt x="158" y="934"/>
                    </a:lnTo>
                    <a:lnTo>
                      <a:pt x="163" y="945"/>
                    </a:lnTo>
                    <a:lnTo>
                      <a:pt x="165" y="961"/>
                    </a:lnTo>
                    <a:lnTo>
                      <a:pt x="163" y="965"/>
                    </a:lnTo>
                    <a:lnTo>
                      <a:pt x="190" y="995"/>
                    </a:lnTo>
                    <a:lnTo>
                      <a:pt x="200" y="1004"/>
                    </a:lnTo>
                    <a:lnTo>
                      <a:pt x="225" y="1006"/>
                    </a:lnTo>
                    <a:lnTo>
                      <a:pt x="227" y="1016"/>
                    </a:lnTo>
                    <a:lnTo>
                      <a:pt x="274" y="1008"/>
                    </a:lnTo>
                    <a:lnTo>
                      <a:pt x="243" y="964"/>
                    </a:lnTo>
                    <a:lnTo>
                      <a:pt x="242" y="943"/>
                    </a:lnTo>
                    <a:lnTo>
                      <a:pt x="256" y="973"/>
                    </a:lnTo>
                    <a:lnTo>
                      <a:pt x="269" y="974"/>
                    </a:lnTo>
                    <a:lnTo>
                      <a:pt x="286" y="957"/>
                    </a:lnTo>
                    <a:lnTo>
                      <a:pt x="286" y="925"/>
                    </a:lnTo>
                    <a:lnTo>
                      <a:pt x="310" y="964"/>
                    </a:lnTo>
                    <a:lnTo>
                      <a:pt x="330" y="976"/>
                    </a:lnTo>
                    <a:lnTo>
                      <a:pt x="344" y="968"/>
                    </a:lnTo>
                    <a:lnTo>
                      <a:pt x="345" y="942"/>
                    </a:lnTo>
                    <a:lnTo>
                      <a:pt x="333" y="906"/>
                    </a:lnTo>
                    <a:lnTo>
                      <a:pt x="332" y="897"/>
                    </a:lnTo>
                    <a:lnTo>
                      <a:pt x="339" y="909"/>
                    </a:lnTo>
                    <a:lnTo>
                      <a:pt x="357" y="974"/>
                    </a:lnTo>
                    <a:lnTo>
                      <a:pt x="372" y="985"/>
                    </a:lnTo>
                    <a:lnTo>
                      <a:pt x="399" y="979"/>
                    </a:lnTo>
                    <a:lnTo>
                      <a:pt x="407" y="953"/>
                    </a:lnTo>
                    <a:lnTo>
                      <a:pt x="398" y="935"/>
                    </a:lnTo>
                    <a:lnTo>
                      <a:pt x="384" y="913"/>
                    </a:lnTo>
                    <a:lnTo>
                      <a:pt x="394" y="922"/>
                    </a:lnTo>
                    <a:lnTo>
                      <a:pt x="412" y="925"/>
                    </a:lnTo>
                    <a:lnTo>
                      <a:pt x="413" y="932"/>
                    </a:lnTo>
                    <a:lnTo>
                      <a:pt x="413" y="949"/>
                    </a:lnTo>
                    <a:lnTo>
                      <a:pt x="419" y="961"/>
                    </a:lnTo>
                    <a:lnTo>
                      <a:pt x="440" y="965"/>
                    </a:lnTo>
                    <a:lnTo>
                      <a:pt x="456" y="958"/>
                    </a:lnTo>
                    <a:lnTo>
                      <a:pt x="466" y="961"/>
                    </a:lnTo>
                    <a:lnTo>
                      <a:pt x="474" y="974"/>
                    </a:lnTo>
                    <a:lnTo>
                      <a:pt x="475" y="989"/>
                    </a:lnTo>
                    <a:lnTo>
                      <a:pt x="469" y="1012"/>
                    </a:lnTo>
                    <a:lnTo>
                      <a:pt x="463" y="1023"/>
                    </a:lnTo>
                    <a:lnTo>
                      <a:pt x="469" y="1037"/>
                    </a:lnTo>
                    <a:lnTo>
                      <a:pt x="513" y="1013"/>
                    </a:lnTo>
                    <a:lnTo>
                      <a:pt x="541" y="1005"/>
                    </a:lnTo>
                    <a:lnTo>
                      <a:pt x="559" y="985"/>
                    </a:lnTo>
                    <a:lnTo>
                      <a:pt x="581" y="943"/>
                    </a:lnTo>
                    <a:lnTo>
                      <a:pt x="586" y="973"/>
                    </a:lnTo>
                    <a:lnTo>
                      <a:pt x="608" y="957"/>
                    </a:lnTo>
                    <a:lnTo>
                      <a:pt x="612" y="941"/>
                    </a:lnTo>
                    <a:lnTo>
                      <a:pt x="633" y="934"/>
                    </a:lnTo>
                    <a:lnTo>
                      <a:pt x="635" y="919"/>
                    </a:lnTo>
                    <a:lnTo>
                      <a:pt x="638" y="892"/>
                    </a:lnTo>
                    <a:lnTo>
                      <a:pt x="634" y="863"/>
                    </a:lnTo>
                    <a:lnTo>
                      <a:pt x="625" y="844"/>
                    </a:lnTo>
                    <a:lnTo>
                      <a:pt x="606" y="850"/>
                    </a:lnTo>
                    <a:lnTo>
                      <a:pt x="595" y="865"/>
                    </a:lnTo>
                    <a:lnTo>
                      <a:pt x="586" y="879"/>
                    </a:lnTo>
                    <a:lnTo>
                      <a:pt x="575" y="877"/>
                    </a:lnTo>
                    <a:lnTo>
                      <a:pt x="576" y="861"/>
                    </a:lnTo>
                    <a:lnTo>
                      <a:pt x="555" y="849"/>
                    </a:lnTo>
                    <a:lnTo>
                      <a:pt x="558" y="843"/>
                    </a:lnTo>
                    <a:lnTo>
                      <a:pt x="565" y="836"/>
                    </a:lnTo>
                    <a:lnTo>
                      <a:pt x="576" y="829"/>
                    </a:lnTo>
                    <a:lnTo>
                      <a:pt x="581" y="816"/>
                    </a:lnTo>
                    <a:lnTo>
                      <a:pt x="579" y="807"/>
                    </a:lnTo>
                    <a:lnTo>
                      <a:pt x="570" y="792"/>
                    </a:lnTo>
                    <a:lnTo>
                      <a:pt x="556" y="789"/>
                    </a:lnTo>
                    <a:lnTo>
                      <a:pt x="539" y="790"/>
                    </a:lnTo>
                    <a:lnTo>
                      <a:pt x="512" y="821"/>
                    </a:lnTo>
                    <a:lnTo>
                      <a:pt x="506" y="819"/>
                    </a:lnTo>
                    <a:lnTo>
                      <a:pt x="518" y="801"/>
                    </a:lnTo>
                    <a:lnTo>
                      <a:pt x="517" y="789"/>
                    </a:lnTo>
                    <a:lnTo>
                      <a:pt x="473" y="781"/>
                    </a:lnTo>
                    <a:lnTo>
                      <a:pt x="452" y="785"/>
                    </a:lnTo>
                    <a:lnTo>
                      <a:pt x="426" y="818"/>
                    </a:lnTo>
                    <a:lnTo>
                      <a:pt x="423" y="805"/>
                    </a:lnTo>
                    <a:lnTo>
                      <a:pt x="420" y="786"/>
                    </a:lnTo>
                    <a:lnTo>
                      <a:pt x="414" y="776"/>
                    </a:lnTo>
                    <a:lnTo>
                      <a:pt x="429" y="779"/>
                    </a:lnTo>
                    <a:lnTo>
                      <a:pt x="458" y="766"/>
                    </a:lnTo>
                    <a:lnTo>
                      <a:pt x="458" y="760"/>
                    </a:lnTo>
                    <a:lnTo>
                      <a:pt x="441" y="748"/>
                    </a:lnTo>
                    <a:lnTo>
                      <a:pt x="437" y="732"/>
                    </a:lnTo>
                    <a:lnTo>
                      <a:pt x="439" y="722"/>
                    </a:lnTo>
                    <a:lnTo>
                      <a:pt x="467" y="754"/>
                    </a:lnTo>
                    <a:lnTo>
                      <a:pt x="498" y="773"/>
                    </a:lnTo>
                    <a:lnTo>
                      <a:pt x="577" y="770"/>
                    </a:lnTo>
                    <a:lnTo>
                      <a:pt x="585" y="758"/>
                    </a:lnTo>
                    <a:lnTo>
                      <a:pt x="593" y="762"/>
                    </a:lnTo>
                    <a:lnTo>
                      <a:pt x="592" y="768"/>
                    </a:lnTo>
                    <a:lnTo>
                      <a:pt x="592" y="770"/>
                    </a:lnTo>
                    <a:lnTo>
                      <a:pt x="622" y="753"/>
                    </a:lnTo>
                    <a:lnTo>
                      <a:pt x="635" y="725"/>
                    </a:lnTo>
                    <a:lnTo>
                      <a:pt x="638" y="709"/>
                    </a:lnTo>
                    <a:lnTo>
                      <a:pt x="636" y="701"/>
                    </a:lnTo>
                    <a:lnTo>
                      <a:pt x="652" y="694"/>
                    </a:lnTo>
                    <a:lnTo>
                      <a:pt x="654" y="687"/>
                    </a:lnTo>
                    <a:lnTo>
                      <a:pt x="634" y="668"/>
                    </a:lnTo>
                    <a:lnTo>
                      <a:pt x="634" y="658"/>
                    </a:lnTo>
                    <a:lnTo>
                      <a:pt x="636" y="650"/>
                    </a:lnTo>
                    <a:lnTo>
                      <a:pt x="630" y="633"/>
                    </a:lnTo>
                    <a:lnTo>
                      <a:pt x="623" y="628"/>
                    </a:lnTo>
                    <a:lnTo>
                      <a:pt x="624" y="625"/>
                    </a:lnTo>
                    <a:lnTo>
                      <a:pt x="624" y="614"/>
                    </a:lnTo>
                    <a:lnTo>
                      <a:pt x="622" y="603"/>
                    </a:lnTo>
                    <a:lnTo>
                      <a:pt x="622" y="596"/>
                    </a:lnTo>
                    <a:lnTo>
                      <a:pt x="634" y="603"/>
                    </a:lnTo>
                    <a:lnTo>
                      <a:pt x="679" y="604"/>
                    </a:lnTo>
                    <a:lnTo>
                      <a:pt x="687" y="613"/>
                    </a:lnTo>
                    <a:lnTo>
                      <a:pt x="706" y="607"/>
                    </a:lnTo>
                    <a:lnTo>
                      <a:pt x="727" y="583"/>
                    </a:lnTo>
                    <a:lnTo>
                      <a:pt x="743" y="591"/>
                    </a:lnTo>
                    <a:lnTo>
                      <a:pt x="746" y="599"/>
                    </a:lnTo>
                    <a:lnTo>
                      <a:pt x="760" y="574"/>
                    </a:lnTo>
                    <a:lnTo>
                      <a:pt x="760" y="570"/>
                    </a:lnTo>
                    <a:lnTo>
                      <a:pt x="768" y="555"/>
                    </a:lnTo>
                    <a:lnTo>
                      <a:pt x="714" y="545"/>
                    </a:lnTo>
                    <a:lnTo>
                      <a:pt x="690" y="537"/>
                    </a:lnTo>
                    <a:lnTo>
                      <a:pt x="709" y="522"/>
                    </a:lnTo>
                    <a:lnTo>
                      <a:pt x="728" y="523"/>
                    </a:lnTo>
                    <a:lnTo>
                      <a:pt x="764" y="539"/>
                    </a:lnTo>
                    <a:lnTo>
                      <a:pt x="776" y="511"/>
                    </a:lnTo>
                    <a:lnTo>
                      <a:pt x="795" y="501"/>
                    </a:lnTo>
                    <a:lnTo>
                      <a:pt x="797" y="493"/>
                    </a:lnTo>
                    <a:lnTo>
                      <a:pt x="787" y="477"/>
                    </a:lnTo>
                    <a:lnTo>
                      <a:pt x="775" y="468"/>
                    </a:lnTo>
                    <a:lnTo>
                      <a:pt x="751" y="463"/>
                    </a:lnTo>
                    <a:lnTo>
                      <a:pt x="738" y="453"/>
                    </a:lnTo>
                    <a:lnTo>
                      <a:pt x="725" y="450"/>
                    </a:lnTo>
                    <a:lnTo>
                      <a:pt x="733" y="445"/>
                    </a:lnTo>
                    <a:lnTo>
                      <a:pt x="749" y="447"/>
                    </a:lnTo>
                    <a:lnTo>
                      <a:pt x="786" y="443"/>
                    </a:lnTo>
                    <a:lnTo>
                      <a:pt x="798" y="439"/>
                    </a:lnTo>
                    <a:lnTo>
                      <a:pt x="805" y="430"/>
                    </a:lnTo>
                    <a:lnTo>
                      <a:pt x="819" y="420"/>
                    </a:lnTo>
                    <a:lnTo>
                      <a:pt x="813" y="411"/>
                    </a:lnTo>
                    <a:lnTo>
                      <a:pt x="813" y="402"/>
                    </a:lnTo>
                    <a:lnTo>
                      <a:pt x="817" y="392"/>
                    </a:lnTo>
                    <a:lnTo>
                      <a:pt x="816" y="375"/>
                    </a:lnTo>
                    <a:lnTo>
                      <a:pt x="813" y="354"/>
                    </a:lnTo>
                    <a:lnTo>
                      <a:pt x="802" y="344"/>
                    </a:lnTo>
                    <a:lnTo>
                      <a:pt x="774" y="334"/>
                    </a:lnTo>
                    <a:lnTo>
                      <a:pt x="733" y="340"/>
                    </a:lnTo>
                    <a:lnTo>
                      <a:pt x="733" y="332"/>
                    </a:lnTo>
                    <a:lnTo>
                      <a:pt x="748" y="327"/>
                    </a:lnTo>
                    <a:lnTo>
                      <a:pt x="757" y="319"/>
                    </a:lnTo>
                    <a:lnTo>
                      <a:pt x="757" y="313"/>
                    </a:lnTo>
                    <a:lnTo>
                      <a:pt x="749" y="303"/>
                    </a:lnTo>
                    <a:lnTo>
                      <a:pt x="678" y="310"/>
                    </a:lnTo>
                    <a:lnTo>
                      <a:pt x="665" y="316"/>
                    </a:lnTo>
                    <a:lnTo>
                      <a:pt x="655" y="329"/>
                    </a:lnTo>
                    <a:lnTo>
                      <a:pt x="647" y="330"/>
                    </a:lnTo>
                    <a:lnTo>
                      <a:pt x="656" y="314"/>
                    </a:lnTo>
                    <a:lnTo>
                      <a:pt x="658" y="302"/>
                    </a:lnTo>
                    <a:lnTo>
                      <a:pt x="647" y="300"/>
                    </a:lnTo>
                    <a:lnTo>
                      <a:pt x="645" y="291"/>
                    </a:lnTo>
                    <a:lnTo>
                      <a:pt x="669" y="298"/>
                    </a:lnTo>
                    <a:lnTo>
                      <a:pt x="712" y="284"/>
                    </a:lnTo>
                    <a:lnTo>
                      <a:pt x="740" y="287"/>
                    </a:lnTo>
                    <a:lnTo>
                      <a:pt x="740" y="279"/>
                    </a:lnTo>
                    <a:lnTo>
                      <a:pt x="716" y="269"/>
                    </a:lnTo>
                    <a:lnTo>
                      <a:pt x="652" y="267"/>
                    </a:lnTo>
                    <a:lnTo>
                      <a:pt x="644" y="260"/>
                    </a:lnTo>
                    <a:lnTo>
                      <a:pt x="658" y="255"/>
                    </a:lnTo>
                    <a:lnTo>
                      <a:pt x="704" y="255"/>
                    </a:lnTo>
                    <a:lnTo>
                      <a:pt x="715" y="247"/>
                    </a:lnTo>
                    <a:lnTo>
                      <a:pt x="732" y="249"/>
                    </a:lnTo>
                    <a:lnTo>
                      <a:pt x="748" y="255"/>
                    </a:lnTo>
                    <a:lnTo>
                      <a:pt x="754" y="263"/>
                    </a:lnTo>
                    <a:lnTo>
                      <a:pt x="753" y="276"/>
                    </a:lnTo>
                    <a:lnTo>
                      <a:pt x="758" y="289"/>
                    </a:lnTo>
                    <a:lnTo>
                      <a:pt x="769" y="295"/>
                    </a:lnTo>
                    <a:lnTo>
                      <a:pt x="819" y="302"/>
                    </a:lnTo>
                    <a:lnTo>
                      <a:pt x="827" y="298"/>
                    </a:lnTo>
                    <a:lnTo>
                      <a:pt x="829" y="287"/>
                    </a:lnTo>
                    <a:lnTo>
                      <a:pt x="828" y="274"/>
                    </a:lnTo>
                    <a:lnTo>
                      <a:pt x="814" y="257"/>
                    </a:lnTo>
                    <a:lnTo>
                      <a:pt x="825" y="240"/>
                    </a:lnTo>
                    <a:lnTo>
                      <a:pt x="818" y="232"/>
                    </a:lnTo>
                    <a:lnTo>
                      <a:pt x="752" y="236"/>
                    </a:lnTo>
                    <a:lnTo>
                      <a:pt x="746" y="228"/>
                    </a:lnTo>
                    <a:lnTo>
                      <a:pt x="687" y="236"/>
                    </a:lnTo>
                    <a:lnTo>
                      <a:pt x="661" y="243"/>
                    </a:lnTo>
                    <a:lnTo>
                      <a:pt x="671" y="236"/>
                    </a:lnTo>
                    <a:lnTo>
                      <a:pt x="672" y="228"/>
                    </a:lnTo>
                    <a:lnTo>
                      <a:pt x="650" y="222"/>
                    </a:lnTo>
                    <a:lnTo>
                      <a:pt x="641" y="214"/>
                    </a:lnTo>
                    <a:lnTo>
                      <a:pt x="657" y="209"/>
                    </a:lnTo>
                    <a:lnTo>
                      <a:pt x="683" y="212"/>
                    </a:lnTo>
                    <a:lnTo>
                      <a:pt x="677" y="187"/>
                    </a:lnTo>
                    <a:lnTo>
                      <a:pt x="672" y="181"/>
                    </a:lnTo>
                    <a:lnTo>
                      <a:pt x="679" y="178"/>
                    </a:lnTo>
                    <a:lnTo>
                      <a:pt x="684" y="184"/>
                    </a:lnTo>
                    <a:lnTo>
                      <a:pt x="689" y="198"/>
                    </a:lnTo>
                    <a:lnTo>
                      <a:pt x="698" y="204"/>
                    </a:lnTo>
                    <a:lnTo>
                      <a:pt x="746" y="209"/>
                    </a:lnTo>
                    <a:lnTo>
                      <a:pt x="749" y="200"/>
                    </a:lnTo>
                    <a:lnTo>
                      <a:pt x="740" y="188"/>
                    </a:lnTo>
                    <a:lnTo>
                      <a:pt x="737" y="181"/>
                    </a:lnTo>
                    <a:lnTo>
                      <a:pt x="687" y="171"/>
                    </a:lnTo>
                    <a:lnTo>
                      <a:pt x="679" y="158"/>
                    </a:lnTo>
                    <a:lnTo>
                      <a:pt x="687" y="156"/>
                    </a:lnTo>
                    <a:lnTo>
                      <a:pt x="722" y="162"/>
                    </a:lnTo>
                    <a:lnTo>
                      <a:pt x="764" y="189"/>
                    </a:lnTo>
                    <a:lnTo>
                      <a:pt x="794" y="194"/>
                    </a:lnTo>
                    <a:lnTo>
                      <a:pt x="801" y="185"/>
                    </a:lnTo>
                    <a:lnTo>
                      <a:pt x="797" y="170"/>
                    </a:lnTo>
                    <a:lnTo>
                      <a:pt x="810" y="176"/>
                    </a:lnTo>
                    <a:lnTo>
                      <a:pt x="838" y="178"/>
                    </a:lnTo>
                    <a:lnTo>
                      <a:pt x="846" y="165"/>
                    </a:lnTo>
                    <a:lnTo>
                      <a:pt x="845" y="155"/>
                    </a:lnTo>
                    <a:lnTo>
                      <a:pt x="850" y="157"/>
                    </a:lnTo>
                    <a:lnTo>
                      <a:pt x="855" y="146"/>
                    </a:lnTo>
                    <a:lnTo>
                      <a:pt x="861" y="160"/>
                    </a:lnTo>
                    <a:lnTo>
                      <a:pt x="876" y="156"/>
                    </a:lnTo>
                    <a:lnTo>
                      <a:pt x="881" y="140"/>
                    </a:lnTo>
                    <a:lnTo>
                      <a:pt x="880" y="125"/>
                    </a:lnTo>
                    <a:lnTo>
                      <a:pt x="873" y="106"/>
                    </a:lnTo>
                    <a:lnTo>
                      <a:pt x="871" y="91"/>
                    </a:lnTo>
                    <a:lnTo>
                      <a:pt x="813" y="80"/>
                    </a:lnTo>
                    <a:lnTo>
                      <a:pt x="817" y="66"/>
                    </a:lnTo>
                    <a:lnTo>
                      <a:pt x="834" y="61"/>
                    </a:lnTo>
                    <a:lnTo>
                      <a:pt x="856" y="74"/>
                    </a:lnTo>
                    <a:lnTo>
                      <a:pt x="884" y="79"/>
                    </a:lnTo>
                    <a:lnTo>
                      <a:pt x="882" y="91"/>
                    </a:lnTo>
                    <a:lnTo>
                      <a:pt x="884" y="103"/>
                    </a:lnTo>
                    <a:lnTo>
                      <a:pt x="899" y="112"/>
                    </a:lnTo>
                    <a:lnTo>
                      <a:pt x="914" y="111"/>
                    </a:lnTo>
                    <a:lnTo>
                      <a:pt x="914" y="115"/>
                    </a:lnTo>
                    <a:lnTo>
                      <a:pt x="937" y="108"/>
                    </a:lnTo>
                    <a:lnTo>
                      <a:pt x="961" y="109"/>
                    </a:lnTo>
                    <a:lnTo>
                      <a:pt x="969" y="101"/>
                    </a:lnTo>
                    <a:lnTo>
                      <a:pt x="982" y="98"/>
                    </a:lnTo>
                    <a:lnTo>
                      <a:pt x="1004" y="59"/>
                    </a:lnTo>
                    <a:lnTo>
                      <a:pt x="995" y="54"/>
                    </a:lnTo>
                    <a:lnTo>
                      <a:pt x="978" y="58"/>
                    </a:lnTo>
                    <a:lnTo>
                      <a:pt x="980" y="44"/>
                    </a:lnTo>
                    <a:lnTo>
                      <a:pt x="990" y="29"/>
                    </a:lnTo>
                    <a:lnTo>
                      <a:pt x="1011" y="21"/>
                    </a:lnTo>
                    <a:lnTo>
                      <a:pt x="1015" y="12"/>
                    </a:lnTo>
                    <a:lnTo>
                      <a:pt x="1028" y="0"/>
                    </a:lnTo>
                    <a:lnTo>
                      <a:pt x="393" y="0"/>
                    </a:lnTo>
                    <a:lnTo>
                      <a:pt x="394" y="1"/>
                    </a:lnTo>
                    <a:lnTo>
                      <a:pt x="440" y="28"/>
                    </a:lnTo>
                    <a:lnTo>
                      <a:pt x="439" y="33"/>
                    </a:lnTo>
                    <a:lnTo>
                      <a:pt x="426" y="41"/>
                    </a:lnTo>
                    <a:lnTo>
                      <a:pt x="430" y="48"/>
                    </a:lnTo>
                    <a:lnTo>
                      <a:pt x="432" y="72"/>
                    </a:lnTo>
                    <a:lnTo>
                      <a:pt x="432" y="87"/>
                    </a:lnTo>
                    <a:lnTo>
                      <a:pt x="437" y="87"/>
                    </a:lnTo>
                    <a:lnTo>
                      <a:pt x="437" y="92"/>
                    </a:lnTo>
                    <a:lnTo>
                      <a:pt x="441" y="102"/>
                    </a:lnTo>
                    <a:lnTo>
                      <a:pt x="462" y="108"/>
                    </a:lnTo>
                    <a:lnTo>
                      <a:pt x="479" y="123"/>
                    </a:lnTo>
                    <a:lnTo>
                      <a:pt x="515" y="107"/>
                    </a:lnTo>
                    <a:lnTo>
                      <a:pt x="526" y="107"/>
                    </a:lnTo>
                    <a:lnTo>
                      <a:pt x="527" y="113"/>
                    </a:lnTo>
                    <a:lnTo>
                      <a:pt x="525" y="120"/>
                    </a:lnTo>
                    <a:lnTo>
                      <a:pt x="513" y="120"/>
                    </a:lnTo>
                    <a:lnTo>
                      <a:pt x="482" y="136"/>
                    </a:lnTo>
                    <a:lnTo>
                      <a:pt x="478" y="142"/>
                    </a:lnTo>
                    <a:lnTo>
                      <a:pt x="478" y="149"/>
                    </a:lnTo>
                    <a:lnTo>
                      <a:pt x="480" y="154"/>
                    </a:lnTo>
                    <a:lnTo>
                      <a:pt x="479" y="155"/>
                    </a:lnTo>
                    <a:lnTo>
                      <a:pt x="445" y="130"/>
                    </a:lnTo>
                    <a:lnTo>
                      <a:pt x="432" y="129"/>
                    </a:lnTo>
                    <a:lnTo>
                      <a:pt x="423" y="139"/>
                    </a:lnTo>
                    <a:lnTo>
                      <a:pt x="421" y="111"/>
                    </a:lnTo>
                    <a:lnTo>
                      <a:pt x="415" y="111"/>
                    </a:lnTo>
                    <a:lnTo>
                      <a:pt x="412" y="102"/>
                    </a:lnTo>
                    <a:lnTo>
                      <a:pt x="410" y="87"/>
                    </a:lnTo>
                    <a:lnTo>
                      <a:pt x="405" y="82"/>
                    </a:lnTo>
                    <a:lnTo>
                      <a:pt x="405" y="68"/>
                    </a:lnTo>
                    <a:lnTo>
                      <a:pt x="357" y="0"/>
                    </a:lnTo>
                    <a:lnTo>
                      <a:pt x="183" y="0"/>
                    </a:lnTo>
                    <a:lnTo>
                      <a:pt x="220" y="14"/>
                    </a:lnTo>
                    <a:lnTo>
                      <a:pt x="231" y="2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5" name="任意多边形: 形状 264"/>
              <p:cNvSpPr>
                <a:spLocks noChangeAspect="1"/>
              </p:cNvSpPr>
              <p:nvPr/>
            </p:nvSpPr>
            <p:spPr bwMode="gray">
              <a:xfrm>
                <a:off x="1564" y="1153"/>
                <a:ext cx="6" cy="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21"/>
                  </a:cxn>
                  <a:cxn ang="0">
                    <a:pos x="30" y="30"/>
                  </a:cxn>
                  <a:cxn ang="0">
                    <a:pos x="3" y="0"/>
                  </a:cxn>
                  <a:cxn ang="0">
                    <a:pos x="0" y="16"/>
                  </a:cxn>
                </a:cxnLst>
                <a:rect l="0" t="0" r="r" b="b"/>
                <a:pathLst>
                  <a:path w="30" h="30">
                    <a:moveTo>
                      <a:pt x="0" y="16"/>
                    </a:moveTo>
                    <a:lnTo>
                      <a:pt x="0" y="21"/>
                    </a:lnTo>
                    <a:lnTo>
                      <a:pt x="30" y="30"/>
                    </a:lnTo>
                    <a:lnTo>
                      <a:pt x="3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6" name="任意多边形: 形状 265"/>
              <p:cNvSpPr>
                <a:spLocks noChangeAspect="1"/>
              </p:cNvSpPr>
              <p:nvPr/>
            </p:nvSpPr>
            <p:spPr bwMode="gray">
              <a:xfrm>
                <a:off x="1564" y="1147"/>
                <a:ext cx="1" cy="6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" y="31"/>
                  </a:cxn>
                  <a:cxn ang="0">
                    <a:pos x="7" y="27"/>
                  </a:cxn>
                  <a:cxn ang="0">
                    <a:pos x="5" y="11"/>
                  </a:cxn>
                </a:cxnLst>
                <a:rect l="0" t="0" r="r" b="b"/>
                <a:pathLst>
                  <a:path w="7" h="31">
                    <a:moveTo>
                      <a:pt x="5" y="11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" y="31"/>
                    </a:lnTo>
                    <a:lnTo>
                      <a:pt x="7" y="27"/>
                    </a:lnTo>
                    <a:lnTo>
                      <a:pt x="5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7" name="任意多边形: 形状 266"/>
              <p:cNvSpPr>
                <a:spLocks noChangeAspect="1"/>
              </p:cNvSpPr>
              <p:nvPr/>
            </p:nvSpPr>
            <p:spPr bwMode="gray">
              <a:xfrm>
                <a:off x="1031" y="1408"/>
                <a:ext cx="17" cy="23"/>
              </a:xfrm>
              <a:custGeom>
                <a:avLst/>
                <a:gdLst/>
                <a:ahLst/>
                <a:cxnLst>
                  <a:cxn ang="0">
                    <a:pos x="16" y="58"/>
                  </a:cxn>
                  <a:cxn ang="0">
                    <a:pos x="22" y="61"/>
                  </a:cxn>
                  <a:cxn ang="0">
                    <a:pos x="25" y="56"/>
                  </a:cxn>
                  <a:cxn ang="0">
                    <a:pos x="19" y="46"/>
                  </a:cxn>
                  <a:cxn ang="0">
                    <a:pos x="24" y="46"/>
                  </a:cxn>
                  <a:cxn ang="0">
                    <a:pos x="30" y="52"/>
                  </a:cxn>
                  <a:cxn ang="0">
                    <a:pos x="35" y="47"/>
                  </a:cxn>
                  <a:cxn ang="0">
                    <a:pos x="38" y="52"/>
                  </a:cxn>
                  <a:cxn ang="0">
                    <a:pos x="46" y="46"/>
                  </a:cxn>
                  <a:cxn ang="0">
                    <a:pos x="47" y="37"/>
                  </a:cxn>
                  <a:cxn ang="0">
                    <a:pos x="43" y="41"/>
                  </a:cxn>
                  <a:cxn ang="0">
                    <a:pos x="38" y="37"/>
                  </a:cxn>
                  <a:cxn ang="0">
                    <a:pos x="43" y="32"/>
                  </a:cxn>
                  <a:cxn ang="0">
                    <a:pos x="48" y="19"/>
                  </a:cxn>
                  <a:cxn ang="0">
                    <a:pos x="44" y="11"/>
                  </a:cxn>
                  <a:cxn ang="0">
                    <a:pos x="43" y="3"/>
                  </a:cxn>
                  <a:cxn ang="0">
                    <a:pos x="47" y="0"/>
                  </a:cxn>
                  <a:cxn ang="0">
                    <a:pos x="47" y="10"/>
                  </a:cxn>
                  <a:cxn ang="0">
                    <a:pos x="58" y="18"/>
                  </a:cxn>
                  <a:cxn ang="0">
                    <a:pos x="57" y="26"/>
                  </a:cxn>
                  <a:cxn ang="0">
                    <a:pos x="60" y="32"/>
                  </a:cxn>
                  <a:cxn ang="0">
                    <a:pos x="67" y="35"/>
                  </a:cxn>
                  <a:cxn ang="0">
                    <a:pos x="76" y="24"/>
                  </a:cxn>
                  <a:cxn ang="0">
                    <a:pos x="81" y="30"/>
                  </a:cxn>
                  <a:cxn ang="0">
                    <a:pos x="81" y="41"/>
                  </a:cxn>
                  <a:cxn ang="0">
                    <a:pos x="79" y="50"/>
                  </a:cxn>
                  <a:cxn ang="0">
                    <a:pos x="70" y="58"/>
                  </a:cxn>
                  <a:cxn ang="0">
                    <a:pos x="49" y="94"/>
                  </a:cxn>
                  <a:cxn ang="0">
                    <a:pos x="35" y="110"/>
                  </a:cxn>
                  <a:cxn ang="0">
                    <a:pos x="24" y="106"/>
                  </a:cxn>
                  <a:cxn ang="0">
                    <a:pos x="22" y="110"/>
                  </a:cxn>
                  <a:cxn ang="0">
                    <a:pos x="22" y="113"/>
                  </a:cxn>
                  <a:cxn ang="0">
                    <a:pos x="16" y="106"/>
                  </a:cxn>
                  <a:cxn ang="0">
                    <a:pos x="17" y="101"/>
                  </a:cxn>
                  <a:cxn ang="0">
                    <a:pos x="27" y="104"/>
                  </a:cxn>
                  <a:cxn ang="0">
                    <a:pos x="33" y="96"/>
                  </a:cxn>
                  <a:cxn ang="0">
                    <a:pos x="38" y="85"/>
                  </a:cxn>
                  <a:cxn ang="0">
                    <a:pos x="26" y="96"/>
                  </a:cxn>
                  <a:cxn ang="0">
                    <a:pos x="12" y="86"/>
                  </a:cxn>
                  <a:cxn ang="0">
                    <a:pos x="8" y="73"/>
                  </a:cxn>
                  <a:cxn ang="0">
                    <a:pos x="6" y="61"/>
                  </a:cxn>
                  <a:cxn ang="0">
                    <a:pos x="1" y="57"/>
                  </a:cxn>
                  <a:cxn ang="0">
                    <a:pos x="0" y="52"/>
                  </a:cxn>
                  <a:cxn ang="0">
                    <a:pos x="3" y="46"/>
                  </a:cxn>
                  <a:cxn ang="0">
                    <a:pos x="6" y="46"/>
                  </a:cxn>
                  <a:cxn ang="0">
                    <a:pos x="16" y="58"/>
                  </a:cxn>
                </a:cxnLst>
                <a:rect l="0" t="0" r="r" b="b"/>
                <a:pathLst>
                  <a:path w="81" h="113">
                    <a:moveTo>
                      <a:pt x="16" y="58"/>
                    </a:moveTo>
                    <a:lnTo>
                      <a:pt x="22" y="61"/>
                    </a:lnTo>
                    <a:lnTo>
                      <a:pt x="25" y="56"/>
                    </a:lnTo>
                    <a:lnTo>
                      <a:pt x="19" y="46"/>
                    </a:lnTo>
                    <a:lnTo>
                      <a:pt x="24" y="46"/>
                    </a:lnTo>
                    <a:lnTo>
                      <a:pt x="30" y="52"/>
                    </a:lnTo>
                    <a:lnTo>
                      <a:pt x="35" y="47"/>
                    </a:lnTo>
                    <a:lnTo>
                      <a:pt x="38" y="52"/>
                    </a:lnTo>
                    <a:lnTo>
                      <a:pt x="46" y="46"/>
                    </a:lnTo>
                    <a:lnTo>
                      <a:pt x="47" y="37"/>
                    </a:lnTo>
                    <a:lnTo>
                      <a:pt x="43" y="41"/>
                    </a:lnTo>
                    <a:lnTo>
                      <a:pt x="38" y="37"/>
                    </a:lnTo>
                    <a:lnTo>
                      <a:pt x="43" y="32"/>
                    </a:lnTo>
                    <a:lnTo>
                      <a:pt x="48" y="19"/>
                    </a:lnTo>
                    <a:lnTo>
                      <a:pt x="44" y="11"/>
                    </a:lnTo>
                    <a:lnTo>
                      <a:pt x="43" y="3"/>
                    </a:lnTo>
                    <a:lnTo>
                      <a:pt x="47" y="0"/>
                    </a:lnTo>
                    <a:lnTo>
                      <a:pt x="47" y="10"/>
                    </a:lnTo>
                    <a:lnTo>
                      <a:pt x="58" y="18"/>
                    </a:lnTo>
                    <a:lnTo>
                      <a:pt x="57" y="26"/>
                    </a:lnTo>
                    <a:lnTo>
                      <a:pt x="60" y="32"/>
                    </a:lnTo>
                    <a:lnTo>
                      <a:pt x="67" y="35"/>
                    </a:lnTo>
                    <a:lnTo>
                      <a:pt x="76" y="24"/>
                    </a:lnTo>
                    <a:lnTo>
                      <a:pt x="81" y="30"/>
                    </a:lnTo>
                    <a:lnTo>
                      <a:pt x="81" y="41"/>
                    </a:lnTo>
                    <a:lnTo>
                      <a:pt x="79" y="50"/>
                    </a:lnTo>
                    <a:lnTo>
                      <a:pt x="70" y="58"/>
                    </a:lnTo>
                    <a:lnTo>
                      <a:pt x="49" y="94"/>
                    </a:lnTo>
                    <a:lnTo>
                      <a:pt x="35" y="110"/>
                    </a:lnTo>
                    <a:lnTo>
                      <a:pt x="24" y="106"/>
                    </a:lnTo>
                    <a:lnTo>
                      <a:pt x="22" y="110"/>
                    </a:lnTo>
                    <a:lnTo>
                      <a:pt x="22" y="113"/>
                    </a:lnTo>
                    <a:lnTo>
                      <a:pt x="16" y="106"/>
                    </a:lnTo>
                    <a:lnTo>
                      <a:pt x="17" y="101"/>
                    </a:lnTo>
                    <a:lnTo>
                      <a:pt x="27" y="104"/>
                    </a:lnTo>
                    <a:lnTo>
                      <a:pt x="33" y="96"/>
                    </a:lnTo>
                    <a:lnTo>
                      <a:pt x="38" y="85"/>
                    </a:lnTo>
                    <a:lnTo>
                      <a:pt x="26" y="96"/>
                    </a:lnTo>
                    <a:lnTo>
                      <a:pt x="12" y="86"/>
                    </a:lnTo>
                    <a:lnTo>
                      <a:pt x="8" y="73"/>
                    </a:lnTo>
                    <a:lnTo>
                      <a:pt x="6" y="61"/>
                    </a:lnTo>
                    <a:lnTo>
                      <a:pt x="1" y="57"/>
                    </a:lnTo>
                    <a:lnTo>
                      <a:pt x="0" y="52"/>
                    </a:lnTo>
                    <a:lnTo>
                      <a:pt x="3" y="46"/>
                    </a:lnTo>
                    <a:lnTo>
                      <a:pt x="6" y="46"/>
                    </a:lnTo>
                    <a:lnTo>
                      <a:pt x="16" y="5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8" name="任意多边形: 形状 267"/>
              <p:cNvSpPr>
                <a:spLocks noChangeAspect="1"/>
              </p:cNvSpPr>
              <p:nvPr/>
            </p:nvSpPr>
            <p:spPr bwMode="gray">
              <a:xfrm>
                <a:off x="1024" y="1423"/>
                <a:ext cx="11" cy="11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1" y="4"/>
                  </a:cxn>
                  <a:cxn ang="0">
                    <a:pos x="0" y="8"/>
                  </a:cxn>
                  <a:cxn ang="0">
                    <a:pos x="1" y="22"/>
                  </a:cxn>
                  <a:cxn ang="0">
                    <a:pos x="9" y="28"/>
                  </a:cxn>
                  <a:cxn ang="0">
                    <a:pos x="12" y="38"/>
                  </a:cxn>
                  <a:cxn ang="0">
                    <a:pos x="23" y="39"/>
                  </a:cxn>
                  <a:cxn ang="0">
                    <a:pos x="32" y="49"/>
                  </a:cxn>
                  <a:cxn ang="0">
                    <a:pos x="41" y="50"/>
                  </a:cxn>
                  <a:cxn ang="0">
                    <a:pos x="44" y="55"/>
                  </a:cxn>
                  <a:cxn ang="0">
                    <a:pos x="47" y="58"/>
                  </a:cxn>
                  <a:cxn ang="0">
                    <a:pos x="52" y="56"/>
                  </a:cxn>
                  <a:cxn ang="0">
                    <a:pos x="54" y="50"/>
                  </a:cxn>
                  <a:cxn ang="0">
                    <a:pos x="45" y="39"/>
                  </a:cxn>
                  <a:cxn ang="0">
                    <a:pos x="30" y="28"/>
                  </a:cxn>
                  <a:cxn ang="0">
                    <a:pos x="33" y="22"/>
                  </a:cxn>
                  <a:cxn ang="0">
                    <a:pos x="19" y="15"/>
                  </a:cxn>
                  <a:cxn ang="0">
                    <a:pos x="14" y="4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2" y="4"/>
                  </a:cxn>
                </a:cxnLst>
                <a:rect l="0" t="0" r="r" b="b"/>
                <a:pathLst>
                  <a:path w="54" h="58">
                    <a:moveTo>
                      <a:pt x="2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22"/>
                    </a:lnTo>
                    <a:lnTo>
                      <a:pt x="9" y="28"/>
                    </a:lnTo>
                    <a:lnTo>
                      <a:pt x="12" y="38"/>
                    </a:lnTo>
                    <a:lnTo>
                      <a:pt x="23" y="39"/>
                    </a:lnTo>
                    <a:lnTo>
                      <a:pt x="32" y="49"/>
                    </a:lnTo>
                    <a:lnTo>
                      <a:pt x="41" y="50"/>
                    </a:lnTo>
                    <a:lnTo>
                      <a:pt x="44" y="55"/>
                    </a:lnTo>
                    <a:lnTo>
                      <a:pt x="47" y="58"/>
                    </a:lnTo>
                    <a:lnTo>
                      <a:pt x="52" y="56"/>
                    </a:lnTo>
                    <a:lnTo>
                      <a:pt x="54" y="50"/>
                    </a:lnTo>
                    <a:lnTo>
                      <a:pt x="45" y="39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19" y="15"/>
                    </a:lnTo>
                    <a:lnTo>
                      <a:pt x="14" y="4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6" name="任意多边形: 形状 95"/>
            <p:cNvSpPr>
              <a:spLocks noChangeAspect="1"/>
            </p:cNvSpPr>
            <p:nvPr/>
          </p:nvSpPr>
          <p:spPr bwMode="gray">
            <a:xfrm rot="21085610">
              <a:off x="4534484" y="3904738"/>
              <a:ext cx="12721" cy="6985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任意多边形: 形状 96"/>
            <p:cNvSpPr>
              <a:spLocks noChangeAspect="1"/>
            </p:cNvSpPr>
            <p:nvPr/>
          </p:nvSpPr>
          <p:spPr bwMode="gray">
            <a:xfrm rot="21085610">
              <a:off x="4555155" y="3906484"/>
              <a:ext cx="1591" cy="17461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任意多边形: 形状 97"/>
            <p:cNvSpPr>
              <a:spLocks noChangeAspect="1"/>
            </p:cNvSpPr>
            <p:nvPr/>
          </p:nvSpPr>
          <p:spPr bwMode="gray">
            <a:xfrm rot="21085610">
              <a:off x="4555155" y="3946645"/>
              <a:ext cx="3180" cy="1747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任意多边形: 形状 98"/>
            <p:cNvSpPr>
              <a:spLocks noChangeAspect="1"/>
            </p:cNvSpPr>
            <p:nvPr/>
          </p:nvSpPr>
          <p:spPr bwMode="gray">
            <a:xfrm rot="21085610">
              <a:off x="4547205" y="3944899"/>
              <a:ext cx="6361" cy="20954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任意多边形: 形状 99"/>
            <p:cNvSpPr>
              <a:spLocks noChangeAspect="1"/>
            </p:cNvSpPr>
            <p:nvPr/>
          </p:nvSpPr>
          <p:spPr bwMode="gray">
            <a:xfrm rot="21085610">
              <a:off x="4555155" y="3969345"/>
              <a:ext cx="1591" cy="10477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任意多边形: 形状 100"/>
            <p:cNvSpPr>
              <a:spLocks noChangeAspect="1"/>
            </p:cNvSpPr>
            <p:nvPr/>
          </p:nvSpPr>
          <p:spPr bwMode="gray">
            <a:xfrm rot="21085610">
              <a:off x="4569467" y="3939660"/>
              <a:ext cx="1591" cy="13969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任意多边形: 形状 101"/>
            <p:cNvSpPr>
              <a:spLocks noChangeAspect="1"/>
            </p:cNvSpPr>
            <p:nvPr/>
          </p:nvSpPr>
          <p:spPr bwMode="gray">
            <a:xfrm rot="21085610">
              <a:off x="4577417" y="3951884"/>
              <a:ext cx="4771" cy="15716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任意多边形: 形状 102"/>
            <p:cNvSpPr>
              <a:spLocks noChangeAspect="1"/>
            </p:cNvSpPr>
            <p:nvPr/>
          </p:nvSpPr>
          <p:spPr bwMode="gray">
            <a:xfrm rot="21085610">
              <a:off x="4591729" y="3964106"/>
              <a:ext cx="3180" cy="3492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任意多边形: 形状 103"/>
            <p:cNvSpPr>
              <a:spLocks noChangeAspect="1"/>
            </p:cNvSpPr>
            <p:nvPr/>
          </p:nvSpPr>
          <p:spPr bwMode="gray">
            <a:xfrm rot="21085610">
              <a:off x="4585368" y="3979822"/>
              <a:ext cx="4771" cy="174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任意多边形: 形状 104"/>
            <p:cNvSpPr>
              <a:spLocks noChangeAspect="1"/>
            </p:cNvSpPr>
            <p:nvPr/>
          </p:nvSpPr>
          <p:spPr bwMode="gray">
            <a:xfrm rot="21085610">
              <a:off x="4599679" y="3995537"/>
              <a:ext cx="4771" cy="15716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任意多边形: 形状 105"/>
            <p:cNvSpPr>
              <a:spLocks noChangeAspect="1"/>
            </p:cNvSpPr>
            <p:nvPr/>
          </p:nvSpPr>
          <p:spPr bwMode="gray">
            <a:xfrm rot="21085610">
              <a:off x="4612400" y="4006013"/>
              <a:ext cx="4771" cy="1747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任意多边形: 形状 106"/>
            <p:cNvSpPr>
              <a:spLocks noChangeAspect="1"/>
            </p:cNvSpPr>
            <p:nvPr/>
          </p:nvSpPr>
          <p:spPr bwMode="gray">
            <a:xfrm rot="21085610">
              <a:off x="4623532" y="4012998"/>
              <a:ext cx="9541" cy="6985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任意多边形: 形状 107"/>
            <p:cNvSpPr>
              <a:spLocks noChangeAspect="1"/>
            </p:cNvSpPr>
            <p:nvPr/>
          </p:nvSpPr>
          <p:spPr bwMode="gray">
            <a:xfrm rot="21085610">
              <a:off x="4610810" y="4032206"/>
              <a:ext cx="6361" cy="10477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任意多边形: 形状 108"/>
            <p:cNvSpPr>
              <a:spLocks noChangeAspect="1"/>
            </p:cNvSpPr>
            <p:nvPr/>
          </p:nvSpPr>
          <p:spPr bwMode="gray">
            <a:xfrm rot="21085610">
              <a:off x="4553565" y="3967598"/>
              <a:ext cx="3180" cy="5239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任意多边形: 形状 109"/>
            <p:cNvSpPr>
              <a:spLocks noChangeAspect="1"/>
            </p:cNvSpPr>
            <p:nvPr/>
          </p:nvSpPr>
          <p:spPr bwMode="gray">
            <a:xfrm rot="21085610">
              <a:off x="4521763" y="3950137"/>
              <a:ext cx="1591" cy="6985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任意多边形: 形状 110"/>
            <p:cNvSpPr>
              <a:spLocks noChangeAspect="1"/>
            </p:cNvSpPr>
            <p:nvPr/>
          </p:nvSpPr>
          <p:spPr bwMode="gray">
            <a:xfrm rot="21085610">
              <a:off x="4518582" y="3958868"/>
              <a:ext cx="3180" cy="3492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2" name="任意多边形: 形状 111"/>
            <p:cNvSpPr>
              <a:spLocks noChangeAspect="1"/>
            </p:cNvSpPr>
            <p:nvPr/>
          </p:nvSpPr>
          <p:spPr bwMode="gray">
            <a:xfrm rot="21085610">
              <a:off x="4509041" y="3962361"/>
              <a:ext cx="6361" cy="6985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任意多边形: 形状 112"/>
            <p:cNvSpPr>
              <a:spLocks noChangeAspect="1"/>
            </p:cNvSpPr>
            <p:nvPr/>
          </p:nvSpPr>
          <p:spPr bwMode="gray">
            <a:xfrm rot="20552049">
              <a:off x="4551975" y="4112528"/>
              <a:ext cx="23853" cy="19208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任意多边形: 形状 113"/>
            <p:cNvSpPr>
              <a:spLocks noChangeAspect="1"/>
            </p:cNvSpPr>
            <p:nvPr/>
          </p:nvSpPr>
          <p:spPr bwMode="gray">
            <a:xfrm rot="20552049">
              <a:off x="4617171" y="4049667"/>
              <a:ext cx="38163" cy="57623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任意多边形: 形状 114"/>
            <p:cNvSpPr>
              <a:spLocks noChangeAspect="1"/>
            </p:cNvSpPr>
            <p:nvPr/>
          </p:nvSpPr>
          <p:spPr bwMode="gray">
            <a:xfrm rot="20552049">
              <a:off x="4731661" y="4084590"/>
              <a:ext cx="1591" cy="17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任意多边形: 形状 115"/>
            <p:cNvSpPr>
              <a:spLocks noChangeAspect="1"/>
            </p:cNvSpPr>
            <p:nvPr/>
          </p:nvSpPr>
          <p:spPr bwMode="gray">
            <a:xfrm rot="20552049">
              <a:off x="4753923" y="4131735"/>
              <a:ext cx="3180" cy="12223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任意多边形: 形状 116"/>
            <p:cNvSpPr>
              <a:spLocks noChangeAspect="1"/>
            </p:cNvSpPr>
            <p:nvPr/>
          </p:nvSpPr>
          <p:spPr bwMode="gray">
            <a:xfrm rot="20552049">
              <a:off x="4777775" y="4217296"/>
              <a:ext cx="3180" cy="5239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任意多边形: 形状 117"/>
            <p:cNvSpPr>
              <a:spLocks noChangeAspect="1"/>
            </p:cNvSpPr>
            <p:nvPr/>
          </p:nvSpPr>
          <p:spPr bwMode="gray">
            <a:xfrm rot="20552049">
              <a:off x="4771414" y="4233011"/>
              <a:ext cx="9541" cy="17461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任意多边形: 形状 118"/>
            <p:cNvSpPr>
              <a:spLocks noChangeAspect="1"/>
            </p:cNvSpPr>
            <p:nvPr/>
          </p:nvSpPr>
          <p:spPr bwMode="gray">
            <a:xfrm rot="20552049">
              <a:off x="4598089" y="4056652"/>
              <a:ext cx="1591" cy="3492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0" name="组合 119"/>
            <p:cNvGrpSpPr>
              <a:grpSpLocks noChangeAspect="1"/>
            </p:cNvGrpSpPr>
            <p:nvPr/>
          </p:nvGrpSpPr>
          <p:grpSpPr bwMode="gray">
            <a:xfrm>
              <a:off x="4590421" y="4060386"/>
              <a:ext cx="28626" cy="48895"/>
              <a:chOff x="1694" y="2257"/>
              <a:chExt cx="18" cy="28"/>
            </a:xfrm>
            <a:solidFill>
              <a:schemeClr val="bg1">
                <a:lumMod val="75000"/>
              </a:schemeClr>
            </a:solidFill>
          </p:grpSpPr>
          <p:sp>
            <p:nvSpPr>
              <p:cNvPr id="238" name="任意多边形: 形状 237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9" name="任意多边形: 形状 238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1" name="任意多边形: 形状 120"/>
            <p:cNvSpPr>
              <a:spLocks noChangeAspect="1"/>
            </p:cNvSpPr>
            <p:nvPr/>
          </p:nvSpPr>
          <p:spPr bwMode="gray">
            <a:xfrm rot="20552049">
              <a:off x="4668055" y="4070621"/>
              <a:ext cx="15901" cy="13969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任意多边形: 形状 121"/>
            <p:cNvSpPr>
              <a:spLocks noChangeAspect="1"/>
            </p:cNvSpPr>
            <p:nvPr/>
          </p:nvSpPr>
          <p:spPr bwMode="gray">
            <a:xfrm rot="20552049">
              <a:off x="4765054" y="4171897"/>
              <a:ext cx="0" cy="5239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任意多边形: 形状 122"/>
            <p:cNvSpPr>
              <a:spLocks noChangeAspect="1"/>
            </p:cNvSpPr>
            <p:nvPr/>
          </p:nvSpPr>
          <p:spPr bwMode="gray">
            <a:xfrm rot="20552049">
              <a:off x="4738022" y="4098559"/>
              <a:ext cx="4771" cy="12223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任意多边形: 形状 123"/>
            <p:cNvSpPr>
              <a:spLocks noChangeAspect="1"/>
            </p:cNvSpPr>
            <p:nvPr/>
          </p:nvSpPr>
          <p:spPr bwMode="gray">
            <a:xfrm rot="20552049">
              <a:off x="4691907" y="4067129"/>
              <a:ext cx="0" cy="174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任意多边形: 形状 124"/>
            <p:cNvSpPr>
              <a:spLocks noChangeAspect="1"/>
            </p:cNvSpPr>
            <p:nvPr/>
          </p:nvSpPr>
          <p:spPr bwMode="gray">
            <a:xfrm rot="20552049">
              <a:off x="4695087" y="4081098"/>
              <a:ext cx="1591" cy="3492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任意多边形: 形状 125"/>
            <p:cNvSpPr>
              <a:spLocks noChangeAspect="1"/>
            </p:cNvSpPr>
            <p:nvPr/>
          </p:nvSpPr>
          <p:spPr bwMode="gray">
            <a:xfrm rot="20552049">
              <a:off x="4745972" y="4117766"/>
              <a:ext cx="3180" cy="8731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任意多边形: 形状 126"/>
            <p:cNvSpPr>
              <a:spLocks noChangeAspect="1"/>
            </p:cNvSpPr>
            <p:nvPr/>
          </p:nvSpPr>
          <p:spPr bwMode="gray">
            <a:xfrm rot="20552049">
              <a:off x="4765054" y="4199835"/>
              <a:ext cx="1591" cy="5239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任意多边形: 形状 127"/>
            <p:cNvSpPr>
              <a:spLocks noChangeAspect="1"/>
            </p:cNvSpPr>
            <p:nvPr/>
          </p:nvSpPr>
          <p:spPr bwMode="gray">
            <a:xfrm rot="20552049">
              <a:off x="4459747" y="4007760"/>
              <a:ext cx="117670" cy="85561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任意多边形: 形状 128"/>
            <p:cNvSpPr>
              <a:spLocks noChangeAspect="1"/>
            </p:cNvSpPr>
            <p:nvPr/>
          </p:nvSpPr>
          <p:spPr bwMode="gray">
            <a:xfrm rot="20552049">
              <a:off x="4478828" y="4053160"/>
              <a:ext cx="4771" cy="10477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任意多边形: 形状 129"/>
            <p:cNvSpPr>
              <a:spLocks noChangeAspect="1"/>
            </p:cNvSpPr>
            <p:nvPr/>
          </p:nvSpPr>
          <p:spPr bwMode="gray">
            <a:xfrm rot="20552049">
              <a:off x="4521763" y="4018237"/>
              <a:ext cx="11131" cy="15716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任意多边形: 形状 130"/>
            <p:cNvSpPr>
              <a:spLocks noChangeAspect="1"/>
            </p:cNvSpPr>
            <p:nvPr/>
          </p:nvSpPr>
          <p:spPr bwMode="gray">
            <a:xfrm rot="20552049">
              <a:off x="4720530" y="4081098"/>
              <a:ext cx="0" cy="5239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任意多边形: 形状 131"/>
            <p:cNvSpPr>
              <a:spLocks noChangeAspect="1"/>
            </p:cNvSpPr>
            <p:nvPr/>
          </p:nvSpPr>
          <p:spPr bwMode="gray">
            <a:xfrm rot="20552049">
              <a:off x="4761873" y="4154435"/>
              <a:ext cx="1591" cy="6985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3" name="组合 132"/>
            <p:cNvGrpSpPr/>
            <p:nvPr/>
          </p:nvGrpSpPr>
          <p:grpSpPr bwMode="gray">
            <a:xfrm>
              <a:off x="5717559" y="2502590"/>
              <a:ext cx="880941" cy="1220546"/>
              <a:chOff x="4580731" y="1911697"/>
              <a:chExt cx="879476" cy="1109663"/>
            </a:xfrm>
            <a:solidFill>
              <a:schemeClr val="bg1">
                <a:lumMod val="75000"/>
              </a:schemeClr>
            </a:solidFill>
          </p:grpSpPr>
          <p:sp>
            <p:nvSpPr>
              <p:cNvPr id="189" name="任意多边形: 形状 188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0" name="任意多边形: 形状 189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1" name="任意多边形: 形状 190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92" name="组合 191"/>
              <p:cNvGrpSpPr>
                <a:grpSpLocks noChangeAspect="1"/>
              </p:cNvGrpSpPr>
              <p:nvPr/>
            </p:nvGrpSpPr>
            <p:grpSpPr bwMode="gray">
              <a:xfrm>
                <a:off x="4876006" y="2765784"/>
                <a:ext cx="204788" cy="242889"/>
                <a:chOff x="2589" y="1903"/>
                <a:chExt cx="129" cy="153"/>
              </a:xfrm>
              <a:grpFill/>
            </p:grpSpPr>
            <p:sp>
              <p:nvSpPr>
                <p:cNvPr id="235" name="任意多边形: 形状 234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6" name="任意多边形: 形状 235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7" name="任意多边形: 形状 236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93" name="任意多边形: 形状 192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4" name="任意多边形: 形状 193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5" name="任意多边形: 形状 194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6" name="任意多边形: 形状 195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7" name="任意多边形: 形状 196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8" name="任意多边形: 形状 197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9" name="任意多边形: 形状 198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00" name="组合 199"/>
              <p:cNvGrpSpPr>
                <a:grpSpLocks noChangeAspect="1"/>
              </p:cNvGrpSpPr>
              <p:nvPr/>
            </p:nvGrpSpPr>
            <p:grpSpPr bwMode="gray">
              <a:xfrm>
                <a:off x="4679266" y="2659410"/>
                <a:ext cx="247657" cy="244475"/>
                <a:chOff x="2465" y="1836"/>
                <a:chExt cx="156" cy="154"/>
              </a:xfrm>
              <a:grpFill/>
            </p:grpSpPr>
            <p:sp>
              <p:nvSpPr>
                <p:cNvPr id="233" name="任意多边形: 形状 232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4" name="任意多边形: 形状 233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01" name="组合 200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231" name="任意多边形: 形状 230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2" name="任意多边形: 形状 231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02" name="任意多边形: 形状 201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3" name="任意多边形: 形状 202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4" name="任意多边形: 形状 203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5" name="任意多边形: 形状 204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06" name="组合 205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229" name="任意多边形: 形状 228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0" name="任意多边形: 形状 229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07" name="任意多边形: 形状 206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8" name="任意多边形: 形状 207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9" name="任意多边形: 形状 208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0" name="任意多边形: 形状 209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1" name="任意多边形: 形状 210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2" name="任意多边形: 形状 211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3" name="任意多边形: 形状 212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4" name="任意多边形: 形状 213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5" name="任意多边形: 形状 214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6" name="任意多边形: 形状 215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7" name="任意多边形: 形状 216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8" name="任意多边形: 形状 217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9" name="任意多边形: 形状 218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0" name="任意多边形: 形状 219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1" name="任意多边形: 形状 220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2" name="任意多边形: 形状 221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3" name="任意多边形: 形状 222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4" name="任意多边形: 形状 223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5" name="任意多边形: 形状 224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26" name="组合 225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227" name="任意多边形: 形状 226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8" name="任意多边形: 形状 227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34" name="组合 133"/>
            <p:cNvGrpSpPr/>
            <p:nvPr/>
          </p:nvGrpSpPr>
          <p:grpSpPr bwMode="gray">
            <a:xfrm>
              <a:off x="5591916" y="3693454"/>
              <a:ext cx="1198962" cy="1473736"/>
              <a:chOff x="4455318" y="2994372"/>
              <a:chExt cx="1196974" cy="1339850"/>
            </a:xfrm>
            <a:solidFill>
              <a:schemeClr val="bg1">
                <a:lumMod val="75000"/>
              </a:schemeClr>
            </a:solidFill>
          </p:grpSpPr>
          <p:sp>
            <p:nvSpPr>
              <p:cNvPr id="135" name="任意多边形: 形状 134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6" name="任意多边形: 形状 135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37" name="组合 136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138" name="任意多边形: 形状 137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9" name="任意多边形: 形状 138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0" name="任意多边形: 形状 139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1" name="任意多边形: 形状 140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2" name="任意多边形: 形状 141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3" name="任意多边形: 形状 142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4" name="任意多边形: 形状 143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5" name="任意多边形: 形状 144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6" name="任意多边形: 形状 145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7" name="任意多边形: 形状 146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8" name="任意多边形: 形状 147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9" name="任意多边形: 形状 148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0" name="任意多边形: 形状 149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1" name="任意多边形: 形状 150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2" name="任意多边形: 形状 151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3" name="任意多边形: 形状 152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4" name="任意多边形: 形状 153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5" name="任意多边形: 形状 154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6" name="任意多边形: 形状 155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157" name="组合 156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187" name="任意多边形: 形状 186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88" name="任意多边形: 形状 187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158" name="任意多边形: 形状 157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9" name="任意多边形: 形状 158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0" name="任意多边形: 形状 159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1" name="任意多边形: 形状 160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2" name="任意多边形: 形状 161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3" name="任意多边形: 形状 162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4" name="任意多边形: 形状 163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5" name="任意多边形: 形状 164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6" name="任意多边形: 形状 165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7" name="任意多边形: 形状 166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8" name="任意多边形: 形状 167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9" name="任意多边形: 形状 168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0" name="任意多边形: 形状 169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1" name="任意多边形: 形状 170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2" name="任意多边形: 形状 171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3" name="任意多边形: 形状 172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4" name="任意多边形: 形状 173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5" name="任意多边形: 形状 174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6" name="任意多边形: 形状 175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7" name="任意多边形: 形状 176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8" name="任意多边形: 形状 177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9" name="任意多边形: 形状 178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0" name="任意多边形: 形状 179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1" name="任意多边形: 形状 180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2" name="任意多边形: 形状 181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3" name="任意多边形: 形状 182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184" name="组合 183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1"/>
                  <a:chOff x="3548063" y="12700"/>
                  <a:chExt cx="5667375" cy="6838950"/>
                </a:xfrm>
                <a:grpFill/>
              </p:grpSpPr>
              <p:sp>
                <p:nvSpPr>
                  <p:cNvPr id="185" name="任意多边形: 形状 184"/>
                  <p:cNvSpPr>
                    <a:spLocks/>
                  </p:cNvSpPr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86" name="任意多边形: 形状 185"/>
                  <p:cNvSpPr>
                    <a:spLocks/>
                  </p:cNvSpPr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</p:grpSp>
      </p:grpSp>
      <p:sp>
        <p:nvSpPr>
          <p:cNvPr id="5" name="椭圆 4"/>
          <p:cNvSpPr/>
          <p:nvPr/>
        </p:nvSpPr>
        <p:spPr>
          <a:xfrm>
            <a:off x="4783652" y="1291386"/>
            <a:ext cx="843661" cy="843661"/>
          </a:xfrm>
          <a:prstGeom prst="ellipse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矩形 5"/>
          <p:cNvSpPr/>
          <p:nvPr/>
        </p:nvSpPr>
        <p:spPr>
          <a:xfrm>
            <a:off x="4795854" y="1619436"/>
            <a:ext cx="798233" cy="196111"/>
          </a:xfrm>
          <a:prstGeom prst="rect">
            <a:avLst/>
          </a:prstGeom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200" b="1">
                <a:solidFill>
                  <a:schemeClr val="bg1">
                    <a:lumMod val="100000"/>
                  </a:schemeClr>
                </a:solidFill>
                <a:effectLst/>
              </a:rPr>
              <a:t>关键词</a:t>
            </a:r>
          </a:p>
        </p:txBody>
      </p:sp>
      <p:sp>
        <p:nvSpPr>
          <p:cNvPr id="7" name="椭圆 6"/>
          <p:cNvSpPr/>
          <p:nvPr/>
        </p:nvSpPr>
        <p:spPr>
          <a:xfrm>
            <a:off x="2191986" y="1497658"/>
            <a:ext cx="447971" cy="447971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en-US" sz="900">
                <a:latin typeface="Impact" panose="020B0806030902050204" pitchFamily="34" charset="0"/>
              </a:rPr>
              <a:t>50%</a:t>
            </a:r>
          </a:p>
        </p:txBody>
      </p:sp>
      <p:sp>
        <p:nvSpPr>
          <p:cNvPr id="8" name="椭圆 7"/>
          <p:cNvSpPr/>
          <p:nvPr/>
        </p:nvSpPr>
        <p:spPr>
          <a:xfrm>
            <a:off x="3379212" y="2230735"/>
            <a:ext cx="631631" cy="631631"/>
          </a:xfrm>
          <a:prstGeom prst="ellipse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en-US" sz="1300">
                <a:latin typeface="Impact" panose="020B0806030902050204" pitchFamily="34" charset="0"/>
              </a:rPr>
              <a:t>80%</a:t>
            </a:r>
          </a:p>
        </p:txBody>
      </p:sp>
      <p:sp>
        <p:nvSpPr>
          <p:cNvPr id="9" name="椭圆 8"/>
          <p:cNvSpPr/>
          <p:nvPr/>
        </p:nvSpPr>
        <p:spPr>
          <a:xfrm>
            <a:off x="4191280" y="3284679"/>
            <a:ext cx="597983" cy="597983"/>
          </a:xfrm>
          <a:prstGeom prst="ellipse">
            <a:avLst/>
          </a:prstGeom>
          <a:solidFill>
            <a:schemeClr val="accent5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/>
          <a:p>
            <a:pPr algn="ctr"/>
            <a:r>
              <a:rPr lang="en-US" altLang="zh-CN" sz="1200">
                <a:solidFill>
                  <a:schemeClr val="bg1"/>
                </a:solidFill>
                <a:latin typeface="Impact" panose="020B0806030902050204" pitchFamily="34" charset="0"/>
              </a:rPr>
              <a:t>65%</a:t>
            </a:r>
          </a:p>
        </p:txBody>
      </p:sp>
      <p:sp>
        <p:nvSpPr>
          <p:cNvPr id="10" name="椭圆 9"/>
          <p:cNvSpPr/>
          <p:nvPr/>
        </p:nvSpPr>
        <p:spPr>
          <a:xfrm>
            <a:off x="6075983" y="3124596"/>
            <a:ext cx="447971" cy="447971"/>
          </a:xfrm>
          <a:prstGeom prst="ellipse">
            <a:avLst/>
          </a:prstGeom>
          <a:solidFill>
            <a:schemeClr val="accent4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en-US" sz="900">
                <a:latin typeface="Impact" panose="020B0806030902050204" pitchFamily="34" charset="0"/>
              </a:rPr>
              <a:t>50%</a:t>
            </a:r>
          </a:p>
        </p:txBody>
      </p:sp>
      <p:sp>
        <p:nvSpPr>
          <p:cNvPr id="11" name="椭圆 10"/>
          <p:cNvSpPr/>
          <p:nvPr/>
        </p:nvSpPr>
        <p:spPr>
          <a:xfrm>
            <a:off x="2574109" y="2789851"/>
            <a:ext cx="631631" cy="631631"/>
          </a:xfrm>
          <a:prstGeom prst="ellipse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en-US" sz="1300">
                <a:latin typeface="Impact" panose="020B0806030902050204" pitchFamily="34" charset="0"/>
              </a:rPr>
              <a:t>80%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636690" y="1998421"/>
            <a:ext cx="644463" cy="1"/>
          </a:xfrm>
          <a:prstGeom prst="line">
            <a:avLst/>
          </a:prstGeom>
          <a:ln w="12700" cap="flat" cmpd="sng" algn="ctr">
            <a:solidFill>
              <a:schemeClr val="accent2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281153" y="1998421"/>
            <a:ext cx="685800" cy="34290"/>
          </a:xfrm>
          <a:prstGeom prst="rect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cxnSp>
        <p:nvCxnSpPr>
          <p:cNvPr id="14" name="直接连接符 13"/>
          <p:cNvCxnSpPr/>
          <p:nvPr/>
        </p:nvCxnSpPr>
        <p:spPr>
          <a:xfrm>
            <a:off x="698458" y="3595154"/>
            <a:ext cx="644463" cy="1"/>
          </a:xfrm>
          <a:prstGeom prst="line">
            <a:avLst/>
          </a:prstGeom>
          <a:ln w="12700" cap="flat" cmpd="sng" algn="ctr">
            <a:solidFill>
              <a:schemeClr val="accent1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342921" y="3595154"/>
            <a:ext cx="685800" cy="3429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椭圆 15"/>
          <p:cNvSpPr/>
          <p:nvPr/>
        </p:nvSpPr>
        <p:spPr>
          <a:xfrm>
            <a:off x="4855559" y="3803383"/>
            <a:ext cx="843661" cy="843661"/>
          </a:xfrm>
          <a:prstGeom prst="ellipse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矩形 16"/>
          <p:cNvSpPr/>
          <p:nvPr/>
        </p:nvSpPr>
        <p:spPr>
          <a:xfrm>
            <a:off x="4867761" y="4131433"/>
            <a:ext cx="798233" cy="196111"/>
          </a:xfrm>
          <a:prstGeom prst="rect">
            <a:avLst/>
          </a:prstGeom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200" b="1">
                <a:solidFill>
                  <a:schemeClr val="bg1">
                    <a:lumMod val="100000"/>
                  </a:schemeClr>
                </a:solidFill>
                <a:effectLst/>
              </a:rPr>
              <a:t>关键词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650894" y="2059862"/>
            <a:ext cx="1556135" cy="548900"/>
            <a:chOff x="8691859" y="4395569"/>
            <a:chExt cx="2074847" cy="731867"/>
          </a:xfrm>
        </p:grpSpPr>
        <p:sp>
          <p:nvSpPr>
            <p:cNvPr id="25" name="矩形 24"/>
            <p:cNvSpPr/>
            <p:nvPr/>
          </p:nvSpPr>
          <p:spPr>
            <a:xfrm>
              <a:off x="8691859" y="4395569"/>
              <a:ext cx="2074847" cy="388696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/>
            <a:p>
              <a:r>
                <a:rPr lang="en-US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852,256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8691859" y="4758104"/>
              <a:ext cx="2074847" cy="369332"/>
            </a:xfrm>
            <a:prstGeom prst="rect">
              <a:avLst/>
            </a:prstGeom>
          </p:spPr>
          <p:txBody>
            <a:bodyPr wrap="square" lIns="0" tIns="0" rIns="0" bIns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Aft>
                  <a:spcPct val="0"/>
                </a:spcAft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（建议使用主题字体）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32863" y="3592738"/>
            <a:ext cx="1556135" cy="548900"/>
            <a:chOff x="8691859" y="4395569"/>
            <a:chExt cx="2074847" cy="731867"/>
          </a:xfrm>
        </p:grpSpPr>
        <p:sp>
          <p:nvSpPr>
            <p:cNvPr id="23" name="矩形 22"/>
            <p:cNvSpPr/>
            <p:nvPr/>
          </p:nvSpPr>
          <p:spPr>
            <a:xfrm>
              <a:off x="8691859" y="4395569"/>
              <a:ext cx="2074847" cy="362535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r>
                <a:rPr lang="en-US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852,256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8691859" y="4758104"/>
              <a:ext cx="2074847" cy="369332"/>
            </a:xfrm>
            <a:prstGeom prst="rect">
              <a:avLst/>
            </a:prstGeom>
          </p:spPr>
          <p:txBody>
            <a:bodyPr wrap="square" lIns="0" tIns="0" rIns="0" bIns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Aft>
                  <a:spcPct val="0"/>
                </a:spcAft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（建议使用主题字体）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862363" y="2381576"/>
            <a:ext cx="1648775" cy="551272"/>
            <a:chOff x="8937049" y="526895"/>
            <a:chExt cx="2198367" cy="735029"/>
          </a:xfrm>
        </p:grpSpPr>
        <p:sp>
          <p:nvSpPr>
            <p:cNvPr id="21" name="矩形 20"/>
            <p:cNvSpPr/>
            <p:nvPr/>
          </p:nvSpPr>
          <p:spPr>
            <a:xfrm>
              <a:off x="8937049" y="526895"/>
              <a:ext cx="2198367" cy="328764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dk1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8937049" y="855659"/>
              <a:ext cx="2198367" cy="406265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</a:rPr>
                <a:t>（建议使用主题字体）</a:t>
              </a:r>
            </a:p>
          </p:txBody>
        </p:sp>
      </p:grpSp>
      <p:sp>
        <p:nvSpPr>
          <p:cNvPr id="382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760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5" grpId="0" animBg="1"/>
      <p:bldP spid="16" grpId="0" animBg="1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4"/>
          <p:cNvSpPr/>
          <p:nvPr/>
        </p:nvSpPr>
        <p:spPr>
          <a:xfrm>
            <a:off x="6197988" y="2862317"/>
            <a:ext cx="905198" cy="9051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Oval 9"/>
          <p:cNvSpPr/>
          <p:nvPr/>
        </p:nvSpPr>
        <p:spPr>
          <a:xfrm>
            <a:off x="2673480" y="2713270"/>
            <a:ext cx="946565" cy="946565"/>
          </a:xfrm>
          <a:prstGeom prst="ellipse">
            <a:avLst/>
          </a:prstGeom>
          <a:solidFill>
            <a:schemeClr val="accent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Oval 10"/>
          <p:cNvSpPr/>
          <p:nvPr/>
        </p:nvSpPr>
        <p:spPr>
          <a:xfrm>
            <a:off x="4651840" y="2862317"/>
            <a:ext cx="1294468" cy="1294468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Oval 11"/>
          <p:cNvSpPr/>
          <p:nvPr/>
        </p:nvSpPr>
        <p:spPr>
          <a:xfrm>
            <a:off x="3225792" y="1193946"/>
            <a:ext cx="1294468" cy="1294468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Oval 12"/>
          <p:cNvSpPr/>
          <p:nvPr/>
        </p:nvSpPr>
        <p:spPr>
          <a:xfrm>
            <a:off x="3981223" y="2665692"/>
            <a:ext cx="497832" cy="497832"/>
          </a:xfrm>
          <a:prstGeom prst="ellipse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Oval 13"/>
          <p:cNvSpPr/>
          <p:nvPr/>
        </p:nvSpPr>
        <p:spPr>
          <a:xfrm>
            <a:off x="6353315" y="1748212"/>
            <a:ext cx="355682" cy="355682"/>
          </a:xfrm>
          <a:prstGeom prst="ellipse">
            <a:avLst/>
          </a:prstGeom>
          <a:solidFill>
            <a:schemeClr val="accent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Oval 14"/>
          <p:cNvSpPr/>
          <p:nvPr/>
        </p:nvSpPr>
        <p:spPr>
          <a:xfrm>
            <a:off x="2640950" y="3484135"/>
            <a:ext cx="355682" cy="35568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7" name="组合 26"/>
          <p:cNvGrpSpPr/>
          <p:nvPr/>
        </p:nvGrpSpPr>
        <p:grpSpPr>
          <a:xfrm>
            <a:off x="1834639" y="1644019"/>
            <a:ext cx="1612621" cy="1612621"/>
            <a:chOff x="1834639" y="1644019"/>
            <a:chExt cx="1612621" cy="1612621"/>
          </a:xfrm>
        </p:grpSpPr>
        <p:sp>
          <p:nvSpPr>
            <p:cNvPr id="5" name="Oval 5"/>
            <p:cNvSpPr/>
            <p:nvPr/>
          </p:nvSpPr>
          <p:spPr>
            <a:xfrm>
              <a:off x="1834639" y="1644019"/>
              <a:ext cx="1612621" cy="161262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TextBox 15"/>
            <p:cNvSpPr txBox="1">
              <a:spLocks/>
            </p:cNvSpPr>
            <p:nvPr/>
          </p:nvSpPr>
          <p:spPr>
            <a:xfrm>
              <a:off x="2020683" y="2368365"/>
              <a:ext cx="1291741" cy="345655"/>
            </a:xfrm>
            <a:prstGeom prst="rect">
              <a:avLst/>
            </a:prstGeom>
          </p:spPr>
          <p:txBody>
            <a:bodyPr wrap="none" lIns="0" tIns="0" rIns="0" bIns="0" anchor="t" anchorCtr="1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334527" y="1057095"/>
            <a:ext cx="1881393" cy="1881392"/>
            <a:chOff x="4334527" y="1057095"/>
            <a:chExt cx="1881393" cy="1881392"/>
          </a:xfrm>
        </p:grpSpPr>
        <p:sp>
          <p:nvSpPr>
            <p:cNvPr id="7" name="Oval 7"/>
            <p:cNvSpPr/>
            <p:nvPr/>
          </p:nvSpPr>
          <p:spPr>
            <a:xfrm>
              <a:off x="4334527" y="1057095"/>
              <a:ext cx="1881393" cy="188139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TextBox 16"/>
            <p:cNvSpPr txBox="1">
              <a:spLocks/>
            </p:cNvSpPr>
            <p:nvPr/>
          </p:nvSpPr>
          <p:spPr>
            <a:xfrm>
              <a:off x="4621630" y="1872277"/>
              <a:ext cx="1393117" cy="348433"/>
            </a:xfrm>
            <a:prstGeom prst="rect">
              <a:avLst/>
            </a:prstGeom>
          </p:spPr>
          <p:txBody>
            <a:bodyPr wrap="none">
              <a:normAutofit lnSpcReduction="1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418978" y="3059479"/>
            <a:ext cx="1294468" cy="1294468"/>
            <a:chOff x="3418978" y="3059479"/>
            <a:chExt cx="1294468" cy="1294468"/>
          </a:xfrm>
        </p:grpSpPr>
        <p:sp>
          <p:nvSpPr>
            <p:cNvPr id="6" name="Oval 6"/>
            <p:cNvSpPr/>
            <p:nvPr/>
          </p:nvSpPr>
          <p:spPr>
            <a:xfrm>
              <a:off x="3418978" y="3059479"/>
              <a:ext cx="1294468" cy="12944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TextBox 17"/>
            <p:cNvSpPr txBox="1">
              <a:spLocks/>
            </p:cNvSpPr>
            <p:nvPr/>
          </p:nvSpPr>
          <p:spPr>
            <a:xfrm>
              <a:off x="3461427" y="3435846"/>
              <a:ext cx="1191582" cy="633037"/>
            </a:xfrm>
            <a:prstGeom prst="rect">
              <a:avLst/>
            </a:prstGeom>
          </p:spPr>
          <p:txBody>
            <a:bodyPr wrap="none">
              <a:normAutofit lnSpcReduction="1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</a:rPr>
                <a:t>标题文本</a:t>
              </a:r>
              <a:endParaRPr lang="en-US" altLang="zh-CN" b="1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</a:rPr>
                <a:t>预设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614888" y="2121981"/>
            <a:ext cx="1173849" cy="1014367"/>
            <a:chOff x="5614888" y="2121981"/>
            <a:chExt cx="1173849" cy="1014367"/>
          </a:xfrm>
        </p:grpSpPr>
        <p:sp>
          <p:nvSpPr>
            <p:cNvPr id="8" name="Oval 8"/>
            <p:cNvSpPr/>
            <p:nvPr/>
          </p:nvSpPr>
          <p:spPr>
            <a:xfrm>
              <a:off x="5694629" y="2121981"/>
              <a:ext cx="1014367" cy="1014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TextBox 18"/>
            <p:cNvSpPr txBox="1">
              <a:spLocks/>
            </p:cNvSpPr>
            <p:nvPr/>
          </p:nvSpPr>
          <p:spPr>
            <a:xfrm>
              <a:off x="5614888" y="2368365"/>
              <a:ext cx="1173849" cy="537421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</a:rPr>
                <a:t>标题文</a:t>
              </a:r>
              <a:endParaRPr lang="en-US" altLang="zh-CN" b="1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</a:rPr>
                <a:t>本预设</a:t>
              </a:r>
            </a:p>
          </p:txBody>
        </p:sp>
      </p:grpSp>
      <p:sp>
        <p:nvSpPr>
          <p:cNvPr id="19" name="Oval 19"/>
          <p:cNvSpPr/>
          <p:nvPr/>
        </p:nvSpPr>
        <p:spPr>
          <a:xfrm>
            <a:off x="6134255" y="3552984"/>
            <a:ext cx="251680" cy="251680"/>
          </a:xfrm>
          <a:prstGeom prst="ellipse">
            <a:avLst/>
          </a:prstGeom>
          <a:solidFill>
            <a:schemeClr val="accent3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0" name="TextBox 24"/>
          <p:cNvSpPr txBox="1">
            <a:spLocks/>
          </p:cNvSpPr>
          <p:nvPr/>
        </p:nvSpPr>
        <p:spPr>
          <a:xfrm>
            <a:off x="179558" y="1219443"/>
            <a:ext cx="2324010" cy="679263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 dirty="0"/>
              <a:t>此部分内容作为文字排版占位显示</a:t>
            </a:r>
            <a:br>
              <a:rPr lang="zh-CN" altLang="en-US" sz="1100" dirty="0"/>
            </a:br>
            <a:r>
              <a:rPr lang="zh-CN" altLang="en-US" sz="1100" dirty="0"/>
              <a:t>（建议使用主题字体）</a:t>
            </a:r>
          </a:p>
        </p:txBody>
      </p:sp>
      <p:sp>
        <p:nvSpPr>
          <p:cNvPr id="21" name="TextBox 25"/>
          <p:cNvSpPr txBox="1">
            <a:spLocks/>
          </p:cNvSpPr>
          <p:nvPr/>
        </p:nvSpPr>
        <p:spPr>
          <a:xfrm>
            <a:off x="539750" y="4014316"/>
            <a:ext cx="2691282" cy="573162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/>
              <a:t>此部分内容作为文字排版占位显示</a:t>
            </a:r>
            <a:br>
              <a:rPr lang="zh-CN" altLang="en-US" sz="1100"/>
            </a:br>
            <a:r>
              <a:rPr lang="zh-CN" altLang="en-US" sz="1100"/>
              <a:t>（建议使用主题字体）</a:t>
            </a:r>
          </a:p>
        </p:txBody>
      </p:sp>
      <p:sp>
        <p:nvSpPr>
          <p:cNvPr id="22" name="TextBox 26"/>
          <p:cNvSpPr txBox="1">
            <a:spLocks/>
          </p:cNvSpPr>
          <p:nvPr/>
        </p:nvSpPr>
        <p:spPr>
          <a:xfrm>
            <a:off x="6146565" y="1025414"/>
            <a:ext cx="2459583" cy="612325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此部分内容作为文字排版占位显示</a:t>
            </a:r>
            <a:br>
              <a:rPr lang="zh-CN" altLang="en-US" sz="1100" dirty="0"/>
            </a:br>
            <a:r>
              <a:rPr lang="zh-CN" altLang="en-US" sz="1100" dirty="0"/>
              <a:t>（建议使用主题字体）</a:t>
            </a:r>
          </a:p>
        </p:txBody>
      </p:sp>
      <p:sp>
        <p:nvSpPr>
          <p:cNvPr id="23" name="TextBox 27"/>
          <p:cNvSpPr txBox="1">
            <a:spLocks/>
          </p:cNvSpPr>
          <p:nvPr/>
        </p:nvSpPr>
        <p:spPr>
          <a:xfrm>
            <a:off x="6853523" y="2298145"/>
            <a:ext cx="1751123" cy="612325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/>
              <a:t>此部分内容作为文字排版占位显示</a:t>
            </a:r>
            <a:br>
              <a:rPr lang="zh-CN" altLang="en-US" sz="1100"/>
            </a:br>
            <a:r>
              <a:rPr lang="zh-CN" altLang="en-US" sz="1100"/>
              <a:t>（建议使用主题字体）</a:t>
            </a: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185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25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4818464" y="1302609"/>
            <a:ext cx="3728909" cy="2597568"/>
            <a:chOff x="4818464" y="1302609"/>
            <a:chExt cx="3728909" cy="2597568"/>
          </a:xfrm>
        </p:grpSpPr>
        <p:grpSp>
          <p:nvGrpSpPr>
            <p:cNvPr id="5" name="组合 4"/>
            <p:cNvGrpSpPr/>
            <p:nvPr/>
          </p:nvGrpSpPr>
          <p:grpSpPr>
            <a:xfrm>
              <a:off x="4818464" y="1589455"/>
              <a:ext cx="1951024" cy="1964591"/>
              <a:chOff x="1740215" y="2198819"/>
              <a:chExt cx="2601366" cy="2619455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1740215" y="2198819"/>
                <a:ext cx="2601366" cy="2619455"/>
                <a:chOff x="2582905" y="2616198"/>
                <a:chExt cx="1076900" cy="1084389"/>
              </a:xfrm>
            </p:grpSpPr>
            <p:grpSp>
              <p:nvGrpSpPr>
                <p:cNvPr id="35" name="组合 34"/>
                <p:cNvGrpSpPr/>
                <p:nvPr/>
              </p:nvGrpSpPr>
              <p:grpSpPr>
                <a:xfrm>
                  <a:off x="2582905" y="2616198"/>
                  <a:ext cx="1076900" cy="1084389"/>
                  <a:chOff x="721926" y="3827665"/>
                  <a:chExt cx="2227443" cy="2242936"/>
                </a:xfrm>
              </p:grpSpPr>
              <p:sp>
                <p:nvSpPr>
                  <p:cNvPr id="37" name="任意多边形: 形状 36"/>
                  <p:cNvSpPr>
                    <a:spLocks/>
                  </p:cNvSpPr>
                  <p:nvPr/>
                </p:nvSpPr>
                <p:spPr bwMode="auto">
                  <a:xfrm>
                    <a:off x="721926" y="3827665"/>
                    <a:ext cx="1125537" cy="1716089"/>
                  </a:xfrm>
                  <a:custGeom>
                    <a:avLst/>
                    <a:gdLst>
                      <a:gd name="T0" fmla="*/ 1004 w 8508"/>
                      <a:gd name="T1" fmla="*/ 12737 h 12977"/>
                      <a:gd name="T2" fmla="*/ 820 w 8508"/>
                      <a:gd name="T3" fmla="*/ 12369 h 12977"/>
                      <a:gd name="T4" fmla="*/ 653 w 8508"/>
                      <a:gd name="T5" fmla="*/ 11991 h 12977"/>
                      <a:gd name="T6" fmla="*/ 505 w 8508"/>
                      <a:gd name="T7" fmla="*/ 11604 h 12977"/>
                      <a:gd name="T8" fmla="*/ 373 w 8508"/>
                      <a:gd name="T9" fmla="*/ 11208 h 12977"/>
                      <a:gd name="T10" fmla="*/ 262 w 8508"/>
                      <a:gd name="T11" fmla="*/ 10804 h 12977"/>
                      <a:gd name="T12" fmla="*/ 169 w 8508"/>
                      <a:gd name="T13" fmla="*/ 10393 h 12977"/>
                      <a:gd name="T14" fmla="*/ 96 w 8508"/>
                      <a:gd name="T15" fmla="*/ 9975 h 12977"/>
                      <a:gd name="T16" fmla="*/ 43 w 8508"/>
                      <a:gd name="T17" fmla="*/ 9549 h 12977"/>
                      <a:gd name="T18" fmla="*/ 11 w 8508"/>
                      <a:gd name="T19" fmla="*/ 9118 h 12977"/>
                      <a:gd name="T20" fmla="*/ 0 w 8508"/>
                      <a:gd name="T21" fmla="*/ 8681 h 12977"/>
                      <a:gd name="T22" fmla="*/ 98 w 8508"/>
                      <a:gd name="T23" fmla="*/ 7374 h 12977"/>
                      <a:gd name="T24" fmla="*/ 381 w 8508"/>
                      <a:gd name="T25" fmla="*/ 6128 h 12977"/>
                      <a:gd name="T26" fmla="*/ 837 w 8508"/>
                      <a:gd name="T27" fmla="*/ 4958 h 12977"/>
                      <a:gd name="T28" fmla="*/ 1449 w 8508"/>
                      <a:gd name="T29" fmla="*/ 3877 h 12977"/>
                      <a:gd name="T30" fmla="*/ 2205 w 8508"/>
                      <a:gd name="T31" fmla="*/ 2899 h 12977"/>
                      <a:gd name="T32" fmla="*/ 3090 w 8508"/>
                      <a:gd name="T33" fmla="*/ 2039 h 12977"/>
                      <a:gd name="T34" fmla="*/ 4089 w 8508"/>
                      <a:gd name="T35" fmla="*/ 1311 h 12977"/>
                      <a:gd name="T36" fmla="*/ 5190 w 8508"/>
                      <a:gd name="T37" fmla="*/ 729 h 12977"/>
                      <a:gd name="T38" fmla="*/ 6377 w 8508"/>
                      <a:gd name="T39" fmla="*/ 308 h 12977"/>
                      <a:gd name="T40" fmla="*/ 7636 w 8508"/>
                      <a:gd name="T41" fmla="*/ 61 h 12977"/>
                      <a:gd name="T42" fmla="*/ 8508 w 8508"/>
                      <a:gd name="T43" fmla="*/ 4795 h 12977"/>
                      <a:gd name="T44" fmla="*/ 7939 w 8508"/>
                      <a:gd name="T45" fmla="*/ 4863 h 12977"/>
                      <a:gd name="T46" fmla="*/ 7398 w 8508"/>
                      <a:gd name="T47" fmla="*/ 5008 h 12977"/>
                      <a:gd name="T48" fmla="*/ 6890 w 8508"/>
                      <a:gd name="T49" fmla="*/ 5227 h 12977"/>
                      <a:gd name="T50" fmla="*/ 6424 w 8508"/>
                      <a:gd name="T51" fmla="*/ 5514 h 12977"/>
                      <a:gd name="T52" fmla="*/ 6004 w 8508"/>
                      <a:gd name="T53" fmla="*/ 5860 h 12977"/>
                      <a:gd name="T54" fmla="*/ 5636 w 8508"/>
                      <a:gd name="T55" fmla="*/ 6262 h 12977"/>
                      <a:gd name="T56" fmla="*/ 5326 w 8508"/>
                      <a:gd name="T57" fmla="*/ 6712 h 12977"/>
                      <a:gd name="T58" fmla="*/ 5082 w 8508"/>
                      <a:gd name="T59" fmla="*/ 7205 h 12977"/>
                      <a:gd name="T60" fmla="*/ 4909 w 8508"/>
                      <a:gd name="T61" fmla="*/ 7734 h 12977"/>
                      <a:gd name="T62" fmla="*/ 4812 w 8508"/>
                      <a:gd name="T63" fmla="*/ 8293 h 12977"/>
                      <a:gd name="T64" fmla="*/ 4792 w 8508"/>
                      <a:gd name="T65" fmla="*/ 8745 h 12977"/>
                      <a:gd name="T66" fmla="*/ 4801 w 8508"/>
                      <a:gd name="T67" fmla="*/ 8937 h 12977"/>
                      <a:gd name="T68" fmla="*/ 4817 w 8508"/>
                      <a:gd name="T69" fmla="*/ 9127 h 12977"/>
                      <a:gd name="T70" fmla="*/ 4843 w 8508"/>
                      <a:gd name="T71" fmla="*/ 9314 h 12977"/>
                      <a:gd name="T72" fmla="*/ 4878 w 8508"/>
                      <a:gd name="T73" fmla="*/ 9497 h 12977"/>
                      <a:gd name="T74" fmla="*/ 4922 w 8508"/>
                      <a:gd name="T75" fmla="*/ 9678 h 12977"/>
                      <a:gd name="T76" fmla="*/ 4973 w 8508"/>
                      <a:gd name="T77" fmla="*/ 9855 h 12977"/>
                      <a:gd name="T78" fmla="*/ 5032 w 8508"/>
                      <a:gd name="T79" fmla="*/ 10029 h 12977"/>
                      <a:gd name="T80" fmla="*/ 5101 w 8508"/>
                      <a:gd name="T81" fmla="*/ 10199 h 12977"/>
                      <a:gd name="T82" fmla="*/ 5176 w 8508"/>
                      <a:gd name="T83" fmla="*/ 10365 h 12977"/>
                      <a:gd name="T84" fmla="*/ 5258 w 8508"/>
                      <a:gd name="T85" fmla="*/ 10527 h 129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8508" h="12977">
                        <a:moveTo>
                          <a:pt x="1135" y="12977"/>
                        </a:moveTo>
                        <a:lnTo>
                          <a:pt x="1069" y="12857"/>
                        </a:lnTo>
                        <a:lnTo>
                          <a:pt x="1004" y="12737"/>
                        </a:lnTo>
                        <a:lnTo>
                          <a:pt x="941" y="12615"/>
                        </a:lnTo>
                        <a:lnTo>
                          <a:pt x="879" y="12493"/>
                        </a:lnTo>
                        <a:lnTo>
                          <a:pt x="820" y="12369"/>
                        </a:lnTo>
                        <a:lnTo>
                          <a:pt x="763" y="12244"/>
                        </a:lnTo>
                        <a:lnTo>
                          <a:pt x="706" y="12118"/>
                        </a:lnTo>
                        <a:lnTo>
                          <a:pt x="653" y="11991"/>
                        </a:lnTo>
                        <a:lnTo>
                          <a:pt x="601" y="11863"/>
                        </a:lnTo>
                        <a:lnTo>
                          <a:pt x="552" y="11734"/>
                        </a:lnTo>
                        <a:lnTo>
                          <a:pt x="505" y="11604"/>
                        </a:lnTo>
                        <a:lnTo>
                          <a:pt x="459" y="11473"/>
                        </a:lnTo>
                        <a:lnTo>
                          <a:pt x="416" y="11341"/>
                        </a:lnTo>
                        <a:lnTo>
                          <a:pt x="373" y="11208"/>
                        </a:lnTo>
                        <a:lnTo>
                          <a:pt x="334" y="11074"/>
                        </a:lnTo>
                        <a:lnTo>
                          <a:pt x="297" y="10940"/>
                        </a:lnTo>
                        <a:lnTo>
                          <a:pt x="262" y="10804"/>
                        </a:lnTo>
                        <a:lnTo>
                          <a:pt x="229" y="10668"/>
                        </a:lnTo>
                        <a:lnTo>
                          <a:pt x="198" y="10530"/>
                        </a:lnTo>
                        <a:lnTo>
                          <a:pt x="169" y="10393"/>
                        </a:lnTo>
                        <a:lnTo>
                          <a:pt x="142" y="10254"/>
                        </a:lnTo>
                        <a:lnTo>
                          <a:pt x="118" y="10115"/>
                        </a:lnTo>
                        <a:lnTo>
                          <a:pt x="96" y="9975"/>
                        </a:lnTo>
                        <a:lnTo>
                          <a:pt x="76" y="9834"/>
                        </a:lnTo>
                        <a:lnTo>
                          <a:pt x="59" y="9691"/>
                        </a:lnTo>
                        <a:lnTo>
                          <a:pt x="43" y="9549"/>
                        </a:lnTo>
                        <a:lnTo>
                          <a:pt x="30" y="9406"/>
                        </a:lnTo>
                        <a:lnTo>
                          <a:pt x="20" y="9263"/>
                        </a:lnTo>
                        <a:lnTo>
                          <a:pt x="11" y="9118"/>
                        </a:lnTo>
                        <a:lnTo>
                          <a:pt x="4" y="8973"/>
                        </a:lnTo>
                        <a:lnTo>
                          <a:pt x="1" y="8827"/>
                        </a:lnTo>
                        <a:lnTo>
                          <a:pt x="0" y="8681"/>
                        </a:lnTo>
                        <a:lnTo>
                          <a:pt x="11" y="8239"/>
                        </a:lnTo>
                        <a:lnTo>
                          <a:pt x="43" y="7804"/>
                        </a:lnTo>
                        <a:lnTo>
                          <a:pt x="98" y="7374"/>
                        </a:lnTo>
                        <a:lnTo>
                          <a:pt x="173" y="6952"/>
                        </a:lnTo>
                        <a:lnTo>
                          <a:pt x="267" y="6536"/>
                        </a:lnTo>
                        <a:lnTo>
                          <a:pt x="381" y="6128"/>
                        </a:lnTo>
                        <a:lnTo>
                          <a:pt x="514" y="5730"/>
                        </a:lnTo>
                        <a:lnTo>
                          <a:pt x="666" y="5339"/>
                        </a:lnTo>
                        <a:lnTo>
                          <a:pt x="837" y="4958"/>
                        </a:lnTo>
                        <a:lnTo>
                          <a:pt x="1023" y="4587"/>
                        </a:lnTo>
                        <a:lnTo>
                          <a:pt x="1229" y="4226"/>
                        </a:lnTo>
                        <a:lnTo>
                          <a:pt x="1449" y="3877"/>
                        </a:lnTo>
                        <a:lnTo>
                          <a:pt x="1685" y="3538"/>
                        </a:lnTo>
                        <a:lnTo>
                          <a:pt x="1938" y="3213"/>
                        </a:lnTo>
                        <a:lnTo>
                          <a:pt x="2205" y="2899"/>
                        </a:lnTo>
                        <a:lnTo>
                          <a:pt x="2486" y="2598"/>
                        </a:lnTo>
                        <a:lnTo>
                          <a:pt x="2781" y="2312"/>
                        </a:lnTo>
                        <a:lnTo>
                          <a:pt x="3090" y="2039"/>
                        </a:lnTo>
                        <a:lnTo>
                          <a:pt x="3411" y="1781"/>
                        </a:lnTo>
                        <a:lnTo>
                          <a:pt x="3744" y="1538"/>
                        </a:lnTo>
                        <a:lnTo>
                          <a:pt x="4089" y="1311"/>
                        </a:lnTo>
                        <a:lnTo>
                          <a:pt x="4446" y="1101"/>
                        </a:lnTo>
                        <a:lnTo>
                          <a:pt x="4813" y="906"/>
                        </a:lnTo>
                        <a:lnTo>
                          <a:pt x="5190" y="729"/>
                        </a:lnTo>
                        <a:lnTo>
                          <a:pt x="5577" y="570"/>
                        </a:lnTo>
                        <a:lnTo>
                          <a:pt x="5972" y="430"/>
                        </a:lnTo>
                        <a:lnTo>
                          <a:pt x="6377" y="308"/>
                        </a:lnTo>
                        <a:lnTo>
                          <a:pt x="6789" y="205"/>
                        </a:lnTo>
                        <a:lnTo>
                          <a:pt x="7209" y="123"/>
                        </a:lnTo>
                        <a:lnTo>
                          <a:pt x="7636" y="61"/>
                        </a:lnTo>
                        <a:lnTo>
                          <a:pt x="8069" y="20"/>
                        </a:lnTo>
                        <a:lnTo>
                          <a:pt x="8508" y="0"/>
                        </a:lnTo>
                        <a:lnTo>
                          <a:pt x="8508" y="4795"/>
                        </a:lnTo>
                        <a:lnTo>
                          <a:pt x="8316" y="4808"/>
                        </a:lnTo>
                        <a:lnTo>
                          <a:pt x="8126" y="4831"/>
                        </a:lnTo>
                        <a:lnTo>
                          <a:pt x="7939" y="4863"/>
                        </a:lnTo>
                        <a:lnTo>
                          <a:pt x="7755" y="4903"/>
                        </a:lnTo>
                        <a:lnTo>
                          <a:pt x="7575" y="4952"/>
                        </a:lnTo>
                        <a:lnTo>
                          <a:pt x="7398" y="5008"/>
                        </a:lnTo>
                        <a:lnTo>
                          <a:pt x="7225" y="5073"/>
                        </a:lnTo>
                        <a:lnTo>
                          <a:pt x="7055" y="5147"/>
                        </a:lnTo>
                        <a:lnTo>
                          <a:pt x="6890" y="5227"/>
                        </a:lnTo>
                        <a:lnTo>
                          <a:pt x="6731" y="5315"/>
                        </a:lnTo>
                        <a:lnTo>
                          <a:pt x="6574" y="5411"/>
                        </a:lnTo>
                        <a:lnTo>
                          <a:pt x="6424" y="5514"/>
                        </a:lnTo>
                        <a:lnTo>
                          <a:pt x="6278" y="5622"/>
                        </a:lnTo>
                        <a:lnTo>
                          <a:pt x="6138" y="5738"/>
                        </a:lnTo>
                        <a:lnTo>
                          <a:pt x="6004" y="5860"/>
                        </a:lnTo>
                        <a:lnTo>
                          <a:pt x="5876" y="5988"/>
                        </a:lnTo>
                        <a:lnTo>
                          <a:pt x="5753" y="6122"/>
                        </a:lnTo>
                        <a:lnTo>
                          <a:pt x="5636" y="6262"/>
                        </a:lnTo>
                        <a:lnTo>
                          <a:pt x="5526" y="6407"/>
                        </a:lnTo>
                        <a:lnTo>
                          <a:pt x="5423" y="6557"/>
                        </a:lnTo>
                        <a:lnTo>
                          <a:pt x="5326" y="6712"/>
                        </a:lnTo>
                        <a:lnTo>
                          <a:pt x="5237" y="6872"/>
                        </a:lnTo>
                        <a:lnTo>
                          <a:pt x="5156" y="7037"/>
                        </a:lnTo>
                        <a:lnTo>
                          <a:pt x="5082" y="7205"/>
                        </a:lnTo>
                        <a:lnTo>
                          <a:pt x="5016" y="7377"/>
                        </a:lnTo>
                        <a:lnTo>
                          <a:pt x="4959" y="7554"/>
                        </a:lnTo>
                        <a:lnTo>
                          <a:pt x="4909" y="7734"/>
                        </a:lnTo>
                        <a:lnTo>
                          <a:pt x="4867" y="7918"/>
                        </a:lnTo>
                        <a:lnTo>
                          <a:pt x="4835" y="8105"/>
                        </a:lnTo>
                        <a:lnTo>
                          <a:pt x="4812" y="8293"/>
                        </a:lnTo>
                        <a:lnTo>
                          <a:pt x="4797" y="8487"/>
                        </a:lnTo>
                        <a:lnTo>
                          <a:pt x="4792" y="8681"/>
                        </a:lnTo>
                        <a:lnTo>
                          <a:pt x="4792" y="8745"/>
                        </a:lnTo>
                        <a:lnTo>
                          <a:pt x="4795" y="8810"/>
                        </a:lnTo>
                        <a:lnTo>
                          <a:pt x="4797" y="8874"/>
                        </a:lnTo>
                        <a:lnTo>
                          <a:pt x="4801" y="8937"/>
                        </a:lnTo>
                        <a:lnTo>
                          <a:pt x="4805" y="9001"/>
                        </a:lnTo>
                        <a:lnTo>
                          <a:pt x="4811" y="9064"/>
                        </a:lnTo>
                        <a:lnTo>
                          <a:pt x="4817" y="9127"/>
                        </a:lnTo>
                        <a:lnTo>
                          <a:pt x="4825" y="9190"/>
                        </a:lnTo>
                        <a:lnTo>
                          <a:pt x="4834" y="9252"/>
                        </a:lnTo>
                        <a:lnTo>
                          <a:pt x="4843" y="9314"/>
                        </a:lnTo>
                        <a:lnTo>
                          <a:pt x="4854" y="9376"/>
                        </a:lnTo>
                        <a:lnTo>
                          <a:pt x="4866" y="9436"/>
                        </a:lnTo>
                        <a:lnTo>
                          <a:pt x="4878" y="9497"/>
                        </a:lnTo>
                        <a:lnTo>
                          <a:pt x="4892" y="9558"/>
                        </a:lnTo>
                        <a:lnTo>
                          <a:pt x="4906" y="9619"/>
                        </a:lnTo>
                        <a:lnTo>
                          <a:pt x="4922" y="9678"/>
                        </a:lnTo>
                        <a:lnTo>
                          <a:pt x="4938" y="9738"/>
                        </a:lnTo>
                        <a:lnTo>
                          <a:pt x="4955" y="9797"/>
                        </a:lnTo>
                        <a:lnTo>
                          <a:pt x="4973" y="9855"/>
                        </a:lnTo>
                        <a:lnTo>
                          <a:pt x="4992" y="9914"/>
                        </a:lnTo>
                        <a:lnTo>
                          <a:pt x="5012" y="9971"/>
                        </a:lnTo>
                        <a:lnTo>
                          <a:pt x="5032" y="10029"/>
                        </a:lnTo>
                        <a:lnTo>
                          <a:pt x="5054" y="10086"/>
                        </a:lnTo>
                        <a:lnTo>
                          <a:pt x="5077" y="10143"/>
                        </a:lnTo>
                        <a:lnTo>
                          <a:pt x="5101" y="10199"/>
                        </a:lnTo>
                        <a:lnTo>
                          <a:pt x="5125" y="10255"/>
                        </a:lnTo>
                        <a:lnTo>
                          <a:pt x="5150" y="10310"/>
                        </a:lnTo>
                        <a:lnTo>
                          <a:pt x="5176" y="10365"/>
                        </a:lnTo>
                        <a:lnTo>
                          <a:pt x="5202" y="10420"/>
                        </a:lnTo>
                        <a:lnTo>
                          <a:pt x="5230" y="10474"/>
                        </a:lnTo>
                        <a:lnTo>
                          <a:pt x="5258" y="10527"/>
                        </a:lnTo>
                        <a:lnTo>
                          <a:pt x="5287" y="10579"/>
                        </a:lnTo>
                        <a:lnTo>
                          <a:pt x="1135" y="12977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100000"/>
                    </a:schemeClr>
                  </a:solidFill>
                  <a:ln>
                    <a:solidFill>
                      <a:schemeClr val="bg1"/>
                    </a:solidFill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8" name="任意多边形: 形状 37"/>
                  <p:cNvSpPr>
                    <a:spLocks/>
                  </p:cNvSpPr>
                  <p:nvPr/>
                </p:nvSpPr>
                <p:spPr bwMode="auto">
                  <a:xfrm>
                    <a:off x="861355" y="5211763"/>
                    <a:ext cx="1947863" cy="858838"/>
                  </a:xfrm>
                  <a:custGeom>
                    <a:avLst/>
                    <a:gdLst>
                      <a:gd name="T0" fmla="*/ 252217063 w 14736"/>
                      <a:gd name="T1" fmla="*/ 49939682 h 6488"/>
                      <a:gd name="T2" fmla="*/ 243445731 w 14736"/>
                      <a:gd name="T3" fmla="*/ 61101664 h 6488"/>
                      <a:gd name="T4" fmla="*/ 233696106 w 14736"/>
                      <a:gd name="T5" fmla="*/ 71387467 h 6488"/>
                      <a:gd name="T6" fmla="*/ 223037716 w 14736"/>
                      <a:gd name="T7" fmla="*/ 80727066 h 6488"/>
                      <a:gd name="T8" fmla="*/ 211523302 w 14736"/>
                      <a:gd name="T9" fmla="*/ 89032829 h 6488"/>
                      <a:gd name="T10" fmla="*/ 199257555 w 14736"/>
                      <a:gd name="T11" fmla="*/ 96287150 h 6488"/>
                      <a:gd name="T12" fmla="*/ 186275371 w 14736"/>
                      <a:gd name="T13" fmla="*/ 102349980 h 6488"/>
                      <a:gd name="T14" fmla="*/ 172646807 w 14736"/>
                      <a:gd name="T15" fmla="*/ 107203844 h 6488"/>
                      <a:gd name="T16" fmla="*/ 158494001 w 14736"/>
                      <a:gd name="T17" fmla="*/ 110760980 h 6488"/>
                      <a:gd name="T18" fmla="*/ 143834402 w 14736"/>
                      <a:gd name="T19" fmla="*/ 112951229 h 6488"/>
                      <a:gd name="T20" fmla="*/ 128738199 w 14736"/>
                      <a:gd name="T21" fmla="*/ 113687224 h 6488"/>
                      <a:gd name="T22" fmla="*/ 113641865 w 14736"/>
                      <a:gd name="T23" fmla="*/ 112951229 h 6488"/>
                      <a:gd name="T24" fmla="*/ 98982266 w 14736"/>
                      <a:gd name="T25" fmla="*/ 110760980 h 6488"/>
                      <a:gd name="T26" fmla="*/ 84829460 w 14736"/>
                      <a:gd name="T27" fmla="*/ 107203844 h 6488"/>
                      <a:gd name="T28" fmla="*/ 71200896 w 14736"/>
                      <a:gd name="T29" fmla="*/ 102349980 h 6488"/>
                      <a:gd name="T30" fmla="*/ 58218712 w 14736"/>
                      <a:gd name="T31" fmla="*/ 96287150 h 6488"/>
                      <a:gd name="T32" fmla="*/ 45952964 w 14736"/>
                      <a:gd name="T33" fmla="*/ 89032829 h 6488"/>
                      <a:gd name="T34" fmla="*/ 34438551 w 14736"/>
                      <a:gd name="T35" fmla="*/ 80727066 h 6488"/>
                      <a:gd name="T36" fmla="*/ 23780161 w 14736"/>
                      <a:gd name="T37" fmla="*/ 71387467 h 6488"/>
                      <a:gd name="T38" fmla="*/ 14030535 w 14736"/>
                      <a:gd name="T39" fmla="*/ 61101664 h 6488"/>
                      <a:gd name="T40" fmla="*/ 5259204 w 14736"/>
                      <a:gd name="T41" fmla="*/ 49939682 h 6488"/>
                      <a:gd name="T42" fmla="*/ 72616190 w 14736"/>
                      <a:gd name="T43" fmla="*/ 0 h 6488"/>
                      <a:gd name="T44" fmla="*/ 76267904 w 14736"/>
                      <a:gd name="T45" fmla="*/ 4853732 h 6488"/>
                      <a:gd name="T46" fmla="*/ 80339038 w 14736"/>
                      <a:gd name="T47" fmla="*/ 9392151 h 6488"/>
                      <a:gd name="T48" fmla="*/ 84794564 w 14736"/>
                      <a:gd name="T49" fmla="*/ 13527493 h 6488"/>
                      <a:gd name="T50" fmla="*/ 89599451 w 14736"/>
                      <a:gd name="T51" fmla="*/ 17259890 h 6488"/>
                      <a:gd name="T52" fmla="*/ 94736384 w 14736"/>
                      <a:gd name="T53" fmla="*/ 20571606 h 6488"/>
                      <a:gd name="T54" fmla="*/ 100187916 w 14736"/>
                      <a:gd name="T55" fmla="*/ 23410351 h 6488"/>
                      <a:gd name="T56" fmla="*/ 105883987 w 14736"/>
                      <a:gd name="T57" fmla="*/ 25758389 h 6488"/>
                      <a:gd name="T58" fmla="*/ 111859628 w 14736"/>
                      <a:gd name="T59" fmla="*/ 27580772 h 6488"/>
                      <a:gd name="T60" fmla="*/ 118027464 w 14736"/>
                      <a:gd name="T61" fmla="*/ 28859895 h 6488"/>
                      <a:gd name="T62" fmla="*/ 124387496 w 14736"/>
                      <a:gd name="T63" fmla="*/ 29560812 h 6488"/>
                      <a:gd name="T64" fmla="*/ 130922143 w 14736"/>
                      <a:gd name="T65" fmla="*/ 29665917 h 6488"/>
                      <a:gd name="T66" fmla="*/ 137352100 w 14736"/>
                      <a:gd name="T67" fmla="*/ 29175341 h 6488"/>
                      <a:gd name="T68" fmla="*/ 143589862 w 14736"/>
                      <a:gd name="T69" fmla="*/ 28071348 h 6488"/>
                      <a:gd name="T70" fmla="*/ 149617847 w 14736"/>
                      <a:gd name="T71" fmla="*/ 26424227 h 6488"/>
                      <a:gd name="T72" fmla="*/ 155418741 w 14736"/>
                      <a:gd name="T73" fmla="*/ 24233846 h 6488"/>
                      <a:gd name="T74" fmla="*/ 160957646 w 14736"/>
                      <a:gd name="T75" fmla="*/ 21570495 h 6488"/>
                      <a:gd name="T76" fmla="*/ 166181953 w 14736"/>
                      <a:gd name="T77" fmla="*/ 18416304 h 6488"/>
                      <a:gd name="T78" fmla="*/ 171126691 w 14736"/>
                      <a:gd name="T79" fmla="*/ 14824222 h 6488"/>
                      <a:gd name="T80" fmla="*/ 175687038 w 14736"/>
                      <a:gd name="T81" fmla="*/ 10811457 h 6488"/>
                      <a:gd name="T82" fmla="*/ 179897891 w 14736"/>
                      <a:gd name="T83" fmla="*/ 6395749 h 6488"/>
                      <a:gd name="T84" fmla="*/ 183689456 w 14736"/>
                      <a:gd name="T85" fmla="*/ 1647121 h 6488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14736" h="6488">
                        <a:moveTo>
                          <a:pt x="14736" y="2398"/>
                        </a:moveTo>
                        <a:lnTo>
                          <a:pt x="14589" y="2626"/>
                        </a:lnTo>
                        <a:lnTo>
                          <a:pt x="14435" y="2850"/>
                        </a:lnTo>
                        <a:lnTo>
                          <a:pt x="14273" y="3067"/>
                        </a:lnTo>
                        <a:lnTo>
                          <a:pt x="14106" y="3280"/>
                        </a:lnTo>
                        <a:lnTo>
                          <a:pt x="13933" y="3487"/>
                        </a:lnTo>
                        <a:lnTo>
                          <a:pt x="13753" y="3688"/>
                        </a:lnTo>
                        <a:lnTo>
                          <a:pt x="13567" y="3884"/>
                        </a:lnTo>
                        <a:lnTo>
                          <a:pt x="13375" y="4074"/>
                        </a:lnTo>
                        <a:lnTo>
                          <a:pt x="13177" y="4258"/>
                        </a:lnTo>
                        <a:lnTo>
                          <a:pt x="12973" y="4436"/>
                        </a:lnTo>
                        <a:lnTo>
                          <a:pt x="12765" y="4607"/>
                        </a:lnTo>
                        <a:lnTo>
                          <a:pt x="12550" y="4772"/>
                        </a:lnTo>
                        <a:lnTo>
                          <a:pt x="12331" y="4930"/>
                        </a:lnTo>
                        <a:lnTo>
                          <a:pt x="12106" y="5081"/>
                        </a:lnTo>
                        <a:lnTo>
                          <a:pt x="11876" y="5227"/>
                        </a:lnTo>
                        <a:lnTo>
                          <a:pt x="11643" y="5365"/>
                        </a:lnTo>
                        <a:lnTo>
                          <a:pt x="11404" y="5495"/>
                        </a:lnTo>
                        <a:lnTo>
                          <a:pt x="11160" y="5618"/>
                        </a:lnTo>
                        <a:lnTo>
                          <a:pt x="10912" y="5734"/>
                        </a:lnTo>
                        <a:lnTo>
                          <a:pt x="10661" y="5841"/>
                        </a:lnTo>
                        <a:lnTo>
                          <a:pt x="10405" y="5942"/>
                        </a:lnTo>
                        <a:lnTo>
                          <a:pt x="10145" y="6034"/>
                        </a:lnTo>
                        <a:lnTo>
                          <a:pt x="9881" y="6118"/>
                        </a:lnTo>
                        <a:lnTo>
                          <a:pt x="9614" y="6194"/>
                        </a:lnTo>
                        <a:lnTo>
                          <a:pt x="9344" y="6262"/>
                        </a:lnTo>
                        <a:lnTo>
                          <a:pt x="9071" y="6321"/>
                        </a:lnTo>
                        <a:lnTo>
                          <a:pt x="8794" y="6372"/>
                        </a:lnTo>
                        <a:lnTo>
                          <a:pt x="8514" y="6413"/>
                        </a:lnTo>
                        <a:lnTo>
                          <a:pt x="8232" y="6446"/>
                        </a:lnTo>
                        <a:lnTo>
                          <a:pt x="7946" y="6470"/>
                        </a:lnTo>
                        <a:lnTo>
                          <a:pt x="7658" y="6484"/>
                        </a:lnTo>
                        <a:lnTo>
                          <a:pt x="7368" y="6488"/>
                        </a:lnTo>
                        <a:lnTo>
                          <a:pt x="7078" y="6484"/>
                        </a:lnTo>
                        <a:lnTo>
                          <a:pt x="6790" y="6470"/>
                        </a:lnTo>
                        <a:lnTo>
                          <a:pt x="6504" y="6446"/>
                        </a:lnTo>
                        <a:lnTo>
                          <a:pt x="6222" y="6413"/>
                        </a:lnTo>
                        <a:lnTo>
                          <a:pt x="5942" y="6372"/>
                        </a:lnTo>
                        <a:lnTo>
                          <a:pt x="5665" y="6321"/>
                        </a:lnTo>
                        <a:lnTo>
                          <a:pt x="5392" y="6262"/>
                        </a:lnTo>
                        <a:lnTo>
                          <a:pt x="5122" y="6194"/>
                        </a:lnTo>
                        <a:lnTo>
                          <a:pt x="4855" y="6118"/>
                        </a:lnTo>
                        <a:lnTo>
                          <a:pt x="4591" y="6034"/>
                        </a:lnTo>
                        <a:lnTo>
                          <a:pt x="4331" y="5942"/>
                        </a:lnTo>
                        <a:lnTo>
                          <a:pt x="4075" y="5841"/>
                        </a:lnTo>
                        <a:lnTo>
                          <a:pt x="3824" y="5734"/>
                        </a:lnTo>
                        <a:lnTo>
                          <a:pt x="3576" y="5618"/>
                        </a:lnTo>
                        <a:lnTo>
                          <a:pt x="3332" y="5495"/>
                        </a:lnTo>
                        <a:lnTo>
                          <a:pt x="3093" y="5365"/>
                        </a:lnTo>
                        <a:lnTo>
                          <a:pt x="2860" y="5227"/>
                        </a:lnTo>
                        <a:lnTo>
                          <a:pt x="2630" y="5081"/>
                        </a:lnTo>
                        <a:lnTo>
                          <a:pt x="2405" y="4930"/>
                        </a:lnTo>
                        <a:lnTo>
                          <a:pt x="2186" y="4772"/>
                        </a:lnTo>
                        <a:lnTo>
                          <a:pt x="1971" y="4607"/>
                        </a:lnTo>
                        <a:lnTo>
                          <a:pt x="1763" y="4436"/>
                        </a:lnTo>
                        <a:lnTo>
                          <a:pt x="1559" y="4258"/>
                        </a:lnTo>
                        <a:lnTo>
                          <a:pt x="1361" y="4074"/>
                        </a:lnTo>
                        <a:lnTo>
                          <a:pt x="1169" y="3884"/>
                        </a:lnTo>
                        <a:lnTo>
                          <a:pt x="983" y="3688"/>
                        </a:lnTo>
                        <a:lnTo>
                          <a:pt x="803" y="3487"/>
                        </a:lnTo>
                        <a:lnTo>
                          <a:pt x="630" y="3280"/>
                        </a:lnTo>
                        <a:lnTo>
                          <a:pt x="463" y="3067"/>
                        </a:lnTo>
                        <a:lnTo>
                          <a:pt x="301" y="2850"/>
                        </a:lnTo>
                        <a:lnTo>
                          <a:pt x="147" y="2626"/>
                        </a:lnTo>
                        <a:lnTo>
                          <a:pt x="0" y="2399"/>
                        </a:lnTo>
                        <a:lnTo>
                          <a:pt x="4156" y="0"/>
                        </a:lnTo>
                        <a:lnTo>
                          <a:pt x="4223" y="94"/>
                        </a:lnTo>
                        <a:lnTo>
                          <a:pt x="4292" y="187"/>
                        </a:lnTo>
                        <a:lnTo>
                          <a:pt x="4365" y="277"/>
                        </a:lnTo>
                        <a:lnTo>
                          <a:pt x="4440" y="366"/>
                        </a:lnTo>
                        <a:lnTo>
                          <a:pt x="4518" y="452"/>
                        </a:lnTo>
                        <a:lnTo>
                          <a:pt x="4598" y="536"/>
                        </a:lnTo>
                        <a:lnTo>
                          <a:pt x="4681" y="617"/>
                        </a:lnTo>
                        <a:lnTo>
                          <a:pt x="4766" y="696"/>
                        </a:lnTo>
                        <a:lnTo>
                          <a:pt x="4853" y="772"/>
                        </a:lnTo>
                        <a:lnTo>
                          <a:pt x="4942" y="846"/>
                        </a:lnTo>
                        <a:lnTo>
                          <a:pt x="5035" y="917"/>
                        </a:lnTo>
                        <a:lnTo>
                          <a:pt x="5128" y="985"/>
                        </a:lnTo>
                        <a:lnTo>
                          <a:pt x="5225" y="1051"/>
                        </a:lnTo>
                        <a:lnTo>
                          <a:pt x="5322" y="1114"/>
                        </a:lnTo>
                        <a:lnTo>
                          <a:pt x="5422" y="1174"/>
                        </a:lnTo>
                        <a:lnTo>
                          <a:pt x="5524" y="1231"/>
                        </a:lnTo>
                        <a:lnTo>
                          <a:pt x="5628" y="1285"/>
                        </a:lnTo>
                        <a:lnTo>
                          <a:pt x="5734" y="1336"/>
                        </a:lnTo>
                        <a:lnTo>
                          <a:pt x="5841" y="1383"/>
                        </a:lnTo>
                        <a:lnTo>
                          <a:pt x="5950" y="1428"/>
                        </a:lnTo>
                        <a:lnTo>
                          <a:pt x="6060" y="1470"/>
                        </a:lnTo>
                        <a:lnTo>
                          <a:pt x="6173" y="1508"/>
                        </a:lnTo>
                        <a:lnTo>
                          <a:pt x="6287" y="1543"/>
                        </a:lnTo>
                        <a:lnTo>
                          <a:pt x="6402" y="1574"/>
                        </a:lnTo>
                        <a:lnTo>
                          <a:pt x="6518" y="1602"/>
                        </a:lnTo>
                        <a:lnTo>
                          <a:pt x="6637" y="1627"/>
                        </a:lnTo>
                        <a:lnTo>
                          <a:pt x="6755" y="1647"/>
                        </a:lnTo>
                        <a:lnTo>
                          <a:pt x="6875" y="1665"/>
                        </a:lnTo>
                        <a:lnTo>
                          <a:pt x="6997" y="1678"/>
                        </a:lnTo>
                        <a:lnTo>
                          <a:pt x="7119" y="1687"/>
                        </a:lnTo>
                        <a:lnTo>
                          <a:pt x="7243" y="1693"/>
                        </a:lnTo>
                        <a:lnTo>
                          <a:pt x="7368" y="1695"/>
                        </a:lnTo>
                        <a:lnTo>
                          <a:pt x="7493" y="1693"/>
                        </a:lnTo>
                        <a:lnTo>
                          <a:pt x="7617" y="1687"/>
                        </a:lnTo>
                        <a:lnTo>
                          <a:pt x="7739" y="1678"/>
                        </a:lnTo>
                        <a:lnTo>
                          <a:pt x="7861" y="1665"/>
                        </a:lnTo>
                        <a:lnTo>
                          <a:pt x="7981" y="1647"/>
                        </a:lnTo>
                        <a:lnTo>
                          <a:pt x="8099" y="1627"/>
                        </a:lnTo>
                        <a:lnTo>
                          <a:pt x="8218" y="1602"/>
                        </a:lnTo>
                        <a:lnTo>
                          <a:pt x="8334" y="1574"/>
                        </a:lnTo>
                        <a:lnTo>
                          <a:pt x="8449" y="1543"/>
                        </a:lnTo>
                        <a:lnTo>
                          <a:pt x="8563" y="1508"/>
                        </a:lnTo>
                        <a:lnTo>
                          <a:pt x="8676" y="1469"/>
                        </a:lnTo>
                        <a:lnTo>
                          <a:pt x="8786" y="1428"/>
                        </a:lnTo>
                        <a:lnTo>
                          <a:pt x="8895" y="1383"/>
                        </a:lnTo>
                        <a:lnTo>
                          <a:pt x="9002" y="1336"/>
                        </a:lnTo>
                        <a:lnTo>
                          <a:pt x="9108" y="1285"/>
                        </a:lnTo>
                        <a:lnTo>
                          <a:pt x="9212" y="1231"/>
                        </a:lnTo>
                        <a:lnTo>
                          <a:pt x="9314" y="1174"/>
                        </a:lnTo>
                        <a:lnTo>
                          <a:pt x="9414" y="1114"/>
                        </a:lnTo>
                        <a:lnTo>
                          <a:pt x="9511" y="1051"/>
                        </a:lnTo>
                        <a:lnTo>
                          <a:pt x="9608" y="985"/>
                        </a:lnTo>
                        <a:lnTo>
                          <a:pt x="9701" y="917"/>
                        </a:lnTo>
                        <a:lnTo>
                          <a:pt x="9794" y="846"/>
                        </a:lnTo>
                        <a:lnTo>
                          <a:pt x="9883" y="772"/>
                        </a:lnTo>
                        <a:lnTo>
                          <a:pt x="9970" y="696"/>
                        </a:lnTo>
                        <a:lnTo>
                          <a:pt x="10055" y="617"/>
                        </a:lnTo>
                        <a:lnTo>
                          <a:pt x="10138" y="536"/>
                        </a:lnTo>
                        <a:lnTo>
                          <a:pt x="10218" y="452"/>
                        </a:lnTo>
                        <a:lnTo>
                          <a:pt x="10296" y="365"/>
                        </a:lnTo>
                        <a:lnTo>
                          <a:pt x="10371" y="277"/>
                        </a:lnTo>
                        <a:lnTo>
                          <a:pt x="10444" y="187"/>
                        </a:lnTo>
                        <a:lnTo>
                          <a:pt x="10513" y="94"/>
                        </a:lnTo>
                        <a:lnTo>
                          <a:pt x="10580" y="0"/>
                        </a:lnTo>
                        <a:lnTo>
                          <a:pt x="14736" y="2398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100000"/>
                    </a:schemeClr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9" name="任意多边形: 形状 38"/>
                  <p:cNvSpPr>
                    <a:spLocks/>
                  </p:cNvSpPr>
                  <p:nvPr/>
                </p:nvSpPr>
                <p:spPr bwMode="auto">
                  <a:xfrm>
                    <a:off x="1823832" y="3827665"/>
                    <a:ext cx="1125537" cy="1716089"/>
                  </a:xfrm>
                  <a:custGeom>
                    <a:avLst/>
                    <a:gdLst>
                      <a:gd name="T0" fmla="*/ 15260909 w 8508"/>
                      <a:gd name="T1" fmla="*/ 1066786 h 12977"/>
                      <a:gd name="T2" fmla="*/ 37294889 w 8508"/>
                      <a:gd name="T3" fmla="*/ 5368709 h 12977"/>
                      <a:gd name="T4" fmla="*/ 58068659 w 8508"/>
                      <a:gd name="T5" fmla="*/ 12748403 h 12977"/>
                      <a:gd name="T6" fmla="*/ 77337346 w 8508"/>
                      <a:gd name="T7" fmla="*/ 22926312 h 12977"/>
                      <a:gd name="T8" fmla="*/ 94821020 w 8508"/>
                      <a:gd name="T9" fmla="*/ 35657259 h 12977"/>
                      <a:gd name="T10" fmla="*/ 110309471 w 8508"/>
                      <a:gd name="T11" fmla="*/ 50696601 h 12977"/>
                      <a:gd name="T12" fmla="*/ 123540231 w 8508"/>
                      <a:gd name="T13" fmla="*/ 67799427 h 12977"/>
                      <a:gd name="T14" fmla="*/ 134250966 w 8508"/>
                      <a:gd name="T15" fmla="*/ 86703637 h 12977"/>
                      <a:gd name="T16" fmla="*/ 142231464 w 8508"/>
                      <a:gd name="T17" fmla="*/ 107164056 h 12977"/>
                      <a:gd name="T18" fmla="*/ 147184202 w 8508"/>
                      <a:gd name="T19" fmla="*/ 128953626 h 12977"/>
                      <a:gd name="T20" fmla="*/ 148899364 w 8508"/>
                      <a:gd name="T21" fmla="*/ 151809982 h 12977"/>
                      <a:gd name="T22" fmla="*/ 148706880 w 8508"/>
                      <a:gd name="T23" fmla="*/ 159452042 h 12977"/>
                      <a:gd name="T24" fmla="*/ 148146756 w 8508"/>
                      <a:gd name="T25" fmla="*/ 166989234 h 12977"/>
                      <a:gd name="T26" fmla="*/ 147219259 w 8508"/>
                      <a:gd name="T27" fmla="*/ 174438884 h 12977"/>
                      <a:gd name="T28" fmla="*/ 145941718 w 8508"/>
                      <a:gd name="T29" fmla="*/ 181748755 h 12977"/>
                      <a:gd name="T30" fmla="*/ 144314133 w 8508"/>
                      <a:gd name="T31" fmla="*/ 188936171 h 12977"/>
                      <a:gd name="T32" fmla="*/ 142371429 w 8508"/>
                      <a:gd name="T33" fmla="*/ 196001132 h 12977"/>
                      <a:gd name="T34" fmla="*/ 140061351 w 8508"/>
                      <a:gd name="T35" fmla="*/ 202926183 h 12977"/>
                      <a:gd name="T36" fmla="*/ 137471211 w 8508"/>
                      <a:gd name="T37" fmla="*/ 209693999 h 12977"/>
                      <a:gd name="T38" fmla="*/ 134548490 w 8508"/>
                      <a:gd name="T39" fmla="*/ 216304317 h 12977"/>
                      <a:gd name="T40" fmla="*/ 131328245 w 8508"/>
                      <a:gd name="T41" fmla="*/ 222739680 h 12977"/>
                      <a:gd name="T42" fmla="*/ 56371092 w 8508"/>
                      <a:gd name="T43" fmla="*/ 185001480 h 12977"/>
                      <a:gd name="T44" fmla="*/ 57858580 w 8508"/>
                      <a:gd name="T45" fmla="*/ 182220854 h 12977"/>
                      <a:gd name="T46" fmla="*/ 59206236 w 8508"/>
                      <a:gd name="T47" fmla="*/ 179335494 h 12977"/>
                      <a:gd name="T48" fmla="*/ 60448852 w 8508"/>
                      <a:gd name="T49" fmla="*/ 176380046 h 12977"/>
                      <a:gd name="T50" fmla="*/ 61533909 w 8508"/>
                      <a:gd name="T51" fmla="*/ 173372230 h 12977"/>
                      <a:gd name="T52" fmla="*/ 62478868 w 8508"/>
                      <a:gd name="T53" fmla="*/ 170294327 h 12977"/>
                      <a:gd name="T54" fmla="*/ 63283996 w 8508"/>
                      <a:gd name="T55" fmla="*/ 167146601 h 12977"/>
                      <a:gd name="T56" fmla="*/ 63949026 w 8508"/>
                      <a:gd name="T57" fmla="*/ 163963831 h 12977"/>
                      <a:gd name="T58" fmla="*/ 64456497 w 8508"/>
                      <a:gd name="T59" fmla="*/ 160711106 h 12977"/>
                      <a:gd name="T60" fmla="*/ 64806541 w 8508"/>
                      <a:gd name="T61" fmla="*/ 157406013 h 12977"/>
                      <a:gd name="T62" fmla="*/ 64981563 w 8508"/>
                      <a:gd name="T63" fmla="*/ 154065877 h 12977"/>
                      <a:gd name="T64" fmla="*/ 64946638 w 8508"/>
                      <a:gd name="T65" fmla="*/ 148417346 h 12977"/>
                      <a:gd name="T66" fmla="*/ 63721485 w 8508"/>
                      <a:gd name="T67" fmla="*/ 138466892 h 12977"/>
                      <a:gd name="T68" fmla="*/ 61113882 w 8508"/>
                      <a:gd name="T69" fmla="*/ 129006125 h 12977"/>
                      <a:gd name="T70" fmla="*/ 57246069 w 8508"/>
                      <a:gd name="T71" fmla="*/ 120174825 h 12977"/>
                      <a:gd name="T72" fmla="*/ 52188292 w 8508"/>
                      <a:gd name="T73" fmla="*/ 112043077 h 12977"/>
                      <a:gd name="T74" fmla="*/ 46062920 w 8508"/>
                      <a:gd name="T75" fmla="*/ 104715883 h 12977"/>
                      <a:gd name="T76" fmla="*/ 39027514 w 8508"/>
                      <a:gd name="T77" fmla="*/ 98315299 h 12977"/>
                      <a:gd name="T78" fmla="*/ 31099403 w 8508"/>
                      <a:gd name="T79" fmla="*/ 92946590 h 12977"/>
                      <a:gd name="T80" fmla="*/ 22453875 w 8508"/>
                      <a:gd name="T81" fmla="*/ 88714622 h 12977"/>
                      <a:gd name="T82" fmla="*/ 13178373 w 8508"/>
                      <a:gd name="T83" fmla="*/ 85741718 h 12977"/>
                      <a:gd name="T84" fmla="*/ 3360210 w 8508"/>
                      <a:gd name="T85" fmla="*/ 84080378 h 12977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8508" h="12977">
                        <a:moveTo>
                          <a:pt x="0" y="0"/>
                        </a:moveTo>
                        <a:lnTo>
                          <a:pt x="439" y="20"/>
                        </a:lnTo>
                        <a:lnTo>
                          <a:pt x="872" y="61"/>
                        </a:lnTo>
                        <a:lnTo>
                          <a:pt x="1299" y="123"/>
                        </a:lnTo>
                        <a:lnTo>
                          <a:pt x="1719" y="205"/>
                        </a:lnTo>
                        <a:lnTo>
                          <a:pt x="2131" y="307"/>
                        </a:lnTo>
                        <a:lnTo>
                          <a:pt x="2536" y="430"/>
                        </a:lnTo>
                        <a:lnTo>
                          <a:pt x="2931" y="570"/>
                        </a:lnTo>
                        <a:lnTo>
                          <a:pt x="3318" y="729"/>
                        </a:lnTo>
                        <a:lnTo>
                          <a:pt x="3695" y="906"/>
                        </a:lnTo>
                        <a:lnTo>
                          <a:pt x="4062" y="1101"/>
                        </a:lnTo>
                        <a:lnTo>
                          <a:pt x="4419" y="1311"/>
                        </a:lnTo>
                        <a:lnTo>
                          <a:pt x="4764" y="1538"/>
                        </a:lnTo>
                        <a:lnTo>
                          <a:pt x="5097" y="1781"/>
                        </a:lnTo>
                        <a:lnTo>
                          <a:pt x="5418" y="2039"/>
                        </a:lnTo>
                        <a:lnTo>
                          <a:pt x="5727" y="2312"/>
                        </a:lnTo>
                        <a:lnTo>
                          <a:pt x="6022" y="2598"/>
                        </a:lnTo>
                        <a:lnTo>
                          <a:pt x="6303" y="2899"/>
                        </a:lnTo>
                        <a:lnTo>
                          <a:pt x="6570" y="3213"/>
                        </a:lnTo>
                        <a:lnTo>
                          <a:pt x="6823" y="3538"/>
                        </a:lnTo>
                        <a:lnTo>
                          <a:pt x="7059" y="3877"/>
                        </a:lnTo>
                        <a:lnTo>
                          <a:pt x="7279" y="4226"/>
                        </a:lnTo>
                        <a:lnTo>
                          <a:pt x="7485" y="4587"/>
                        </a:lnTo>
                        <a:lnTo>
                          <a:pt x="7671" y="4958"/>
                        </a:lnTo>
                        <a:lnTo>
                          <a:pt x="7842" y="5339"/>
                        </a:lnTo>
                        <a:lnTo>
                          <a:pt x="7994" y="5730"/>
                        </a:lnTo>
                        <a:lnTo>
                          <a:pt x="8127" y="6128"/>
                        </a:lnTo>
                        <a:lnTo>
                          <a:pt x="8241" y="6536"/>
                        </a:lnTo>
                        <a:lnTo>
                          <a:pt x="8335" y="6952"/>
                        </a:lnTo>
                        <a:lnTo>
                          <a:pt x="8410" y="7374"/>
                        </a:lnTo>
                        <a:lnTo>
                          <a:pt x="8465" y="7804"/>
                        </a:lnTo>
                        <a:lnTo>
                          <a:pt x="8497" y="8239"/>
                        </a:lnTo>
                        <a:lnTo>
                          <a:pt x="8508" y="8681"/>
                        </a:lnTo>
                        <a:lnTo>
                          <a:pt x="8507" y="8827"/>
                        </a:lnTo>
                        <a:lnTo>
                          <a:pt x="8504" y="8973"/>
                        </a:lnTo>
                        <a:lnTo>
                          <a:pt x="8497" y="9118"/>
                        </a:lnTo>
                        <a:lnTo>
                          <a:pt x="8488" y="9263"/>
                        </a:lnTo>
                        <a:lnTo>
                          <a:pt x="8478" y="9406"/>
                        </a:lnTo>
                        <a:lnTo>
                          <a:pt x="8465" y="9549"/>
                        </a:lnTo>
                        <a:lnTo>
                          <a:pt x="8449" y="9691"/>
                        </a:lnTo>
                        <a:lnTo>
                          <a:pt x="8432" y="9834"/>
                        </a:lnTo>
                        <a:lnTo>
                          <a:pt x="8412" y="9975"/>
                        </a:lnTo>
                        <a:lnTo>
                          <a:pt x="8390" y="10115"/>
                        </a:lnTo>
                        <a:lnTo>
                          <a:pt x="8366" y="10254"/>
                        </a:lnTo>
                        <a:lnTo>
                          <a:pt x="8339" y="10393"/>
                        </a:lnTo>
                        <a:lnTo>
                          <a:pt x="8310" y="10530"/>
                        </a:lnTo>
                        <a:lnTo>
                          <a:pt x="8279" y="10668"/>
                        </a:lnTo>
                        <a:lnTo>
                          <a:pt x="8246" y="10804"/>
                        </a:lnTo>
                        <a:lnTo>
                          <a:pt x="8211" y="10940"/>
                        </a:lnTo>
                        <a:lnTo>
                          <a:pt x="8174" y="11074"/>
                        </a:lnTo>
                        <a:lnTo>
                          <a:pt x="8135" y="11208"/>
                        </a:lnTo>
                        <a:lnTo>
                          <a:pt x="8092" y="11341"/>
                        </a:lnTo>
                        <a:lnTo>
                          <a:pt x="8049" y="11473"/>
                        </a:lnTo>
                        <a:lnTo>
                          <a:pt x="8003" y="11604"/>
                        </a:lnTo>
                        <a:lnTo>
                          <a:pt x="7956" y="11734"/>
                        </a:lnTo>
                        <a:lnTo>
                          <a:pt x="7907" y="11863"/>
                        </a:lnTo>
                        <a:lnTo>
                          <a:pt x="7855" y="11991"/>
                        </a:lnTo>
                        <a:lnTo>
                          <a:pt x="7802" y="12118"/>
                        </a:lnTo>
                        <a:lnTo>
                          <a:pt x="7745" y="12244"/>
                        </a:lnTo>
                        <a:lnTo>
                          <a:pt x="7688" y="12369"/>
                        </a:lnTo>
                        <a:lnTo>
                          <a:pt x="7629" y="12493"/>
                        </a:lnTo>
                        <a:lnTo>
                          <a:pt x="7567" y="12615"/>
                        </a:lnTo>
                        <a:lnTo>
                          <a:pt x="7504" y="12737"/>
                        </a:lnTo>
                        <a:lnTo>
                          <a:pt x="7439" y="12857"/>
                        </a:lnTo>
                        <a:lnTo>
                          <a:pt x="7373" y="12977"/>
                        </a:lnTo>
                        <a:lnTo>
                          <a:pt x="3221" y="10579"/>
                        </a:lnTo>
                        <a:lnTo>
                          <a:pt x="3250" y="10527"/>
                        </a:lnTo>
                        <a:lnTo>
                          <a:pt x="3278" y="10474"/>
                        </a:lnTo>
                        <a:lnTo>
                          <a:pt x="3306" y="10420"/>
                        </a:lnTo>
                        <a:lnTo>
                          <a:pt x="3332" y="10365"/>
                        </a:lnTo>
                        <a:lnTo>
                          <a:pt x="3358" y="10310"/>
                        </a:lnTo>
                        <a:lnTo>
                          <a:pt x="3383" y="10255"/>
                        </a:lnTo>
                        <a:lnTo>
                          <a:pt x="3407" y="10199"/>
                        </a:lnTo>
                        <a:lnTo>
                          <a:pt x="3431" y="10143"/>
                        </a:lnTo>
                        <a:lnTo>
                          <a:pt x="3454" y="10086"/>
                        </a:lnTo>
                        <a:lnTo>
                          <a:pt x="3476" y="10029"/>
                        </a:lnTo>
                        <a:lnTo>
                          <a:pt x="3496" y="9971"/>
                        </a:lnTo>
                        <a:lnTo>
                          <a:pt x="3516" y="9914"/>
                        </a:lnTo>
                        <a:lnTo>
                          <a:pt x="3535" y="9855"/>
                        </a:lnTo>
                        <a:lnTo>
                          <a:pt x="3553" y="9797"/>
                        </a:lnTo>
                        <a:lnTo>
                          <a:pt x="3570" y="9738"/>
                        </a:lnTo>
                        <a:lnTo>
                          <a:pt x="3586" y="9678"/>
                        </a:lnTo>
                        <a:lnTo>
                          <a:pt x="3602" y="9619"/>
                        </a:lnTo>
                        <a:lnTo>
                          <a:pt x="3616" y="9558"/>
                        </a:lnTo>
                        <a:lnTo>
                          <a:pt x="3630" y="9497"/>
                        </a:lnTo>
                        <a:lnTo>
                          <a:pt x="3642" y="9436"/>
                        </a:lnTo>
                        <a:lnTo>
                          <a:pt x="3654" y="9376"/>
                        </a:lnTo>
                        <a:lnTo>
                          <a:pt x="3665" y="9314"/>
                        </a:lnTo>
                        <a:lnTo>
                          <a:pt x="3674" y="9252"/>
                        </a:lnTo>
                        <a:lnTo>
                          <a:pt x="3683" y="9190"/>
                        </a:lnTo>
                        <a:lnTo>
                          <a:pt x="3691" y="9127"/>
                        </a:lnTo>
                        <a:lnTo>
                          <a:pt x="3697" y="9064"/>
                        </a:lnTo>
                        <a:lnTo>
                          <a:pt x="3703" y="9001"/>
                        </a:lnTo>
                        <a:lnTo>
                          <a:pt x="3707" y="8937"/>
                        </a:lnTo>
                        <a:lnTo>
                          <a:pt x="3711" y="8874"/>
                        </a:lnTo>
                        <a:lnTo>
                          <a:pt x="3713" y="8810"/>
                        </a:lnTo>
                        <a:lnTo>
                          <a:pt x="3716" y="8745"/>
                        </a:lnTo>
                        <a:lnTo>
                          <a:pt x="3716" y="8681"/>
                        </a:lnTo>
                        <a:lnTo>
                          <a:pt x="3711" y="8487"/>
                        </a:lnTo>
                        <a:lnTo>
                          <a:pt x="3696" y="8293"/>
                        </a:lnTo>
                        <a:lnTo>
                          <a:pt x="3673" y="8105"/>
                        </a:lnTo>
                        <a:lnTo>
                          <a:pt x="3641" y="7918"/>
                        </a:lnTo>
                        <a:lnTo>
                          <a:pt x="3599" y="7734"/>
                        </a:lnTo>
                        <a:lnTo>
                          <a:pt x="3549" y="7554"/>
                        </a:lnTo>
                        <a:lnTo>
                          <a:pt x="3492" y="7377"/>
                        </a:lnTo>
                        <a:lnTo>
                          <a:pt x="3426" y="7205"/>
                        </a:lnTo>
                        <a:lnTo>
                          <a:pt x="3352" y="7037"/>
                        </a:lnTo>
                        <a:lnTo>
                          <a:pt x="3271" y="6872"/>
                        </a:lnTo>
                        <a:lnTo>
                          <a:pt x="3182" y="6712"/>
                        </a:lnTo>
                        <a:lnTo>
                          <a:pt x="3085" y="6557"/>
                        </a:lnTo>
                        <a:lnTo>
                          <a:pt x="2982" y="6407"/>
                        </a:lnTo>
                        <a:lnTo>
                          <a:pt x="2872" y="6262"/>
                        </a:lnTo>
                        <a:lnTo>
                          <a:pt x="2755" y="6122"/>
                        </a:lnTo>
                        <a:lnTo>
                          <a:pt x="2632" y="5988"/>
                        </a:lnTo>
                        <a:lnTo>
                          <a:pt x="2504" y="5860"/>
                        </a:lnTo>
                        <a:lnTo>
                          <a:pt x="2370" y="5738"/>
                        </a:lnTo>
                        <a:lnTo>
                          <a:pt x="2230" y="5622"/>
                        </a:lnTo>
                        <a:lnTo>
                          <a:pt x="2084" y="5514"/>
                        </a:lnTo>
                        <a:lnTo>
                          <a:pt x="1934" y="5411"/>
                        </a:lnTo>
                        <a:lnTo>
                          <a:pt x="1777" y="5315"/>
                        </a:lnTo>
                        <a:lnTo>
                          <a:pt x="1618" y="5227"/>
                        </a:lnTo>
                        <a:lnTo>
                          <a:pt x="1453" y="5147"/>
                        </a:lnTo>
                        <a:lnTo>
                          <a:pt x="1283" y="5073"/>
                        </a:lnTo>
                        <a:lnTo>
                          <a:pt x="1110" y="5008"/>
                        </a:lnTo>
                        <a:lnTo>
                          <a:pt x="933" y="4952"/>
                        </a:lnTo>
                        <a:lnTo>
                          <a:pt x="753" y="4903"/>
                        </a:lnTo>
                        <a:lnTo>
                          <a:pt x="569" y="4863"/>
                        </a:lnTo>
                        <a:lnTo>
                          <a:pt x="382" y="4831"/>
                        </a:lnTo>
                        <a:lnTo>
                          <a:pt x="192" y="4808"/>
                        </a:lnTo>
                        <a:lnTo>
                          <a:pt x="0" y="47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3">
                      <a:lumMod val="100000"/>
                    </a:schemeClr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0" name="矩形 39"/>
                  <p:cNvSpPr/>
                  <p:nvPr/>
                </p:nvSpPr>
                <p:spPr>
                  <a:xfrm rot="18000000">
                    <a:off x="826270" y="4366243"/>
                    <a:ext cx="1042097" cy="590396"/>
                  </a:xfrm>
                  <a:prstGeom prst="rect">
                    <a:avLst/>
                  </a:prstGeom>
                </p:spPr>
                <p:txBody>
                  <a:bodyPr spcFirstLastPara="1" wrap="none">
                    <a:prstTxWarp prst="textArchUp">
                      <a:avLst>
                        <a:gd name="adj" fmla="val 11671062"/>
                      </a:avLst>
                    </a:prstTxWarp>
                    <a:normAutofit/>
                  </a:bodyPr>
                  <a:lstStyle/>
                  <a:p>
                    <a:pPr>
                      <a:defRPr/>
                    </a:pPr>
                    <a:r>
                      <a:rPr lang="zh-CN" altLang="en-US" sz="1600" b="1">
                        <a:solidFill>
                          <a:schemeClr val="bg1"/>
                        </a:solidFill>
                      </a:rPr>
                      <a:t>标题文本预设</a:t>
                    </a:r>
                  </a:p>
                </p:txBody>
              </p:sp>
              <p:sp>
                <p:nvSpPr>
                  <p:cNvPr id="41" name="矩形 40"/>
                  <p:cNvSpPr/>
                  <p:nvPr/>
                </p:nvSpPr>
                <p:spPr>
                  <a:xfrm rot="3600000">
                    <a:off x="1797393" y="4404469"/>
                    <a:ext cx="1031315" cy="590396"/>
                  </a:xfrm>
                  <a:prstGeom prst="rect">
                    <a:avLst/>
                  </a:prstGeom>
                </p:spPr>
                <p:txBody>
                  <a:bodyPr spcFirstLastPara="1" wrap="none">
                    <a:prstTxWarp prst="textArchUp">
                      <a:avLst>
                        <a:gd name="adj" fmla="val 11671062"/>
                      </a:avLst>
                    </a:prstTxWarp>
                    <a:normAutofit/>
                  </a:bodyPr>
                  <a:lstStyle/>
                  <a:p>
                    <a:pPr>
                      <a:defRPr/>
                    </a:pPr>
                    <a:r>
                      <a:rPr lang="zh-CN" altLang="en-US" sz="1600" b="1">
                        <a:solidFill>
                          <a:schemeClr val="bg1"/>
                        </a:solidFill>
                      </a:rPr>
                      <a:t>标题文本预设</a:t>
                    </a:r>
                  </a:p>
                </p:txBody>
              </p:sp>
              <p:sp>
                <p:nvSpPr>
                  <p:cNvPr id="42" name="矩形 41"/>
                  <p:cNvSpPr/>
                  <p:nvPr/>
                </p:nvSpPr>
                <p:spPr>
                  <a:xfrm>
                    <a:off x="1363376" y="5341601"/>
                    <a:ext cx="972119" cy="590396"/>
                  </a:xfrm>
                  <a:prstGeom prst="rect">
                    <a:avLst/>
                  </a:prstGeom>
                </p:spPr>
                <p:txBody>
                  <a:bodyPr spcFirstLastPara="1" wrap="none">
                    <a:prstTxWarp prst="textArchDown">
                      <a:avLst>
                        <a:gd name="adj" fmla="val 1312104"/>
                      </a:avLst>
                    </a:prstTxWarp>
                    <a:normAutofit/>
                  </a:bodyPr>
                  <a:lstStyle/>
                  <a:p>
                    <a:pPr>
                      <a:defRPr/>
                    </a:pPr>
                    <a:r>
                      <a:rPr lang="zh-CN" altLang="en-US" sz="1600" b="1">
                        <a:solidFill>
                          <a:schemeClr val="bg1"/>
                        </a:solidFill>
                      </a:rPr>
                      <a:t>标题文本预设</a:t>
                    </a:r>
                  </a:p>
                </p:txBody>
              </p:sp>
            </p:grpSp>
            <p:sp>
              <p:nvSpPr>
                <p:cNvPr id="36" name="椭圆 35"/>
                <p:cNvSpPr/>
                <p:nvPr/>
              </p:nvSpPr>
              <p:spPr>
                <a:xfrm>
                  <a:off x="2776544" y="2843774"/>
                  <a:ext cx="680260" cy="6802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4" name="任意多边形: 形状 33"/>
              <p:cNvSpPr/>
              <p:nvPr/>
            </p:nvSpPr>
            <p:spPr>
              <a:xfrm>
                <a:off x="2705267" y="3173896"/>
                <a:ext cx="671262" cy="669300"/>
              </a:xfrm>
              <a:custGeom>
                <a:avLst/>
                <a:gdLst>
                  <a:gd name="connsiteX0" fmla="*/ 15478 w 330200"/>
                  <a:gd name="connsiteY0" fmla="*/ 259385 h 329235"/>
                  <a:gd name="connsiteX1" fmla="*/ 314722 w 330200"/>
                  <a:gd name="connsiteY1" fmla="*/ 259385 h 329235"/>
                  <a:gd name="connsiteX2" fmla="*/ 330200 w 330200"/>
                  <a:gd name="connsiteY2" fmla="*/ 274907 h 329235"/>
                  <a:gd name="connsiteX3" fmla="*/ 330200 w 330200"/>
                  <a:gd name="connsiteY3" fmla="*/ 313713 h 329235"/>
                  <a:gd name="connsiteX4" fmla="*/ 314722 w 330200"/>
                  <a:gd name="connsiteY4" fmla="*/ 329235 h 329235"/>
                  <a:gd name="connsiteX5" fmla="*/ 15478 w 330200"/>
                  <a:gd name="connsiteY5" fmla="*/ 329235 h 329235"/>
                  <a:gd name="connsiteX6" fmla="*/ 0 w 330200"/>
                  <a:gd name="connsiteY6" fmla="*/ 313713 h 329235"/>
                  <a:gd name="connsiteX7" fmla="*/ 0 w 330200"/>
                  <a:gd name="connsiteY7" fmla="*/ 274907 h 329235"/>
                  <a:gd name="connsiteX8" fmla="*/ 15478 w 330200"/>
                  <a:gd name="connsiteY8" fmla="*/ 259385 h 329235"/>
                  <a:gd name="connsiteX9" fmla="*/ 157348 w 330200"/>
                  <a:gd name="connsiteY9" fmla="*/ 2893 h 329235"/>
                  <a:gd name="connsiteX10" fmla="*/ 172854 w 330200"/>
                  <a:gd name="connsiteY10" fmla="*/ 2893 h 329235"/>
                  <a:gd name="connsiteX11" fmla="*/ 322743 w 330200"/>
                  <a:gd name="connsiteY11" fmla="*/ 101912 h 329235"/>
                  <a:gd name="connsiteX12" fmla="*/ 329204 w 330200"/>
                  <a:gd name="connsiteY12" fmla="*/ 118630 h 329235"/>
                  <a:gd name="connsiteX13" fmla="*/ 314990 w 330200"/>
                  <a:gd name="connsiteY13" fmla="*/ 128917 h 329235"/>
                  <a:gd name="connsiteX14" fmla="*/ 299484 w 330200"/>
                  <a:gd name="connsiteY14" fmla="*/ 128917 h 329235"/>
                  <a:gd name="connsiteX15" fmla="*/ 299484 w 330200"/>
                  <a:gd name="connsiteY15" fmla="*/ 229223 h 329235"/>
                  <a:gd name="connsiteX16" fmla="*/ 269765 w 330200"/>
                  <a:gd name="connsiteY16" fmla="*/ 229223 h 329235"/>
                  <a:gd name="connsiteX17" fmla="*/ 269765 w 330200"/>
                  <a:gd name="connsiteY17" fmla="*/ 128917 h 329235"/>
                  <a:gd name="connsiteX18" fmla="*/ 220663 w 330200"/>
                  <a:gd name="connsiteY18" fmla="*/ 128917 h 329235"/>
                  <a:gd name="connsiteX19" fmla="*/ 220663 w 330200"/>
                  <a:gd name="connsiteY19" fmla="*/ 229223 h 329235"/>
                  <a:gd name="connsiteX20" fmla="*/ 189652 w 330200"/>
                  <a:gd name="connsiteY20" fmla="*/ 229223 h 329235"/>
                  <a:gd name="connsiteX21" fmla="*/ 189652 w 330200"/>
                  <a:gd name="connsiteY21" fmla="*/ 128917 h 329235"/>
                  <a:gd name="connsiteX22" fmla="*/ 140550 w 330200"/>
                  <a:gd name="connsiteY22" fmla="*/ 128917 h 329235"/>
                  <a:gd name="connsiteX23" fmla="*/ 140550 w 330200"/>
                  <a:gd name="connsiteY23" fmla="*/ 229223 h 329235"/>
                  <a:gd name="connsiteX24" fmla="*/ 109538 w 330200"/>
                  <a:gd name="connsiteY24" fmla="*/ 229223 h 329235"/>
                  <a:gd name="connsiteX25" fmla="*/ 109538 w 330200"/>
                  <a:gd name="connsiteY25" fmla="*/ 128917 h 329235"/>
                  <a:gd name="connsiteX26" fmla="*/ 60436 w 330200"/>
                  <a:gd name="connsiteY26" fmla="*/ 128917 h 329235"/>
                  <a:gd name="connsiteX27" fmla="*/ 60436 w 330200"/>
                  <a:gd name="connsiteY27" fmla="*/ 229223 h 329235"/>
                  <a:gd name="connsiteX28" fmla="*/ 30717 w 330200"/>
                  <a:gd name="connsiteY28" fmla="*/ 229223 h 329235"/>
                  <a:gd name="connsiteX29" fmla="*/ 30717 w 330200"/>
                  <a:gd name="connsiteY29" fmla="*/ 128917 h 329235"/>
                  <a:gd name="connsiteX30" fmla="*/ 15211 w 330200"/>
                  <a:gd name="connsiteY30" fmla="*/ 128917 h 329235"/>
                  <a:gd name="connsiteX31" fmla="*/ 997 w 330200"/>
                  <a:gd name="connsiteY31" fmla="*/ 118630 h 329235"/>
                  <a:gd name="connsiteX32" fmla="*/ 7458 w 330200"/>
                  <a:gd name="connsiteY32" fmla="*/ 101912 h 329235"/>
                  <a:gd name="connsiteX33" fmla="*/ 157348 w 330200"/>
                  <a:gd name="connsiteY33" fmla="*/ 2893 h 32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30200" h="329235">
                    <a:moveTo>
                      <a:pt x="15478" y="259385"/>
                    </a:moveTo>
                    <a:cubicBezTo>
                      <a:pt x="15478" y="259385"/>
                      <a:pt x="15478" y="259385"/>
                      <a:pt x="314722" y="259385"/>
                    </a:cubicBezTo>
                    <a:cubicBezTo>
                      <a:pt x="322461" y="259385"/>
                      <a:pt x="330200" y="265853"/>
                      <a:pt x="330200" y="274907"/>
                    </a:cubicBezTo>
                    <a:cubicBezTo>
                      <a:pt x="330200" y="274907"/>
                      <a:pt x="330200" y="274907"/>
                      <a:pt x="330200" y="313713"/>
                    </a:cubicBezTo>
                    <a:cubicBezTo>
                      <a:pt x="330200" y="322768"/>
                      <a:pt x="322461" y="329235"/>
                      <a:pt x="314722" y="329235"/>
                    </a:cubicBezTo>
                    <a:cubicBezTo>
                      <a:pt x="314722" y="329235"/>
                      <a:pt x="314722" y="329235"/>
                      <a:pt x="15478" y="329235"/>
                    </a:cubicBezTo>
                    <a:cubicBezTo>
                      <a:pt x="7739" y="329235"/>
                      <a:pt x="0" y="322768"/>
                      <a:pt x="0" y="313713"/>
                    </a:cubicBezTo>
                    <a:cubicBezTo>
                      <a:pt x="0" y="313713"/>
                      <a:pt x="0" y="313713"/>
                      <a:pt x="0" y="274907"/>
                    </a:cubicBezTo>
                    <a:cubicBezTo>
                      <a:pt x="0" y="265853"/>
                      <a:pt x="7739" y="259385"/>
                      <a:pt x="15478" y="259385"/>
                    </a:cubicBezTo>
                    <a:close/>
                    <a:moveTo>
                      <a:pt x="157348" y="2893"/>
                    </a:moveTo>
                    <a:cubicBezTo>
                      <a:pt x="161224" y="-965"/>
                      <a:pt x="168977" y="-965"/>
                      <a:pt x="172854" y="2893"/>
                    </a:cubicBezTo>
                    <a:cubicBezTo>
                      <a:pt x="172854" y="2893"/>
                      <a:pt x="172854" y="2893"/>
                      <a:pt x="322743" y="101912"/>
                    </a:cubicBezTo>
                    <a:cubicBezTo>
                      <a:pt x="329204" y="105770"/>
                      <a:pt x="331788" y="112200"/>
                      <a:pt x="329204" y="118630"/>
                    </a:cubicBezTo>
                    <a:cubicBezTo>
                      <a:pt x="327912" y="125060"/>
                      <a:pt x="321451" y="128917"/>
                      <a:pt x="314990" y="128917"/>
                    </a:cubicBezTo>
                    <a:cubicBezTo>
                      <a:pt x="314990" y="128917"/>
                      <a:pt x="314990" y="128917"/>
                      <a:pt x="299484" y="128917"/>
                    </a:cubicBezTo>
                    <a:cubicBezTo>
                      <a:pt x="299484" y="128917"/>
                      <a:pt x="299484" y="128917"/>
                      <a:pt x="299484" y="229223"/>
                    </a:cubicBezTo>
                    <a:cubicBezTo>
                      <a:pt x="299484" y="229223"/>
                      <a:pt x="299484" y="229223"/>
                      <a:pt x="269765" y="229223"/>
                    </a:cubicBezTo>
                    <a:cubicBezTo>
                      <a:pt x="269765" y="229223"/>
                      <a:pt x="269765" y="229223"/>
                      <a:pt x="269765" y="128917"/>
                    </a:cubicBezTo>
                    <a:cubicBezTo>
                      <a:pt x="269765" y="128917"/>
                      <a:pt x="269765" y="128917"/>
                      <a:pt x="220663" y="128917"/>
                    </a:cubicBezTo>
                    <a:cubicBezTo>
                      <a:pt x="220663" y="128917"/>
                      <a:pt x="220663" y="128917"/>
                      <a:pt x="220663" y="229223"/>
                    </a:cubicBezTo>
                    <a:cubicBezTo>
                      <a:pt x="220663" y="229223"/>
                      <a:pt x="220663" y="229223"/>
                      <a:pt x="189652" y="229223"/>
                    </a:cubicBezTo>
                    <a:cubicBezTo>
                      <a:pt x="189652" y="229223"/>
                      <a:pt x="189652" y="229223"/>
                      <a:pt x="189652" y="128917"/>
                    </a:cubicBezTo>
                    <a:cubicBezTo>
                      <a:pt x="189652" y="128917"/>
                      <a:pt x="189652" y="128917"/>
                      <a:pt x="140550" y="128917"/>
                    </a:cubicBezTo>
                    <a:cubicBezTo>
                      <a:pt x="140550" y="128917"/>
                      <a:pt x="140550" y="128917"/>
                      <a:pt x="140550" y="229223"/>
                    </a:cubicBezTo>
                    <a:cubicBezTo>
                      <a:pt x="140550" y="229223"/>
                      <a:pt x="140550" y="229223"/>
                      <a:pt x="109538" y="229223"/>
                    </a:cubicBezTo>
                    <a:cubicBezTo>
                      <a:pt x="109538" y="229223"/>
                      <a:pt x="109538" y="229223"/>
                      <a:pt x="109538" y="128917"/>
                    </a:cubicBezTo>
                    <a:cubicBezTo>
                      <a:pt x="109538" y="128917"/>
                      <a:pt x="109538" y="128917"/>
                      <a:pt x="60436" y="128917"/>
                    </a:cubicBezTo>
                    <a:cubicBezTo>
                      <a:pt x="60436" y="128917"/>
                      <a:pt x="60436" y="128917"/>
                      <a:pt x="60436" y="229223"/>
                    </a:cubicBezTo>
                    <a:cubicBezTo>
                      <a:pt x="60436" y="229223"/>
                      <a:pt x="60436" y="229223"/>
                      <a:pt x="30717" y="229223"/>
                    </a:cubicBezTo>
                    <a:cubicBezTo>
                      <a:pt x="30717" y="229223"/>
                      <a:pt x="30717" y="229223"/>
                      <a:pt x="30717" y="128917"/>
                    </a:cubicBezTo>
                    <a:cubicBezTo>
                      <a:pt x="30717" y="128917"/>
                      <a:pt x="30717" y="128917"/>
                      <a:pt x="15211" y="128917"/>
                    </a:cubicBezTo>
                    <a:cubicBezTo>
                      <a:pt x="8750" y="128917"/>
                      <a:pt x="2290" y="125060"/>
                      <a:pt x="997" y="118630"/>
                    </a:cubicBezTo>
                    <a:cubicBezTo>
                      <a:pt x="-1587" y="112200"/>
                      <a:pt x="997" y="105770"/>
                      <a:pt x="7458" y="101912"/>
                    </a:cubicBezTo>
                    <a:cubicBezTo>
                      <a:pt x="7458" y="101912"/>
                      <a:pt x="7458" y="101912"/>
                      <a:pt x="157348" y="289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485082" y="1302609"/>
              <a:ext cx="2062291" cy="2597568"/>
              <a:chOff x="8170814" y="1912116"/>
              <a:chExt cx="2749722" cy="3463424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24" name="组合 23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1" name="文本框 127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32" name="矩形 31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25" name="组合 24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9" name="文本框 125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30" name="矩形 29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  <p:grpSp>
              <p:nvGrpSpPr>
                <p:cNvPr id="26" name="组合 25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7" name="文本框 12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28" name="矩形 27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5"/>
                        </a:solidFill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5"/>
                      </a:solidFill>
                    </a:endParaRPr>
                  </a:p>
                </p:txBody>
              </p:sp>
            </p:grpSp>
          </p:grpSp>
          <p:cxnSp>
            <p:nvCxnSpPr>
              <p:cNvPr id="22" name="直接连接符 21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组合 1"/>
          <p:cNvGrpSpPr/>
          <p:nvPr/>
        </p:nvGrpSpPr>
        <p:grpSpPr>
          <a:xfrm>
            <a:off x="614677" y="1302609"/>
            <a:ext cx="3710858" cy="2597568"/>
            <a:chOff x="614677" y="1302609"/>
            <a:chExt cx="3710858" cy="2597568"/>
          </a:xfrm>
        </p:grpSpPr>
        <p:grpSp>
          <p:nvGrpSpPr>
            <p:cNvPr id="4" name="组合 3"/>
            <p:cNvGrpSpPr/>
            <p:nvPr/>
          </p:nvGrpSpPr>
          <p:grpSpPr>
            <a:xfrm>
              <a:off x="2374511" y="1589455"/>
              <a:ext cx="1951024" cy="1964591"/>
              <a:chOff x="1740215" y="2198819"/>
              <a:chExt cx="2601366" cy="2619455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1740215" y="2198819"/>
                <a:ext cx="2601366" cy="2619455"/>
                <a:chOff x="2582905" y="2616198"/>
                <a:chExt cx="1076900" cy="1084389"/>
              </a:xfrm>
            </p:grpSpPr>
            <p:grpSp>
              <p:nvGrpSpPr>
                <p:cNvPr id="45" name="组合 44"/>
                <p:cNvGrpSpPr/>
                <p:nvPr/>
              </p:nvGrpSpPr>
              <p:grpSpPr>
                <a:xfrm>
                  <a:off x="2582905" y="2616198"/>
                  <a:ext cx="1076900" cy="1084389"/>
                  <a:chOff x="721926" y="3827665"/>
                  <a:chExt cx="2227443" cy="2242936"/>
                </a:xfrm>
              </p:grpSpPr>
              <p:sp>
                <p:nvSpPr>
                  <p:cNvPr id="47" name="任意多边形: 形状 46"/>
                  <p:cNvSpPr>
                    <a:spLocks/>
                  </p:cNvSpPr>
                  <p:nvPr/>
                </p:nvSpPr>
                <p:spPr bwMode="auto">
                  <a:xfrm>
                    <a:off x="721926" y="3827665"/>
                    <a:ext cx="1125537" cy="1716089"/>
                  </a:xfrm>
                  <a:custGeom>
                    <a:avLst/>
                    <a:gdLst>
                      <a:gd name="T0" fmla="*/ 1004 w 8508"/>
                      <a:gd name="T1" fmla="*/ 12737 h 12977"/>
                      <a:gd name="T2" fmla="*/ 820 w 8508"/>
                      <a:gd name="T3" fmla="*/ 12369 h 12977"/>
                      <a:gd name="T4" fmla="*/ 653 w 8508"/>
                      <a:gd name="T5" fmla="*/ 11991 h 12977"/>
                      <a:gd name="T6" fmla="*/ 505 w 8508"/>
                      <a:gd name="T7" fmla="*/ 11604 h 12977"/>
                      <a:gd name="T8" fmla="*/ 373 w 8508"/>
                      <a:gd name="T9" fmla="*/ 11208 h 12977"/>
                      <a:gd name="T10" fmla="*/ 262 w 8508"/>
                      <a:gd name="T11" fmla="*/ 10804 h 12977"/>
                      <a:gd name="T12" fmla="*/ 169 w 8508"/>
                      <a:gd name="T13" fmla="*/ 10393 h 12977"/>
                      <a:gd name="T14" fmla="*/ 96 w 8508"/>
                      <a:gd name="T15" fmla="*/ 9975 h 12977"/>
                      <a:gd name="T16" fmla="*/ 43 w 8508"/>
                      <a:gd name="T17" fmla="*/ 9549 h 12977"/>
                      <a:gd name="T18" fmla="*/ 11 w 8508"/>
                      <a:gd name="T19" fmla="*/ 9118 h 12977"/>
                      <a:gd name="T20" fmla="*/ 0 w 8508"/>
                      <a:gd name="T21" fmla="*/ 8681 h 12977"/>
                      <a:gd name="T22" fmla="*/ 98 w 8508"/>
                      <a:gd name="T23" fmla="*/ 7374 h 12977"/>
                      <a:gd name="T24" fmla="*/ 381 w 8508"/>
                      <a:gd name="T25" fmla="*/ 6128 h 12977"/>
                      <a:gd name="T26" fmla="*/ 837 w 8508"/>
                      <a:gd name="T27" fmla="*/ 4958 h 12977"/>
                      <a:gd name="T28" fmla="*/ 1449 w 8508"/>
                      <a:gd name="T29" fmla="*/ 3877 h 12977"/>
                      <a:gd name="T30" fmla="*/ 2205 w 8508"/>
                      <a:gd name="T31" fmla="*/ 2899 h 12977"/>
                      <a:gd name="T32" fmla="*/ 3090 w 8508"/>
                      <a:gd name="T33" fmla="*/ 2039 h 12977"/>
                      <a:gd name="T34" fmla="*/ 4089 w 8508"/>
                      <a:gd name="T35" fmla="*/ 1311 h 12977"/>
                      <a:gd name="T36" fmla="*/ 5190 w 8508"/>
                      <a:gd name="T37" fmla="*/ 729 h 12977"/>
                      <a:gd name="T38" fmla="*/ 6377 w 8508"/>
                      <a:gd name="T39" fmla="*/ 308 h 12977"/>
                      <a:gd name="T40" fmla="*/ 7636 w 8508"/>
                      <a:gd name="T41" fmla="*/ 61 h 12977"/>
                      <a:gd name="T42" fmla="*/ 8508 w 8508"/>
                      <a:gd name="T43" fmla="*/ 4795 h 12977"/>
                      <a:gd name="T44" fmla="*/ 7939 w 8508"/>
                      <a:gd name="T45" fmla="*/ 4863 h 12977"/>
                      <a:gd name="T46" fmla="*/ 7398 w 8508"/>
                      <a:gd name="T47" fmla="*/ 5008 h 12977"/>
                      <a:gd name="T48" fmla="*/ 6890 w 8508"/>
                      <a:gd name="T49" fmla="*/ 5227 h 12977"/>
                      <a:gd name="T50" fmla="*/ 6424 w 8508"/>
                      <a:gd name="T51" fmla="*/ 5514 h 12977"/>
                      <a:gd name="T52" fmla="*/ 6004 w 8508"/>
                      <a:gd name="T53" fmla="*/ 5860 h 12977"/>
                      <a:gd name="T54" fmla="*/ 5636 w 8508"/>
                      <a:gd name="T55" fmla="*/ 6262 h 12977"/>
                      <a:gd name="T56" fmla="*/ 5326 w 8508"/>
                      <a:gd name="T57" fmla="*/ 6712 h 12977"/>
                      <a:gd name="T58" fmla="*/ 5082 w 8508"/>
                      <a:gd name="T59" fmla="*/ 7205 h 12977"/>
                      <a:gd name="T60" fmla="*/ 4909 w 8508"/>
                      <a:gd name="T61" fmla="*/ 7734 h 12977"/>
                      <a:gd name="T62" fmla="*/ 4812 w 8508"/>
                      <a:gd name="T63" fmla="*/ 8293 h 12977"/>
                      <a:gd name="T64" fmla="*/ 4792 w 8508"/>
                      <a:gd name="T65" fmla="*/ 8745 h 12977"/>
                      <a:gd name="T66" fmla="*/ 4801 w 8508"/>
                      <a:gd name="T67" fmla="*/ 8937 h 12977"/>
                      <a:gd name="T68" fmla="*/ 4817 w 8508"/>
                      <a:gd name="T69" fmla="*/ 9127 h 12977"/>
                      <a:gd name="T70" fmla="*/ 4843 w 8508"/>
                      <a:gd name="T71" fmla="*/ 9314 h 12977"/>
                      <a:gd name="T72" fmla="*/ 4878 w 8508"/>
                      <a:gd name="T73" fmla="*/ 9497 h 12977"/>
                      <a:gd name="T74" fmla="*/ 4922 w 8508"/>
                      <a:gd name="T75" fmla="*/ 9678 h 12977"/>
                      <a:gd name="T76" fmla="*/ 4973 w 8508"/>
                      <a:gd name="T77" fmla="*/ 9855 h 12977"/>
                      <a:gd name="T78" fmla="*/ 5032 w 8508"/>
                      <a:gd name="T79" fmla="*/ 10029 h 12977"/>
                      <a:gd name="T80" fmla="*/ 5101 w 8508"/>
                      <a:gd name="T81" fmla="*/ 10199 h 12977"/>
                      <a:gd name="T82" fmla="*/ 5176 w 8508"/>
                      <a:gd name="T83" fmla="*/ 10365 h 12977"/>
                      <a:gd name="T84" fmla="*/ 5258 w 8508"/>
                      <a:gd name="T85" fmla="*/ 10527 h 129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8508" h="12977">
                        <a:moveTo>
                          <a:pt x="1135" y="12977"/>
                        </a:moveTo>
                        <a:lnTo>
                          <a:pt x="1069" y="12857"/>
                        </a:lnTo>
                        <a:lnTo>
                          <a:pt x="1004" y="12737"/>
                        </a:lnTo>
                        <a:lnTo>
                          <a:pt x="941" y="12615"/>
                        </a:lnTo>
                        <a:lnTo>
                          <a:pt x="879" y="12493"/>
                        </a:lnTo>
                        <a:lnTo>
                          <a:pt x="820" y="12369"/>
                        </a:lnTo>
                        <a:lnTo>
                          <a:pt x="763" y="12244"/>
                        </a:lnTo>
                        <a:lnTo>
                          <a:pt x="706" y="12118"/>
                        </a:lnTo>
                        <a:lnTo>
                          <a:pt x="653" y="11991"/>
                        </a:lnTo>
                        <a:lnTo>
                          <a:pt x="601" y="11863"/>
                        </a:lnTo>
                        <a:lnTo>
                          <a:pt x="552" y="11734"/>
                        </a:lnTo>
                        <a:lnTo>
                          <a:pt x="505" y="11604"/>
                        </a:lnTo>
                        <a:lnTo>
                          <a:pt x="459" y="11473"/>
                        </a:lnTo>
                        <a:lnTo>
                          <a:pt x="416" y="11341"/>
                        </a:lnTo>
                        <a:lnTo>
                          <a:pt x="373" y="11208"/>
                        </a:lnTo>
                        <a:lnTo>
                          <a:pt x="334" y="11074"/>
                        </a:lnTo>
                        <a:lnTo>
                          <a:pt x="297" y="10940"/>
                        </a:lnTo>
                        <a:lnTo>
                          <a:pt x="262" y="10804"/>
                        </a:lnTo>
                        <a:lnTo>
                          <a:pt x="229" y="10668"/>
                        </a:lnTo>
                        <a:lnTo>
                          <a:pt x="198" y="10530"/>
                        </a:lnTo>
                        <a:lnTo>
                          <a:pt x="169" y="10393"/>
                        </a:lnTo>
                        <a:lnTo>
                          <a:pt x="142" y="10254"/>
                        </a:lnTo>
                        <a:lnTo>
                          <a:pt x="118" y="10115"/>
                        </a:lnTo>
                        <a:lnTo>
                          <a:pt x="96" y="9975"/>
                        </a:lnTo>
                        <a:lnTo>
                          <a:pt x="76" y="9834"/>
                        </a:lnTo>
                        <a:lnTo>
                          <a:pt x="59" y="9691"/>
                        </a:lnTo>
                        <a:lnTo>
                          <a:pt x="43" y="9549"/>
                        </a:lnTo>
                        <a:lnTo>
                          <a:pt x="30" y="9406"/>
                        </a:lnTo>
                        <a:lnTo>
                          <a:pt x="20" y="9263"/>
                        </a:lnTo>
                        <a:lnTo>
                          <a:pt x="11" y="9118"/>
                        </a:lnTo>
                        <a:lnTo>
                          <a:pt x="4" y="8973"/>
                        </a:lnTo>
                        <a:lnTo>
                          <a:pt x="1" y="8827"/>
                        </a:lnTo>
                        <a:lnTo>
                          <a:pt x="0" y="8681"/>
                        </a:lnTo>
                        <a:lnTo>
                          <a:pt x="11" y="8239"/>
                        </a:lnTo>
                        <a:lnTo>
                          <a:pt x="43" y="7804"/>
                        </a:lnTo>
                        <a:lnTo>
                          <a:pt x="98" y="7374"/>
                        </a:lnTo>
                        <a:lnTo>
                          <a:pt x="173" y="6952"/>
                        </a:lnTo>
                        <a:lnTo>
                          <a:pt x="267" y="6536"/>
                        </a:lnTo>
                        <a:lnTo>
                          <a:pt x="381" y="6128"/>
                        </a:lnTo>
                        <a:lnTo>
                          <a:pt x="514" y="5730"/>
                        </a:lnTo>
                        <a:lnTo>
                          <a:pt x="666" y="5339"/>
                        </a:lnTo>
                        <a:lnTo>
                          <a:pt x="837" y="4958"/>
                        </a:lnTo>
                        <a:lnTo>
                          <a:pt x="1023" y="4587"/>
                        </a:lnTo>
                        <a:lnTo>
                          <a:pt x="1229" y="4226"/>
                        </a:lnTo>
                        <a:lnTo>
                          <a:pt x="1449" y="3877"/>
                        </a:lnTo>
                        <a:lnTo>
                          <a:pt x="1685" y="3538"/>
                        </a:lnTo>
                        <a:lnTo>
                          <a:pt x="1938" y="3213"/>
                        </a:lnTo>
                        <a:lnTo>
                          <a:pt x="2205" y="2899"/>
                        </a:lnTo>
                        <a:lnTo>
                          <a:pt x="2486" y="2598"/>
                        </a:lnTo>
                        <a:lnTo>
                          <a:pt x="2781" y="2312"/>
                        </a:lnTo>
                        <a:lnTo>
                          <a:pt x="3090" y="2039"/>
                        </a:lnTo>
                        <a:lnTo>
                          <a:pt x="3411" y="1781"/>
                        </a:lnTo>
                        <a:lnTo>
                          <a:pt x="3744" y="1538"/>
                        </a:lnTo>
                        <a:lnTo>
                          <a:pt x="4089" y="1311"/>
                        </a:lnTo>
                        <a:lnTo>
                          <a:pt x="4446" y="1101"/>
                        </a:lnTo>
                        <a:lnTo>
                          <a:pt x="4813" y="906"/>
                        </a:lnTo>
                        <a:lnTo>
                          <a:pt x="5190" y="729"/>
                        </a:lnTo>
                        <a:lnTo>
                          <a:pt x="5577" y="570"/>
                        </a:lnTo>
                        <a:lnTo>
                          <a:pt x="5972" y="430"/>
                        </a:lnTo>
                        <a:lnTo>
                          <a:pt x="6377" y="308"/>
                        </a:lnTo>
                        <a:lnTo>
                          <a:pt x="6789" y="205"/>
                        </a:lnTo>
                        <a:lnTo>
                          <a:pt x="7209" y="123"/>
                        </a:lnTo>
                        <a:lnTo>
                          <a:pt x="7636" y="61"/>
                        </a:lnTo>
                        <a:lnTo>
                          <a:pt x="8069" y="20"/>
                        </a:lnTo>
                        <a:lnTo>
                          <a:pt x="8508" y="0"/>
                        </a:lnTo>
                        <a:lnTo>
                          <a:pt x="8508" y="4795"/>
                        </a:lnTo>
                        <a:lnTo>
                          <a:pt x="8316" y="4808"/>
                        </a:lnTo>
                        <a:lnTo>
                          <a:pt x="8126" y="4831"/>
                        </a:lnTo>
                        <a:lnTo>
                          <a:pt x="7939" y="4863"/>
                        </a:lnTo>
                        <a:lnTo>
                          <a:pt x="7755" y="4903"/>
                        </a:lnTo>
                        <a:lnTo>
                          <a:pt x="7575" y="4952"/>
                        </a:lnTo>
                        <a:lnTo>
                          <a:pt x="7398" y="5008"/>
                        </a:lnTo>
                        <a:lnTo>
                          <a:pt x="7225" y="5073"/>
                        </a:lnTo>
                        <a:lnTo>
                          <a:pt x="7055" y="5147"/>
                        </a:lnTo>
                        <a:lnTo>
                          <a:pt x="6890" y="5227"/>
                        </a:lnTo>
                        <a:lnTo>
                          <a:pt x="6731" y="5315"/>
                        </a:lnTo>
                        <a:lnTo>
                          <a:pt x="6574" y="5411"/>
                        </a:lnTo>
                        <a:lnTo>
                          <a:pt x="6424" y="5514"/>
                        </a:lnTo>
                        <a:lnTo>
                          <a:pt x="6278" y="5622"/>
                        </a:lnTo>
                        <a:lnTo>
                          <a:pt x="6138" y="5738"/>
                        </a:lnTo>
                        <a:lnTo>
                          <a:pt x="6004" y="5860"/>
                        </a:lnTo>
                        <a:lnTo>
                          <a:pt x="5876" y="5988"/>
                        </a:lnTo>
                        <a:lnTo>
                          <a:pt x="5753" y="6122"/>
                        </a:lnTo>
                        <a:lnTo>
                          <a:pt x="5636" y="6262"/>
                        </a:lnTo>
                        <a:lnTo>
                          <a:pt x="5526" y="6407"/>
                        </a:lnTo>
                        <a:lnTo>
                          <a:pt x="5423" y="6557"/>
                        </a:lnTo>
                        <a:lnTo>
                          <a:pt x="5326" y="6712"/>
                        </a:lnTo>
                        <a:lnTo>
                          <a:pt x="5237" y="6872"/>
                        </a:lnTo>
                        <a:lnTo>
                          <a:pt x="5156" y="7037"/>
                        </a:lnTo>
                        <a:lnTo>
                          <a:pt x="5082" y="7205"/>
                        </a:lnTo>
                        <a:lnTo>
                          <a:pt x="5016" y="7377"/>
                        </a:lnTo>
                        <a:lnTo>
                          <a:pt x="4959" y="7554"/>
                        </a:lnTo>
                        <a:lnTo>
                          <a:pt x="4909" y="7734"/>
                        </a:lnTo>
                        <a:lnTo>
                          <a:pt x="4867" y="7918"/>
                        </a:lnTo>
                        <a:lnTo>
                          <a:pt x="4835" y="8105"/>
                        </a:lnTo>
                        <a:lnTo>
                          <a:pt x="4812" y="8293"/>
                        </a:lnTo>
                        <a:lnTo>
                          <a:pt x="4797" y="8487"/>
                        </a:lnTo>
                        <a:lnTo>
                          <a:pt x="4792" y="8681"/>
                        </a:lnTo>
                        <a:lnTo>
                          <a:pt x="4792" y="8745"/>
                        </a:lnTo>
                        <a:lnTo>
                          <a:pt x="4795" y="8810"/>
                        </a:lnTo>
                        <a:lnTo>
                          <a:pt x="4797" y="8874"/>
                        </a:lnTo>
                        <a:lnTo>
                          <a:pt x="4801" y="8937"/>
                        </a:lnTo>
                        <a:lnTo>
                          <a:pt x="4805" y="9001"/>
                        </a:lnTo>
                        <a:lnTo>
                          <a:pt x="4811" y="9064"/>
                        </a:lnTo>
                        <a:lnTo>
                          <a:pt x="4817" y="9127"/>
                        </a:lnTo>
                        <a:lnTo>
                          <a:pt x="4825" y="9190"/>
                        </a:lnTo>
                        <a:lnTo>
                          <a:pt x="4834" y="9252"/>
                        </a:lnTo>
                        <a:lnTo>
                          <a:pt x="4843" y="9314"/>
                        </a:lnTo>
                        <a:lnTo>
                          <a:pt x="4854" y="9376"/>
                        </a:lnTo>
                        <a:lnTo>
                          <a:pt x="4866" y="9436"/>
                        </a:lnTo>
                        <a:lnTo>
                          <a:pt x="4878" y="9497"/>
                        </a:lnTo>
                        <a:lnTo>
                          <a:pt x="4892" y="9558"/>
                        </a:lnTo>
                        <a:lnTo>
                          <a:pt x="4906" y="9619"/>
                        </a:lnTo>
                        <a:lnTo>
                          <a:pt x="4922" y="9678"/>
                        </a:lnTo>
                        <a:lnTo>
                          <a:pt x="4938" y="9738"/>
                        </a:lnTo>
                        <a:lnTo>
                          <a:pt x="4955" y="9797"/>
                        </a:lnTo>
                        <a:lnTo>
                          <a:pt x="4973" y="9855"/>
                        </a:lnTo>
                        <a:lnTo>
                          <a:pt x="4992" y="9914"/>
                        </a:lnTo>
                        <a:lnTo>
                          <a:pt x="5012" y="9971"/>
                        </a:lnTo>
                        <a:lnTo>
                          <a:pt x="5032" y="10029"/>
                        </a:lnTo>
                        <a:lnTo>
                          <a:pt x="5054" y="10086"/>
                        </a:lnTo>
                        <a:lnTo>
                          <a:pt x="5077" y="10143"/>
                        </a:lnTo>
                        <a:lnTo>
                          <a:pt x="5101" y="10199"/>
                        </a:lnTo>
                        <a:lnTo>
                          <a:pt x="5125" y="10255"/>
                        </a:lnTo>
                        <a:lnTo>
                          <a:pt x="5150" y="10310"/>
                        </a:lnTo>
                        <a:lnTo>
                          <a:pt x="5176" y="10365"/>
                        </a:lnTo>
                        <a:lnTo>
                          <a:pt x="5202" y="10420"/>
                        </a:lnTo>
                        <a:lnTo>
                          <a:pt x="5230" y="10474"/>
                        </a:lnTo>
                        <a:lnTo>
                          <a:pt x="5258" y="10527"/>
                        </a:lnTo>
                        <a:lnTo>
                          <a:pt x="5287" y="10579"/>
                        </a:lnTo>
                        <a:lnTo>
                          <a:pt x="1135" y="12977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100000"/>
                    </a:schemeClr>
                  </a:solidFill>
                  <a:ln>
                    <a:solidFill>
                      <a:schemeClr val="bg1"/>
                    </a:solidFill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8" name="任意多边形: 形状 47"/>
                  <p:cNvSpPr>
                    <a:spLocks/>
                  </p:cNvSpPr>
                  <p:nvPr/>
                </p:nvSpPr>
                <p:spPr bwMode="auto">
                  <a:xfrm>
                    <a:off x="861355" y="5211763"/>
                    <a:ext cx="1947863" cy="858838"/>
                  </a:xfrm>
                  <a:custGeom>
                    <a:avLst/>
                    <a:gdLst>
                      <a:gd name="T0" fmla="*/ 252217063 w 14736"/>
                      <a:gd name="T1" fmla="*/ 49939682 h 6488"/>
                      <a:gd name="T2" fmla="*/ 243445731 w 14736"/>
                      <a:gd name="T3" fmla="*/ 61101664 h 6488"/>
                      <a:gd name="T4" fmla="*/ 233696106 w 14736"/>
                      <a:gd name="T5" fmla="*/ 71387467 h 6488"/>
                      <a:gd name="T6" fmla="*/ 223037716 w 14736"/>
                      <a:gd name="T7" fmla="*/ 80727066 h 6488"/>
                      <a:gd name="T8" fmla="*/ 211523302 w 14736"/>
                      <a:gd name="T9" fmla="*/ 89032829 h 6488"/>
                      <a:gd name="T10" fmla="*/ 199257555 w 14736"/>
                      <a:gd name="T11" fmla="*/ 96287150 h 6488"/>
                      <a:gd name="T12" fmla="*/ 186275371 w 14736"/>
                      <a:gd name="T13" fmla="*/ 102349980 h 6488"/>
                      <a:gd name="T14" fmla="*/ 172646807 w 14736"/>
                      <a:gd name="T15" fmla="*/ 107203844 h 6488"/>
                      <a:gd name="T16" fmla="*/ 158494001 w 14736"/>
                      <a:gd name="T17" fmla="*/ 110760980 h 6488"/>
                      <a:gd name="T18" fmla="*/ 143834402 w 14736"/>
                      <a:gd name="T19" fmla="*/ 112951229 h 6488"/>
                      <a:gd name="T20" fmla="*/ 128738199 w 14736"/>
                      <a:gd name="T21" fmla="*/ 113687224 h 6488"/>
                      <a:gd name="T22" fmla="*/ 113641865 w 14736"/>
                      <a:gd name="T23" fmla="*/ 112951229 h 6488"/>
                      <a:gd name="T24" fmla="*/ 98982266 w 14736"/>
                      <a:gd name="T25" fmla="*/ 110760980 h 6488"/>
                      <a:gd name="T26" fmla="*/ 84829460 w 14736"/>
                      <a:gd name="T27" fmla="*/ 107203844 h 6488"/>
                      <a:gd name="T28" fmla="*/ 71200896 w 14736"/>
                      <a:gd name="T29" fmla="*/ 102349980 h 6488"/>
                      <a:gd name="T30" fmla="*/ 58218712 w 14736"/>
                      <a:gd name="T31" fmla="*/ 96287150 h 6488"/>
                      <a:gd name="T32" fmla="*/ 45952964 w 14736"/>
                      <a:gd name="T33" fmla="*/ 89032829 h 6488"/>
                      <a:gd name="T34" fmla="*/ 34438551 w 14736"/>
                      <a:gd name="T35" fmla="*/ 80727066 h 6488"/>
                      <a:gd name="T36" fmla="*/ 23780161 w 14736"/>
                      <a:gd name="T37" fmla="*/ 71387467 h 6488"/>
                      <a:gd name="T38" fmla="*/ 14030535 w 14736"/>
                      <a:gd name="T39" fmla="*/ 61101664 h 6488"/>
                      <a:gd name="T40" fmla="*/ 5259204 w 14736"/>
                      <a:gd name="T41" fmla="*/ 49939682 h 6488"/>
                      <a:gd name="T42" fmla="*/ 72616190 w 14736"/>
                      <a:gd name="T43" fmla="*/ 0 h 6488"/>
                      <a:gd name="T44" fmla="*/ 76267904 w 14736"/>
                      <a:gd name="T45" fmla="*/ 4853732 h 6488"/>
                      <a:gd name="T46" fmla="*/ 80339038 w 14736"/>
                      <a:gd name="T47" fmla="*/ 9392151 h 6488"/>
                      <a:gd name="T48" fmla="*/ 84794564 w 14736"/>
                      <a:gd name="T49" fmla="*/ 13527493 h 6488"/>
                      <a:gd name="T50" fmla="*/ 89599451 w 14736"/>
                      <a:gd name="T51" fmla="*/ 17259890 h 6488"/>
                      <a:gd name="T52" fmla="*/ 94736384 w 14736"/>
                      <a:gd name="T53" fmla="*/ 20571606 h 6488"/>
                      <a:gd name="T54" fmla="*/ 100187916 w 14736"/>
                      <a:gd name="T55" fmla="*/ 23410351 h 6488"/>
                      <a:gd name="T56" fmla="*/ 105883987 w 14736"/>
                      <a:gd name="T57" fmla="*/ 25758389 h 6488"/>
                      <a:gd name="T58" fmla="*/ 111859628 w 14736"/>
                      <a:gd name="T59" fmla="*/ 27580772 h 6488"/>
                      <a:gd name="T60" fmla="*/ 118027464 w 14736"/>
                      <a:gd name="T61" fmla="*/ 28859895 h 6488"/>
                      <a:gd name="T62" fmla="*/ 124387496 w 14736"/>
                      <a:gd name="T63" fmla="*/ 29560812 h 6488"/>
                      <a:gd name="T64" fmla="*/ 130922143 w 14736"/>
                      <a:gd name="T65" fmla="*/ 29665917 h 6488"/>
                      <a:gd name="T66" fmla="*/ 137352100 w 14736"/>
                      <a:gd name="T67" fmla="*/ 29175341 h 6488"/>
                      <a:gd name="T68" fmla="*/ 143589862 w 14736"/>
                      <a:gd name="T69" fmla="*/ 28071348 h 6488"/>
                      <a:gd name="T70" fmla="*/ 149617847 w 14736"/>
                      <a:gd name="T71" fmla="*/ 26424227 h 6488"/>
                      <a:gd name="T72" fmla="*/ 155418741 w 14736"/>
                      <a:gd name="T73" fmla="*/ 24233846 h 6488"/>
                      <a:gd name="T74" fmla="*/ 160957646 w 14736"/>
                      <a:gd name="T75" fmla="*/ 21570495 h 6488"/>
                      <a:gd name="T76" fmla="*/ 166181953 w 14736"/>
                      <a:gd name="T77" fmla="*/ 18416304 h 6488"/>
                      <a:gd name="T78" fmla="*/ 171126691 w 14736"/>
                      <a:gd name="T79" fmla="*/ 14824222 h 6488"/>
                      <a:gd name="T80" fmla="*/ 175687038 w 14736"/>
                      <a:gd name="T81" fmla="*/ 10811457 h 6488"/>
                      <a:gd name="T82" fmla="*/ 179897891 w 14736"/>
                      <a:gd name="T83" fmla="*/ 6395749 h 6488"/>
                      <a:gd name="T84" fmla="*/ 183689456 w 14736"/>
                      <a:gd name="T85" fmla="*/ 1647121 h 6488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14736" h="6488">
                        <a:moveTo>
                          <a:pt x="14736" y="2398"/>
                        </a:moveTo>
                        <a:lnTo>
                          <a:pt x="14589" y="2626"/>
                        </a:lnTo>
                        <a:lnTo>
                          <a:pt x="14435" y="2850"/>
                        </a:lnTo>
                        <a:lnTo>
                          <a:pt x="14273" y="3067"/>
                        </a:lnTo>
                        <a:lnTo>
                          <a:pt x="14106" y="3280"/>
                        </a:lnTo>
                        <a:lnTo>
                          <a:pt x="13933" y="3487"/>
                        </a:lnTo>
                        <a:lnTo>
                          <a:pt x="13753" y="3688"/>
                        </a:lnTo>
                        <a:lnTo>
                          <a:pt x="13567" y="3884"/>
                        </a:lnTo>
                        <a:lnTo>
                          <a:pt x="13375" y="4074"/>
                        </a:lnTo>
                        <a:lnTo>
                          <a:pt x="13177" y="4258"/>
                        </a:lnTo>
                        <a:lnTo>
                          <a:pt x="12973" y="4436"/>
                        </a:lnTo>
                        <a:lnTo>
                          <a:pt x="12765" y="4607"/>
                        </a:lnTo>
                        <a:lnTo>
                          <a:pt x="12550" y="4772"/>
                        </a:lnTo>
                        <a:lnTo>
                          <a:pt x="12331" y="4930"/>
                        </a:lnTo>
                        <a:lnTo>
                          <a:pt x="12106" y="5081"/>
                        </a:lnTo>
                        <a:lnTo>
                          <a:pt x="11876" y="5227"/>
                        </a:lnTo>
                        <a:lnTo>
                          <a:pt x="11643" y="5365"/>
                        </a:lnTo>
                        <a:lnTo>
                          <a:pt x="11404" y="5495"/>
                        </a:lnTo>
                        <a:lnTo>
                          <a:pt x="11160" y="5618"/>
                        </a:lnTo>
                        <a:lnTo>
                          <a:pt x="10912" y="5734"/>
                        </a:lnTo>
                        <a:lnTo>
                          <a:pt x="10661" y="5841"/>
                        </a:lnTo>
                        <a:lnTo>
                          <a:pt x="10405" y="5942"/>
                        </a:lnTo>
                        <a:lnTo>
                          <a:pt x="10145" y="6034"/>
                        </a:lnTo>
                        <a:lnTo>
                          <a:pt x="9881" y="6118"/>
                        </a:lnTo>
                        <a:lnTo>
                          <a:pt x="9614" y="6194"/>
                        </a:lnTo>
                        <a:lnTo>
                          <a:pt x="9344" y="6262"/>
                        </a:lnTo>
                        <a:lnTo>
                          <a:pt x="9071" y="6321"/>
                        </a:lnTo>
                        <a:lnTo>
                          <a:pt x="8794" y="6372"/>
                        </a:lnTo>
                        <a:lnTo>
                          <a:pt x="8514" y="6413"/>
                        </a:lnTo>
                        <a:lnTo>
                          <a:pt x="8232" y="6446"/>
                        </a:lnTo>
                        <a:lnTo>
                          <a:pt x="7946" y="6470"/>
                        </a:lnTo>
                        <a:lnTo>
                          <a:pt x="7658" y="6484"/>
                        </a:lnTo>
                        <a:lnTo>
                          <a:pt x="7368" y="6488"/>
                        </a:lnTo>
                        <a:lnTo>
                          <a:pt x="7078" y="6484"/>
                        </a:lnTo>
                        <a:lnTo>
                          <a:pt x="6790" y="6470"/>
                        </a:lnTo>
                        <a:lnTo>
                          <a:pt x="6504" y="6446"/>
                        </a:lnTo>
                        <a:lnTo>
                          <a:pt x="6222" y="6413"/>
                        </a:lnTo>
                        <a:lnTo>
                          <a:pt x="5942" y="6372"/>
                        </a:lnTo>
                        <a:lnTo>
                          <a:pt x="5665" y="6321"/>
                        </a:lnTo>
                        <a:lnTo>
                          <a:pt x="5392" y="6262"/>
                        </a:lnTo>
                        <a:lnTo>
                          <a:pt x="5122" y="6194"/>
                        </a:lnTo>
                        <a:lnTo>
                          <a:pt x="4855" y="6118"/>
                        </a:lnTo>
                        <a:lnTo>
                          <a:pt x="4591" y="6034"/>
                        </a:lnTo>
                        <a:lnTo>
                          <a:pt x="4331" y="5942"/>
                        </a:lnTo>
                        <a:lnTo>
                          <a:pt x="4075" y="5841"/>
                        </a:lnTo>
                        <a:lnTo>
                          <a:pt x="3824" y="5734"/>
                        </a:lnTo>
                        <a:lnTo>
                          <a:pt x="3576" y="5618"/>
                        </a:lnTo>
                        <a:lnTo>
                          <a:pt x="3332" y="5495"/>
                        </a:lnTo>
                        <a:lnTo>
                          <a:pt x="3093" y="5365"/>
                        </a:lnTo>
                        <a:lnTo>
                          <a:pt x="2860" y="5227"/>
                        </a:lnTo>
                        <a:lnTo>
                          <a:pt x="2630" y="5081"/>
                        </a:lnTo>
                        <a:lnTo>
                          <a:pt x="2405" y="4930"/>
                        </a:lnTo>
                        <a:lnTo>
                          <a:pt x="2186" y="4772"/>
                        </a:lnTo>
                        <a:lnTo>
                          <a:pt x="1971" y="4607"/>
                        </a:lnTo>
                        <a:lnTo>
                          <a:pt x="1763" y="4436"/>
                        </a:lnTo>
                        <a:lnTo>
                          <a:pt x="1559" y="4258"/>
                        </a:lnTo>
                        <a:lnTo>
                          <a:pt x="1361" y="4074"/>
                        </a:lnTo>
                        <a:lnTo>
                          <a:pt x="1169" y="3884"/>
                        </a:lnTo>
                        <a:lnTo>
                          <a:pt x="983" y="3688"/>
                        </a:lnTo>
                        <a:lnTo>
                          <a:pt x="803" y="3487"/>
                        </a:lnTo>
                        <a:lnTo>
                          <a:pt x="630" y="3280"/>
                        </a:lnTo>
                        <a:lnTo>
                          <a:pt x="463" y="3067"/>
                        </a:lnTo>
                        <a:lnTo>
                          <a:pt x="301" y="2850"/>
                        </a:lnTo>
                        <a:lnTo>
                          <a:pt x="147" y="2626"/>
                        </a:lnTo>
                        <a:lnTo>
                          <a:pt x="0" y="2399"/>
                        </a:lnTo>
                        <a:lnTo>
                          <a:pt x="4156" y="0"/>
                        </a:lnTo>
                        <a:lnTo>
                          <a:pt x="4223" y="94"/>
                        </a:lnTo>
                        <a:lnTo>
                          <a:pt x="4292" y="187"/>
                        </a:lnTo>
                        <a:lnTo>
                          <a:pt x="4365" y="277"/>
                        </a:lnTo>
                        <a:lnTo>
                          <a:pt x="4440" y="366"/>
                        </a:lnTo>
                        <a:lnTo>
                          <a:pt x="4518" y="452"/>
                        </a:lnTo>
                        <a:lnTo>
                          <a:pt x="4598" y="536"/>
                        </a:lnTo>
                        <a:lnTo>
                          <a:pt x="4681" y="617"/>
                        </a:lnTo>
                        <a:lnTo>
                          <a:pt x="4766" y="696"/>
                        </a:lnTo>
                        <a:lnTo>
                          <a:pt x="4853" y="772"/>
                        </a:lnTo>
                        <a:lnTo>
                          <a:pt x="4942" y="846"/>
                        </a:lnTo>
                        <a:lnTo>
                          <a:pt x="5035" y="917"/>
                        </a:lnTo>
                        <a:lnTo>
                          <a:pt x="5128" y="985"/>
                        </a:lnTo>
                        <a:lnTo>
                          <a:pt x="5225" y="1051"/>
                        </a:lnTo>
                        <a:lnTo>
                          <a:pt x="5322" y="1114"/>
                        </a:lnTo>
                        <a:lnTo>
                          <a:pt x="5422" y="1174"/>
                        </a:lnTo>
                        <a:lnTo>
                          <a:pt x="5524" y="1231"/>
                        </a:lnTo>
                        <a:lnTo>
                          <a:pt x="5628" y="1285"/>
                        </a:lnTo>
                        <a:lnTo>
                          <a:pt x="5734" y="1336"/>
                        </a:lnTo>
                        <a:lnTo>
                          <a:pt x="5841" y="1383"/>
                        </a:lnTo>
                        <a:lnTo>
                          <a:pt x="5950" y="1428"/>
                        </a:lnTo>
                        <a:lnTo>
                          <a:pt x="6060" y="1470"/>
                        </a:lnTo>
                        <a:lnTo>
                          <a:pt x="6173" y="1508"/>
                        </a:lnTo>
                        <a:lnTo>
                          <a:pt x="6287" y="1543"/>
                        </a:lnTo>
                        <a:lnTo>
                          <a:pt x="6402" y="1574"/>
                        </a:lnTo>
                        <a:lnTo>
                          <a:pt x="6518" y="1602"/>
                        </a:lnTo>
                        <a:lnTo>
                          <a:pt x="6637" y="1627"/>
                        </a:lnTo>
                        <a:lnTo>
                          <a:pt x="6755" y="1647"/>
                        </a:lnTo>
                        <a:lnTo>
                          <a:pt x="6875" y="1665"/>
                        </a:lnTo>
                        <a:lnTo>
                          <a:pt x="6997" y="1678"/>
                        </a:lnTo>
                        <a:lnTo>
                          <a:pt x="7119" y="1687"/>
                        </a:lnTo>
                        <a:lnTo>
                          <a:pt x="7243" y="1693"/>
                        </a:lnTo>
                        <a:lnTo>
                          <a:pt x="7368" y="1695"/>
                        </a:lnTo>
                        <a:lnTo>
                          <a:pt x="7493" y="1693"/>
                        </a:lnTo>
                        <a:lnTo>
                          <a:pt x="7617" y="1687"/>
                        </a:lnTo>
                        <a:lnTo>
                          <a:pt x="7739" y="1678"/>
                        </a:lnTo>
                        <a:lnTo>
                          <a:pt x="7861" y="1665"/>
                        </a:lnTo>
                        <a:lnTo>
                          <a:pt x="7981" y="1647"/>
                        </a:lnTo>
                        <a:lnTo>
                          <a:pt x="8099" y="1627"/>
                        </a:lnTo>
                        <a:lnTo>
                          <a:pt x="8218" y="1602"/>
                        </a:lnTo>
                        <a:lnTo>
                          <a:pt x="8334" y="1574"/>
                        </a:lnTo>
                        <a:lnTo>
                          <a:pt x="8449" y="1543"/>
                        </a:lnTo>
                        <a:lnTo>
                          <a:pt x="8563" y="1508"/>
                        </a:lnTo>
                        <a:lnTo>
                          <a:pt x="8676" y="1469"/>
                        </a:lnTo>
                        <a:lnTo>
                          <a:pt x="8786" y="1428"/>
                        </a:lnTo>
                        <a:lnTo>
                          <a:pt x="8895" y="1383"/>
                        </a:lnTo>
                        <a:lnTo>
                          <a:pt x="9002" y="1336"/>
                        </a:lnTo>
                        <a:lnTo>
                          <a:pt x="9108" y="1285"/>
                        </a:lnTo>
                        <a:lnTo>
                          <a:pt x="9212" y="1231"/>
                        </a:lnTo>
                        <a:lnTo>
                          <a:pt x="9314" y="1174"/>
                        </a:lnTo>
                        <a:lnTo>
                          <a:pt x="9414" y="1114"/>
                        </a:lnTo>
                        <a:lnTo>
                          <a:pt x="9511" y="1051"/>
                        </a:lnTo>
                        <a:lnTo>
                          <a:pt x="9608" y="985"/>
                        </a:lnTo>
                        <a:lnTo>
                          <a:pt x="9701" y="917"/>
                        </a:lnTo>
                        <a:lnTo>
                          <a:pt x="9794" y="846"/>
                        </a:lnTo>
                        <a:lnTo>
                          <a:pt x="9883" y="772"/>
                        </a:lnTo>
                        <a:lnTo>
                          <a:pt x="9970" y="696"/>
                        </a:lnTo>
                        <a:lnTo>
                          <a:pt x="10055" y="617"/>
                        </a:lnTo>
                        <a:lnTo>
                          <a:pt x="10138" y="536"/>
                        </a:lnTo>
                        <a:lnTo>
                          <a:pt x="10218" y="452"/>
                        </a:lnTo>
                        <a:lnTo>
                          <a:pt x="10296" y="365"/>
                        </a:lnTo>
                        <a:lnTo>
                          <a:pt x="10371" y="277"/>
                        </a:lnTo>
                        <a:lnTo>
                          <a:pt x="10444" y="187"/>
                        </a:lnTo>
                        <a:lnTo>
                          <a:pt x="10513" y="94"/>
                        </a:lnTo>
                        <a:lnTo>
                          <a:pt x="10580" y="0"/>
                        </a:lnTo>
                        <a:lnTo>
                          <a:pt x="14736" y="2398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100000"/>
                    </a:schemeClr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9" name="任意多边形: 形状 48"/>
                  <p:cNvSpPr>
                    <a:spLocks/>
                  </p:cNvSpPr>
                  <p:nvPr/>
                </p:nvSpPr>
                <p:spPr bwMode="auto">
                  <a:xfrm>
                    <a:off x="1823832" y="3827665"/>
                    <a:ext cx="1125537" cy="1716089"/>
                  </a:xfrm>
                  <a:custGeom>
                    <a:avLst/>
                    <a:gdLst>
                      <a:gd name="T0" fmla="*/ 15260909 w 8508"/>
                      <a:gd name="T1" fmla="*/ 1066786 h 12977"/>
                      <a:gd name="T2" fmla="*/ 37294889 w 8508"/>
                      <a:gd name="T3" fmla="*/ 5368709 h 12977"/>
                      <a:gd name="T4" fmla="*/ 58068659 w 8508"/>
                      <a:gd name="T5" fmla="*/ 12748403 h 12977"/>
                      <a:gd name="T6" fmla="*/ 77337346 w 8508"/>
                      <a:gd name="T7" fmla="*/ 22926312 h 12977"/>
                      <a:gd name="T8" fmla="*/ 94821020 w 8508"/>
                      <a:gd name="T9" fmla="*/ 35657259 h 12977"/>
                      <a:gd name="T10" fmla="*/ 110309471 w 8508"/>
                      <a:gd name="T11" fmla="*/ 50696601 h 12977"/>
                      <a:gd name="T12" fmla="*/ 123540231 w 8508"/>
                      <a:gd name="T13" fmla="*/ 67799427 h 12977"/>
                      <a:gd name="T14" fmla="*/ 134250966 w 8508"/>
                      <a:gd name="T15" fmla="*/ 86703637 h 12977"/>
                      <a:gd name="T16" fmla="*/ 142231464 w 8508"/>
                      <a:gd name="T17" fmla="*/ 107164056 h 12977"/>
                      <a:gd name="T18" fmla="*/ 147184202 w 8508"/>
                      <a:gd name="T19" fmla="*/ 128953626 h 12977"/>
                      <a:gd name="T20" fmla="*/ 148899364 w 8508"/>
                      <a:gd name="T21" fmla="*/ 151809982 h 12977"/>
                      <a:gd name="T22" fmla="*/ 148706880 w 8508"/>
                      <a:gd name="T23" fmla="*/ 159452042 h 12977"/>
                      <a:gd name="T24" fmla="*/ 148146756 w 8508"/>
                      <a:gd name="T25" fmla="*/ 166989234 h 12977"/>
                      <a:gd name="T26" fmla="*/ 147219259 w 8508"/>
                      <a:gd name="T27" fmla="*/ 174438884 h 12977"/>
                      <a:gd name="T28" fmla="*/ 145941718 w 8508"/>
                      <a:gd name="T29" fmla="*/ 181748755 h 12977"/>
                      <a:gd name="T30" fmla="*/ 144314133 w 8508"/>
                      <a:gd name="T31" fmla="*/ 188936171 h 12977"/>
                      <a:gd name="T32" fmla="*/ 142371429 w 8508"/>
                      <a:gd name="T33" fmla="*/ 196001132 h 12977"/>
                      <a:gd name="T34" fmla="*/ 140061351 w 8508"/>
                      <a:gd name="T35" fmla="*/ 202926183 h 12977"/>
                      <a:gd name="T36" fmla="*/ 137471211 w 8508"/>
                      <a:gd name="T37" fmla="*/ 209693999 h 12977"/>
                      <a:gd name="T38" fmla="*/ 134548490 w 8508"/>
                      <a:gd name="T39" fmla="*/ 216304317 h 12977"/>
                      <a:gd name="T40" fmla="*/ 131328245 w 8508"/>
                      <a:gd name="T41" fmla="*/ 222739680 h 12977"/>
                      <a:gd name="T42" fmla="*/ 56371092 w 8508"/>
                      <a:gd name="T43" fmla="*/ 185001480 h 12977"/>
                      <a:gd name="T44" fmla="*/ 57858580 w 8508"/>
                      <a:gd name="T45" fmla="*/ 182220854 h 12977"/>
                      <a:gd name="T46" fmla="*/ 59206236 w 8508"/>
                      <a:gd name="T47" fmla="*/ 179335494 h 12977"/>
                      <a:gd name="T48" fmla="*/ 60448852 w 8508"/>
                      <a:gd name="T49" fmla="*/ 176380046 h 12977"/>
                      <a:gd name="T50" fmla="*/ 61533909 w 8508"/>
                      <a:gd name="T51" fmla="*/ 173372230 h 12977"/>
                      <a:gd name="T52" fmla="*/ 62478868 w 8508"/>
                      <a:gd name="T53" fmla="*/ 170294327 h 12977"/>
                      <a:gd name="T54" fmla="*/ 63283996 w 8508"/>
                      <a:gd name="T55" fmla="*/ 167146601 h 12977"/>
                      <a:gd name="T56" fmla="*/ 63949026 w 8508"/>
                      <a:gd name="T57" fmla="*/ 163963831 h 12977"/>
                      <a:gd name="T58" fmla="*/ 64456497 w 8508"/>
                      <a:gd name="T59" fmla="*/ 160711106 h 12977"/>
                      <a:gd name="T60" fmla="*/ 64806541 w 8508"/>
                      <a:gd name="T61" fmla="*/ 157406013 h 12977"/>
                      <a:gd name="T62" fmla="*/ 64981563 w 8508"/>
                      <a:gd name="T63" fmla="*/ 154065877 h 12977"/>
                      <a:gd name="T64" fmla="*/ 64946638 w 8508"/>
                      <a:gd name="T65" fmla="*/ 148417346 h 12977"/>
                      <a:gd name="T66" fmla="*/ 63721485 w 8508"/>
                      <a:gd name="T67" fmla="*/ 138466892 h 12977"/>
                      <a:gd name="T68" fmla="*/ 61113882 w 8508"/>
                      <a:gd name="T69" fmla="*/ 129006125 h 12977"/>
                      <a:gd name="T70" fmla="*/ 57246069 w 8508"/>
                      <a:gd name="T71" fmla="*/ 120174825 h 12977"/>
                      <a:gd name="T72" fmla="*/ 52188292 w 8508"/>
                      <a:gd name="T73" fmla="*/ 112043077 h 12977"/>
                      <a:gd name="T74" fmla="*/ 46062920 w 8508"/>
                      <a:gd name="T75" fmla="*/ 104715883 h 12977"/>
                      <a:gd name="T76" fmla="*/ 39027514 w 8508"/>
                      <a:gd name="T77" fmla="*/ 98315299 h 12977"/>
                      <a:gd name="T78" fmla="*/ 31099403 w 8508"/>
                      <a:gd name="T79" fmla="*/ 92946590 h 12977"/>
                      <a:gd name="T80" fmla="*/ 22453875 w 8508"/>
                      <a:gd name="T81" fmla="*/ 88714622 h 12977"/>
                      <a:gd name="T82" fmla="*/ 13178373 w 8508"/>
                      <a:gd name="T83" fmla="*/ 85741718 h 12977"/>
                      <a:gd name="T84" fmla="*/ 3360210 w 8508"/>
                      <a:gd name="T85" fmla="*/ 84080378 h 12977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8508" h="12977">
                        <a:moveTo>
                          <a:pt x="0" y="0"/>
                        </a:moveTo>
                        <a:lnTo>
                          <a:pt x="439" y="20"/>
                        </a:lnTo>
                        <a:lnTo>
                          <a:pt x="872" y="61"/>
                        </a:lnTo>
                        <a:lnTo>
                          <a:pt x="1299" y="123"/>
                        </a:lnTo>
                        <a:lnTo>
                          <a:pt x="1719" y="205"/>
                        </a:lnTo>
                        <a:lnTo>
                          <a:pt x="2131" y="307"/>
                        </a:lnTo>
                        <a:lnTo>
                          <a:pt x="2536" y="430"/>
                        </a:lnTo>
                        <a:lnTo>
                          <a:pt x="2931" y="570"/>
                        </a:lnTo>
                        <a:lnTo>
                          <a:pt x="3318" y="729"/>
                        </a:lnTo>
                        <a:lnTo>
                          <a:pt x="3695" y="906"/>
                        </a:lnTo>
                        <a:lnTo>
                          <a:pt x="4062" y="1101"/>
                        </a:lnTo>
                        <a:lnTo>
                          <a:pt x="4419" y="1311"/>
                        </a:lnTo>
                        <a:lnTo>
                          <a:pt x="4764" y="1538"/>
                        </a:lnTo>
                        <a:lnTo>
                          <a:pt x="5097" y="1781"/>
                        </a:lnTo>
                        <a:lnTo>
                          <a:pt x="5418" y="2039"/>
                        </a:lnTo>
                        <a:lnTo>
                          <a:pt x="5727" y="2312"/>
                        </a:lnTo>
                        <a:lnTo>
                          <a:pt x="6022" y="2598"/>
                        </a:lnTo>
                        <a:lnTo>
                          <a:pt x="6303" y="2899"/>
                        </a:lnTo>
                        <a:lnTo>
                          <a:pt x="6570" y="3213"/>
                        </a:lnTo>
                        <a:lnTo>
                          <a:pt x="6823" y="3538"/>
                        </a:lnTo>
                        <a:lnTo>
                          <a:pt x="7059" y="3877"/>
                        </a:lnTo>
                        <a:lnTo>
                          <a:pt x="7279" y="4226"/>
                        </a:lnTo>
                        <a:lnTo>
                          <a:pt x="7485" y="4587"/>
                        </a:lnTo>
                        <a:lnTo>
                          <a:pt x="7671" y="4958"/>
                        </a:lnTo>
                        <a:lnTo>
                          <a:pt x="7842" y="5339"/>
                        </a:lnTo>
                        <a:lnTo>
                          <a:pt x="7994" y="5730"/>
                        </a:lnTo>
                        <a:lnTo>
                          <a:pt x="8127" y="6128"/>
                        </a:lnTo>
                        <a:lnTo>
                          <a:pt x="8241" y="6536"/>
                        </a:lnTo>
                        <a:lnTo>
                          <a:pt x="8335" y="6952"/>
                        </a:lnTo>
                        <a:lnTo>
                          <a:pt x="8410" y="7374"/>
                        </a:lnTo>
                        <a:lnTo>
                          <a:pt x="8465" y="7804"/>
                        </a:lnTo>
                        <a:lnTo>
                          <a:pt x="8497" y="8239"/>
                        </a:lnTo>
                        <a:lnTo>
                          <a:pt x="8508" y="8681"/>
                        </a:lnTo>
                        <a:lnTo>
                          <a:pt x="8507" y="8827"/>
                        </a:lnTo>
                        <a:lnTo>
                          <a:pt x="8504" y="8973"/>
                        </a:lnTo>
                        <a:lnTo>
                          <a:pt x="8497" y="9118"/>
                        </a:lnTo>
                        <a:lnTo>
                          <a:pt x="8488" y="9263"/>
                        </a:lnTo>
                        <a:lnTo>
                          <a:pt x="8478" y="9406"/>
                        </a:lnTo>
                        <a:lnTo>
                          <a:pt x="8465" y="9549"/>
                        </a:lnTo>
                        <a:lnTo>
                          <a:pt x="8449" y="9691"/>
                        </a:lnTo>
                        <a:lnTo>
                          <a:pt x="8432" y="9834"/>
                        </a:lnTo>
                        <a:lnTo>
                          <a:pt x="8412" y="9975"/>
                        </a:lnTo>
                        <a:lnTo>
                          <a:pt x="8390" y="10115"/>
                        </a:lnTo>
                        <a:lnTo>
                          <a:pt x="8366" y="10254"/>
                        </a:lnTo>
                        <a:lnTo>
                          <a:pt x="8339" y="10393"/>
                        </a:lnTo>
                        <a:lnTo>
                          <a:pt x="8310" y="10530"/>
                        </a:lnTo>
                        <a:lnTo>
                          <a:pt x="8279" y="10668"/>
                        </a:lnTo>
                        <a:lnTo>
                          <a:pt x="8246" y="10804"/>
                        </a:lnTo>
                        <a:lnTo>
                          <a:pt x="8211" y="10940"/>
                        </a:lnTo>
                        <a:lnTo>
                          <a:pt x="8174" y="11074"/>
                        </a:lnTo>
                        <a:lnTo>
                          <a:pt x="8135" y="11208"/>
                        </a:lnTo>
                        <a:lnTo>
                          <a:pt x="8092" y="11341"/>
                        </a:lnTo>
                        <a:lnTo>
                          <a:pt x="8049" y="11473"/>
                        </a:lnTo>
                        <a:lnTo>
                          <a:pt x="8003" y="11604"/>
                        </a:lnTo>
                        <a:lnTo>
                          <a:pt x="7956" y="11734"/>
                        </a:lnTo>
                        <a:lnTo>
                          <a:pt x="7907" y="11863"/>
                        </a:lnTo>
                        <a:lnTo>
                          <a:pt x="7855" y="11991"/>
                        </a:lnTo>
                        <a:lnTo>
                          <a:pt x="7802" y="12118"/>
                        </a:lnTo>
                        <a:lnTo>
                          <a:pt x="7745" y="12244"/>
                        </a:lnTo>
                        <a:lnTo>
                          <a:pt x="7688" y="12369"/>
                        </a:lnTo>
                        <a:lnTo>
                          <a:pt x="7629" y="12493"/>
                        </a:lnTo>
                        <a:lnTo>
                          <a:pt x="7567" y="12615"/>
                        </a:lnTo>
                        <a:lnTo>
                          <a:pt x="7504" y="12737"/>
                        </a:lnTo>
                        <a:lnTo>
                          <a:pt x="7439" y="12857"/>
                        </a:lnTo>
                        <a:lnTo>
                          <a:pt x="7373" y="12977"/>
                        </a:lnTo>
                        <a:lnTo>
                          <a:pt x="3221" y="10579"/>
                        </a:lnTo>
                        <a:lnTo>
                          <a:pt x="3250" y="10527"/>
                        </a:lnTo>
                        <a:lnTo>
                          <a:pt x="3278" y="10474"/>
                        </a:lnTo>
                        <a:lnTo>
                          <a:pt x="3306" y="10420"/>
                        </a:lnTo>
                        <a:lnTo>
                          <a:pt x="3332" y="10365"/>
                        </a:lnTo>
                        <a:lnTo>
                          <a:pt x="3358" y="10310"/>
                        </a:lnTo>
                        <a:lnTo>
                          <a:pt x="3383" y="10255"/>
                        </a:lnTo>
                        <a:lnTo>
                          <a:pt x="3407" y="10199"/>
                        </a:lnTo>
                        <a:lnTo>
                          <a:pt x="3431" y="10143"/>
                        </a:lnTo>
                        <a:lnTo>
                          <a:pt x="3454" y="10086"/>
                        </a:lnTo>
                        <a:lnTo>
                          <a:pt x="3476" y="10029"/>
                        </a:lnTo>
                        <a:lnTo>
                          <a:pt x="3496" y="9971"/>
                        </a:lnTo>
                        <a:lnTo>
                          <a:pt x="3516" y="9914"/>
                        </a:lnTo>
                        <a:lnTo>
                          <a:pt x="3535" y="9855"/>
                        </a:lnTo>
                        <a:lnTo>
                          <a:pt x="3553" y="9797"/>
                        </a:lnTo>
                        <a:lnTo>
                          <a:pt x="3570" y="9738"/>
                        </a:lnTo>
                        <a:lnTo>
                          <a:pt x="3586" y="9678"/>
                        </a:lnTo>
                        <a:lnTo>
                          <a:pt x="3602" y="9619"/>
                        </a:lnTo>
                        <a:lnTo>
                          <a:pt x="3616" y="9558"/>
                        </a:lnTo>
                        <a:lnTo>
                          <a:pt x="3630" y="9497"/>
                        </a:lnTo>
                        <a:lnTo>
                          <a:pt x="3642" y="9436"/>
                        </a:lnTo>
                        <a:lnTo>
                          <a:pt x="3654" y="9376"/>
                        </a:lnTo>
                        <a:lnTo>
                          <a:pt x="3665" y="9314"/>
                        </a:lnTo>
                        <a:lnTo>
                          <a:pt x="3674" y="9252"/>
                        </a:lnTo>
                        <a:lnTo>
                          <a:pt x="3683" y="9190"/>
                        </a:lnTo>
                        <a:lnTo>
                          <a:pt x="3691" y="9127"/>
                        </a:lnTo>
                        <a:lnTo>
                          <a:pt x="3697" y="9064"/>
                        </a:lnTo>
                        <a:lnTo>
                          <a:pt x="3703" y="9001"/>
                        </a:lnTo>
                        <a:lnTo>
                          <a:pt x="3707" y="8937"/>
                        </a:lnTo>
                        <a:lnTo>
                          <a:pt x="3711" y="8874"/>
                        </a:lnTo>
                        <a:lnTo>
                          <a:pt x="3713" y="8810"/>
                        </a:lnTo>
                        <a:lnTo>
                          <a:pt x="3716" y="8745"/>
                        </a:lnTo>
                        <a:lnTo>
                          <a:pt x="3716" y="8681"/>
                        </a:lnTo>
                        <a:lnTo>
                          <a:pt x="3711" y="8487"/>
                        </a:lnTo>
                        <a:lnTo>
                          <a:pt x="3696" y="8293"/>
                        </a:lnTo>
                        <a:lnTo>
                          <a:pt x="3673" y="8105"/>
                        </a:lnTo>
                        <a:lnTo>
                          <a:pt x="3641" y="7918"/>
                        </a:lnTo>
                        <a:lnTo>
                          <a:pt x="3599" y="7734"/>
                        </a:lnTo>
                        <a:lnTo>
                          <a:pt x="3549" y="7554"/>
                        </a:lnTo>
                        <a:lnTo>
                          <a:pt x="3492" y="7377"/>
                        </a:lnTo>
                        <a:lnTo>
                          <a:pt x="3426" y="7205"/>
                        </a:lnTo>
                        <a:lnTo>
                          <a:pt x="3352" y="7037"/>
                        </a:lnTo>
                        <a:lnTo>
                          <a:pt x="3271" y="6872"/>
                        </a:lnTo>
                        <a:lnTo>
                          <a:pt x="3182" y="6712"/>
                        </a:lnTo>
                        <a:lnTo>
                          <a:pt x="3085" y="6557"/>
                        </a:lnTo>
                        <a:lnTo>
                          <a:pt x="2982" y="6407"/>
                        </a:lnTo>
                        <a:lnTo>
                          <a:pt x="2872" y="6262"/>
                        </a:lnTo>
                        <a:lnTo>
                          <a:pt x="2755" y="6122"/>
                        </a:lnTo>
                        <a:lnTo>
                          <a:pt x="2632" y="5988"/>
                        </a:lnTo>
                        <a:lnTo>
                          <a:pt x="2504" y="5860"/>
                        </a:lnTo>
                        <a:lnTo>
                          <a:pt x="2370" y="5738"/>
                        </a:lnTo>
                        <a:lnTo>
                          <a:pt x="2230" y="5622"/>
                        </a:lnTo>
                        <a:lnTo>
                          <a:pt x="2084" y="5514"/>
                        </a:lnTo>
                        <a:lnTo>
                          <a:pt x="1934" y="5411"/>
                        </a:lnTo>
                        <a:lnTo>
                          <a:pt x="1777" y="5315"/>
                        </a:lnTo>
                        <a:lnTo>
                          <a:pt x="1618" y="5227"/>
                        </a:lnTo>
                        <a:lnTo>
                          <a:pt x="1453" y="5147"/>
                        </a:lnTo>
                        <a:lnTo>
                          <a:pt x="1283" y="5073"/>
                        </a:lnTo>
                        <a:lnTo>
                          <a:pt x="1110" y="5008"/>
                        </a:lnTo>
                        <a:lnTo>
                          <a:pt x="933" y="4952"/>
                        </a:lnTo>
                        <a:lnTo>
                          <a:pt x="753" y="4903"/>
                        </a:lnTo>
                        <a:lnTo>
                          <a:pt x="569" y="4863"/>
                        </a:lnTo>
                        <a:lnTo>
                          <a:pt x="382" y="4831"/>
                        </a:lnTo>
                        <a:lnTo>
                          <a:pt x="192" y="4808"/>
                        </a:lnTo>
                        <a:lnTo>
                          <a:pt x="0" y="47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3">
                      <a:lumMod val="100000"/>
                    </a:schemeClr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0" name="矩形 49"/>
                  <p:cNvSpPr/>
                  <p:nvPr/>
                </p:nvSpPr>
                <p:spPr>
                  <a:xfrm rot="18000000">
                    <a:off x="826270" y="4366243"/>
                    <a:ext cx="1042097" cy="590396"/>
                  </a:xfrm>
                  <a:prstGeom prst="rect">
                    <a:avLst/>
                  </a:prstGeom>
                </p:spPr>
                <p:txBody>
                  <a:bodyPr spcFirstLastPara="1" wrap="none">
                    <a:prstTxWarp prst="textArchUp">
                      <a:avLst>
                        <a:gd name="adj" fmla="val 11671062"/>
                      </a:avLst>
                    </a:prstTxWarp>
                    <a:normAutofit/>
                  </a:bodyPr>
                  <a:lstStyle/>
                  <a:p>
                    <a:pPr>
                      <a:defRPr/>
                    </a:pPr>
                    <a:r>
                      <a:rPr lang="zh-CN" altLang="en-US" sz="1600" b="1" dirty="0">
                        <a:solidFill>
                          <a:schemeClr val="bg1"/>
                        </a:solidFill>
                      </a:rPr>
                      <a:t>标题文本预设</a:t>
                    </a:r>
                  </a:p>
                </p:txBody>
              </p:sp>
              <p:sp>
                <p:nvSpPr>
                  <p:cNvPr id="51" name="矩形 50"/>
                  <p:cNvSpPr/>
                  <p:nvPr/>
                </p:nvSpPr>
                <p:spPr>
                  <a:xfrm rot="3600000">
                    <a:off x="1797393" y="4404469"/>
                    <a:ext cx="1031315" cy="590396"/>
                  </a:xfrm>
                  <a:prstGeom prst="rect">
                    <a:avLst/>
                  </a:prstGeom>
                </p:spPr>
                <p:txBody>
                  <a:bodyPr spcFirstLastPara="1" wrap="none">
                    <a:prstTxWarp prst="textArchUp">
                      <a:avLst>
                        <a:gd name="adj" fmla="val 11671062"/>
                      </a:avLst>
                    </a:prstTxWarp>
                    <a:normAutofit/>
                  </a:bodyPr>
                  <a:lstStyle/>
                  <a:p>
                    <a:pPr>
                      <a:defRPr/>
                    </a:pPr>
                    <a:r>
                      <a:rPr lang="zh-CN" altLang="en-US" sz="1600" b="1">
                        <a:solidFill>
                          <a:schemeClr val="bg1"/>
                        </a:solidFill>
                      </a:rPr>
                      <a:t>标题文本预设</a:t>
                    </a:r>
                  </a:p>
                </p:txBody>
              </p:sp>
              <p:sp>
                <p:nvSpPr>
                  <p:cNvPr id="52" name="矩形 51"/>
                  <p:cNvSpPr/>
                  <p:nvPr/>
                </p:nvSpPr>
                <p:spPr>
                  <a:xfrm>
                    <a:off x="1363376" y="5341601"/>
                    <a:ext cx="972119" cy="590396"/>
                  </a:xfrm>
                  <a:prstGeom prst="rect">
                    <a:avLst/>
                  </a:prstGeom>
                </p:spPr>
                <p:txBody>
                  <a:bodyPr spcFirstLastPara="1" wrap="none">
                    <a:prstTxWarp prst="textArchDown">
                      <a:avLst>
                        <a:gd name="adj" fmla="val 1312104"/>
                      </a:avLst>
                    </a:prstTxWarp>
                    <a:normAutofit/>
                  </a:bodyPr>
                  <a:lstStyle/>
                  <a:p>
                    <a:pPr>
                      <a:defRPr/>
                    </a:pPr>
                    <a:r>
                      <a:rPr lang="zh-CN" altLang="en-US" sz="1600" b="1">
                        <a:solidFill>
                          <a:schemeClr val="bg1"/>
                        </a:solidFill>
                      </a:rPr>
                      <a:t>标题文本预设</a:t>
                    </a:r>
                  </a:p>
                </p:txBody>
              </p:sp>
            </p:grpSp>
            <p:sp>
              <p:nvSpPr>
                <p:cNvPr id="46" name="椭圆 45"/>
                <p:cNvSpPr/>
                <p:nvPr/>
              </p:nvSpPr>
              <p:spPr>
                <a:xfrm>
                  <a:off x="2776544" y="2843774"/>
                  <a:ext cx="680260" cy="6802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4" name="任意多边形: 形状 43"/>
              <p:cNvSpPr/>
              <p:nvPr/>
            </p:nvSpPr>
            <p:spPr>
              <a:xfrm>
                <a:off x="2699139" y="3255035"/>
                <a:ext cx="683518" cy="507022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14677" y="1302609"/>
              <a:ext cx="2035289" cy="2597568"/>
              <a:chOff x="1307468" y="1697288"/>
              <a:chExt cx="2713719" cy="3463424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1410010" y="1697288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2" name="组合 11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9" name="文本框 141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20" name="矩形 19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3" name="组合 12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7" name="文本框 139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18" name="矩形 17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4" name="组合 13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5" name="文本框 137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16" name="矩形 15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5"/>
                        </a:solidFill>
                      </a:rPr>
                      <a:t>标题文本预设</a:t>
                    </a:r>
                  </a:p>
                </p:txBody>
              </p:sp>
            </p:grpSp>
          </p:grpSp>
          <p:grpSp>
            <p:nvGrpSpPr>
              <p:cNvPr id="9" name="组合 8"/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10" name="直接连接符 9"/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接连接符 10"/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3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280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A370A528-481F-43C1-AAC1-CEECFF9C8C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84"/>
            <a:ext cx="9144000" cy="5152184"/>
          </a:xfrm>
          <a:prstGeom prst="rect">
            <a:avLst/>
          </a:prstGeom>
        </p:spPr>
      </p:pic>
      <p:grpSp>
        <p:nvGrpSpPr>
          <p:cNvPr id="11" name="Group 4"/>
          <p:cNvGrpSpPr>
            <a:grpSpLocks noChangeAspect="1"/>
          </p:cNvGrpSpPr>
          <p:nvPr/>
        </p:nvGrpSpPr>
        <p:grpSpPr bwMode="auto">
          <a:xfrm>
            <a:off x="-946704" y="3867793"/>
            <a:ext cx="10114518" cy="1800301"/>
            <a:chOff x="168" y="2255"/>
            <a:chExt cx="5607" cy="998"/>
          </a:xfrm>
        </p:grpSpPr>
        <p:sp>
          <p:nvSpPr>
            <p:cNvPr id="15" name="AutoShape 3"/>
            <p:cNvSpPr>
              <a:spLocks noChangeAspect="1" noChangeArrowheads="1" noTextEdit="1"/>
            </p:cNvSpPr>
            <p:nvPr/>
          </p:nvSpPr>
          <p:spPr bwMode="auto">
            <a:xfrm>
              <a:off x="168" y="2255"/>
              <a:ext cx="5607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168" y="2259"/>
              <a:ext cx="5602" cy="994"/>
            </a:xfrm>
            <a:custGeom>
              <a:avLst/>
              <a:gdLst>
                <a:gd name="T0" fmla="*/ 1244 w 1244"/>
                <a:gd name="T1" fmla="*/ 0 h 218"/>
                <a:gd name="T2" fmla="*/ 516 w 1244"/>
                <a:gd name="T3" fmla="*/ 0 h 218"/>
                <a:gd name="T4" fmla="*/ 0 w 1244"/>
                <a:gd name="T5" fmla="*/ 218 h 218"/>
                <a:gd name="T6" fmla="*/ 1244 w 1244"/>
                <a:gd name="T7" fmla="*/ 218 h 218"/>
                <a:gd name="T8" fmla="*/ 1244 w 1244"/>
                <a:gd name="T9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4" h="218">
                  <a:moveTo>
                    <a:pt x="1244" y="0"/>
                  </a:moveTo>
                  <a:cubicBezTo>
                    <a:pt x="516" y="0"/>
                    <a:pt x="516" y="0"/>
                    <a:pt x="516" y="0"/>
                  </a:cubicBezTo>
                  <a:cubicBezTo>
                    <a:pt x="299" y="0"/>
                    <a:pt x="107" y="87"/>
                    <a:pt x="0" y="218"/>
                  </a:cubicBezTo>
                  <a:cubicBezTo>
                    <a:pt x="1244" y="218"/>
                    <a:pt x="1244" y="218"/>
                    <a:pt x="1244" y="218"/>
                  </a:cubicBezTo>
                  <a:lnTo>
                    <a:pt x="1244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654" y="2332"/>
              <a:ext cx="5116" cy="921"/>
            </a:xfrm>
            <a:custGeom>
              <a:avLst/>
              <a:gdLst>
                <a:gd name="T0" fmla="*/ 1136 w 1136"/>
                <a:gd name="T1" fmla="*/ 0 h 202"/>
                <a:gd name="T2" fmla="*/ 502 w 1136"/>
                <a:gd name="T3" fmla="*/ 0 h 202"/>
                <a:gd name="T4" fmla="*/ 0 w 1136"/>
                <a:gd name="T5" fmla="*/ 202 h 202"/>
                <a:gd name="T6" fmla="*/ 1136 w 1136"/>
                <a:gd name="T7" fmla="*/ 202 h 202"/>
                <a:gd name="T8" fmla="*/ 1136 w 1136"/>
                <a:gd name="T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6" h="202">
                  <a:moveTo>
                    <a:pt x="1136" y="0"/>
                  </a:moveTo>
                  <a:cubicBezTo>
                    <a:pt x="502" y="0"/>
                    <a:pt x="502" y="0"/>
                    <a:pt x="502" y="0"/>
                  </a:cubicBezTo>
                  <a:cubicBezTo>
                    <a:pt x="294" y="0"/>
                    <a:pt x="109" y="80"/>
                    <a:pt x="0" y="202"/>
                  </a:cubicBezTo>
                  <a:cubicBezTo>
                    <a:pt x="1136" y="202"/>
                    <a:pt x="1136" y="202"/>
                    <a:pt x="1136" y="202"/>
                  </a:cubicBezTo>
                  <a:lnTo>
                    <a:pt x="1136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1217" y="2533"/>
              <a:ext cx="4553" cy="720"/>
            </a:xfrm>
            <a:custGeom>
              <a:avLst/>
              <a:gdLst>
                <a:gd name="T0" fmla="*/ 1011 w 1011"/>
                <a:gd name="T1" fmla="*/ 0 h 158"/>
                <a:gd name="T2" fmla="*/ 457 w 1011"/>
                <a:gd name="T3" fmla="*/ 0 h 158"/>
                <a:gd name="T4" fmla="*/ 0 w 1011"/>
                <a:gd name="T5" fmla="*/ 158 h 158"/>
                <a:gd name="T6" fmla="*/ 1011 w 1011"/>
                <a:gd name="T7" fmla="*/ 158 h 158"/>
                <a:gd name="T8" fmla="*/ 1011 w 1011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1" h="158">
                  <a:moveTo>
                    <a:pt x="1011" y="0"/>
                  </a:moveTo>
                  <a:cubicBezTo>
                    <a:pt x="457" y="0"/>
                    <a:pt x="457" y="0"/>
                    <a:pt x="457" y="0"/>
                  </a:cubicBezTo>
                  <a:cubicBezTo>
                    <a:pt x="275" y="0"/>
                    <a:pt x="111" y="61"/>
                    <a:pt x="0" y="158"/>
                  </a:cubicBezTo>
                  <a:cubicBezTo>
                    <a:pt x="1011" y="158"/>
                    <a:pt x="1011" y="158"/>
                    <a:pt x="1011" y="158"/>
                  </a:cubicBez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" name="TextBox 48">
            <a:extLst>
              <a:ext uri="{FF2B5EF4-FFF2-40B4-BE49-F238E27FC236}">
                <a16:creationId xmlns:a16="http://schemas.microsoft.com/office/drawing/2014/main" xmlns="" id="{D2BAC6EE-B70F-4905-96AD-F4EFCD47B5B9}"/>
              </a:ext>
            </a:extLst>
          </p:cNvPr>
          <p:cNvSpPr txBox="1"/>
          <p:nvPr/>
        </p:nvSpPr>
        <p:spPr>
          <a:xfrm>
            <a:off x="4167534" y="915566"/>
            <a:ext cx="148458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Agency FB" panose="020B0503020202020204" pitchFamily="34" charset="0"/>
                <a:ea typeface="华康雅宋体W9(P)" panose="02020900000000000000" pitchFamily="18" charset="-122"/>
                <a:cs typeface="Narkisim" panose="020E0502050101010101" pitchFamily="34" charset="-79"/>
                <a:sym typeface="+mn-lt"/>
              </a:rPr>
              <a:t>04</a:t>
            </a:r>
            <a:endParaRPr lang="en-GB" altLang="zh-CN" sz="8000" dirty="0">
              <a:solidFill>
                <a:schemeClr val="bg1"/>
              </a:solidFill>
              <a:latin typeface="Agency FB" panose="020B0503020202020204" pitchFamily="34" charset="0"/>
              <a:ea typeface="华康雅宋体W9(P)" panose="02020900000000000000" pitchFamily="18" charset="-122"/>
              <a:cs typeface="Narkisim" panose="020E0502050101010101" pitchFamily="34" charset="-79"/>
              <a:sym typeface="+mn-lt"/>
            </a:endParaRPr>
          </a:p>
        </p:txBody>
      </p:sp>
      <p:sp>
        <p:nvSpPr>
          <p:cNvPr id="12" name="TextBox 48">
            <a:extLst>
              <a:ext uri="{FF2B5EF4-FFF2-40B4-BE49-F238E27FC236}">
                <a16:creationId xmlns:a16="http://schemas.microsoft.com/office/drawing/2014/main" xmlns="" id="{A4965339-F6E4-4CB2-8522-0FFAEB926153}"/>
              </a:ext>
            </a:extLst>
          </p:cNvPr>
          <p:cNvSpPr txBox="1"/>
          <p:nvPr/>
        </p:nvSpPr>
        <p:spPr>
          <a:xfrm>
            <a:off x="2483768" y="2139702"/>
            <a:ext cx="41764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3" name="TextBox 49">
            <a:extLst>
              <a:ext uri="{FF2B5EF4-FFF2-40B4-BE49-F238E27FC236}">
                <a16:creationId xmlns:a16="http://schemas.microsoft.com/office/drawing/2014/main" xmlns="" id="{4FF3B9CC-68B7-4EA6-B703-39DFB1262A68}"/>
              </a:ext>
            </a:extLst>
          </p:cNvPr>
          <p:cNvSpPr txBox="1"/>
          <p:nvPr/>
        </p:nvSpPr>
        <p:spPr>
          <a:xfrm>
            <a:off x="3664070" y="2952695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53909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6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6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4233259" y="2327729"/>
            <a:ext cx="661113" cy="680098"/>
            <a:chOff x="6108701" y="3689351"/>
            <a:chExt cx="528637" cy="506413"/>
          </a:xfrm>
          <a:solidFill>
            <a:srgbClr val="9F624F"/>
          </a:solidFill>
        </p:grpSpPr>
        <p:sp>
          <p:nvSpPr>
            <p:cNvPr id="95" name="任意多边形: 形状 94"/>
            <p:cNvSpPr>
              <a:spLocks/>
            </p:cNvSpPr>
            <p:nvPr/>
          </p:nvSpPr>
          <p:spPr bwMode="auto">
            <a:xfrm>
              <a:off x="6108701" y="3690938"/>
              <a:ext cx="485775" cy="366713"/>
            </a:xfrm>
            <a:custGeom>
              <a:avLst/>
              <a:gdLst>
                <a:gd name="T0" fmla="*/ 275 w 306"/>
                <a:gd name="T1" fmla="*/ 2 h 231"/>
                <a:gd name="T2" fmla="*/ 275 w 306"/>
                <a:gd name="T3" fmla="*/ 2 h 231"/>
                <a:gd name="T4" fmla="*/ 272 w 306"/>
                <a:gd name="T5" fmla="*/ 0 h 231"/>
                <a:gd name="T6" fmla="*/ 269 w 306"/>
                <a:gd name="T7" fmla="*/ 0 h 231"/>
                <a:gd name="T8" fmla="*/ 267 w 306"/>
                <a:gd name="T9" fmla="*/ 0 h 231"/>
                <a:gd name="T10" fmla="*/ 264 w 306"/>
                <a:gd name="T11" fmla="*/ 2 h 231"/>
                <a:gd name="T12" fmla="*/ 116 w 306"/>
                <a:gd name="T13" fmla="*/ 149 h 231"/>
                <a:gd name="T14" fmla="*/ 116 w 306"/>
                <a:gd name="T15" fmla="*/ 149 h 231"/>
                <a:gd name="T16" fmla="*/ 114 w 306"/>
                <a:gd name="T17" fmla="*/ 151 h 231"/>
                <a:gd name="T18" fmla="*/ 112 w 306"/>
                <a:gd name="T19" fmla="*/ 152 h 231"/>
                <a:gd name="T20" fmla="*/ 109 w 306"/>
                <a:gd name="T21" fmla="*/ 151 h 231"/>
                <a:gd name="T22" fmla="*/ 106 w 306"/>
                <a:gd name="T23" fmla="*/ 149 h 231"/>
                <a:gd name="T24" fmla="*/ 43 w 306"/>
                <a:gd name="T25" fmla="*/ 86 h 231"/>
                <a:gd name="T26" fmla="*/ 43 w 306"/>
                <a:gd name="T27" fmla="*/ 86 h 231"/>
                <a:gd name="T28" fmla="*/ 40 w 306"/>
                <a:gd name="T29" fmla="*/ 85 h 231"/>
                <a:gd name="T30" fmla="*/ 38 w 306"/>
                <a:gd name="T31" fmla="*/ 84 h 231"/>
                <a:gd name="T32" fmla="*/ 35 w 306"/>
                <a:gd name="T33" fmla="*/ 85 h 231"/>
                <a:gd name="T34" fmla="*/ 32 w 306"/>
                <a:gd name="T35" fmla="*/ 86 h 231"/>
                <a:gd name="T36" fmla="*/ 3 w 306"/>
                <a:gd name="T37" fmla="*/ 115 h 231"/>
                <a:gd name="T38" fmla="*/ 3 w 306"/>
                <a:gd name="T39" fmla="*/ 115 h 231"/>
                <a:gd name="T40" fmla="*/ 2 w 306"/>
                <a:gd name="T41" fmla="*/ 118 h 231"/>
                <a:gd name="T42" fmla="*/ 0 w 306"/>
                <a:gd name="T43" fmla="*/ 121 h 231"/>
                <a:gd name="T44" fmla="*/ 2 w 306"/>
                <a:gd name="T45" fmla="*/ 123 h 231"/>
                <a:gd name="T46" fmla="*/ 3 w 306"/>
                <a:gd name="T47" fmla="*/ 126 h 231"/>
                <a:gd name="T48" fmla="*/ 106 w 306"/>
                <a:gd name="T49" fmla="*/ 229 h 231"/>
                <a:gd name="T50" fmla="*/ 106 w 306"/>
                <a:gd name="T51" fmla="*/ 229 h 231"/>
                <a:gd name="T52" fmla="*/ 109 w 306"/>
                <a:gd name="T53" fmla="*/ 230 h 231"/>
                <a:gd name="T54" fmla="*/ 112 w 306"/>
                <a:gd name="T55" fmla="*/ 231 h 231"/>
                <a:gd name="T56" fmla="*/ 114 w 306"/>
                <a:gd name="T57" fmla="*/ 230 h 231"/>
                <a:gd name="T58" fmla="*/ 116 w 306"/>
                <a:gd name="T59" fmla="*/ 229 h 231"/>
                <a:gd name="T60" fmla="*/ 304 w 306"/>
                <a:gd name="T61" fmla="*/ 41 h 231"/>
                <a:gd name="T62" fmla="*/ 304 w 306"/>
                <a:gd name="T63" fmla="*/ 41 h 231"/>
                <a:gd name="T64" fmla="*/ 305 w 306"/>
                <a:gd name="T65" fmla="*/ 39 h 231"/>
                <a:gd name="T66" fmla="*/ 306 w 306"/>
                <a:gd name="T67" fmla="*/ 37 h 231"/>
                <a:gd name="T68" fmla="*/ 305 w 306"/>
                <a:gd name="T69" fmla="*/ 33 h 231"/>
                <a:gd name="T70" fmla="*/ 304 w 306"/>
                <a:gd name="T71" fmla="*/ 31 h 231"/>
                <a:gd name="T72" fmla="*/ 275 w 306"/>
                <a:gd name="T73" fmla="*/ 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6" h="231">
                  <a:moveTo>
                    <a:pt x="275" y="2"/>
                  </a:moveTo>
                  <a:lnTo>
                    <a:pt x="275" y="2"/>
                  </a:lnTo>
                  <a:lnTo>
                    <a:pt x="272" y="0"/>
                  </a:lnTo>
                  <a:lnTo>
                    <a:pt x="269" y="0"/>
                  </a:lnTo>
                  <a:lnTo>
                    <a:pt x="267" y="0"/>
                  </a:lnTo>
                  <a:lnTo>
                    <a:pt x="264" y="2"/>
                  </a:lnTo>
                  <a:lnTo>
                    <a:pt x="116" y="149"/>
                  </a:lnTo>
                  <a:lnTo>
                    <a:pt x="116" y="149"/>
                  </a:lnTo>
                  <a:lnTo>
                    <a:pt x="114" y="151"/>
                  </a:lnTo>
                  <a:lnTo>
                    <a:pt x="112" y="152"/>
                  </a:lnTo>
                  <a:lnTo>
                    <a:pt x="109" y="151"/>
                  </a:lnTo>
                  <a:lnTo>
                    <a:pt x="106" y="149"/>
                  </a:lnTo>
                  <a:lnTo>
                    <a:pt x="43" y="86"/>
                  </a:lnTo>
                  <a:lnTo>
                    <a:pt x="43" y="86"/>
                  </a:lnTo>
                  <a:lnTo>
                    <a:pt x="40" y="85"/>
                  </a:lnTo>
                  <a:lnTo>
                    <a:pt x="38" y="84"/>
                  </a:lnTo>
                  <a:lnTo>
                    <a:pt x="35" y="85"/>
                  </a:lnTo>
                  <a:lnTo>
                    <a:pt x="32" y="86"/>
                  </a:lnTo>
                  <a:lnTo>
                    <a:pt x="3" y="115"/>
                  </a:lnTo>
                  <a:lnTo>
                    <a:pt x="3" y="115"/>
                  </a:lnTo>
                  <a:lnTo>
                    <a:pt x="2" y="118"/>
                  </a:lnTo>
                  <a:lnTo>
                    <a:pt x="0" y="121"/>
                  </a:lnTo>
                  <a:lnTo>
                    <a:pt x="2" y="123"/>
                  </a:lnTo>
                  <a:lnTo>
                    <a:pt x="3" y="126"/>
                  </a:lnTo>
                  <a:lnTo>
                    <a:pt x="106" y="229"/>
                  </a:lnTo>
                  <a:lnTo>
                    <a:pt x="106" y="229"/>
                  </a:lnTo>
                  <a:lnTo>
                    <a:pt x="109" y="230"/>
                  </a:lnTo>
                  <a:lnTo>
                    <a:pt x="112" y="231"/>
                  </a:lnTo>
                  <a:lnTo>
                    <a:pt x="114" y="230"/>
                  </a:lnTo>
                  <a:lnTo>
                    <a:pt x="116" y="229"/>
                  </a:lnTo>
                  <a:lnTo>
                    <a:pt x="304" y="41"/>
                  </a:lnTo>
                  <a:lnTo>
                    <a:pt x="304" y="41"/>
                  </a:lnTo>
                  <a:lnTo>
                    <a:pt x="305" y="39"/>
                  </a:lnTo>
                  <a:lnTo>
                    <a:pt x="306" y="37"/>
                  </a:lnTo>
                  <a:lnTo>
                    <a:pt x="305" y="33"/>
                  </a:lnTo>
                  <a:lnTo>
                    <a:pt x="304" y="31"/>
                  </a:lnTo>
                  <a:lnTo>
                    <a:pt x="275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rgbClr val="9F624F"/>
                </a:solidFill>
              </a:endParaRPr>
            </a:p>
          </p:txBody>
        </p:sp>
        <p:sp>
          <p:nvSpPr>
            <p:cNvPr id="96" name="任意多边形: 形状 95"/>
            <p:cNvSpPr>
              <a:spLocks/>
            </p:cNvSpPr>
            <p:nvPr/>
          </p:nvSpPr>
          <p:spPr bwMode="auto">
            <a:xfrm>
              <a:off x="6194426" y="4005263"/>
              <a:ext cx="87313" cy="190500"/>
            </a:xfrm>
            <a:custGeom>
              <a:avLst/>
              <a:gdLst>
                <a:gd name="T0" fmla="*/ 42 w 55"/>
                <a:gd name="T1" fmla="*/ 41 h 120"/>
                <a:gd name="T2" fmla="*/ 0 w 55"/>
                <a:gd name="T3" fmla="*/ 0 h 120"/>
                <a:gd name="T4" fmla="*/ 0 w 55"/>
                <a:gd name="T5" fmla="*/ 112 h 120"/>
                <a:gd name="T6" fmla="*/ 0 w 55"/>
                <a:gd name="T7" fmla="*/ 112 h 120"/>
                <a:gd name="T8" fmla="*/ 1 w 55"/>
                <a:gd name="T9" fmla="*/ 115 h 120"/>
                <a:gd name="T10" fmla="*/ 2 w 55"/>
                <a:gd name="T11" fmla="*/ 118 h 120"/>
                <a:gd name="T12" fmla="*/ 4 w 55"/>
                <a:gd name="T13" fmla="*/ 119 h 120"/>
                <a:gd name="T14" fmla="*/ 8 w 55"/>
                <a:gd name="T15" fmla="*/ 120 h 120"/>
                <a:gd name="T16" fmla="*/ 47 w 55"/>
                <a:gd name="T17" fmla="*/ 120 h 120"/>
                <a:gd name="T18" fmla="*/ 47 w 55"/>
                <a:gd name="T19" fmla="*/ 120 h 120"/>
                <a:gd name="T20" fmla="*/ 50 w 55"/>
                <a:gd name="T21" fmla="*/ 119 h 120"/>
                <a:gd name="T22" fmla="*/ 52 w 55"/>
                <a:gd name="T23" fmla="*/ 118 h 120"/>
                <a:gd name="T24" fmla="*/ 53 w 55"/>
                <a:gd name="T25" fmla="*/ 115 h 120"/>
                <a:gd name="T26" fmla="*/ 55 w 55"/>
                <a:gd name="T27" fmla="*/ 112 h 120"/>
                <a:gd name="T28" fmla="*/ 55 w 55"/>
                <a:gd name="T29" fmla="*/ 48 h 120"/>
                <a:gd name="T30" fmla="*/ 55 w 55"/>
                <a:gd name="T31" fmla="*/ 48 h 120"/>
                <a:gd name="T32" fmla="*/ 48 w 55"/>
                <a:gd name="T33" fmla="*/ 46 h 120"/>
                <a:gd name="T34" fmla="*/ 42 w 55"/>
                <a:gd name="T35" fmla="*/ 4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120">
                  <a:moveTo>
                    <a:pt x="42" y="41"/>
                  </a:moveTo>
                  <a:lnTo>
                    <a:pt x="0" y="0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1" y="115"/>
                  </a:lnTo>
                  <a:lnTo>
                    <a:pt x="2" y="118"/>
                  </a:lnTo>
                  <a:lnTo>
                    <a:pt x="4" y="119"/>
                  </a:lnTo>
                  <a:lnTo>
                    <a:pt x="8" y="120"/>
                  </a:lnTo>
                  <a:lnTo>
                    <a:pt x="47" y="120"/>
                  </a:lnTo>
                  <a:lnTo>
                    <a:pt x="47" y="120"/>
                  </a:lnTo>
                  <a:lnTo>
                    <a:pt x="50" y="119"/>
                  </a:lnTo>
                  <a:lnTo>
                    <a:pt x="52" y="118"/>
                  </a:lnTo>
                  <a:lnTo>
                    <a:pt x="53" y="115"/>
                  </a:lnTo>
                  <a:lnTo>
                    <a:pt x="55" y="112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48" y="46"/>
                  </a:lnTo>
                  <a:lnTo>
                    <a:pt x="42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rgbClr val="9F624F"/>
                </a:solidFill>
              </a:endParaRPr>
            </a:p>
          </p:txBody>
        </p:sp>
        <p:sp>
          <p:nvSpPr>
            <p:cNvPr id="97" name="任意多边形: 形状 96"/>
            <p:cNvSpPr>
              <a:spLocks/>
            </p:cNvSpPr>
            <p:nvPr/>
          </p:nvSpPr>
          <p:spPr bwMode="auto">
            <a:xfrm>
              <a:off x="6313488" y="3983038"/>
              <a:ext cx="84138" cy="212725"/>
            </a:xfrm>
            <a:custGeom>
              <a:avLst/>
              <a:gdLst>
                <a:gd name="T0" fmla="*/ 0 w 53"/>
                <a:gd name="T1" fmla="*/ 54 h 134"/>
                <a:gd name="T2" fmla="*/ 0 w 53"/>
                <a:gd name="T3" fmla="*/ 126 h 134"/>
                <a:gd name="T4" fmla="*/ 0 w 53"/>
                <a:gd name="T5" fmla="*/ 126 h 134"/>
                <a:gd name="T6" fmla="*/ 1 w 53"/>
                <a:gd name="T7" fmla="*/ 129 h 134"/>
                <a:gd name="T8" fmla="*/ 2 w 53"/>
                <a:gd name="T9" fmla="*/ 132 h 134"/>
                <a:gd name="T10" fmla="*/ 5 w 53"/>
                <a:gd name="T11" fmla="*/ 133 h 134"/>
                <a:gd name="T12" fmla="*/ 8 w 53"/>
                <a:gd name="T13" fmla="*/ 134 h 134"/>
                <a:gd name="T14" fmla="*/ 47 w 53"/>
                <a:gd name="T15" fmla="*/ 134 h 134"/>
                <a:gd name="T16" fmla="*/ 47 w 53"/>
                <a:gd name="T17" fmla="*/ 134 h 134"/>
                <a:gd name="T18" fmla="*/ 49 w 53"/>
                <a:gd name="T19" fmla="*/ 133 h 134"/>
                <a:gd name="T20" fmla="*/ 52 w 53"/>
                <a:gd name="T21" fmla="*/ 132 h 134"/>
                <a:gd name="T22" fmla="*/ 53 w 53"/>
                <a:gd name="T23" fmla="*/ 129 h 134"/>
                <a:gd name="T24" fmla="*/ 53 w 53"/>
                <a:gd name="T25" fmla="*/ 126 h 134"/>
                <a:gd name="T26" fmla="*/ 53 w 53"/>
                <a:gd name="T27" fmla="*/ 0 h 134"/>
                <a:gd name="T28" fmla="*/ 0 w 53"/>
                <a:gd name="T29" fmla="*/ 5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134">
                  <a:moveTo>
                    <a:pt x="0" y="54"/>
                  </a:moveTo>
                  <a:lnTo>
                    <a:pt x="0" y="126"/>
                  </a:lnTo>
                  <a:lnTo>
                    <a:pt x="0" y="126"/>
                  </a:lnTo>
                  <a:lnTo>
                    <a:pt x="1" y="129"/>
                  </a:lnTo>
                  <a:lnTo>
                    <a:pt x="2" y="132"/>
                  </a:lnTo>
                  <a:lnTo>
                    <a:pt x="5" y="133"/>
                  </a:lnTo>
                  <a:lnTo>
                    <a:pt x="8" y="134"/>
                  </a:lnTo>
                  <a:lnTo>
                    <a:pt x="47" y="134"/>
                  </a:lnTo>
                  <a:lnTo>
                    <a:pt x="47" y="134"/>
                  </a:lnTo>
                  <a:lnTo>
                    <a:pt x="49" y="133"/>
                  </a:lnTo>
                  <a:lnTo>
                    <a:pt x="52" y="132"/>
                  </a:lnTo>
                  <a:lnTo>
                    <a:pt x="53" y="129"/>
                  </a:lnTo>
                  <a:lnTo>
                    <a:pt x="53" y="126"/>
                  </a:lnTo>
                  <a:lnTo>
                    <a:pt x="53" y="0"/>
                  </a:lnTo>
                  <a:lnTo>
                    <a:pt x="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rgbClr val="9F624F"/>
                </a:solidFill>
              </a:endParaRPr>
            </a:p>
          </p:txBody>
        </p:sp>
        <p:sp>
          <p:nvSpPr>
            <p:cNvPr id="98" name="任意多边形: 形状 97"/>
            <p:cNvSpPr>
              <a:spLocks/>
            </p:cNvSpPr>
            <p:nvPr/>
          </p:nvSpPr>
          <p:spPr bwMode="auto">
            <a:xfrm>
              <a:off x="6432551" y="3863976"/>
              <a:ext cx="85725" cy="331788"/>
            </a:xfrm>
            <a:custGeom>
              <a:avLst/>
              <a:gdLst>
                <a:gd name="T0" fmla="*/ 0 w 54"/>
                <a:gd name="T1" fmla="*/ 54 h 209"/>
                <a:gd name="T2" fmla="*/ 0 w 54"/>
                <a:gd name="T3" fmla="*/ 201 h 209"/>
                <a:gd name="T4" fmla="*/ 0 w 54"/>
                <a:gd name="T5" fmla="*/ 201 h 209"/>
                <a:gd name="T6" fmla="*/ 1 w 54"/>
                <a:gd name="T7" fmla="*/ 204 h 209"/>
                <a:gd name="T8" fmla="*/ 2 w 54"/>
                <a:gd name="T9" fmla="*/ 207 h 209"/>
                <a:gd name="T10" fmla="*/ 5 w 54"/>
                <a:gd name="T11" fmla="*/ 208 h 209"/>
                <a:gd name="T12" fmla="*/ 8 w 54"/>
                <a:gd name="T13" fmla="*/ 209 h 209"/>
                <a:gd name="T14" fmla="*/ 47 w 54"/>
                <a:gd name="T15" fmla="*/ 209 h 209"/>
                <a:gd name="T16" fmla="*/ 47 w 54"/>
                <a:gd name="T17" fmla="*/ 209 h 209"/>
                <a:gd name="T18" fmla="*/ 49 w 54"/>
                <a:gd name="T19" fmla="*/ 208 h 209"/>
                <a:gd name="T20" fmla="*/ 51 w 54"/>
                <a:gd name="T21" fmla="*/ 207 h 209"/>
                <a:gd name="T22" fmla="*/ 54 w 54"/>
                <a:gd name="T23" fmla="*/ 204 h 209"/>
                <a:gd name="T24" fmla="*/ 54 w 54"/>
                <a:gd name="T25" fmla="*/ 201 h 209"/>
                <a:gd name="T26" fmla="*/ 54 w 54"/>
                <a:gd name="T27" fmla="*/ 0 h 209"/>
                <a:gd name="T28" fmla="*/ 0 w 54"/>
                <a:gd name="T29" fmla="*/ 5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209">
                  <a:moveTo>
                    <a:pt x="0" y="54"/>
                  </a:moveTo>
                  <a:lnTo>
                    <a:pt x="0" y="201"/>
                  </a:lnTo>
                  <a:lnTo>
                    <a:pt x="0" y="201"/>
                  </a:lnTo>
                  <a:lnTo>
                    <a:pt x="1" y="204"/>
                  </a:lnTo>
                  <a:lnTo>
                    <a:pt x="2" y="207"/>
                  </a:lnTo>
                  <a:lnTo>
                    <a:pt x="5" y="208"/>
                  </a:lnTo>
                  <a:lnTo>
                    <a:pt x="8" y="209"/>
                  </a:lnTo>
                  <a:lnTo>
                    <a:pt x="47" y="209"/>
                  </a:lnTo>
                  <a:lnTo>
                    <a:pt x="47" y="209"/>
                  </a:lnTo>
                  <a:lnTo>
                    <a:pt x="49" y="208"/>
                  </a:lnTo>
                  <a:lnTo>
                    <a:pt x="51" y="207"/>
                  </a:lnTo>
                  <a:lnTo>
                    <a:pt x="54" y="204"/>
                  </a:lnTo>
                  <a:lnTo>
                    <a:pt x="54" y="201"/>
                  </a:lnTo>
                  <a:lnTo>
                    <a:pt x="54" y="0"/>
                  </a:lnTo>
                  <a:lnTo>
                    <a:pt x="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rgbClr val="9F624F"/>
                </a:solidFill>
              </a:endParaRPr>
            </a:p>
          </p:txBody>
        </p:sp>
        <p:sp>
          <p:nvSpPr>
            <p:cNvPr id="99" name="任意多边形: 形状 98"/>
            <p:cNvSpPr>
              <a:spLocks/>
            </p:cNvSpPr>
            <p:nvPr/>
          </p:nvSpPr>
          <p:spPr bwMode="auto">
            <a:xfrm>
              <a:off x="6551613" y="3689351"/>
              <a:ext cx="85725" cy="506413"/>
            </a:xfrm>
            <a:custGeom>
              <a:avLst/>
              <a:gdLst>
                <a:gd name="T0" fmla="*/ 47 w 54"/>
                <a:gd name="T1" fmla="*/ 0 h 319"/>
                <a:gd name="T2" fmla="*/ 15 w 54"/>
                <a:gd name="T3" fmla="*/ 0 h 319"/>
                <a:gd name="T4" fmla="*/ 35 w 54"/>
                <a:gd name="T5" fmla="*/ 22 h 319"/>
                <a:gd name="T6" fmla="*/ 35 w 54"/>
                <a:gd name="T7" fmla="*/ 22 h 319"/>
                <a:gd name="T8" fmla="*/ 39 w 54"/>
                <a:gd name="T9" fmla="*/ 25 h 319"/>
                <a:gd name="T10" fmla="*/ 40 w 54"/>
                <a:gd name="T11" fmla="*/ 29 h 319"/>
                <a:gd name="T12" fmla="*/ 41 w 54"/>
                <a:gd name="T13" fmla="*/ 33 h 319"/>
                <a:gd name="T14" fmla="*/ 42 w 54"/>
                <a:gd name="T15" fmla="*/ 38 h 319"/>
                <a:gd name="T16" fmla="*/ 41 w 54"/>
                <a:gd name="T17" fmla="*/ 42 h 319"/>
                <a:gd name="T18" fmla="*/ 40 w 54"/>
                <a:gd name="T19" fmla="*/ 46 h 319"/>
                <a:gd name="T20" fmla="*/ 39 w 54"/>
                <a:gd name="T21" fmla="*/ 50 h 319"/>
                <a:gd name="T22" fmla="*/ 35 w 54"/>
                <a:gd name="T23" fmla="*/ 54 h 319"/>
                <a:gd name="T24" fmla="*/ 0 w 54"/>
                <a:gd name="T25" fmla="*/ 89 h 319"/>
                <a:gd name="T26" fmla="*/ 0 w 54"/>
                <a:gd name="T27" fmla="*/ 311 h 319"/>
                <a:gd name="T28" fmla="*/ 0 w 54"/>
                <a:gd name="T29" fmla="*/ 311 h 319"/>
                <a:gd name="T30" fmla="*/ 0 w 54"/>
                <a:gd name="T31" fmla="*/ 314 h 319"/>
                <a:gd name="T32" fmla="*/ 2 w 54"/>
                <a:gd name="T33" fmla="*/ 317 h 319"/>
                <a:gd name="T34" fmla="*/ 5 w 54"/>
                <a:gd name="T35" fmla="*/ 318 h 319"/>
                <a:gd name="T36" fmla="*/ 8 w 54"/>
                <a:gd name="T37" fmla="*/ 319 h 319"/>
                <a:gd name="T38" fmla="*/ 47 w 54"/>
                <a:gd name="T39" fmla="*/ 319 h 319"/>
                <a:gd name="T40" fmla="*/ 47 w 54"/>
                <a:gd name="T41" fmla="*/ 319 h 319"/>
                <a:gd name="T42" fmla="*/ 49 w 54"/>
                <a:gd name="T43" fmla="*/ 318 h 319"/>
                <a:gd name="T44" fmla="*/ 51 w 54"/>
                <a:gd name="T45" fmla="*/ 317 h 319"/>
                <a:gd name="T46" fmla="*/ 54 w 54"/>
                <a:gd name="T47" fmla="*/ 314 h 319"/>
                <a:gd name="T48" fmla="*/ 54 w 54"/>
                <a:gd name="T49" fmla="*/ 311 h 319"/>
                <a:gd name="T50" fmla="*/ 54 w 54"/>
                <a:gd name="T51" fmla="*/ 8 h 319"/>
                <a:gd name="T52" fmla="*/ 54 w 54"/>
                <a:gd name="T53" fmla="*/ 8 h 319"/>
                <a:gd name="T54" fmla="*/ 54 w 54"/>
                <a:gd name="T55" fmla="*/ 5 h 319"/>
                <a:gd name="T56" fmla="*/ 51 w 54"/>
                <a:gd name="T57" fmla="*/ 3 h 319"/>
                <a:gd name="T58" fmla="*/ 49 w 54"/>
                <a:gd name="T59" fmla="*/ 1 h 319"/>
                <a:gd name="T60" fmla="*/ 47 w 54"/>
                <a:gd name="T61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4" h="319">
                  <a:moveTo>
                    <a:pt x="47" y="0"/>
                  </a:moveTo>
                  <a:lnTo>
                    <a:pt x="15" y="0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9" y="25"/>
                  </a:lnTo>
                  <a:lnTo>
                    <a:pt x="40" y="29"/>
                  </a:lnTo>
                  <a:lnTo>
                    <a:pt x="41" y="33"/>
                  </a:lnTo>
                  <a:lnTo>
                    <a:pt x="42" y="38"/>
                  </a:lnTo>
                  <a:lnTo>
                    <a:pt x="41" y="42"/>
                  </a:lnTo>
                  <a:lnTo>
                    <a:pt x="40" y="46"/>
                  </a:lnTo>
                  <a:lnTo>
                    <a:pt x="39" y="50"/>
                  </a:lnTo>
                  <a:lnTo>
                    <a:pt x="35" y="54"/>
                  </a:lnTo>
                  <a:lnTo>
                    <a:pt x="0" y="89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314"/>
                  </a:lnTo>
                  <a:lnTo>
                    <a:pt x="2" y="317"/>
                  </a:lnTo>
                  <a:lnTo>
                    <a:pt x="5" y="318"/>
                  </a:lnTo>
                  <a:lnTo>
                    <a:pt x="8" y="319"/>
                  </a:lnTo>
                  <a:lnTo>
                    <a:pt x="47" y="319"/>
                  </a:lnTo>
                  <a:lnTo>
                    <a:pt x="47" y="319"/>
                  </a:lnTo>
                  <a:lnTo>
                    <a:pt x="49" y="318"/>
                  </a:lnTo>
                  <a:lnTo>
                    <a:pt x="51" y="317"/>
                  </a:lnTo>
                  <a:lnTo>
                    <a:pt x="54" y="314"/>
                  </a:lnTo>
                  <a:lnTo>
                    <a:pt x="54" y="311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54" y="5"/>
                  </a:lnTo>
                  <a:lnTo>
                    <a:pt x="51" y="3"/>
                  </a:lnTo>
                  <a:lnTo>
                    <a:pt x="49" y="1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rgbClr val="9F624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21493" y="1272703"/>
            <a:ext cx="3512980" cy="2801006"/>
            <a:chOff x="521493" y="1272703"/>
            <a:chExt cx="3512980" cy="2801006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2381608" y="2739314"/>
              <a:ext cx="1652865" cy="0"/>
            </a:xfrm>
            <a:prstGeom prst="line">
              <a:avLst/>
            </a:prstGeom>
            <a:ln w="12700" cap="flat" cmpd="sng" algn="ctr">
              <a:solidFill>
                <a:schemeClr val="accent1">
                  <a:lumMod val="100000"/>
                </a:schemeClr>
              </a:solidFill>
              <a:prstDash val="solid"/>
              <a:miter lim="800000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六边形 4"/>
            <p:cNvSpPr/>
            <p:nvPr/>
          </p:nvSpPr>
          <p:spPr>
            <a:xfrm rot="3600000">
              <a:off x="1920904" y="2142966"/>
              <a:ext cx="298234" cy="239292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六边形 5"/>
            <p:cNvSpPr/>
            <p:nvPr/>
          </p:nvSpPr>
          <p:spPr>
            <a:xfrm>
              <a:off x="2266463" y="2172510"/>
              <a:ext cx="277720" cy="25696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2080004" y="1789034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六边形 7"/>
            <p:cNvSpPr/>
            <p:nvPr/>
          </p:nvSpPr>
          <p:spPr>
            <a:xfrm>
              <a:off x="2013570" y="3162742"/>
              <a:ext cx="277720" cy="25696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/>
            <p:nvPr/>
          </p:nvSpPr>
          <p:spPr>
            <a:xfrm>
              <a:off x="2080004" y="3156380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六边形 9"/>
            <p:cNvSpPr/>
            <p:nvPr/>
          </p:nvSpPr>
          <p:spPr>
            <a:xfrm>
              <a:off x="1684141" y="2682542"/>
              <a:ext cx="277720" cy="25696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/>
            <p:cNvSpPr/>
            <p:nvPr/>
          </p:nvSpPr>
          <p:spPr>
            <a:xfrm>
              <a:off x="1524222" y="2811701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/>
            <p:cNvSpPr/>
            <p:nvPr/>
          </p:nvSpPr>
          <p:spPr>
            <a:xfrm>
              <a:off x="1524222" y="2132943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2080004" y="2459117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矩形 13"/>
            <p:cNvSpPr/>
            <p:nvPr/>
          </p:nvSpPr>
          <p:spPr>
            <a:xfrm>
              <a:off x="2862487" y="2498539"/>
              <a:ext cx="1056090" cy="253915"/>
            </a:xfrm>
            <a:prstGeom prst="rect">
              <a:avLst/>
            </a:prstGeom>
          </p:spPr>
          <p:txBody>
            <a:bodyPr wrap="none">
              <a:normAutofit fontScale="70000" lnSpcReduction="20000"/>
            </a:bodyPr>
            <a:lstStyle/>
            <a:p>
              <a:pPr>
                <a:lnSpc>
                  <a:spcPct val="110000"/>
                </a:lnSpc>
                <a:buClr>
                  <a:srgbClr val="E24848"/>
                </a:buClr>
                <a:defRPr/>
              </a:pPr>
              <a:r>
                <a:rPr lang="zh-CN" altLang="en-US" sz="1600" b="1" noProof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417688" y="1272703"/>
              <a:ext cx="1154651" cy="360098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algn="r"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此部分内容作为文字排版（建议使用主题字体）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526459" y="2232146"/>
              <a:ext cx="1031201" cy="360098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algn="r"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此部分内容作为文字</a:t>
              </a:r>
              <a:br>
                <a:rPr lang="zh-CN" altLang="en-US" sz="1050" noProof="1">
                  <a:solidFill>
                    <a:sysClr val="windowText" lastClr="000000"/>
                  </a:solidFill>
                </a:rPr>
              </a:br>
              <a:r>
                <a:rPr lang="zh-CN" altLang="en-US" sz="1050" noProof="1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521493" y="2932365"/>
              <a:ext cx="1031201" cy="360098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algn="r"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此部分内容作为文字</a:t>
              </a:r>
              <a:br>
                <a:rPr lang="zh-CN" altLang="en-US" sz="1050" noProof="1">
                  <a:solidFill>
                    <a:sysClr val="windowText" lastClr="000000"/>
                  </a:solidFill>
                </a:rPr>
              </a:br>
              <a:r>
                <a:rPr lang="zh-CN" altLang="en-US" sz="1050" noProof="1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436245" y="3713611"/>
              <a:ext cx="1154651" cy="360098"/>
            </a:xfrm>
            <a:prstGeom prst="rect">
              <a:avLst/>
            </a:prstGeom>
          </p:spPr>
          <p:txBody>
            <a:bodyPr wrap="square">
              <a:normAutofit fontScale="55000" lnSpcReduction="20000"/>
            </a:bodyPr>
            <a:lstStyle/>
            <a:p>
              <a:pPr algn="r"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此部分内容作为文字排版</a:t>
              </a:r>
              <a:br>
                <a:rPr lang="zh-CN" altLang="en-US" sz="1050" noProof="1">
                  <a:solidFill>
                    <a:sysClr val="windowText" lastClr="000000"/>
                  </a:solidFill>
                </a:rPr>
              </a:br>
              <a:r>
                <a:rPr lang="zh-CN" altLang="en-US" sz="1050" noProof="1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2636001" y="2071306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1</a:t>
              </a:r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1485022" y="2040483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2</a:t>
              </a:r>
              <a:endParaRPr lang="en-US" sz="1600" kern="1200" dirty="0">
                <a:latin typeface="Impact" panose="020B0806030902050204" pitchFamily="34" charset="0"/>
              </a:endParaRPr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1480595" y="3279719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3</a:t>
              </a:r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2669301" y="2650034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5</a:t>
              </a:r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2636001" y="3436577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4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2874819" y="2749749"/>
              <a:ext cx="1031201" cy="373948"/>
            </a:xfrm>
            <a:prstGeom prst="rect">
              <a:avLst/>
            </a:prstGeom>
          </p:spPr>
          <p:txBody>
            <a:bodyPr wrap="square">
              <a:normAutofit fontScale="62500" lnSpcReduction="20000"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</a:rPr>
                <a:t>此部分内容作为文字</a:t>
              </a:r>
              <a:br>
                <a:rPr lang="zh-CN" altLang="en-US" sz="1100" noProof="1">
                  <a:solidFill>
                    <a:sysClr val="windowText" lastClr="000000"/>
                  </a:solidFill>
                </a:rPr>
              </a:br>
              <a:r>
                <a:rPr lang="zh-CN" altLang="en-US" sz="1100" noProof="1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1747802" y="3005597"/>
              <a:ext cx="202913" cy="184780"/>
              <a:chOff x="587375" y="665164"/>
              <a:chExt cx="198438" cy="168275"/>
            </a:xfrm>
            <a:solidFill>
              <a:schemeClr val="bg1"/>
            </a:solidFill>
          </p:grpSpPr>
          <p:sp>
            <p:nvSpPr>
              <p:cNvPr id="89" name="任意多边形: 形状 88"/>
              <p:cNvSpPr>
                <a:spLocks/>
              </p:cNvSpPr>
              <p:nvPr/>
            </p:nvSpPr>
            <p:spPr bwMode="auto">
              <a:xfrm>
                <a:off x="650875" y="762001"/>
                <a:ext cx="36513" cy="36513"/>
              </a:xfrm>
              <a:custGeom>
                <a:avLst/>
                <a:gdLst>
                  <a:gd name="T0" fmla="*/ 68 w 68"/>
                  <a:gd name="T1" fmla="*/ 38 h 70"/>
                  <a:gd name="T2" fmla="*/ 30 w 68"/>
                  <a:gd name="T3" fmla="*/ 0 h 70"/>
                  <a:gd name="T4" fmla="*/ 30 w 68"/>
                  <a:gd name="T5" fmla="*/ 0 h 70"/>
                  <a:gd name="T6" fmla="*/ 0 w 68"/>
                  <a:gd name="T7" fmla="*/ 70 h 70"/>
                  <a:gd name="T8" fmla="*/ 68 w 68"/>
                  <a:gd name="T9" fmla="*/ 3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70">
                    <a:moveTo>
                      <a:pt x="68" y="38"/>
                    </a:moveTo>
                    <a:lnTo>
                      <a:pt x="30" y="0"/>
                    </a:lnTo>
                    <a:lnTo>
                      <a:pt x="30" y="0"/>
                    </a:lnTo>
                    <a:lnTo>
                      <a:pt x="0" y="70"/>
                    </a:lnTo>
                    <a:lnTo>
                      <a:pt x="68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任意多边形: 形状 89"/>
              <p:cNvSpPr>
                <a:spLocks/>
              </p:cNvSpPr>
              <p:nvPr/>
            </p:nvSpPr>
            <p:spPr bwMode="auto">
              <a:xfrm>
                <a:off x="687388" y="781051"/>
                <a:ext cx="1588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任意多边形: 形状 90"/>
              <p:cNvSpPr>
                <a:spLocks/>
              </p:cNvSpPr>
              <p:nvPr/>
            </p:nvSpPr>
            <p:spPr bwMode="auto">
              <a:xfrm>
                <a:off x="671513" y="673101"/>
                <a:ext cx="92075" cy="92075"/>
              </a:xfrm>
              <a:custGeom>
                <a:avLst/>
                <a:gdLst>
                  <a:gd name="T0" fmla="*/ 158 w 174"/>
                  <a:gd name="T1" fmla="*/ 0 h 173"/>
                  <a:gd name="T2" fmla="*/ 0 w 174"/>
                  <a:gd name="T3" fmla="*/ 158 h 173"/>
                  <a:gd name="T4" fmla="*/ 16 w 174"/>
                  <a:gd name="T5" fmla="*/ 173 h 173"/>
                  <a:gd name="T6" fmla="*/ 174 w 174"/>
                  <a:gd name="T7" fmla="*/ 16 h 173"/>
                  <a:gd name="T8" fmla="*/ 158 w 174"/>
                  <a:gd name="T9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173">
                    <a:moveTo>
                      <a:pt x="158" y="0"/>
                    </a:moveTo>
                    <a:lnTo>
                      <a:pt x="0" y="158"/>
                    </a:lnTo>
                    <a:lnTo>
                      <a:pt x="16" y="173"/>
                    </a:lnTo>
                    <a:lnTo>
                      <a:pt x="174" y="16"/>
                    </a:lnTo>
                    <a:lnTo>
                      <a:pt x="1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任意多边形: 形状 91"/>
              <p:cNvSpPr>
                <a:spLocks/>
              </p:cNvSpPr>
              <p:nvPr/>
            </p:nvSpPr>
            <p:spPr bwMode="auto">
              <a:xfrm>
                <a:off x="685800" y="685801"/>
                <a:ext cx="92075" cy="92075"/>
              </a:xfrm>
              <a:custGeom>
                <a:avLst/>
                <a:gdLst>
                  <a:gd name="T0" fmla="*/ 0 w 174"/>
                  <a:gd name="T1" fmla="*/ 156 h 172"/>
                  <a:gd name="T2" fmla="*/ 16 w 174"/>
                  <a:gd name="T3" fmla="*/ 172 h 172"/>
                  <a:gd name="T4" fmla="*/ 174 w 174"/>
                  <a:gd name="T5" fmla="*/ 15 h 172"/>
                  <a:gd name="T6" fmla="*/ 158 w 174"/>
                  <a:gd name="T7" fmla="*/ 0 h 172"/>
                  <a:gd name="T8" fmla="*/ 0 w 174"/>
                  <a:gd name="T9" fmla="*/ 15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172">
                    <a:moveTo>
                      <a:pt x="0" y="156"/>
                    </a:moveTo>
                    <a:lnTo>
                      <a:pt x="16" y="172"/>
                    </a:lnTo>
                    <a:lnTo>
                      <a:pt x="174" y="15"/>
                    </a:lnTo>
                    <a:lnTo>
                      <a:pt x="158" y="0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任意多边形: 形状 92"/>
              <p:cNvSpPr>
                <a:spLocks/>
              </p:cNvSpPr>
              <p:nvPr/>
            </p:nvSpPr>
            <p:spPr bwMode="auto">
              <a:xfrm>
                <a:off x="762000" y="665164"/>
                <a:ext cx="23813" cy="23813"/>
              </a:xfrm>
              <a:custGeom>
                <a:avLst/>
                <a:gdLst>
                  <a:gd name="T0" fmla="*/ 36 w 45"/>
                  <a:gd name="T1" fmla="*/ 8 h 44"/>
                  <a:gd name="T2" fmla="*/ 36 w 45"/>
                  <a:gd name="T3" fmla="*/ 8 h 44"/>
                  <a:gd name="T4" fmla="*/ 29 w 45"/>
                  <a:gd name="T5" fmla="*/ 3 h 44"/>
                  <a:gd name="T6" fmla="*/ 23 w 45"/>
                  <a:gd name="T7" fmla="*/ 2 h 44"/>
                  <a:gd name="T8" fmla="*/ 17 w 45"/>
                  <a:gd name="T9" fmla="*/ 0 h 44"/>
                  <a:gd name="T10" fmla="*/ 11 w 45"/>
                  <a:gd name="T11" fmla="*/ 2 h 44"/>
                  <a:gd name="T12" fmla="*/ 4 w 45"/>
                  <a:gd name="T13" fmla="*/ 5 h 44"/>
                  <a:gd name="T14" fmla="*/ 0 w 45"/>
                  <a:gd name="T15" fmla="*/ 6 h 44"/>
                  <a:gd name="T16" fmla="*/ 39 w 45"/>
                  <a:gd name="T17" fmla="*/ 44 h 44"/>
                  <a:gd name="T18" fmla="*/ 39 w 45"/>
                  <a:gd name="T19" fmla="*/ 44 h 44"/>
                  <a:gd name="T20" fmla="*/ 40 w 45"/>
                  <a:gd name="T21" fmla="*/ 41 h 44"/>
                  <a:gd name="T22" fmla="*/ 43 w 45"/>
                  <a:gd name="T23" fmla="*/ 34 h 44"/>
                  <a:gd name="T24" fmla="*/ 45 w 45"/>
                  <a:gd name="T25" fmla="*/ 28 h 44"/>
                  <a:gd name="T26" fmla="*/ 43 w 45"/>
                  <a:gd name="T27" fmla="*/ 22 h 44"/>
                  <a:gd name="T28" fmla="*/ 40 w 45"/>
                  <a:gd name="T29" fmla="*/ 15 h 44"/>
                  <a:gd name="T30" fmla="*/ 36 w 45"/>
                  <a:gd name="T31" fmla="*/ 8 h 44"/>
                  <a:gd name="T32" fmla="*/ 36 w 45"/>
                  <a:gd name="T33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5" h="44">
                    <a:moveTo>
                      <a:pt x="36" y="8"/>
                    </a:moveTo>
                    <a:lnTo>
                      <a:pt x="36" y="8"/>
                    </a:lnTo>
                    <a:lnTo>
                      <a:pt x="29" y="3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1" y="2"/>
                    </a:lnTo>
                    <a:lnTo>
                      <a:pt x="4" y="5"/>
                    </a:lnTo>
                    <a:lnTo>
                      <a:pt x="0" y="6"/>
                    </a:lnTo>
                    <a:lnTo>
                      <a:pt x="39" y="44"/>
                    </a:lnTo>
                    <a:lnTo>
                      <a:pt x="39" y="44"/>
                    </a:lnTo>
                    <a:lnTo>
                      <a:pt x="40" y="41"/>
                    </a:lnTo>
                    <a:lnTo>
                      <a:pt x="43" y="34"/>
                    </a:lnTo>
                    <a:lnTo>
                      <a:pt x="45" y="28"/>
                    </a:lnTo>
                    <a:lnTo>
                      <a:pt x="43" y="22"/>
                    </a:lnTo>
                    <a:lnTo>
                      <a:pt x="40" y="15"/>
                    </a:lnTo>
                    <a:lnTo>
                      <a:pt x="36" y="8"/>
                    </a:lnTo>
                    <a:lnTo>
                      <a:pt x="36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任意多边形: 形状 93"/>
              <p:cNvSpPr>
                <a:spLocks/>
              </p:cNvSpPr>
              <p:nvPr/>
            </p:nvSpPr>
            <p:spPr bwMode="auto">
              <a:xfrm>
                <a:off x="587375" y="665164"/>
                <a:ext cx="169863" cy="168275"/>
              </a:xfrm>
              <a:custGeom>
                <a:avLst/>
                <a:gdLst>
                  <a:gd name="T0" fmla="*/ 281 w 320"/>
                  <a:gd name="T1" fmla="*/ 282 h 319"/>
                  <a:gd name="T2" fmla="*/ 39 w 320"/>
                  <a:gd name="T3" fmla="*/ 282 h 319"/>
                  <a:gd name="T4" fmla="*/ 39 w 320"/>
                  <a:gd name="T5" fmla="*/ 39 h 319"/>
                  <a:gd name="T6" fmla="*/ 266 w 320"/>
                  <a:gd name="T7" fmla="*/ 39 h 319"/>
                  <a:gd name="T8" fmla="*/ 307 w 320"/>
                  <a:gd name="T9" fmla="*/ 0 h 319"/>
                  <a:gd name="T10" fmla="*/ 0 w 320"/>
                  <a:gd name="T11" fmla="*/ 0 h 319"/>
                  <a:gd name="T12" fmla="*/ 0 w 320"/>
                  <a:gd name="T13" fmla="*/ 319 h 319"/>
                  <a:gd name="T14" fmla="*/ 320 w 320"/>
                  <a:gd name="T15" fmla="*/ 319 h 319"/>
                  <a:gd name="T16" fmla="*/ 320 w 320"/>
                  <a:gd name="T17" fmla="*/ 119 h 319"/>
                  <a:gd name="T18" fmla="*/ 281 w 320"/>
                  <a:gd name="T19" fmla="*/ 158 h 319"/>
                  <a:gd name="T20" fmla="*/ 281 w 320"/>
                  <a:gd name="T21" fmla="*/ 282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0" h="319">
                    <a:moveTo>
                      <a:pt x="281" y="282"/>
                    </a:moveTo>
                    <a:lnTo>
                      <a:pt x="39" y="282"/>
                    </a:lnTo>
                    <a:lnTo>
                      <a:pt x="39" y="39"/>
                    </a:lnTo>
                    <a:lnTo>
                      <a:pt x="266" y="39"/>
                    </a:lnTo>
                    <a:lnTo>
                      <a:pt x="307" y="0"/>
                    </a:lnTo>
                    <a:lnTo>
                      <a:pt x="0" y="0"/>
                    </a:lnTo>
                    <a:lnTo>
                      <a:pt x="0" y="319"/>
                    </a:lnTo>
                    <a:lnTo>
                      <a:pt x="320" y="319"/>
                    </a:lnTo>
                    <a:lnTo>
                      <a:pt x="320" y="119"/>
                    </a:lnTo>
                    <a:lnTo>
                      <a:pt x="281" y="158"/>
                    </a:lnTo>
                    <a:lnTo>
                      <a:pt x="281" y="2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2291279" y="1938284"/>
              <a:ext cx="183431" cy="188268"/>
              <a:chOff x="1465263" y="660401"/>
              <a:chExt cx="179388" cy="171451"/>
            </a:xfrm>
            <a:solidFill>
              <a:schemeClr val="bg1"/>
            </a:solidFill>
          </p:grpSpPr>
          <p:sp>
            <p:nvSpPr>
              <p:cNvPr id="75" name="矩形 74"/>
              <p:cNvSpPr>
                <a:spLocks/>
              </p:cNvSpPr>
              <p:nvPr/>
            </p:nvSpPr>
            <p:spPr bwMode="auto">
              <a:xfrm>
                <a:off x="1528763" y="728664"/>
                <a:ext cx="20638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矩形 75"/>
              <p:cNvSpPr>
                <a:spLocks/>
              </p:cNvSpPr>
              <p:nvPr/>
            </p:nvSpPr>
            <p:spPr bwMode="auto">
              <a:xfrm>
                <a:off x="1560513" y="728664"/>
                <a:ext cx="19050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矩形 76"/>
              <p:cNvSpPr>
                <a:spLocks/>
              </p:cNvSpPr>
              <p:nvPr/>
            </p:nvSpPr>
            <p:spPr bwMode="auto">
              <a:xfrm>
                <a:off x="1592263" y="728664"/>
                <a:ext cx="19050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矩形 77"/>
              <p:cNvSpPr>
                <a:spLocks/>
              </p:cNvSpPr>
              <p:nvPr/>
            </p:nvSpPr>
            <p:spPr bwMode="auto">
              <a:xfrm>
                <a:off x="1528763" y="757239"/>
                <a:ext cx="20638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矩形 78"/>
              <p:cNvSpPr>
                <a:spLocks/>
              </p:cNvSpPr>
              <p:nvPr/>
            </p:nvSpPr>
            <p:spPr bwMode="auto">
              <a:xfrm>
                <a:off x="1560513" y="757239"/>
                <a:ext cx="19050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矩形 79"/>
              <p:cNvSpPr>
                <a:spLocks/>
              </p:cNvSpPr>
              <p:nvPr/>
            </p:nvSpPr>
            <p:spPr bwMode="auto">
              <a:xfrm>
                <a:off x="1592263" y="757239"/>
                <a:ext cx="19050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矩形 80"/>
              <p:cNvSpPr>
                <a:spLocks/>
              </p:cNvSpPr>
              <p:nvPr/>
            </p:nvSpPr>
            <p:spPr bwMode="auto">
              <a:xfrm>
                <a:off x="1528763" y="785814"/>
                <a:ext cx="20638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矩形 81"/>
              <p:cNvSpPr>
                <a:spLocks/>
              </p:cNvSpPr>
              <p:nvPr/>
            </p:nvSpPr>
            <p:spPr bwMode="auto">
              <a:xfrm>
                <a:off x="1497013" y="757239"/>
                <a:ext cx="20638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矩形 82"/>
              <p:cNvSpPr>
                <a:spLocks/>
              </p:cNvSpPr>
              <p:nvPr/>
            </p:nvSpPr>
            <p:spPr bwMode="auto">
              <a:xfrm>
                <a:off x="1497013" y="785814"/>
                <a:ext cx="20638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矩形 83"/>
              <p:cNvSpPr>
                <a:spLocks/>
              </p:cNvSpPr>
              <p:nvPr/>
            </p:nvSpPr>
            <p:spPr bwMode="auto">
              <a:xfrm>
                <a:off x="1560513" y="785814"/>
                <a:ext cx="19050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矩形 84"/>
              <p:cNvSpPr>
                <a:spLocks/>
              </p:cNvSpPr>
              <p:nvPr/>
            </p:nvSpPr>
            <p:spPr bwMode="auto">
              <a:xfrm>
                <a:off x="1592263" y="785814"/>
                <a:ext cx="19050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任意多边形: 形状 85"/>
              <p:cNvSpPr>
                <a:spLocks/>
              </p:cNvSpPr>
              <p:nvPr/>
            </p:nvSpPr>
            <p:spPr bwMode="auto">
              <a:xfrm>
                <a:off x="1465263" y="671514"/>
                <a:ext cx="179388" cy="160338"/>
              </a:xfrm>
              <a:custGeom>
                <a:avLst/>
                <a:gdLst>
                  <a:gd name="T0" fmla="*/ 335 w 337"/>
                  <a:gd name="T1" fmla="*/ 0 h 301"/>
                  <a:gd name="T2" fmla="*/ 289 w 337"/>
                  <a:gd name="T3" fmla="*/ 0 h 301"/>
                  <a:gd name="T4" fmla="*/ 289 w 337"/>
                  <a:gd name="T5" fmla="*/ 31 h 301"/>
                  <a:gd name="T6" fmla="*/ 242 w 337"/>
                  <a:gd name="T7" fmla="*/ 31 h 301"/>
                  <a:gd name="T8" fmla="*/ 242 w 337"/>
                  <a:gd name="T9" fmla="*/ 0 h 301"/>
                  <a:gd name="T10" fmla="*/ 98 w 337"/>
                  <a:gd name="T11" fmla="*/ 0 h 301"/>
                  <a:gd name="T12" fmla="*/ 98 w 337"/>
                  <a:gd name="T13" fmla="*/ 31 h 301"/>
                  <a:gd name="T14" fmla="*/ 53 w 337"/>
                  <a:gd name="T15" fmla="*/ 31 h 301"/>
                  <a:gd name="T16" fmla="*/ 53 w 337"/>
                  <a:gd name="T17" fmla="*/ 0 h 301"/>
                  <a:gd name="T18" fmla="*/ 0 w 337"/>
                  <a:gd name="T19" fmla="*/ 0 h 301"/>
                  <a:gd name="T20" fmla="*/ 0 w 337"/>
                  <a:gd name="T21" fmla="*/ 301 h 301"/>
                  <a:gd name="T22" fmla="*/ 23 w 337"/>
                  <a:gd name="T23" fmla="*/ 301 h 301"/>
                  <a:gd name="T24" fmla="*/ 312 w 337"/>
                  <a:gd name="T25" fmla="*/ 301 h 301"/>
                  <a:gd name="T26" fmla="*/ 337 w 337"/>
                  <a:gd name="T27" fmla="*/ 301 h 301"/>
                  <a:gd name="T28" fmla="*/ 335 w 337"/>
                  <a:gd name="T29" fmla="*/ 0 h 301"/>
                  <a:gd name="T30" fmla="*/ 312 w 337"/>
                  <a:gd name="T31" fmla="*/ 278 h 301"/>
                  <a:gd name="T32" fmla="*/ 23 w 337"/>
                  <a:gd name="T33" fmla="*/ 278 h 301"/>
                  <a:gd name="T34" fmla="*/ 23 w 337"/>
                  <a:gd name="T35" fmla="*/ 85 h 301"/>
                  <a:gd name="T36" fmla="*/ 312 w 337"/>
                  <a:gd name="T37" fmla="*/ 85 h 301"/>
                  <a:gd name="T38" fmla="*/ 312 w 337"/>
                  <a:gd name="T39" fmla="*/ 278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7" h="301">
                    <a:moveTo>
                      <a:pt x="335" y="0"/>
                    </a:moveTo>
                    <a:lnTo>
                      <a:pt x="289" y="0"/>
                    </a:lnTo>
                    <a:lnTo>
                      <a:pt x="289" y="31"/>
                    </a:lnTo>
                    <a:lnTo>
                      <a:pt x="242" y="31"/>
                    </a:lnTo>
                    <a:lnTo>
                      <a:pt x="242" y="0"/>
                    </a:lnTo>
                    <a:lnTo>
                      <a:pt x="98" y="0"/>
                    </a:lnTo>
                    <a:lnTo>
                      <a:pt x="98" y="31"/>
                    </a:lnTo>
                    <a:lnTo>
                      <a:pt x="53" y="31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301"/>
                    </a:lnTo>
                    <a:lnTo>
                      <a:pt x="23" y="301"/>
                    </a:lnTo>
                    <a:lnTo>
                      <a:pt x="312" y="301"/>
                    </a:lnTo>
                    <a:lnTo>
                      <a:pt x="337" y="301"/>
                    </a:lnTo>
                    <a:lnTo>
                      <a:pt x="335" y="0"/>
                    </a:lnTo>
                    <a:close/>
                    <a:moveTo>
                      <a:pt x="312" y="278"/>
                    </a:moveTo>
                    <a:lnTo>
                      <a:pt x="23" y="278"/>
                    </a:lnTo>
                    <a:lnTo>
                      <a:pt x="23" y="85"/>
                    </a:lnTo>
                    <a:lnTo>
                      <a:pt x="312" y="85"/>
                    </a:lnTo>
                    <a:lnTo>
                      <a:pt x="312" y="2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矩形 86"/>
              <p:cNvSpPr>
                <a:spLocks/>
              </p:cNvSpPr>
              <p:nvPr/>
            </p:nvSpPr>
            <p:spPr bwMode="auto">
              <a:xfrm>
                <a:off x="1498600" y="660401"/>
                <a:ext cx="158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矩形 87"/>
              <p:cNvSpPr>
                <a:spLocks/>
              </p:cNvSpPr>
              <p:nvPr/>
            </p:nvSpPr>
            <p:spPr bwMode="auto">
              <a:xfrm>
                <a:off x="1598613" y="660401"/>
                <a:ext cx="158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2273864" y="2650034"/>
              <a:ext cx="227261" cy="174320"/>
              <a:chOff x="869950" y="989014"/>
              <a:chExt cx="222250" cy="158750"/>
            </a:xfrm>
            <a:solidFill>
              <a:schemeClr val="bg1"/>
            </a:solidFill>
          </p:grpSpPr>
          <p:sp>
            <p:nvSpPr>
              <p:cNvPr id="72" name="任意多边形: 形状 71"/>
              <p:cNvSpPr>
                <a:spLocks/>
              </p:cNvSpPr>
              <p:nvPr/>
            </p:nvSpPr>
            <p:spPr bwMode="auto">
              <a:xfrm>
                <a:off x="869950" y="989014"/>
                <a:ext cx="190500" cy="77788"/>
              </a:xfrm>
              <a:custGeom>
                <a:avLst/>
                <a:gdLst>
                  <a:gd name="T0" fmla="*/ 359 w 359"/>
                  <a:gd name="T1" fmla="*/ 18 h 148"/>
                  <a:gd name="T2" fmla="*/ 359 w 359"/>
                  <a:gd name="T3" fmla="*/ 0 h 148"/>
                  <a:gd name="T4" fmla="*/ 0 w 359"/>
                  <a:gd name="T5" fmla="*/ 0 h 148"/>
                  <a:gd name="T6" fmla="*/ 0 w 359"/>
                  <a:gd name="T7" fmla="*/ 20 h 148"/>
                  <a:gd name="T8" fmla="*/ 180 w 359"/>
                  <a:gd name="T9" fmla="*/ 148 h 148"/>
                  <a:gd name="T10" fmla="*/ 359 w 359"/>
                  <a:gd name="T11" fmla="*/ 1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9" h="148">
                    <a:moveTo>
                      <a:pt x="359" y="18"/>
                    </a:moveTo>
                    <a:lnTo>
                      <a:pt x="359" y="0"/>
                    </a:lnTo>
                    <a:lnTo>
                      <a:pt x="0" y="0"/>
                    </a:lnTo>
                    <a:lnTo>
                      <a:pt x="0" y="20"/>
                    </a:lnTo>
                    <a:lnTo>
                      <a:pt x="180" y="148"/>
                    </a:lnTo>
                    <a:lnTo>
                      <a:pt x="35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任意多边形: 形状 72"/>
              <p:cNvSpPr>
                <a:spLocks/>
              </p:cNvSpPr>
              <p:nvPr/>
            </p:nvSpPr>
            <p:spPr bwMode="auto">
              <a:xfrm>
                <a:off x="869950" y="1014414"/>
                <a:ext cx="222250" cy="133350"/>
              </a:xfrm>
              <a:custGeom>
                <a:avLst/>
                <a:gdLst>
                  <a:gd name="T0" fmla="*/ 359 w 420"/>
                  <a:gd name="T1" fmla="*/ 0 h 253"/>
                  <a:gd name="T2" fmla="*/ 0 w 420"/>
                  <a:gd name="T3" fmla="*/ 0 h 253"/>
                  <a:gd name="T4" fmla="*/ 240 w 420"/>
                  <a:gd name="T5" fmla="*/ 206 h 253"/>
                  <a:gd name="T6" fmla="*/ 247 w 420"/>
                  <a:gd name="T7" fmla="*/ 216 h 253"/>
                  <a:gd name="T8" fmla="*/ 264 w 420"/>
                  <a:gd name="T9" fmla="*/ 234 h 253"/>
                  <a:gd name="T10" fmla="*/ 286 w 420"/>
                  <a:gd name="T11" fmla="*/ 245 h 253"/>
                  <a:gd name="T12" fmla="*/ 309 w 420"/>
                  <a:gd name="T13" fmla="*/ 253 h 253"/>
                  <a:gd name="T14" fmla="*/ 322 w 420"/>
                  <a:gd name="T15" fmla="*/ 253 h 253"/>
                  <a:gd name="T16" fmla="*/ 343 w 420"/>
                  <a:gd name="T17" fmla="*/ 251 h 253"/>
                  <a:gd name="T18" fmla="*/ 360 w 420"/>
                  <a:gd name="T19" fmla="*/ 245 h 253"/>
                  <a:gd name="T20" fmla="*/ 378 w 420"/>
                  <a:gd name="T21" fmla="*/ 237 h 253"/>
                  <a:gd name="T22" fmla="*/ 392 w 420"/>
                  <a:gd name="T23" fmla="*/ 224 h 253"/>
                  <a:gd name="T24" fmla="*/ 404 w 420"/>
                  <a:gd name="T25" fmla="*/ 211 h 253"/>
                  <a:gd name="T26" fmla="*/ 413 w 420"/>
                  <a:gd name="T27" fmla="*/ 193 h 253"/>
                  <a:gd name="T28" fmla="*/ 418 w 420"/>
                  <a:gd name="T29" fmla="*/ 176 h 253"/>
                  <a:gd name="T30" fmla="*/ 420 w 420"/>
                  <a:gd name="T31" fmla="*/ 155 h 253"/>
                  <a:gd name="T32" fmla="*/ 418 w 420"/>
                  <a:gd name="T33" fmla="*/ 141 h 253"/>
                  <a:gd name="T34" fmla="*/ 410 w 420"/>
                  <a:gd name="T35" fmla="*/ 113 h 253"/>
                  <a:gd name="T36" fmla="*/ 394 w 420"/>
                  <a:gd name="T37" fmla="*/ 90 h 253"/>
                  <a:gd name="T38" fmla="*/ 372 w 420"/>
                  <a:gd name="T39" fmla="*/ 71 h 253"/>
                  <a:gd name="T40" fmla="*/ 359 w 420"/>
                  <a:gd name="T41" fmla="*/ 65 h 253"/>
                  <a:gd name="T42" fmla="*/ 322 w 420"/>
                  <a:gd name="T43" fmla="*/ 225 h 253"/>
                  <a:gd name="T44" fmla="*/ 298 w 420"/>
                  <a:gd name="T45" fmla="*/ 219 h 253"/>
                  <a:gd name="T46" fmla="*/ 276 w 420"/>
                  <a:gd name="T47" fmla="*/ 206 h 253"/>
                  <a:gd name="T48" fmla="*/ 266 w 420"/>
                  <a:gd name="T49" fmla="*/ 196 h 253"/>
                  <a:gd name="T50" fmla="*/ 256 w 420"/>
                  <a:gd name="T51" fmla="*/ 170 h 253"/>
                  <a:gd name="T52" fmla="*/ 253 w 420"/>
                  <a:gd name="T53" fmla="*/ 155 h 253"/>
                  <a:gd name="T54" fmla="*/ 259 w 420"/>
                  <a:gd name="T55" fmla="*/ 129 h 253"/>
                  <a:gd name="T56" fmla="*/ 273 w 420"/>
                  <a:gd name="T57" fmla="*/ 106 h 253"/>
                  <a:gd name="T58" fmla="*/ 296 w 420"/>
                  <a:gd name="T59" fmla="*/ 91 h 253"/>
                  <a:gd name="T60" fmla="*/ 322 w 420"/>
                  <a:gd name="T61" fmla="*/ 86 h 253"/>
                  <a:gd name="T62" fmla="*/ 333 w 420"/>
                  <a:gd name="T63" fmla="*/ 87 h 253"/>
                  <a:gd name="T64" fmla="*/ 352 w 420"/>
                  <a:gd name="T65" fmla="*/ 93 h 253"/>
                  <a:gd name="T66" fmla="*/ 359 w 420"/>
                  <a:gd name="T67" fmla="*/ 97 h 253"/>
                  <a:gd name="T68" fmla="*/ 373 w 420"/>
                  <a:gd name="T69" fmla="*/ 107 h 253"/>
                  <a:gd name="T70" fmla="*/ 383 w 420"/>
                  <a:gd name="T71" fmla="*/ 122 h 253"/>
                  <a:gd name="T72" fmla="*/ 389 w 420"/>
                  <a:gd name="T73" fmla="*/ 138 h 253"/>
                  <a:gd name="T74" fmla="*/ 392 w 420"/>
                  <a:gd name="T75" fmla="*/ 155 h 253"/>
                  <a:gd name="T76" fmla="*/ 391 w 420"/>
                  <a:gd name="T77" fmla="*/ 170 h 253"/>
                  <a:gd name="T78" fmla="*/ 381 w 420"/>
                  <a:gd name="T79" fmla="*/ 195 h 253"/>
                  <a:gd name="T80" fmla="*/ 362 w 420"/>
                  <a:gd name="T81" fmla="*/ 214 h 253"/>
                  <a:gd name="T82" fmla="*/ 337 w 420"/>
                  <a:gd name="T83" fmla="*/ 224 h 253"/>
                  <a:gd name="T84" fmla="*/ 322 w 420"/>
                  <a:gd name="T85" fmla="*/ 225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20" h="253">
                    <a:moveTo>
                      <a:pt x="359" y="65"/>
                    </a:moveTo>
                    <a:lnTo>
                      <a:pt x="359" y="0"/>
                    </a:lnTo>
                    <a:lnTo>
                      <a:pt x="180" y="128"/>
                    </a:lnTo>
                    <a:lnTo>
                      <a:pt x="0" y="0"/>
                    </a:lnTo>
                    <a:lnTo>
                      <a:pt x="0" y="206"/>
                    </a:lnTo>
                    <a:lnTo>
                      <a:pt x="240" y="206"/>
                    </a:lnTo>
                    <a:lnTo>
                      <a:pt x="240" y="206"/>
                    </a:lnTo>
                    <a:lnTo>
                      <a:pt x="247" y="216"/>
                    </a:lnTo>
                    <a:lnTo>
                      <a:pt x="256" y="225"/>
                    </a:lnTo>
                    <a:lnTo>
                      <a:pt x="264" y="234"/>
                    </a:lnTo>
                    <a:lnTo>
                      <a:pt x="275" y="240"/>
                    </a:lnTo>
                    <a:lnTo>
                      <a:pt x="286" y="245"/>
                    </a:lnTo>
                    <a:lnTo>
                      <a:pt x="298" y="250"/>
                    </a:lnTo>
                    <a:lnTo>
                      <a:pt x="309" y="253"/>
                    </a:lnTo>
                    <a:lnTo>
                      <a:pt x="322" y="253"/>
                    </a:lnTo>
                    <a:lnTo>
                      <a:pt x="322" y="253"/>
                    </a:lnTo>
                    <a:lnTo>
                      <a:pt x="333" y="253"/>
                    </a:lnTo>
                    <a:lnTo>
                      <a:pt x="343" y="251"/>
                    </a:lnTo>
                    <a:lnTo>
                      <a:pt x="352" y="248"/>
                    </a:lnTo>
                    <a:lnTo>
                      <a:pt x="360" y="245"/>
                    </a:lnTo>
                    <a:lnTo>
                      <a:pt x="369" y="241"/>
                    </a:lnTo>
                    <a:lnTo>
                      <a:pt x="378" y="237"/>
                    </a:lnTo>
                    <a:lnTo>
                      <a:pt x="385" y="231"/>
                    </a:lnTo>
                    <a:lnTo>
                      <a:pt x="392" y="224"/>
                    </a:lnTo>
                    <a:lnTo>
                      <a:pt x="398" y="218"/>
                    </a:lnTo>
                    <a:lnTo>
                      <a:pt x="404" y="211"/>
                    </a:lnTo>
                    <a:lnTo>
                      <a:pt x="408" y="202"/>
                    </a:lnTo>
                    <a:lnTo>
                      <a:pt x="413" y="193"/>
                    </a:lnTo>
                    <a:lnTo>
                      <a:pt x="415" y="184"/>
                    </a:lnTo>
                    <a:lnTo>
                      <a:pt x="418" y="176"/>
                    </a:lnTo>
                    <a:lnTo>
                      <a:pt x="420" y="166"/>
                    </a:lnTo>
                    <a:lnTo>
                      <a:pt x="420" y="155"/>
                    </a:lnTo>
                    <a:lnTo>
                      <a:pt x="420" y="155"/>
                    </a:lnTo>
                    <a:lnTo>
                      <a:pt x="418" y="141"/>
                    </a:lnTo>
                    <a:lnTo>
                      <a:pt x="415" y="126"/>
                    </a:lnTo>
                    <a:lnTo>
                      <a:pt x="410" y="113"/>
                    </a:lnTo>
                    <a:lnTo>
                      <a:pt x="402" y="100"/>
                    </a:lnTo>
                    <a:lnTo>
                      <a:pt x="394" y="90"/>
                    </a:lnTo>
                    <a:lnTo>
                      <a:pt x="383" y="80"/>
                    </a:lnTo>
                    <a:lnTo>
                      <a:pt x="372" y="71"/>
                    </a:lnTo>
                    <a:lnTo>
                      <a:pt x="359" y="65"/>
                    </a:lnTo>
                    <a:lnTo>
                      <a:pt x="359" y="65"/>
                    </a:lnTo>
                    <a:close/>
                    <a:moveTo>
                      <a:pt x="322" y="225"/>
                    </a:moveTo>
                    <a:lnTo>
                      <a:pt x="322" y="225"/>
                    </a:lnTo>
                    <a:lnTo>
                      <a:pt x="309" y="224"/>
                    </a:lnTo>
                    <a:lnTo>
                      <a:pt x="298" y="219"/>
                    </a:lnTo>
                    <a:lnTo>
                      <a:pt x="286" y="214"/>
                    </a:lnTo>
                    <a:lnTo>
                      <a:pt x="276" y="206"/>
                    </a:lnTo>
                    <a:lnTo>
                      <a:pt x="276" y="206"/>
                    </a:lnTo>
                    <a:lnTo>
                      <a:pt x="266" y="196"/>
                    </a:lnTo>
                    <a:lnTo>
                      <a:pt x="260" y="184"/>
                    </a:lnTo>
                    <a:lnTo>
                      <a:pt x="256" y="170"/>
                    </a:lnTo>
                    <a:lnTo>
                      <a:pt x="253" y="155"/>
                    </a:lnTo>
                    <a:lnTo>
                      <a:pt x="253" y="155"/>
                    </a:lnTo>
                    <a:lnTo>
                      <a:pt x="254" y="141"/>
                    </a:lnTo>
                    <a:lnTo>
                      <a:pt x="259" y="129"/>
                    </a:lnTo>
                    <a:lnTo>
                      <a:pt x="266" y="116"/>
                    </a:lnTo>
                    <a:lnTo>
                      <a:pt x="273" y="106"/>
                    </a:lnTo>
                    <a:lnTo>
                      <a:pt x="285" y="99"/>
                    </a:lnTo>
                    <a:lnTo>
                      <a:pt x="296" y="91"/>
                    </a:lnTo>
                    <a:lnTo>
                      <a:pt x="309" y="87"/>
                    </a:lnTo>
                    <a:lnTo>
                      <a:pt x="322" y="86"/>
                    </a:lnTo>
                    <a:lnTo>
                      <a:pt x="322" y="86"/>
                    </a:lnTo>
                    <a:lnTo>
                      <a:pt x="333" y="87"/>
                    </a:lnTo>
                    <a:lnTo>
                      <a:pt x="343" y="89"/>
                    </a:lnTo>
                    <a:lnTo>
                      <a:pt x="352" y="93"/>
                    </a:lnTo>
                    <a:lnTo>
                      <a:pt x="359" y="97"/>
                    </a:lnTo>
                    <a:lnTo>
                      <a:pt x="359" y="97"/>
                    </a:lnTo>
                    <a:lnTo>
                      <a:pt x="366" y="102"/>
                    </a:lnTo>
                    <a:lnTo>
                      <a:pt x="373" y="107"/>
                    </a:lnTo>
                    <a:lnTo>
                      <a:pt x="378" y="115"/>
                    </a:lnTo>
                    <a:lnTo>
                      <a:pt x="383" y="122"/>
                    </a:lnTo>
                    <a:lnTo>
                      <a:pt x="386" y="129"/>
                    </a:lnTo>
                    <a:lnTo>
                      <a:pt x="389" y="138"/>
                    </a:lnTo>
                    <a:lnTo>
                      <a:pt x="392" y="147"/>
                    </a:lnTo>
                    <a:lnTo>
                      <a:pt x="392" y="155"/>
                    </a:lnTo>
                    <a:lnTo>
                      <a:pt x="392" y="155"/>
                    </a:lnTo>
                    <a:lnTo>
                      <a:pt x="391" y="170"/>
                    </a:lnTo>
                    <a:lnTo>
                      <a:pt x="386" y="183"/>
                    </a:lnTo>
                    <a:lnTo>
                      <a:pt x="381" y="195"/>
                    </a:lnTo>
                    <a:lnTo>
                      <a:pt x="372" y="205"/>
                    </a:lnTo>
                    <a:lnTo>
                      <a:pt x="362" y="214"/>
                    </a:lnTo>
                    <a:lnTo>
                      <a:pt x="350" y="219"/>
                    </a:lnTo>
                    <a:lnTo>
                      <a:pt x="337" y="224"/>
                    </a:lnTo>
                    <a:lnTo>
                      <a:pt x="322" y="225"/>
                    </a:lnTo>
                    <a:lnTo>
                      <a:pt x="322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任意多边形: 形状 73"/>
              <p:cNvSpPr>
                <a:spLocks/>
              </p:cNvSpPr>
              <p:nvPr/>
            </p:nvSpPr>
            <p:spPr bwMode="auto">
              <a:xfrm>
                <a:off x="1014413" y="1069976"/>
                <a:ext cx="52388" cy="52388"/>
              </a:xfrm>
              <a:custGeom>
                <a:avLst/>
                <a:gdLst>
                  <a:gd name="T0" fmla="*/ 64 w 97"/>
                  <a:gd name="T1" fmla="*/ 0 h 97"/>
                  <a:gd name="T2" fmla="*/ 35 w 97"/>
                  <a:gd name="T3" fmla="*/ 0 h 97"/>
                  <a:gd name="T4" fmla="*/ 35 w 97"/>
                  <a:gd name="T5" fmla="*/ 33 h 97"/>
                  <a:gd name="T6" fmla="*/ 0 w 97"/>
                  <a:gd name="T7" fmla="*/ 33 h 97"/>
                  <a:gd name="T8" fmla="*/ 0 w 97"/>
                  <a:gd name="T9" fmla="*/ 62 h 97"/>
                  <a:gd name="T10" fmla="*/ 35 w 97"/>
                  <a:gd name="T11" fmla="*/ 62 h 97"/>
                  <a:gd name="T12" fmla="*/ 35 w 97"/>
                  <a:gd name="T13" fmla="*/ 97 h 97"/>
                  <a:gd name="T14" fmla="*/ 64 w 97"/>
                  <a:gd name="T15" fmla="*/ 97 h 97"/>
                  <a:gd name="T16" fmla="*/ 64 w 97"/>
                  <a:gd name="T17" fmla="*/ 62 h 97"/>
                  <a:gd name="T18" fmla="*/ 97 w 97"/>
                  <a:gd name="T19" fmla="*/ 62 h 97"/>
                  <a:gd name="T20" fmla="*/ 97 w 97"/>
                  <a:gd name="T21" fmla="*/ 33 h 97"/>
                  <a:gd name="T22" fmla="*/ 64 w 97"/>
                  <a:gd name="T23" fmla="*/ 33 h 97"/>
                  <a:gd name="T24" fmla="*/ 64 w 97"/>
                  <a:gd name="T25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" h="97">
                    <a:moveTo>
                      <a:pt x="64" y="0"/>
                    </a:moveTo>
                    <a:lnTo>
                      <a:pt x="35" y="0"/>
                    </a:lnTo>
                    <a:lnTo>
                      <a:pt x="35" y="33"/>
                    </a:lnTo>
                    <a:lnTo>
                      <a:pt x="0" y="33"/>
                    </a:lnTo>
                    <a:lnTo>
                      <a:pt x="0" y="62"/>
                    </a:lnTo>
                    <a:lnTo>
                      <a:pt x="35" y="62"/>
                    </a:lnTo>
                    <a:lnTo>
                      <a:pt x="35" y="97"/>
                    </a:lnTo>
                    <a:lnTo>
                      <a:pt x="64" y="97"/>
                    </a:lnTo>
                    <a:lnTo>
                      <a:pt x="64" y="62"/>
                    </a:lnTo>
                    <a:lnTo>
                      <a:pt x="97" y="62"/>
                    </a:lnTo>
                    <a:lnTo>
                      <a:pt x="97" y="33"/>
                    </a:lnTo>
                    <a:lnTo>
                      <a:pt x="64" y="33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2295777" y="3320810"/>
              <a:ext cx="183433" cy="203954"/>
              <a:chOff x="585788" y="1860551"/>
              <a:chExt cx="179388" cy="185738"/>
            </a:xfrm>
            <a:solidFill>
              <a:schemeClr val="bg1"/>
            </a:solidFill>
          </p:grpSpPr>
          <p:sp>
            <p:nvSpPr>
              <p:cNvPr id="70" name="任意多边形: 形状 69"/>
              <p:cNvSpPr>
                <a:spLocks/>
              </p:cNvSpPr>
              <p:nvPr/>
            </p:nvSpPr>
            <p:spPr bwMode="auto">
              <a:xfrm>
                <a:off x="585788" y="1860551"/>
                <a:ext cx="179388" cy="185738"/>
              </a:xfrm>
              <a:custGeom>
                <a:avLst/>
                <a:gdLst>
                  <a:gd name="T0" fmla="*/ 313 w 339"/>
                  <a:gd name="T1" fmla="*/ 29 h 353"/>
                  <a:gd name="T2" fmla="*/ 300 w 339"/>
                  <a:gd name="T3" fmla="*/ 18 h 353"/>
                  <a:gd name="T4" fmla="*/ 284 w 339"/>
                  <a:gd name="T5" fmla="*/ 7 h 353"/>
                  <a:gd name="T6" fmla="*/ 268 w 339"/>
                  <a:gd name="T7" fmla="*/ 2 h 353"/>
                  <a:gd name="T8" fmla="*/ 249 w 339"/>
                  <a:gd name="T9" fmla="*/ 0 h 353"/>
                  <a:gd name="T10" fmla="*/ 239 w 339"/>
                  <a:gd name="T11" fmla="*/ 0 h 353"/>
                  <a:gd name="T12" fmla="*/ 221 w 339"/>
                  <a:gd name="T13" fmla="*/ 5 h 353"/>
                  <a:gd name="T14" fmla="*/ 205 w 339"/>
                  <a:gd name="T15" fmla="*/ 12 h 353"/>
                  <a:gd name="T16" fmla="*/ 191 w 339"/>
                  <a:gd name="T17" fmla="*/ 23 h 353"/>
                  <a:gd name="T18" fmla="*/ 185 w 339"/>
                  <a:gd name="T19" fmla="*/ 29 h 353"/>
                  <a:gd name="T20" fmla="*/ 166 w 339"/>
                  <a:gd name="T21" fmla="*/ 61 h 353"/>
                  <a:gd name="T22" fmla="*/ 159 w 339"/>
                  <a:gd name="T23" fmla="*/ 90 h 353"/>
                  <a:gd name="T24" fmla="*/ 159 w 339"/>
                  <a:gd name="T25" fmla="*/ 166 h 353"/>
                  <a:gd name="T26" fmla="*/ 13 w 339"/>
                  <a:gd name="T27" fmla="*/ 166 h 353"/>
                  <a:gd name="T28" fmla="*/ 5 w 339"/>
                  <a:gd name="T29" fmla="*/ 169 h 353"/>
                  <a:gd name="T30" fmla="*/ 0 w 339"/>
                  <a:gd name="T31" fmla="*/ 179 h 353"/>
                  <a:gd name="T32" fmla="*/ 0 w 339"/>
                  <a:gd name="T33" fmla="*/ 339 h 353"/>
                  <a:gd name="T34" fmla="*/ 5 w 339"/>
                  <a:gd name="T35" fmla="*/ 349 h 353"/>
                  <a:gd name="T36" fmla="*/ 13 w 339"/>
                  <a:gd name="T37" fmla="*/ 353 h 353"/>
                  <a:gd name="T38" fmla="*/ 225 w 339"/>
                  <a:gd name="T39" fmla="*/ 353 h 353"/>
                  <a:gd name="T40" fmla="*/ 234 w 339"/>
                  <a:gd name="T41" fmla="*/ 349 h 353"/>
                  <a:gd name="T42" fmla="*/ 239 w 339"/>
                  <a:gd name="T43" fmla="*/ 339 h 353"/>
                  <a:gd name="T44" fmla="*/ 239 w 339"/>
                  <a:gd name="T45" fmla="*/ 179 h 353"/>
                  <a:gd name="T46" fmla="*/ 234 w 339"/>
                  <a:gd name="T47" fmla="*/ 169 h 353"/>
                  <a:gd name="T48" fmla="*/ 225 w 339"/>
                  <a:gd name="T49" fmla="*/ 166 h 353"/>
                  <a:gd name="T50" fmla="*/ 205 w 339"/>
                  <a:gd name="T51" fmla="*/ 100 h 353"/>
                  <a:gd name="T52" fmla="*/ 207 w 339"/>
                  <a:gd name="T53" fmla="*/ 90 h 353"/>
                  <a:gd name="T54" fmla="*/ 214 w 339"/>
                  <a:gd name="T55" fmla="*/ 71 h 353"/>
                  <a:gd name="T56" fmla="*/ 218 w 339"/>
                  <a:gd name="T57" fmla="*/ 64 h 353"/>
                  <a:gd name="T58" fmla="*/ 233 w 339"/>
                  <a:gd name="T59" fmla="*/ 54 h 353"/>
                  <a:gd name="T60" fmla="*/ 249 w 339"/>
                  <a:gd name="T61" fmla="*/ 50 h 353"/>
                  <a:gd name="T62" fmla="*/ 257 w 339"/>
                  <a:gd name="T63" fmla="*/ 51 h 353"/>
                  <a:gd name="T64" fmla="*/ 272 w 339"/>
                  <a:gd name="T65" fmla="*/ 58 h 353"/>
                  <a:gd name="T66" fmla="*/ 278 w 339"/>
                  <a:gd name="T67" fmla="*/ 64 h 353"/>
                  <a:gd name="T68" fmla="*/ 288 w 339"/>
                  <a:gd name="T69" fmla="*/ 80 h 353"/>
                  <a:gd name="T70" fmla="*/ 292 w 339"/>
                  <a:gd name="T71" fmla="*/ 100 h 353"/>
                  <a:gd name="T72" fmla="*/ 339 w 339"/>
                  <a:gd name="T73" fmla="*/ 186 h 353"/>
                  <a:gd name="T74" fmla="*/ 339 w 339"/>
                  <a:gd name="T75" fmla="*/ 100 h 353"/>
                  <a:gd name="T76" fmla="*/ 337 w 339"/>
                  <a:gd name="T77" fmla="*/ 80 h 353"/>
                  <a:gd name="T78" fmla="*/ 324 w 339"/>
                  <a:gd name="T79" fmla="*/ 45 h 353"/>
                  <a:gd name="T80" fmla="*/ 313 w 339"/>
                  <a:gd name="T81" fmla="*/ 29 h 353"/>
                  <a:gd name="T82" fmla="*/ 156 w 339"/>
                  <a:gd name="T83" fmla="*/ 315 h 353"/>
                  <a:gd name="T84" fmla="*/ 154 w 339"/>
                  <a:gd name="T85" fmla="*/ 324 h 353"/>
                  <a:gd name="T86" fmla="*/ 147 w 339"/>
                  <a:gd name="T87" fmla="*/ 333 h 353"/>
                  <a:gd name="T88" fmla="*/ 137 w 339"/>
                  <a:gd name="T89" fmla="*/ 337 h 353"/>
                  <a:gd name="T90" fmla="*/ 125 w 339"/>
                  <a:gd name="T91" fmla="*/ 340 h 353"/>
                  <a:gd name="T92" fmla="*/ 118 w 339"/>
                  <a:gd name="T93" fmla="*/ 339 h 353"/>
                  <a:gd name="T94" fmla="*/ 108 w 339"/>
                  <a:gd name="T95" fmla="*/ 336 h 353"/>
                  <a:gd name="T96" fmla="*/ 99 w 339"/>
                  <a:gd name="T97" fmla="*/ 329 h 353"/>
                  <a:gd name="T98" fmla="*/ 93 w 339"/>
                  <a:gd name="T99" fmla="*/ 320 h 353"/>
                  <a:gd name="T100" fmla="*/ 93 w 339"/>
                  <a:gd name="T101" fmla="*/ 249 h 353"/>
                  <a:gd name="T102" fmla="*/ 93 w 339"/>
                  <a:gd name="T103" fmla="*/ 243 h 353"/>
                  <a:gd name="T104" fmla="*/ 99 w 339"/>
                  <a:gd name="T105" fmla="*/ 234 h 353"/>
                  <a:gd name="T106" fmla="*/ 108 w 339"/>
                  <a:gd name="T107" fmla="*/ 228 h 353"/>
                  <a:gd name="T108" fmla="*/ 118 w 339"/>
                  <a:gd name="T109" fmla="*/ 224 h 353"/>
                  <a:gd name="T110" fmla="*/ 125 w 339"/>
                  <a:gd name="T111" fmla="*/ 224 h 353"/>
                  <a:gd name="T112" fmla="*/ 137 w 339"/>
                  <a:gd name="T113" fmla="*/ 225 h 353"/>
                  <a:gd name="T114" fmla="*/ 147 w 339"/>
                  <a:gd name="T115" fmla="*/ 231 h 353"/>
                  <a:gd name="T116" fmla="*/ 154 w 339"/>
                  <a:gd name="T117" fmla="*/ 238 h 353"/>
                  <a:gd name="T118" fmla="*/ 156 w 339"/>
                  <a:gd name="T119" fmla="*/ 249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39" h="353">
                    <a:moveTo>
                      <a:pt x="313" y="29"/>
                    </a:moveTo>
                    <a:lnTo>
                      <a:pt x="313" y="29"/>
                    </a:lnTo>
                    <a:lnTo>
                      <a:pt x="307" y="23"/>
                    </a:lnTo>
                    <a:lnTo>
                      <a:pt x="300" y="18"/>
                    </a:lnTo>
                    <a:lnTo>
                      <a:pt x="292" y="12"/>
                    </a:lnTo>
                    <a:lnTo>
                      <a:pt x="284" y="7"/>
                    </a:lnTo>
                    <a:lnTo>
                      <a:pt x="276" y="5"/>
                    </a:lnTo>
                    <a:lnTo>
                      <a:pt x="268" y="2"/>
                    </a:lnTo>
                    <a:lnTo>
                      <a:pt x="257" y="0"/>
                    </a:lnTo>
                    <a:lnTo>
                      <a:pt x="249" y="0"/>
                    </a:lnTo>
                    <a:lnTo>
                      <a:pt x="249" y="0"/>
                    </a:lnTo>
                    <a:lnTo>
                      <a:pt x="239" y="0"/>
                    </a:lnTo>
                    <a:lnTo>
                      <a:pt x="230" y="2"/>
                    </a:lnTo>
                    <a:lnTo>
                      <a:pt x="221" y="5"/>
                    </a:lnTo>
                    <a:lnTo>
                      <a:pt x="212" y="7"/>
                    </a:lnTo>
                    <a:lnTo>
                      <a:pt x="205" y="12"/>
                    </a:lnTo>
                    <a:lnTo>
                      <a:pt x="198" y="18"/>
                    </a:lnTo>
                    <a:lnTo>
                      <a:pt x="191" y="23"/>
                    </a:lnTo>
                    <a:lnTo>
                      <a:pt x="185" y="29"/>
                    </a:lnTo>
                    <a:lnTo>
                      <a:pt x="185" y="29"/>
                    </a:lnTo>
                    <a:lnTo>
                      <a:pt x="173" y="45"/>
                    </a:lnTo>
                    <a:lnTo>
                      <a:pt x="166" y="61"/>
                    </a:lnTo>
                    <a:lnTo>
                      <a:pt x="160" y="80"/>
                    </a:lnTo>
                    <a:lnTo>
                      <a:pt x="159" y="90"/>
                    </a:lnTo>
                    <a:lnTo>
                      <a:pt x="159" y="100"/>
                    </a:lnTo>
                    <a:lnTo>
                      <a:pt x="159" y="166"/>
                    </a:lnTo>
                    <a:lnTo>
                      <a:pt x="13" y="166"/>
                    </a:lnTo>
                    <a:lnTo>
                      <a:pt x="13" y="166"/>
                    </a:lnTo>
                    <a:lnTo>
                      <a:pt x="8" y="166"/>
                    </a:lnTo>
                    <a:lnTo>
                      <a:pt x="5" y="169"/>
                    </a:lnTo>
                    <a:lnTo>
                      <a:pt x="2" y="173"/>
                    </a:lnTo>
                    <a:lnTo>
                      <a:pt x="0" y="179"/>
                    </a:lnTo>
                    <a:lnTo>
                      <a:pt x="0" y="339"/>
                    </a:lnTo>
                    <a:lnTo>
                      <a:pt x="0" y="339"/>
                    </a:lnTo>
                    <a:lnTo>
                      <a:pt x="2" y="345"/>
                    </a:lnTo>
                    <a:lnTo>
                      <a:pt x="5" y="349"/>
                    </a:lnTo>
                    <a:lnTo>
                      <a:pt x="8" y="352"/>
                    </a:lnTo>
                    <a:lnTo>
                      <a:pt x="13" y="353"/>
                    </a:lnTo>
                    <a:lnTo>
                      <a:pt x="225" y="353"/>
                    </a:lnTo>
                    <a:lnTo>
                      <a:pt x="225" y="353"/>
                    </a:lnTo>
                    <a:lnTo>
                      <a:pt x="231" y="352"/>
                    </a:lnTo>
                    <a:lnTo>
                      <a:pt x="234" y="349"/>
                    </a:lnTo>
                    <a:lnTo>
                      <a:pt x="237" y="345"/>
                    </a:lnTo>
                    <a:lnTo>
                      <a:pt x="239" y="339"/>
                    </a:lnTo>
                    <a:lnTo>
                      <a:pt x="239" y="179"/>
                    </a:lnTo>
                    <a:lnTo>
                      <a:pt x="239" y="179"/>
                    </a:lnTo>
                    <a:lnTo>
                      <a:pt x="237" y="173"/>
                    </a:lnTo>
                    <a:lnTo>
                      <a:pt x="234" y="169"/>
                    </a:lnTo>
                    <a:lnTo>
                      <a:pt x="231" y="166"/>
                    </a:lnTo>
                    <a:lnTo>
                      <a:pt x="225" y="166"/>
                    </a:lnTo>
                    <a:lnTo>
                      <a:pt x="205" y="166"/>
                    </a:lnTo>
                    <a:lnTo>
                      <a:pt x="205" y="100"/>
                    </a:lnTo>
                    <a:lnTo>
                      <a:pt x="205" y="100"/>
                    </a:lnTo>
                    <a:lnTo>
                      <a:pt x="207" y="90"/>
                    </a:lnTo>
                    <a:lnTo>
                      <a:pt x="209" y="80"/>
                    </a:lnTo>
                    <a:lnTo>
                      <a:pt x="214" y="71"/>
                    </a:lnTo>
                    <a:lnTo>
                      <a:pt x="218" y="64"/>
                    </a:lnTo>
                    <a:lnTo>
                      <a:pt x="218" y="64"/>
                    </a:lnTo>
                    <a:lnTo>
                      <a:pt x="225" y="58"/>
                    </a:lnTo>
                    <a:lnTo>
                      <a:pt x="233" y="54"/>
                    </a:lnTo>
                    <a:lnTo>
                      <a:pt x="240" y="51"/>
                    </a:lnTo>
                    <a:lnTo>
                      <a:pt x="249" y="50"/>
                    </a:lnTo>
                    <a:lnTo>
                      <a:pt x="249" y="50"/>
                    </a:lnTo>
                    <a:lnTo>
                      <a:pt x="257" y="51"/>
                    </a:lnTo>
                    <a:lnTo>
                      <a:pt x="265" y="54"/>
                    </a:lnTo>
                    <a:lnTo>
                      <a:pt x="272" y="58"/>
                    </a:lnTo>
                    <a:lnTo>
                      <a:pt x="278" y="64"/>
                    </a:lnTo>
                    <a:lnTo>
                      <a:pt x="278" y="64"/>
                    </a:lnTo>
                    <a:lnTo>
                      <a:pt x="284" y="71"/>
                    </a:lnTo>
                    <a:lnTo>
                      <a:pt x="288" y="80"/>
                    </a:lnTo>
                    <a:lnTo>
                      <a:pt x="291" y="90"/>
                    </a:lnTo>
                    <a:lnTo>
                      <a:pt x="292" y="100"/>
                    </a:lnTo>
                    <a:lnTo>
                      <a:pt x="292" y="186"/>
                    </a:lnTo>
                    <a:lnTo>
                      <a:pt x="339" y="186"/>
                    </a:lnTo>
                    <a:lnTo>
                      <a:pt x="339" y="100"/>
                    </a:lnTo>
                    <a:lnTo>
                      <a:pt x="339" y="100"/>
                    </a:lnTo>
                    <a:lnTo>
                      <a:pt x="339" y="90"/>
                    </a:lnTo>
                    <a:lnTo>
                      <a:pt x="337" y="80"/>
                    </a:lnTo>
                    <a:lnTo>
                      <a:pt x="332" y="61"/>
                    </a:lnTo>
                    <a:lnTo>
                      <a:pt x="324" y="45"/>
                    </a:lnTo>
                    <a:lnTo>
                      <a:pt x="313" y="29"/>
                    </a:lnTo>
                    <a:lnTo>
                      <a:pt x="313" y="29"/>
                    </a:lnTo>
                    <a:close/>
                    <a:moveTo>
                      <a:pt x="156" y="315"/>
                    </a:moveTo>
                    <a:lnTo>
                      <a:pt x="156" y="315"/>
                    </a:lnTo>
                    <a:lnTo>
                      <a:pt x="156" y="320"/>
                    </a:lnTo>
                    <a:lnTo>
                      <a:pt x="154" y="324"/>
                    </a:lnTo>
                    <a:lnTo>
                      <a:pt x="151" y="329"/>
                    </a:lnTo>
                    <a:lnTo>
                      <a:pt x="147" y="333"/>
                    </a:lnTo>
                    <a:lnTo>
                      <a:pt x="143" y="336"/>
                    </a:lnTo>
                    <a:lnTo>
                      <a:pt x="137" y="337"/>
                    </a:lnTo>
                    <a:lnTo>
                      <a:pt x="131" y="339"/>
                    </a:lnTo>
                    <a:lnTo>
                      <a:pt x="125" y="340"/>
                    </a:lnTo>
                    <a:lnTo>
                      <a:pt x="125" y="340"/>
                    </a:lnTo>
                    <a:lnTo>
                      <a:pt x="118" y="339"/>
                    </a:lnTo>
                    <a:lnTo>
                      <a:pt x="112" y="337"/>
                    </a:lnTo>
                    <a:lnTo>
                      <a:pt x="108" y="336"/>
                    </a:lnTo>
                    <a:lnTo>
                      <a:pt x="102" y="333"/>
                    </a:lnTo>
                    <a:lnTo>
                      <a:pt x="99" y="329"/>
                    </a:lnTo>
                    <a:lnTo>
                      <a:pt x="96" y="324"/>
                    </a:lnTo>
                    <a:lnTo>
                      <a:pt x="93" y="320"/>
                    </a:lnTo>
                    <a:lnTo>
                      <a:pt x="93" y="315"/>
                    </a:lnTo>
                    <a:lnTo>
                      <a:pt x="93" y="249"/>
                    </a:lnTo>
                    <a:lnTo>
                      <a:pt x="93" y="249"/>
                    </a:lnTo>
                    <a:lnTo>
                      <a:pt x="93" y="243"/>
                    </a:lnTo>
                    <a:lnTo>
                      <a:pt x="96" y="238"/>
                    </a:lnTo>
                    <a:lnTo>
                      <a:pt x="99" y="234"/>
                    </a:lnTo>
                    <a:lnTo>
                      <a:pt x="102" y="231"/>
                    </a:lnTo>
                    <a:lnTo>
                      <a:pt x="108" y="228"/>
                    </a:lnTo>
                    <a:lnTo>
                      <a:pt x="112" y="225"/>
                    </a:lnTo>
                    <a:lnTo>
                      <a:pt x="118" y="224"/>
                    </a:lnTo>
                    <a:lnTo>
                      <a:pt x="125" y="224"/>
                    </a:lnTo>
                    <a:lnTo>
                      <a:pt x="125" y="224"/>
                    </a:lnTo>
                    <a:lnTo>
                      <a:pt x="131" y="224"/>
                    </a:lnTo>
                    <a:lnTo>
                      <a:pt x="137" y="225"/>
                    </a:lnTo>
                    <a:lnTo>
                      <a:pt x="143" y="228"/>
                    </a:lnTo>
                    <a:lnTo>
                      <a:pt x="147" y="231"/>
                    </a:lnTo>
                    <a:lnTo>
                      <a:pt x="151" y="234"/>
                    </a:lnTo>
                    <a:lnTo>
                      <a:pt x="154" y="238"/>
                    </a:lnTo>
                    <a:lnTo>
                      <a:pt x="156" y="243"/>
                    </a:lnTo>
                    <a:lnTo>
                      <a:pt x="156" y="249"/>
                    </a:lnTo>
                    <a:lnTo>
                      <a:pt x="156" y="3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任意多边形: 形状 70"/>
              <p:cNvSpPr>
                <a:spLocks/>
              </p:cNvSpPr>
              <p:nvPr/>
            </p:nvSpPr>
            <p:spPr bwMode="auto">
              <a:xfrm>
                <a:off x="642938" y="1987551"/>
                <a:ext cx="19050" cy="44450"/>
              </a:xfrm>
              <a:custGeom>
                <a:avLst/>
                <a:gdLst>
                  <a:gd name="T0" fmla="*/ 17 w 35"/>
                  <a:gd name="T1" fmla="*/ 0 h 83"/>
                  <a:gd name="T2" fmla="*/ 17 w 35"/>
                  <a:gd name="T3" fmla="*/ 0 h 83"/>
                  <a:gd name="T4" fmla="*/ 10 w 35"/>
                  <a:gd name="T5" fmla="*/ 2 h 83"/>
                  <a:gd name="T6" fmla="*/ 4 w 35"/>
                  <a:gd name="T7" fmla="*/ 6 h 83"/>
                  <a:gd name="T8" fmla="*/ 1 w 35"/>
                  <a:gd name="T9" fmla="*/ 12 h 83"/>
                  <a:gd name="T10" fmla="*/ 0 w 35"/>
                  <a:gd name="T11" fmla="*/ 19 h 83"/>
                  <a:gd name="T12" fmla="*/ 0 w 35"/>
                  <a:gd name="T13" fmla="*/ 66 h 83"/>
                  <a:gd name="T14" fmla="*/ 0 w 35"/>
                  <a:gd name="T15" fmla="*/ 66 h 83"/>
                  <a:gd name="T16" fmla="*/ 1 w 35"/>
                  <a:gd name="T17" fmla="*/ 73 h 83"/>
                  <a:gd name="T18" fmla="*/ 4 w 35"/>
                  <a:gd name="T19" fmla="*/ 79 h 83"/>
                  <a:gd name="T20" fmla="*/ 10 w 35"/>
                  <a:gd name="T21" fmla="*/ 82 h 83"/>
                  <a:gd name="T22" fmla="*/ 17 w 35"/>
                  <a:gd name="T23" fmla="*/ 83 h 83"/>
                  <a:gd name="T24" fmla="*/ 17 w 35"/>
                  <a:gd name="T25" fmla="*/ 83 h 83"/>
                  <a:gd name="T26" fmla="*/ 23 w 35"/>
                  <a:gd name="T27" fmla="*/ 82 h 83"/>
                  <a:gd name="T28" fmla="*/ 29 w 35"/>
                  <a:gd name="T29" fmla="*/ 79 h 83"/>
                  <a:gd name="T30" fmla="*/ 33 w 35"/>
                  <a:gd name="T31" fmla="*/ 73 h 83"/>
                  <a:gd name="T32" fmla="*/ 35 w 35"/>
                  <a:gd name="T33" fmla="*/ 66 h 83"/>
                  <a:gd name="T34" fmla="*/ 35 w 35"/>
                  <a:gd name="T35" fmla="*/ 19 h 83"/>
                  <a:gd name="T36" fmla="*/ 35 w 35"/>
                  <a:gd name="T37" fmla="*/ 19 h 83"/>
                  <a:gd name="T38" fmla="*/ 33 w 35"/>
                  <a:gd name="T39" fmla="*/ 12 h 83"/>
                  <a:gd name="T40" fmla="*/ 29 w 35"/>
                  <a:gd name="T41" fmla="*/ 6 h 83"/>
                  <a:gd name="T42" fmla="*/ 23 w 35"/>
                  <a:gd name="T43" fmla="*/ 2 h 83"/>
                  <a:gd name="T44" fmla="*/ 17 w 35"/>
                  <a:gd name="T45" fmla="*/ 0 h 83"/>
                  <a:gd name="T46" fmla="*/ 17 w 35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5" h="83">
                    <a:moveTo>
                      <a:pt x="17" y="0"/>
                    </a:moveTo>
                    <a:lnTo>
                      <a:pt x="17" y="0"/>
                    </a:lnTo>
                    <a:lnTo>
                      <a:pt x="10" y="2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1" y="73"/>
                    </a:lnTo>
                    <a:lnTo>
                      <a:pt x="4" y="79"/>
                    </a:lnTo>
                    <a:lnTo>
                      <a:pt x="10" y="82"/>
                    </a:lnTo>
                    <a:lnTo>
                      <a:pt x="17" y="83"/>
                    </a:lnTo>
                    <a:lnTo>
                      <a:pt x="17" y="83"/>
                    </a:lnTo>
                    <a:lnTo>
                      <a:pt x="23" y="82"/>
                    </a:lnTo>
                    <a:lnTo>
                      <a:pt x="29" y="79"/>
                    </a:lnTo>
                    <a:lnTo>
                      <a:pt x="33" y="73"/>
                    </a:lnTo>
                    <a:lnTo>
                      <a:pt x="35" y="66"/>
                    </a:lnTo>
                    <a:lnTo>
                      <a:pt x="35" y="19"/>
                    </a:lnTo>
                    <a:lnTo>
                      <a:pt x="35" y="19"/>
                    </a:lnTo>
                    <a:lnTo>
                      <a:pt x="33" y="12"/>
                    </a:lnTo>
                    <a:lnTo>
                      <a:pt x="29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758282" y="2329865"/>
              <a:ext cx="126617" cy="183037"/>
              <a:chOff x="6908801" y="915989"/>
              <a:chExt cx="123825" cy="166688"/>
            </a:xfrm>
            <a:solidFill>
              <a:schemeClr val="bg1"/>
            </a:solidFill>
          </p:grpSpPr>
          <p:sp>
            <p:nvSpPr>
              <p:cNvPr id="68" name="任意多边形: 形状 67"/>
              <p:cNvSpPr>
                <a:spLocks/>
              </p:cNvSpPr>
              <p:nvPr/>
            </p:nvSpPr>
            <p:spPr bwMode="auto">
              <a:xfrm>
                <a:off x="6940551" y="947739"/>
                <a:ext cx="61913" cy="103188"/>
              </a:xfrm>
              <a:custGeom>
                <a:avLst/>
                <a:gdLst>
                  <a:gd name="T0" fmla="*/ 117 w 117"/>
                  <a:gd name="T1" fmla="*/ 10 h 194"/>
                  <a:gd name="T2" fmla="*/ 117 w 117"/>
                  <a:gd name="T3" fmla="*/ 0 h 194"/>
                  <a:gd name="T4" fmla="*/ 0 w 117"/>
                  <a:gd name="T5" fmla="*/ 0 h 194"/>
                  <a:gd name="T6" fmla="*/ 0 w 117"/>
                  <a:gd name="T7" fmla="*/ 10 h 194"/>
                  <a:gd name="T8" fmla="*/ 0 w 117"/>
                  <a:gd name="T9" fmla="*/ 10 h 194"/>
                  <a:gd name="T10" fmla="*/ 3 w 117"/>
                  <a:gd name="T11" fmla="*/ 18 h 194"/>
                  <a:gd name="T12" fmla="*/ 14 w 117"/>
                  <a:gd name="T13" fmla="*/ 37 h 194"/>
                  <a:gd name="T14" fmla="*/ 21 w 117"/>
                  <a:gd name="T15" fmla="*/ 49 h 194"/>
                  <a:gd name="T16" fmla="*/ 30 w 117"/>
                  <a:gd name="T17" fmla="*/ 61 h 194"/>
                  <a:gd name="T18" fmla="*/ 40 w 117"/>
                  <a:gd name="T19" fmla="*/ 72 h 194"/>
                  <a:gd name="T20" fmla="*/ 51 w 117"/>
                  <a:gd name="T21" fmla="*/ 82 h 194"/>
                  <a:gd name="T22" fmla="*/ 51 w 117"/>
                  <a:gd name="T23" fmla="*/ 106 h 194"/>
                  <a:gd name="T24" fmla="*/ 51 w 117"/>
                  <a:gd name="T25" fmla="*/ 106 h 194"/>
                  <a:gd name="T26" fmla="*/ 46 w 117"/>
                  <a:gd name="T27" fmla="*/ 111 h 194"/>
                  <a:gd name="T28" fmla="*/ 31 w 117"/>
                  <a:gd name="T29" fmla="*/ 129 h 194"/>
                  <a:gd name="T30" fmla="*/ 22 w 117"/>
                  <a:gd name="T31" fmla="*/ 140 h 194"/>
                  <a:gd name="T32" fmla="*/ 14 w 117"/>
                  <a:gd name="T33" fmla="*/ 154 h 194"/>
                  <a:gd name="T34" fmla="*/ 6 w 117"/>
                  <a:gd name="T35" fmla="*/ 168 h 194"/>
                  <a:gd name="T36" fmla="*/ 0 w 117"/>
                  <a:gd name="T37" fmla="*/ 183 h 194"/>
                  <a:gd name="T38" fmla="*/ 0 w 117"/>
                  <a:gd name="T39" fmla="*/ 194 h 194"/>
                  <a:gd name="T40" fmla="*/ 117 w 117"/>
                  <a:gd name="T41" fmla="*/ 194 h 194"/>
                  <a:gd name="T42" fmla="*/ 117 w 117"/>
                  <a:gd name="T43" fmla="*/ 183 h 194"/>
                  <a:gd name="T44" fmla="*/ 117 w 117"/>
                  <a:gd name="T45" fmla="*/ 183 h 194"/>
                  <a:gd name="T46" fmla="*/ 109 w 117"/>
                  <a:gd name="T47" fmla="*/ 167 h 194"/>
                  <a:gd name="T48" fmla="*/ 101 w 117"/>
                  <a:gd name="T49" fmla="*/ 152 h 194"/>
                  <a:gd name="T50" fmla="*/ 92 w 117"/>
                  <a:gd name="T51" fmla="*/ 139 h 194"/>
                  <a:gd name="T52" fmla="*/ 85 w 117"/>
                  <a:gd name="T53" fmla="*/ 127 h 194"/>
                  <a:gd name="T54" fmla="*/ 72 w 117"/>
                  <a:gd name="T55" fmla="*/ 111 h 194"/>
                  <a:gd name="T56" fmla="*/ 66 w 117"/>
                  <a:gd name="T57" fmla="*/ 106 h 194"/>
                  <a:gd name="T58" fmla="*/ 66 w 117"/>
                  <a:gd name="T59" fmla="*/ 82 h 194"/>
                  <a:gd name="T60" fmla="*/ 66 w 117"/>
                  <a:gd name="T61" fmla="*/ 82 h 194"/>
                  <a:gd name="T62" fmla="*/ 80 w 117"/>
                  <a:gd name="T63" fmla="*/ 68 h 194"/>
                  <a:gd name="T64" fmla="*/ 93 w 117"/>
                  <a:gd name="T65" fmla="*/ 55 h 194"/>
                  <a:gd name="T66" fmla="*/ 102 w 117"/>
                  <a:gd name="T67" fmla="*/ 42 h 194"/>
                  <a:gd name="T68" fmla="*/ 108 w 117"/>
                  <a:gd name="T69" fmla="*/ 31 h 194"/>
                  <a:gd name="T70" fmla="*/ 112 w 117"/>
                  <a:gd name="T71" fmla="*/ 23 h 194"/>
                  <a:gd name="T72" fmla="*/ 115 w 117"/>
                  <a:gd name="T73" fmla="*/ 15 h 194"/>
                  <a:gd name="T74" fmla="*/ 117 w 117"/>
                  <a:gd name="T75" fmla="*/ 10 h 194"/>
                  <a:gd name="T76" fmla="*/ 117 w 117"/>
                  <a:gd name="T77" fmla="*/ 1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7" h="194">
                    <a:moveTo>
                      <a:pt x="117" y="10"/>
                    </a:moveTo>
                    <a:lnTo>
                      <a:pt x="117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18"/>
                    </a:lnTo>
                    <a:lnTo>
                      <a:pt x="14" y="37"/>
                    </a:lnTo>
                    <a:lnTo>
                      <a:pt x="21" y="49"/>
                    </a:lnTo>
                    <a:lnTo>
                      <a:pt x="30" y="61"/>
                    </a:lnTo>
                    <a:lnTo>
                      <a:pt x="40" y="72"/>
                    </a:lnTo>
                    <a:lnTo>
                      <a:pt x="51" y="82"/>
                    </a:lnTo>
                    <a:lnTo>
                      <a:pt x="51" y="106"/>
                    </a:lnTo>
                    <a:lnTo>
                      <a:pt x="51" y="106"/>
                    </a:lnTo>
                    <a:lnTo>
                      <a:pt x="46" y="111"/>
                    </a:lnTo>
                    <a:lnTo>
                      <a:pt x="31" y="129"/>
                    </a:lnTo>
                    <a:lnTo>
                      <a:pt x="22" y="140"/>
                    </a:lnTo>
                    <a:lnTo>
                      <a:pt x="14" y="154"/>
                    </a:lnTo>
                    <a:lnTo>
                      <a:pt x="6" y="168"/>
                    </a:lnTo>
                    <a:lnTo>
                      <a:pt x="0" y="183"/>
                    </a:lnTo>
                    <a:lnTo>
                      <a:pt x="0" y="194"/>
                    </a:lnTo>
                    <a:lnTo>
                      <a:pt x="117" y="194"/>
                    </a:lnTo>
                    <a:lnTo>
                      <a:pt x="117" y="183"/>
                    </a:lnTo>
                    <a:lnTo>
                      <a:pt x="117" y="183"/>
                    </a:lnTo>
                    <a:lnTo>
                      <a:pt x="109" y="167"/>
                    </a:lnTo>
                    <a:lnTo>
                      <a:pt x="101" y="152"/>
                    </a:lnTo>
                    <a:lnTo>
                      <a:pt x="92" y="139"/>
                    </a:lnTo>
                    <a:lnTo>
                      <a:pt x="85" y="127"/>
                    </a:lnTo>
                    <a:lnTo>
                      <a:pt x="72" y="111"/>
                    </a:lnTo>
                    <a:lnTo>
                      <a:pt x="66" y="106"/>
                    </a:lnTo>
                    <a:lnTo>
                      <a:pt x="66" y="82"/>
                    </a:lnTo>
                    <a:lnTo>
                      <a:pt x="66" y="82"/>
                    </a:lnTo>
                    <a:lnTo>
                      <a:pt x="80" y="68"/>
                    </a:lnTo>
                    <a:lnTo>
                      <a:pt x="93" y="55"/>
                    </a:lnTo>
                    <a:lnTo>
                      <a:pt x="102" y="42"/>
                    </a:lnTo>
                    <a:lnTo>
                      <a:pt x="108" y="31"/>
                    </a:lnTo>
                    <a:lnTo>
                      <a:pt x="112" y="23"/>
                    </a:lnTo>
                    <a:lnTo>
                      <a:pt x="115" y="15"/>
                    </a:lnTo>
                    <a:lnTo>
                      <a:pt x="117" y="10"/>
                    </a:lnTo>
                    <a:lnTo>
                      <a:pt x="117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任意多边形: 形状 68"/>
              <p:cNvSpPr>
                <a:spLocks/>
              </p:cNvSpPr>
              <p:nvPr/>
            </p:nvSpPr>
            <p:spPr bwMode="auto">
              <a:xfrm>
                <a:off x="6908801" y="915989"/>
                <a:ext cx="123825" cy="166688"/>
              </a:xfrm>
              <a:custGeom>
                <a:avLst/>
                <a:gdLst>
                  <a:gd name="T0" fmla="*/ 218 w 235"/>
                  <a:gd name="T1" fmla="*/ 33 h 314"/>
                  <a:gd name="T2" fmla="*/ 235 w 235"/>
                  <a:gd name="T3" fmla="*/ 0 h 314"/>
                  <a:gd name="T4" fmla="*/ 0 w 235"/>
                  <a:gd name="T5" fmla="*/ 33 h 314"/>
                  <a:gd name="T6" fmla="*/ 17 w 235"/>
                  <a:gd name="T7" fmla="*/ 51 h 314"/>
                  <a:gd name="T8" fmla="*/ 19 w 235"/>
                  <a:gd name="T9" fmla="*/ 64 h 314"/>
                  <a:gd name="T10" fmla="*/ 32 w 235"/>
                  <a:gd name="T11" fmla="*/ 96 h 314"/>
                  <a:gd name="T12" fmla="*/ 59 w 235"/>
                  <a:gd name="T13" fmla="*/ 142 h 314"/>
                  <a:gd name="T14" fmla="*/ 68 w 235"/>
                  <a:gd name="T15" fmla="*/ 157 h 314"/>
                  <a:gd name="T16" fmla="*/ 42 w 235"/>
                  <a:gd name="T17" fmla="*/ 202 h 314"/>
                  <a:gd name="T18" fmla="*/ 25 w 235"/>
                  <a:gd name="T19" fmla="*/ 235 h 314"/>
                  <a:gd name="T20" fmla="*/ 17 w 235"/>
                  <a:gd name="T21" fmla="*/ 263 h 314"/>
                  <a:gd name="T22" fmla="*/ 0 w 235"/>
                  <a:gd name="T23" fmla="*/ 280 h 314"/>
                  <a:gd name="T24" fmla="*/ 235 w 235"/>
                  <a:gd name="T25" fmla="*/ 314 h 314"/>
                  <a:gd name="T26" fmla="*/ 218 w 235"/>
                  <a:gd name="T27" fmla="*/ 280 h 314"/>
                  <a:gd name="T28" fmla="*/ 218 w 235"/>
                  <a:gd name="T29" fmla="*/ 263 h 314"/>
                  <a:gd name="T30" fmla="*/ 211 w 235"/>
                  <a:gd name="T31" fmla="*/ 235 h 314"/>
                  <a:gd name="T32" fmla="*/ 193 w 235"/>
                  <a:gd name="T33" fmla="*/ 202 h 314"/>
                  <a:gd name="T34" fmla="*/ 167 w 235"/>
                  <a:gd name="T35" fmla="*/ 157 h 314"/>
                  <a:gd name="T36" fmla="*/ 176 w 235"/>
                  <a:gd name="T37" fmla="*/ 142 h 314"/>
                  <a:gd name="T38" fmla="*/ 202 w 235"/>
                  <a:gd name="T39" fmla="*/ 96 h 314"/>
                  <a:gd name="T40" fmla="*/ 216 w 235"/>
                  <a:gd name="T41" fmla="*/ 64 h 314"/>
                  <a:gd name="T42" fmla="*/ 218 w 235"/>
                  <a:gd name="T43" fmla="*/ 51 h 314"/>
                  <a:gd name="T44" fmla="*/ 202 w 235"/>
                  <a:gd name="T45" fmla="*/ 280 h 314"/>
                  <a:gd name="T46" fmla="*/ 33 w 235"/>
                  <a:gd name="T47" fmla="*/ 263 h 314"/>
                  <a:gd name="T48" fmla="*/ 36 w 235"/>
                  <a:gd name="T49" fmla="*/ 253 h 314"/>
                  <a:gd name="T50" fmla="*/ 59 w 235"/>
                  <a:gd name="T51" fmla="*/ 206 h 314"/>
                  <a:gd name="T52" fmla="*/ 83 w 235"/>
                  <a:gd name="T53" fmla="*/ 164 h 314"/>
                  <a:gd name="T54" fmla="*/ 86 w 235"/>
                  <a:gd name="T55" fmla="*/ 157 h 314"/>
                  <a:gd name="T56" fmla="*/ 77 w 235"/>
                  <a:gd name="T57" fmla="*/ 139 h 314"/>
                  <a:gd name="T58" fmla="*/ 42 w 235"/>
                  <a:gd name="T59" fmla="*/ 75 h 314"/>
                  <a:gd name="T60" fmla="*/ 33 w 235"/>
                  <a:gd name="T61" fmla="*/ 51 h 314"/>
                  <a:gd name="T62" fmla="*/ 202 w 235"/>
                  <a:gd name="T63" fmla="*/ 33 h 314"/>
                  <a:gd name="T64" fmla="*/ 202 w 235"/>
                  <a:gd name="T65" fmla="*/ 51 h 314"/>
                  <a:gd name="T66" fmla="*/ 193 w 235"/>
                  <a:gd name="T67" fmla="*/ 75 h 314"/>
                  <a:gd name="T68" fmla="*/ 158 w 235"/>
                  <a:gd name="T69" fmla="*/ 139 h 314"/>
                  <a:gd name="T70" fmla="*/ 150 w 235"/>
                  <a:gd name="T71" fmla="*/ 157 h 314"/>
                  <a:gd name="T72" fmla="*/ 151 w 235"/>
                  <a:gd name="T73" fmla="*/ 164 h 314"/>
                  <a:gd name="T74" fmla="*/ 176 w 235"/>
                  <a:gd name="T75" fmla="*/ 206 h 314"/>
                  <a:gd name="T76" fmla="*/ 199 w 235"/>
                  <a:gd name="T77" fmla="*/ 253 h 314"/>
                  <a:gd name="T78" fmla="*/ 202 w 235"/>
                  <a:gd name="T79" fmla="*/ 263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35" h="314">
                    <a:moveTo>
                      <a:pt x="218" y="51"/>
                    </a:moveTo>
                    <a:lnTo>
                      <a:pt x="218" y="33"/>
                    </a:lnTo>
                    <a:lnTo>
                      <a:pt x="235" y="33"/>
                    </a:lnTo>
                    <a:lnTo>
                      <a:pt x="235" y="0"/>
                    </a:lnTo>
                    <a:lnTo>
                      <a:pt x="0" y="0"/>
                    </a:lnTo>
                    <a:lnTo>
                      <a:pt x="0" y="33"/>
                    </a:lnTo>
                    <a:lnTo>
                      <a:pt x="17" y="33"/>
                    </a:lnTo>
                    <a:lnTo>
                      <a:pt x="17" y="51"/>
                    </a:lnTo>
                    <a:lnTo>
                      <a:pt x="17" y="51"/>
                    </a:lnTo>
                    <a:lnTo>
                      <a:pt x="19" y="64"/>
                    </a:lnTo>
                    <a:lnTo>
                      <a:pt x="25" y="78"/>
                    </a:lnTo>
                    <a:lnTo>
                      <a:pt x="32" y="96"/>
                    </a:lnTo>
                    <a:lnTo>
                      <a:pt x="42" y="112"/>
                    </a:lnTo>
                    <a:lnTo>
                      <a:pt x="59" y="142"/>
                    </a:lnTo>
                    <a:lnTo>
                      <a:pt x="68" y="157"/>
                    </a:lnTo>
                    <a:lnTo>
                      <a:pt x="68" y="157"/>
                    </a:lnTo>
                    <a:lnTo>
                      <a:pt x="59" y="173"/>
                    </a:lnTo>
                    <a:lnTo>
                      <a:pt x="42" y="202"/>
                    </a:lnTo>
                    <a:lnTo>
                      <a:pt x="32" y="219"/>
                    </a:lnTo>
                    <a:lnTo>
                      <a:pt x="25" y="235"/>
                    </a:lnTo>
                    <a:lnTo>
                      <a:pt x="19" y="251"/>
                    </a:lnTo>
                    <a:lnTo>
                      <a:pt x="17" y="263"/>
                    </a:lnTo>
                    <a:lnTo>
                      <a:pt x="17" y="280"/>
                    </a:lnTo>
                    <a:lnTo>
                      <a:pt x="0" y="280"/>
                    </a:lnTo>
                    <a:lnTo>
                      <a:pt x="0" y="314"/>
                    </a:lnTo>
                    <a:lnTo>
                      <a:pt x="235" y="314"/>
                    </a:lnTo>
                    <a:lnTo>
                      <a:pt x="235" y="280"/>
                    </a:lnTo>
                    <a:lnTo>
                      <a:pt x="218" y="280"/>
                    </a:lnTo>
                    <a:lnTo>
                      <a:pt x="218" y="263"/>
                    </a:lnTo>
                    <a:lnTo>
                      <a:pt x="218" y="263"/>
                    </a:lnTo>
                    <a:lnTo>
                      <a:pt x="216" y="251"/>
                    </a:lnTo>
                    <a:lnTo>
                      <a:pt x="211" y="235"/>
                    </a:lnTo>
                    <a:lnTo>
                      <a:pt x="202" y="219"/>
                    </a:lnTo>
                    <a:lnTo>
                      <a:pt x="193" y="202"/>
                    </a:lnTo>
                    <a:lnTo>
                      <a:pt x="176" y="173"/>
                    </a:lnTo>
                    <a:lnTo>
                      <a:pt x="167" y="157"/>
                    </a:lnTo>
                    <a:lnTo>
                      <a:pt x="167" y="157"/>
                    </a:lnTo>
                    <a:lnTo>
                      <a:pt x="176" y="142"/>
                    </a:lnTo>
                    <a:lnTo>
                      <a:pt x="193" y="112"/>
                    </a:lnTo>
                    <a:lnTo>
                      <a:pt x="202" y="96"/>
                    </a:lnTo>
                    <a:lnTo>
                      <a:pt x="211" y="78"/>
                    </a:lnTo>
                    <a:lnTo>
                      <a:pt x="216" y="64"/>
                    </a:lnTo>
                    <a:lnTo>
                      <a:pt x="218" y="51"/>
                    </a:lnTo>
                    <a:lnTo>
                      <a:pt x="218" y="51"/>
                    </a:lnTo>
                    <a:close/>
                    <a:moveTo>
                      <a:pt x="202" y="263"/>
                    </a:moveTo>
                    <a:lnTo>
                      <a:pt x="202" y="280"/>
                    </a:lnTo>
                    <a:lnTo>
                      <a:pt x="33" y="280"/>
                    </a:lnTo>
                    <a:lnTo>
                      <a:pt x="33" y="263"/>
                    </a:lnTo>
                    <a:lnTo>
                      <a:pt x="33" y="263"/>
                    </a:lnTo>
                    <a:lnTo>
                      <a:pt x="36" y="253"/>
                    </a:lnTo>
                    <a:lnTo>
                      <a:pt x="42" y="240"/>
                    </a:lnTo>
                    <a:lnTo>
                      <a:pt x="59" y="206"/>
                    </a:lnTo>
                    <a:lnTo>
                      <a:pt x="77" y="176"/>
                    </a:lnTo>
                    <a:lnTo>
                      <a:pt x="83" y="164"/>
                    </a:lnTo>
                    <a:lnTo>
                      <a:pt x="86" y="157"/>
                    </a:lnTo>
                    <a:lnTo>
                      <a:pt x="86" y="157"/>
                    </a:lnTo>
                    <a:lnTo>
                      <a:pt x="83" y="151"/>
                    </a:lnTo>
                    <a:lnTo>
                      <a:pt x="77" y="139"/>
                    </a:lnTo>
                    <a:lnTo>
                      <a:pt x="59" y="107"/>
                    </a:lnTo>
                    <a:lnTo>
                      <a:pt x="42" y="75"/>
                    </a:lnTo>
                    <a:lnTo>
                      <a:pt x="36" y="61"/>
                    </a:lnTo>
                    <a:lnTo>
                      <a:pt x="33" y="51"/>
                    </a:lnTo>
                    <a:lnTo>
                      <a:pt x="33" y="33"/>
                    </a:lnTo>
                    <a:lnTo>
                      <a:pt x="202" y="33"/>
                    </a:lnTo>
                    <a:lnTo>
                      <a:pt x="202" y="51"/>
                    </a:lnTo>
                    <a:lnTo>
                      <a:pt x="202" y="51"/>
                    </a:lnTo>
                    <a:lnTo>
                      <a:pt x="199" y="61"/>
                    </a:lnTo>
                    <a:lnTo>
                      <a:pt x="193" y="75"/>
                    </a:lnTo>
                    <a:lnTo>
                      <a:pt x="176" y="107"/>
                    </a:lnTo>
                    <a:lnTo>
                      <a:pt x="158" y="139"/>
                    </a:lnTo>
                    <a:lnTo>
                      <a:pt x="151" y="151"/>
                    </a:lnTo>
                    <a:lnTo>
                      <a:pt x="150" y="157"/>
                    </a:lnTo>
                    <a:lnTo>
                      <a:pt x="150" y="157"/>
                    </a:lnTo>
                    <a:lnTo>
                      <a:pt x="151" y="164"/>
                    </a:lnTo>
                    <a:lnTo>
                      <a:pt x="158" y="176"/>
                    </a:lnTo>
                    <a:lnTo>
                      <a:pt x="176" y="206"/>
                    </a:lnTo>
                    <a:lnTo>
                      <a:pt x="193" y="240"/>
                    </a:lnTo>
                    <a:lnTo>
                      <a:pt x="199" y="253"/>
                    </a:lnTo>
                    <a:lnTo>
                      <a:pt x="202" y="263"/>
                    </a:lnTo>
                    <a:lnTo>
                      <a:pt x="202" y="2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5109525" y="1272703"/>
            <a:ext cx="3512981" cy="2788503"/>
            <a:chOff x="5109525" y="1272703"/>
            <a:chExt cx="3512981" cy="2788503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5109525" y="2739314"/>
              <a:ext cx="1652865" cy="0"/>
            </a:xfrm>
            <a:prstGeom prst="line">
              <a:avLst/>
            </a:prstGeom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六边形 25"/>
            <p:cNvSpPr/>
            <p:nvPr/>
          </p:nvSpPr>
          <p:spPr>
            <a:xfrm rot="18000000" flipH="1">
              <a:off x="6924861" y="2142966"/>
              <a:ext cx="298234" cy="239292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六边形 26"/>
            <p:cNvSpPr/>
            <p:nvPr/>
          </p:nvSpPr>
          <p:spPr>
            <a:xfrm flipH="1">
              <a:off x="6599817" y="2172510"/>
              <a:ext cx="277720" cy="25696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: 形状 27"/>
            <p:cNvSpPr/>
            <p:nvPr/>
          </p:nvSpPr>
          <p:spPr>
            <a:xfrm flipH="1">
              <a:off x="6460786" y="1789034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六边形 28"/>
            <p:cNvSpPr/>
            <p:nvPr/>
          </p:nvSpPr>
          <p:spPr>
            <a:xfrm flipH="1">
              <a:off x="6852709" y="3162742"/>
              <a:ext cx="277720" cy="25696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9"/>
            <p:cNvSpPr/>
            <p:nvPr/>
          </p:nvSpPr>
          <p:spPr>
            <a:xfrm flipH="1">
              <a:off x="6460786" y="3156380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六边形 30"/>
            <p:cNvSpPr/>
            <p:nvPr/>
          </p:nvSpPr>
          <p:spPr>
            <a:xfrm flipH="1">
              <a:off x="7182138" y="2682542"/>
              <a:ext cx="277720" cy="25696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任意多边形: 形状 31"/>
            <p:cNvSpPr/>
            <p:nvPr/>
          </p:nvSpPr>
          <p:spPr>
            <a:xfrm flipH="1">
              <a:off x="7016568" y="2811701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任意多边形: 形状 32"/>
            <p:cNvSpPr/>
            <p:nvPr/>
          </p:nvSpPr>
          <p:spPr>
            <a:xfrm flipH="1">
              <a:off x="7016568" y="2132943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任意多边形: 形状 33"/>
            <p:cNvSpPr/>
            <p:nvPr/>
          </p:nvSpPr>
          <p:spPr>
            <a:xfrm flipH="1">
              <a:off x="6460786" y="2459117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矩形 34"/>
            <p:cNvSpPr/>
            <p:nvPr/>
          </p:nvSpPr>
          <p:spPr>
            <a:xfrm flipH="1">
              <a:off x="5225421" y="2498539"/>
              <a:ext cx="1056090" cy="253915"/>
            </a:xfrm>
            <a:prstGeom prst="rect">
              <a:avLst/>
            </a:prstGeom>
          </p:spPr>
          <p:txBody>
            <a:bodyPr wrap="none">
              <a:normAutofit fontScale="70000" lnSpcReduction="20000"/>
            </a:bodyPr>
            <a:lstStyle/>
            <a:p>
              <a:pPr algn="r">
                <a:lnSpc>
                  <a:spcPct val="110000"/>
                </a:lnSpc>
                <a:buClr>
                  <a:srgbClr val="E24848"/>
                </a:buClr>
                <a:defRPr/>
              </a:pPr>
              <a:r>
                <a:rPr lang="zh-CN" altLang="en-US" sz="1600" b="1" noProof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36" name="矩形 35"/>
            <p:cNvSpPr/>
            <p:nvPr/>
          </p:nvSpPr>
          <p:spPr>
            <a:xfrm flipH="1">
              <a:off x="6571660" y="1272703"/>
              <a:ext cx="1154651" cy="360098"/>
            </a:xfrm>
            <a:prstGeom prst="rect">
              <a:avLst/>
            </a:prstGeom>
          </p:spPr>
          <p:txBody>
            <a:bodyPr wrap="square">
              <a:normAutofit fontScale="55000" lnSpcReduction="20000"/>
            </a:bodyPr>
            <a:lstStyle/>
            <a:p>
              <a:pPr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此部分内容作为文字排版</a:t>
              </a:r>
              <a:br>
                <a:rPr lang="zh-CN" altLang="en-US" sz="1050" noProof="1">
                  <a:solidFill>
                    <a:sysClr val="windowText" lastClr="000000"/>
                  </a:solidFill>
                </a:rPr>
              </a:br>
              <a:r>
                <a:rPr lang="zh-CN" altLang="en-US" sz="1050" noProof="1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  <p:sp>
          <p:nvSpPr>
            <p:cNvPr id="37" name="矩形 36"/>
            <p:cNvSpPr/>
            <p:nvPr/>
          </p:nvSpPr>
          <p:spPr>
            <a:xfrm flipH="1">
              <a:off x="7586338" y="2232146"/>
              <a:ext cx="1031201" cy="360098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此部分内容作为文字</a:t>
              </a:r>
              <a:br>
                <a:rPr lang="zh-CN" altLang="en-US" sz="1050" noProof="1">
                  <a:solidFill>
                    <a:sysClr val="windowText" lastClr="000000"/>
                  </a:solidFill>
                </a:rPr>
              </a:br>
              <a:r>
                <a:rPr lang="zh-CN" altLang="en-US" sz="1050" noProof="1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  <p:sp>
          <p:nvSpPr>
            <p:cNvPr id="38" name="矩形 37"/>
            <p:cNvSpPr/>
            <p:nvPr/>
          </p:nvSpPr>
          <p:spPr>
            <a:xfrm flipH="1">
              <a:off x="7591305" y="2932365"/>
              <a:ext cx="1031201" cy="360098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此部分内容作为文字</a:t>
              </a:r>
              <a:br>
                <a:rPr lang="zh-CN" altLang="en-US" sz="1050" noProof="1">
                  <a:solidFill>
                    <a:sysClr val="windowText" lastClr="000000"/>
                  </a:solidFill>
                </a:rPr>
              </a:br>
              <a:r>
                <a:rPr lang="zh-CN" altLang="en-US" sz="1050" noProof="1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  <p:sp>
          <p:nvSpPr>
            <p:cNvPr id="39" name="矩形 38"/>
            <p:cNvSpPr/>
            <p:nvPr/>
          </p:nvSpPr>
          <p:spPr>
            <a:xfrm flipH="1">
              <a:off x="6553103" y="3713611"/>
              <a:ext cx="1154651" cy="347595"/>
            </a:xfrm>
            <a:prstGeom prst="rect">
              <a:avLst/>
            </a:prstGeom>
          </p:spPr>
          <p:txBody>
            <a:bodyPr wrap="square">
              <a:normAutofit fontScale="55000" lnSpcReduction="20000"/>
            </a:bodyPr>
            <a:lstStyle/>
            <a:p>
              <a:pPr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此部分内容作为文字排版</a:t>
              </a:r>
              <a:br>
                <a:rPr lang="zh-CN" altLang="en-US" sz="1050" noProof="1">
                  <a:solidFill>
                    <a:sysClr val="windowText" lastClr="000000"/>
                  </a:solidFill>
                </a:rPr>
              </a:br>
              <a:r>
                <a:rPr lang="zh-CN" altLang="en-US" sz="1050" noProof="1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  <p:sp>
          <p:nvSpPr>
            <p:cNvPr id="40" name="任意多边形: 形状 39"/>
            <p:cNvSpPr/>
            <p:nvPr/>
          </p:nvSpPr>
          <p:spPr>
            <a:xfrm flipH="1">
              <a:off x="6315797" y="2071306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1</a:t>
              </a:r>
            </a:p>
          </p:txBody>
        </p:sp>
        <p:sp>
          <p:nvSpPr>
            <p:cNvPr id="41" name="任意多边形: 形状 40"/>
            <p:cNvSpPr/>
            <p:nvPr/>
          </p:nvSpPr>
          <p:spPr>
            <a:xfrm flipH="1">
              <a:off x="7466776" y="2040483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2</a:t>
              </a:r>
            </a:p>
          </p:txBody>
        </p:sp>
        <p:sp>
          <p:nvSpPr>
            <p:cNvPr id="42" name="任意多边形: 形状 41"/>
            <p:cNvSpPr/>
            <p:nvPr/>
          </p:nvSpPr>
          <p:spPr>
            <a:xfrm flipH="1">
              <a:off x="7471203" y="3279719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3</a:t>
              </a:r>
            </a:p>
          </p:txBody>
        </p:sp>
        <p:sp>
          <p:nvSpPr>
            <p:cNvPr id="43" name="任意多边形: 形状 42"/>
            <p:cNvSpPr/>
            <p:nvPr/>
          </p:nvSpPr>
          <p:spPr>
            <a:xfrm flipH="1">
              <a:off x="6282497" y="2650034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5</a:t>
              </a:r>
            </a:p>
          </p:txBody>
        </p:sp>
        <p:sp>
          <p:nvSpPr>
            <p:cNvPr id="44" name="任意多边形: 形状 43"/>
            <p:cNvSpPr/>
            <p:nvPr/>
          </p:nvSpPr>
          <p:spPr>
            <a:xfrm flipH="1">
              <a:off x="6315797" y="3436577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4</a:t>
              </a:r>
            </a:p>
          </p:txBody>
        </p:sp>
        <p:sp>
          <p:nvSpPr>
            <p:cNvPr id="45" name="矩形 44"/>
            <p:cNvSpPr/>
            <p:nvPr/>
          </p:nvSpPr>
          <p:spPr>
            <a:xfrm flipH="1">
              <a:off x="5237978" y="2749749"/>
              <a:ext cx="1031201" cy="373948"/>
            </a:xfrm>
            <a:prstGeom prst="rect">
              <a:avLst/>
            </a:prstGeom>
          </p:spPr>
          <p:txBody>
            <a:bodyPr wrap="square">
              <a:normAutofit fontScale="62500" lnSpcReduction="20000"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</a:rPr>
                <a:t>此部分内容作为文字</a:t>
              </a:r>
              <a:br>
                <a:rPr lang="zh-CN" altLang="en-US" sz="1100" noProof="1">
                  <a:solidFill>
                    <a:sysClr val="windowText" lastClr="000000"/>
                  </a:solidFill>
                </a:rPr>
              </a:br>
              <a:r>
                <a:rPr lang="zh-CN" altLang="en-US" sz="1100" noProof="1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6677859" y="1936527"/>
              <a:ext cx="147314" cy="227801"/>
              <a:chOff x="4360863" y="1846264"/>
              <a:chExt cx="119063" cy="171450"/>
            </a:xfrm>
            <a:solidFill>
              <a:schemeClr val="bg1"/>
            </a:solidFill>
          </p:grpSpPr>
          <p:sp>
            <p:nvSpPr>
              <p:cNvPr id="65" name="任意多边形: 形状 64"/>
              <p:cNvSpPr>
                <a:spLocks/>
              </p:cNvSpPr>
              <p:nvPr/>
            </p:nvSpPr>
            <p:spPr bwMode="auto">
              <a:xfrm>
                <a:off x="4360863" y="1857376"/>
                <a:ext cx="119063" cy="160338"/>
              </a:xfrm>
              <a:custGeom>
                <a:avLst/>
                <a:gdLst>
                  <a:gd name="T0" fmla="*/ 155 w 225"/>
                  <a:gd name="T1" fmla="*/ 0 h 302"/>
                  <a:gd name="T2" fmla="*/ 152 w 225"/>
                  <a:gd name="T3" fmla="*/ 10 h 302"/>
                  <a:gd name="T4" fmla="*/ 155 w 225"/>
                  <a:gd name="T5" fmla="*/ 25 h 302"/>
                  <a:gd name="T6" fmla="*/ 197 w 225"/>
                  <a:gd name="T7" fmla="*/ 25 h 302"/>
                  <a:gd name="T8" fmla="*/ 197 w 225"/>
                  <a:gd name="T9" fmla="*/ 274 h 302"/>
                  <a:gd name="T10" fmla="*/ 29 w 225"/>
                  <a:gd name="T11" fmla="*/ 274 h 302"/>
                  <a:gd name="T12" fmla="*/ 29 w 225"/>
                  <a:gd name="T13" fmla="*/ 25 h 302"/>
                  <a:gd name="T14" fmla="*/ 67 w 225"/>
                  <a:gd name="T15" fmla="*/ 25 h 302"/>
                  <a:gd name="T16" fmla="*/ 68 w 225"/>
                  <a:gd name="T17" fmla="*/ 9 h 302"/>
                  <a:gd name="T18" fmla="*/ 67 w 225"/>
                  <a:gd name="T19" fmla="*/ 0 h 302"/>
                  <a:gd name="T20" fmla="*/ 0 w 225"/>
                  <a:gd name="T21" fmla="*/ 0 h 302"/>
                  <a:gd name="T22" fmla="*/ 0 w 225"/>
                  <a:gd name="T23" fmla="*/ 302 h 302"/>
                  <a:gd name="T24" fmla="*/ 225 w 225"/>
                  <a:gd name="T25" fmla="*/ 302 h 302"/>
                  <a:gd name="T26" fmla="*/ 225 w 225"/>
                  <a:gd name="T27" fmla="*/ 0 h 302"/>
                  <a:gd name="T28" fmla="*/ 155 w 225"/>
                  <a:gd name="T29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5" h="302">
                    <a:moveTo>
                      <a:pt x="155" y="0"/>
                    </a:moveTo>
                    <a:lnTo>
                      <a:pt x="152" y="10"/>
                    </a:lnTo>
                    <a:lnTo>
                      <a:pt x="155" y="25"/>
                    </a:lnTo>
                    <a:lnTo>
                      <a:pt x="197" y="25"/>
                    </a:lnTo>
                    <a:lnTo>
                      <a:pt x="197" y="274"/>
                    </a:lnTo>
                    <a:lnTo>
                      <a:pt x="29" y="274"/>
                    </a:lnTo>
                    <a:lnTo>
                      <a:pt x="29" y="25"/>
                    </a:lnTo>
                    <a:lnTo>
                      <a:pt x="67" y="25"/>
                    </a:lnTo>
                    <a:lnTo>
                      <a:pt x="68" y="9"/>
                    </a:lnTo>
                    <a:lnTo>
                      <a:pt x="67" y="0"/>
                    </a:lnTo>
                    <a:lnTo>
                      <a:pt x="0" y="0"/>
                    </a:lnTo>
                    <a:lnTo>
                      <a:pt x="0" y="302"/>
                    </a:lnTo>
                    <a:lnTo>
                      <a:pt x="225" y="302"/>
                    </a:lnTo>
                    <a:lnTo>
                      <a:pt x="225" y="0"/>
                    </a:lnTo>
                    <a:lnTo>
                      <a:pt x="15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任意多边形: 形状 65"/>
              <p:cNvSpPr>
                <a:spLocks/>
              </p:cNvSpPr>
              <p:nvPr/>
            </p:nvSpPr>
            <p:spPr bwMode="auto">
              <a:xfrm>
                <a:off x="4400550" y="1846264"/>
                <a:ext cx="39688" cy="33338"/>
              </a:xfrm>
              <a:custGeom>
                <a:avLst/>
                <a:gdLst>
                  <a:gd name="T0" fmla="*/ 74 w 74"/>
                  <a:gd name="T1" fmla="*/ 63 h 63"/>
                  <a:gd name="T2" fmla="*/ 68 w 74"/>
                  <a:gd name="T3" fmla="*/ 32 h 63"/>
                  <a:gd name="T4" fmla="*/ 74 w 74"/>
                  <a:gd name="T5" fmla="*/ 0 h 63"/>
                  <a:gd name="T6" fmla="*/ 0 w 74"/>
                  <a:gd name="T7" fmla="*/ 0 h 63"/>
                  <a:gd name="T8" fmla="*/ 4 w 74"/>
                  <a:gd name="T9" fmla="*/ 31 h 63"/>
                  <a:gd name="T10" fmla="*/ 0 w 74"/>
                  <a:gd name="T11" fmla="*/ 63 h 63"/>
                  <a:gd name="T12" fmla="*/ 74 w 74"/>
                  <a:gd name="T13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63">
                    <a:moveTo>
                      <a:pt x="74" y="63"/>
                    </a:moveTo>
                    <a:lnTo>
                      <a:pt x="68" y="32"/>
                    </a:lnTo>
                    <a:lnTo>
                      <a:pt x="74" y="0"/>
                    </a:lnTo>
                    <a:lnTo>
                      <a:pt x="0" y="0"/>
                    </a:lnTo>
                    <a:lnTo>
                      <a:pt x="4" y="31"/>
                    </a:lnTo>
                    <a:lnTo>
                      <a:pt x="0" y="63"/>
                    </a:lnTo>
                    <a:lnTo>
                      <a:pt x="74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任意多边形: 形状 66"/>
              <p:cNvSpPr>
                <a:spLocks/>
              </p:cNvSpPr>
              <p:nvPr/>
            </p:nvSpPr>
            <p:spPr bwMode="auto">
              <a:xfrm>
                <a:off x="4394200" y="1916114"/>
                <a:ext cx="60325" cy="44450"/>
              </a:xfrm>
              <a:custGeom>
                <a:avLst/>
                <a:gdLst>
                  <a:gd name="T0" fmla="*/ 0 w 114"/>
                  <a:gd name="T1" fmla="*/ 42 h 84"/>
                  <a:gd name="T2" fmla="*/ 41 w 114"/>
                  <a:gd name="T3" fmla="*/ 83 h 84"/>
                  <a:gd name="T4" fmla="*/ 41 w 114"/>
                  <a:gd name="T5" fmla="*/ 83 h 84"/>
                  <a:gd name="T6" fmla="*/ 44 w 114"/>
                  <a:gd name="T7" fmla="*/ 84 h 84"/>
                  <a:gd name="T8" fmla="*/ 47 w 114"/>
                  <a:gd name="T9" fmla="*/ 83 h 84"/>
                  <a:gd name="T10" fmla="*/ 112 w 114"/>
                  <a:gd name="T11" fmla="*/ 17 h 84"/>
                  <a:gd name="T12" fmla="*/ 112 w 114"/>
                  <a:gd name="T13" fmla="*/ 17 h 84"/>
                  <a:gd name="T14" fmla="*/ 114 w 114"/>
                  <a:gd name="T15" fmla="*/ 14 h 84"/>
                  <a:gd name="T16" fmla="*/ 112 w 114"/>
                  <a:gd name="T17" fmla="*/ 10 h 84"/>
                  <a:gd name="T18" fmla="*/ 102 w 114"/>
                  <a:gd name="T19" fmla="*/ 1 h 84"/>
                  <a:gd name="T20" fmla="*/ 102 w 114"/>
                  <a:gd name="T21" fmla="*/ 1 h 84"/>
                  <a:gd name="T22" fmla="*/ 99 w 114"/>
                  <a:gd name="T23" fmla="*/ 0 h 84"/>
                  <a:gd name="T24" fmla="*/ 96 w 114"/>
                  <a:gd name="T25" fmla="*/ 1 h 84"/>
                  <a:gd name="T26" fmla="*/ 44 w 114"/>
                  <a:gd name="T27" fmla="*/ 54 h 84"/>
                  <a:gd name="T28" fmla="*/ 16 w 114"/>
                  <a:gd name="T29" fmla="*/ 26 h 84"/>
                  <a:gd name="T30" fmla="*/ 16 w 114"/>
                  <a:gd name="T31" fmla="*/ 26 h 84"/>
                  <a:gd name="T32" fmla="*/ 13 w 114"/>
                  <a:gd name="T33" fmla="*/ 25 h 84"/>
                  <a:gd name="T34" fmla="*/ 11 w 114"/>
                  <a:gd name="T35" fmla="*/ 26 h 84"/>
                  <a:gd name="T36" fmla="*/ 0 w 114"/>
                  <a:gd name="T37" fmla="*/ 36 h 84"/>
                  <a:gd name="T38" fmla="*/ 0 w 114"/>
                  <a:gd name="T39" fmla="*/ 36 h 84"/>
                  <a:gd name="T40" fmla="*/ 0 w 114"/>
                  <a:gd name="T41" fmla="*/ 39 h 84"/>
                  <a:gd name="T42" fmla="*/ 0 w 114"/>
                  <a:gd name="T43" fmla="*/ 42 h 84"/>
                  <a:gd name="T44" fmla="*/ 0 w 114"/>
                  <a:gd name="T45" fmla="*/ 4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4" h="84">
                    <a:moveTo>
                      <a:pt x="0" y="42"/>
                    </a:moveTo>
                    <a:lnTo>
                      <a:pt x="41" y="83"/>
                    </a:lnTo>
                    <a:lnTo>
                      <a:pt x="41" y="83"/>
                    </a:lnTo>
                    <a:lnTo>
                      <a:pt x="44" y="84"/>
                    </a:lnTo>
                    <a:lnTo>
                      <a:pt x="47" y="83"/>
                    </a:lnTo>
                    <a:lnTo>
                      <a:pt x="112" y="17"/>
                    </a:lnTo>
                    <a:lnTo>
                      <a:pt x="112" y="17"/>
                    </a:lnTo>
                    <a:lnTo>
                      <a:pt x="114" y="14"/>
                    </a:lnTo>
                    <a:lnTo>
                      <a:pt x="112" y="10"/>
                    </a:lnTo>
                    <a:lnTo>
                      <a:pt x="102" y="1"/>
                    </a:lnTo>
                    <a:lnTo>
                      <a:pt x="102" y="1"/>
                    </a:lnTo>
                    <a:lnTo>
                      <a:pt x="99" y="0"/>
                    </a:lnTo>
                    <a:lnTo>
                      <a:pt x="96" y="1"/>
                    </a:lnTo>
                    <a:lnTo>
                      <a:pt x="44" y="54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13" y="25"/>
                    </a:lnTo>
                    <a:lnTo>
                      <a:pt x="11" y="2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9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3" name="任意多边形: 形状 52"/>
            <p:cNvSpPr>
              <a:spLocks/>
            </p:cNvSpPr>
            <p:nvPr/>
          </p:nvSpPr>
          <p:spPr bwMode="auto">
            <a:xfrm>
              <a:off x="7220766" y="2999358"/>
              <a:ext cx="221954" cy="213037"/>
            </a:xfrm>
            <a:custGeom>
              <a:avLst/>
              <a:gdLst>
                <a:gd name="T0" fmla="*/ 306 w 339"/>
                <a:gd name="T1" fmla="*/ 7 h 301"/>
                <a:gd name="T2" fmla="*/ 294 w 339"/>
                <a:gd name="T3" fmla="*/ 6 h 301"/>
                <a:gd name="T4" fmla="*/ 288 w 339"/>
                <a:gd name="T5" fmla="*/ 11 h 301"/>
                <a:gd name="T6" fmla="*/ 285 w 339"/>
                <a:gd name="T7" fmla="*/ 17 h 301"/>
                <a:gd name="T8" fmla="*/ 202 w 339"/>
                <a:gd name="T9" fmla="*/ 97 h 301"/>
                <a:gd name="T10" fmla="*/ 202 w 339"/>
                <a:gd name="T11" fmla="*/ 107 h 301"/>
                <a:gd name="T12" fmla="*/ 207 w 339"/>
                <a:gd name="T13" fmla="*/ 125 h 301"/>
                <a:gd name="T14" fmla="*/ 191 w 339"/>
                <a:gd name="T15" fmla="*/ 144 h 301"/>
                <a:gd name="T16" fmla="*/ 136 w 339"/>
                <a:gd name="T17" fmla="*/ 78 h 301"/>
                <a:gd name="T18" fmla="*/ 134 w 339"/>
                <a:gd name="T19" fmla="*/ 51 h 301"/>
                <a:gd name="T20" fmla="*/ 122 w 339"/>
                <a:gd name="T21" fmla="*/ 27 h 301"/>
                <a:gd name="T22" fmla="*/ 109 w 339"/>
                <a:gd name="T23" fmla="*/ 14 h 301"/>
                <a:gd name="T24" fmla="*/ 85 w 339"/>
                <a:gd name="T25" fmla="*/ 3 h 301"/>
                <a:gd name="T26" fmla="*/ 59 w 339"/>
                <a:gd name="T27" fmla="*/ 1 h 301"/>
                <a:gd name="T28" fmla="*/ 79 w 339"/>
                <a:gd name="T29" fmla="*/ 78 h 301"/>
                <a:gd name="T30" fmla="*/ 2 w 339"/>
                <a:gd name="T31" fmla="*/ 51 h 301"/>
                <a:gd name="T32" fmla="*/ 0 w 339"/>
                <a:gd name="T33" fmla="*/ 77 h 301"/>
                <a:gd name="T34" fmla="*/ 9 w 339"/>
                <a:gd name="T35" fmla="*/ 102 h 301"/>
                <a:gd name="T36" fmla="*/ 19 w 339"/>
                <a:gd name="T37" fmla="*/ 116 h 301"/>
                <a:gd name="T38" fmla="*/ 44 w 339"/>
                <a:gd name="T39" fmla="*/ 132 h 301"/>
                <a:gd name="T40" fmla="*/ 72 w 339"/>
                <a:gd name="T41" fmla="*/ 136 h 301"/>
                <a:gd name="T42" fmla="*/ 89 w 339"/>
                <a:gd name="T43" fmla="*/ 133 h 301"/>
                <a:gd name="T44" fmla="*/ 89 w 339"/>
                <a:gd name="T45" fmla="*/ 238 h 301"/>
                <a:gd name="T46" fmla="*/ 56 w 339"/>
                <a:gd name="T47" fmla="*/ 296 h 301"/>
                <a:gd name="T48" fmla="*/ 104 w 339"/>
                <a:gd name="T49" fmla="*/ 254 h 301"/>
                <a:gd name="T50" fmla="*/ 247 w 339"/>
                <a:gd name="T51" fmla="*/ 290 h 301"/>
                <a:gd name="T52" fmla="*/ 263 w 339"/>
                <a:gd name="T53" fmla="*/ 299 h 301"/>
                <a:gd name="T54" fmla="*/ 276 w 339"/>
                <a:gd name="T55" fmla="*/ 299 h 301"/>
                <a:gd name="T56" fmla="*/ 292 w 339"/>
                <a:gd name="T57" fmla="*/ 290 h 301"/>
                <a:gd name="T58" fmla="*/ 300 w 339"/>
                <a:gd name="T59" fmla="*/ 280 h 301"/>
                <a:gd name="T60" fmla="*/ 301 w 339"/>
                <a:gd name="T61" fmla="*/ 263 h 301"/>
                <a:gd name="T62" fmla="*/ 292 w 339"/>
                <a:gd name="T63" fmla="*/ 245 h 301"/>
                <a:gd name="T64" fmla="*/ 227 w 339"/>
                <a:gd name="T65" fmla="*/ 147 h 301"/>
                <a:gd name="T66" fmla="*/ 236 w 339"/>
                <a:gd name="T67" fmla="*/ 142 h 301"/>
                <a:gd name="T68" fmla="*/ 324 w 339"/>
                <a:gd name="T69" fmla="*/ 64 h 301"/>
                <a:gd name="T70" fmla="*/ 324 w 339"/>
                <a:gd name="T71" fmla="*/ 62 h 301"/>
                <a:gd name="T72" fmla="*/ 327 w 339"/>
                <a:gd name="T73" fmla="*/ 56 h 301"/>
                <a:gd name="T74" fmla="*/ 336 w 339"/>
                <a:gd name="T75" fmla="*/ 54 h 301"/>
                <a:gd name="T76" fmla="*/ 339 w 339"/>
                <a:gd name="T77" fmla="*/ 42 h 301"/>
                <a:gd name="T78" fmla="*/ 274 w 339"/>
                <a:gd name="T79" fmla="*/ 261 h 301"/>
                <a:gd name="T80" fmla="*/ 282 w 339"/>
                <a:gd name="T81" fmla="*/ 264 h 301"/>
                <a:gd name="T82" fmla="*/ 285 w 339"/>
                <a:gd name="T83" fmla="*/ 273 h 301"/>
                <a:gd name="T84" fmla="*/ 278 w 339"/>
                <a:gd name="T85" fmla="*/ 285 h 301"/>
                <a:gd name="T86" fmla="*/ 268 w 339"/>
                <a:gd name="T87" fmla="*/ 285 h 301"/>
                <a:gd name="T88" fmla="*/ 260 w 339"/>
                <a:gd name="T89" fmla="*/ 273 h 301"/>
                <a:gd name="T90" fmla="*/ 265 w 339"/>
                <a:gd name="T91" fmla="*/ 264 h 301"/>
                <a:gd name="T92" fmla="*/ 274 w 339"/>
                <a:gd name="T93" fmla="*/ 261 h 301"/>
                <a:gd name="T94" fmla="*/ 282 w 339"/>
                <a:gd name="T95" fmla="*/ 38 h 301"/>
                <a:gd name="T96" fmla="*/ 247 w 339"/>
                <a:gd name="T97" fmla="*/ 120 h 301"/>
                <a:gd name="T98" fmla="*/ 306 w 339"/>
                <a:gd name="T99" fmla="*/ 62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9" h="301">
                  <a:moveTo>
                    <a:pt x="336" y="38"/>
                  </a:moveTo>
                  <a:lnTo>
                    <a:pt x="306" y="7"/>
                  </a:lnTo>
                  <a:lnTo>
                    <a:pt x="306" y="7"/>
                  </a:lnTo>
                  <a:lnTo>
                    <a:pt x="303" y="6"/>
                  </a:lnTo>
                  <a:lnTo>
                    <a:pt x="298" y="4"/>
                  </a:lnTo>
                  <a:lnTo>
                    <a:pt x="294" y="6"/>
                  </a:lnTo>
                  <a:lnTo>
                    <a:pt x="291" y="7"/>
                  </a:lnTo>
                  <a:lnTo>
                    <a:pt x="291" y="7"/>
                  </a:lnTo>
                  <a:lnTo>
                    <a:pt x="288" y="11"/>
                  </a:lnTo>
                  <a:lnTo>
                    <a:pt x="288" y="17"/>
                  </a:lnTo>
                  <a:lnTo>
                    <a:pt x="288" y="17"/>
                  </a:lnTo>
                  <a:lnTo>
                    <a:pt x="285" y="17"/>
                  </a:lnTo>
                  <a:lnTo>
                    <a:pt x="282" y="19"/>
                  </a:lnTo>
                  <a:lnTo>
                    <a:pt x="281" y="19"/>
                  </a:lnTo>
                  <a:lnTo>
                    <a:pt x="202" y="97"/>
                  </a:lnTo>
                  <a:lnTo>
                    <a:pt x="202" y="97"/>
                  </a:lnTo>
                  <a:lnTo>
                    <a:pt x="204" y="102"/>
                  </a:lnTo>
                  <a:lnTo>
                    <a:pt x="202" y="107"/>
                  </a:lnTo>
                  <a:lnTo>
                    <a:pt x="201" y="112"/>
                  </a:lnTo>
                  <a:lnTo>
                    <a:pt x="198" y="117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6"/>
                  </a:lnTo>
                  <a:lnTo>
                    <a:pt x="191" y="144"/>
                  </a:lnTo>
                  <a:lnTo>
                    <a:pt x="133" y="87"/>
                  </a:lnTo>
                  <a:lnTo>
                    <a:pt x="133" y="87"/>
                  </a:lnTo>
                  <a:lnTo>
                    <a:pt x="136" y="78"/>
                  </a:lnTo>
                  <a:lnTo>
                    <a:pt x="136" y="70"/>
                  </a:lnTo>
                  <a:lnTo>
                    <a:pt x="136" y="59"/>
                  </a:lnTo>
                  <a:lnTo>
                    <a:pt x="134" y="51"/>
                  </a:lnTo>
                  <a:lnTo>
                    <a:pt x="131" y="43"/>
                  </a:lnTo>
                  <a:lnTo>
                    <a:pt x="127" y="35"/>
                  </a:lnTo>
                  <a:lnTo>
                    <a:pt x="122" y="27"/>
                  </a:lnTo>
                  <a:lnTo>
                    <a:pt x="117" y="20"/>
                  </a:lnTo>
                  <a:lnTo>
                    <a:pt x="117" y="20"/>
                  </a:lnTo>
                  <a:lnTo>
                    <a:pt x="109" y="14"/>
                  </a:lnTo>
                  <a:lnTo>
                    <a:pt x="101" y="9"/>
                  </a:lnTo>
                  <a:lnTo>
                    <a:pt x="93" y="6"/>
                  </a:lnTo>
                  <a:lnTo>
                    <a:pt x="85" y="3"/>
                  </a:lnTo>
                  <a:lnTo>
                    <a:pt x="76" y="1"/>
                  </a:lnTo>
                  <a:lnTo>
                    <a:pt x="67" y="0"/>
                  </a:lnTo>
                  <a:lnTo>
                    <a:pt x="59" y="1"/>
                  </a:lnTo>
                  <a:lnTo>
                    <a:pt x="50" y="3"/>
                  </a:lnTo>
                  <a:lnTo>
                    <a:pt x="89" y="40"/>
                  </a:lnTo>
                  <a:lnTo>
                    <a:pt x="79" y="78"/>
                  </a:lnTo>
                  <a:lnTo>
                    <a:pt x="41" y="88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59"/>
                  </a:lnTo>
                  <a:lnTo>
                    <a:pt x="0" y="68"/>
                  </a:lnTo>
                  <a:lnTo>
                    <a:pt x="0" y="77"/>
                  </a:lnTo>
                  <a:lnTo>
                    <a:pt x="2" y="86"/>
                  </a:lnTo>
                  <a:lnTo>
                    <a:pt x="5" y="93"/>
                  </a:lnTo>
                  <a:lnTo>
                    <a:pt x="9" y="102"/>
                  </a:lnTo>
                  <a:lnTo>
                    <a:pt x="13" y="109"/>
                  </a:lnTo>
                  <a:lnTo>
                    <a:pt x="19" y="116"/>
                  </a:lnTo>
                  <a:lnTo>
                    <a:pt x="19" y="116"/>
                  </a:lnTo>
                  <a:lnTo>
                    <a:pt x="28" y="122"/>
                  </a:lnTo>
                  <a:lnTo>
                    <a:pt x="35" y="128"/>
                  </a:lnTo>
                  <a:lnTo>
                    <a:pt x="44" y="132"/>
                  </a:lnTo>
                  <a:lnTo>
                    <a:pt x="53" y="135"/>
                  </a:lnTo>
                  <a:lnTo>
                    <a:pt x="61" y="135"/>
                  </a:lnTo>
                  <a:lnTo>
                    <a:pt x="72" y="136"/>
                  </a:lnTo>
                  <a:lnTo>
                    <a:pt x="80" y="135"/>
                  </a:lnTo>
                  <a:lnTo>
                    <a:pt x="89" y="132"/>
                  </a:lnTo>
                  <a:lnTo>
                    <a:pt x="89" y="133"/>
                  </a:lnTo>
                  <a:lnTo>
                    <a:pt x="144" y="189"/>
                  </a:lnTo>
                  <a:lnTo>
                    <a:pt x="92" y="241"/>
                  </a:lnTo>
                  <a:lnTo>
                    <a:pt x="89" y="238"/>
                  </a:lnTo>
                  <a:lnTo>
                    <a:pt x="74" y="250"/>
                  </a:lnTo>
                  <a:lnTo>
                    <a:pt x="50" y="290"/>
                  </a:lnTo>
                  <a:lnTo>
                    <a:pt x="56" y="296"/>
                  </a:lnTo>
                  <a:lnTo>
                    <a:pt x="95" y="272"/>
                  </a:lnTo>
                  <a:lnTo>
                    <a:pt x="106" y="257"/>
                  </a:lnTo>
                  <a:lnTo>
                    <a:pt x="104" y="254"/>
                  </a:lnTo>
                  <a:lnTo>
                    <a:pt x="157" y="200"/>
                  </a:lnTo>
                  <a:lnTo>
                    <a:pt x="247" y="290"/>
                  </a:lnTo>
                  <a:lnTo>
                    <a:pt x="247" y="290"/>
                  </a:lnTo>
                  <a:lnTo>
                    <a:pt x="253" y="295"/>
                  </a:lnTo>
                  <a:lnTo>
                    <a:pt x="258" y="298"/>
                  </a:lnTo>
                  <a:lnTo>
                    <a:pt x="263" y="299"/>
                  </a:lnTo>
                  <a:lnTo>
                    <a:pt x="271" y="301"/>
                  </a:lnTo>
                  <a:lnTo>
                    <a:pt x="271" y="301"/>
                  </a:lnTo>
                  <a:lnTo>
                    <a:pt x="276" y="299"/>
                  </a:lnTo>
                  <a:lnTo>
                    <a:pt x="282" y="298"/>
                  </a:lnTo>
                  <a:lnTo>
                    <a:pt x="288" y="295"/>
                  </a:lnTo>
                  <a:lnTo>
                    <a:pt x="292" y="290"/>
                  </a:lnTo>
                  <a:lnTo>
                    <a:pt x="292" y="290"/>
                  </a:lnTo>
                  <a:lnTo>
                    <a:pt x="297" y="286"/>
                  </a:lnTo>
                  <a:lnTo>
                    <a:pt x="300" y="280"/>
                  </a:lnTo>
                  <a:lnTo>
                    <a:pt x="301" y="274"/>
                  </a:lnTo>
                  <a:lnTo>
                    <a:pt x="303" y="269"/>
                  </a:lnTo>
                  <a:lnTo>
                    <a:pt x="301" y="263"/>
                  </a:lnTo>
                  <a:lnTo>
                    <a:pt x="300" y="256"/>
                  </a:lnTo>
                  <a:lnTo>
                    <a:pt x="297" y="251"/>
                  </a:lnTo>
                  <a:lnTo>
                    <a:pt x="292" y="245"/>
                  </a:lnTo>
                  <a:lnTo>
                    <a:pt x="202" y="155"/>
                  </a:lnTo>
                  <a:lnTo>
                    <a:pt x="220" y="138"/>
                  </a:lnTo>
                  <a:lnTo>
                    <a:pt x="227" y="147"/>
                  </a:lnTo>
                  <a:lnTo>
                    <a:pt x="227" y="147"/>
                  </a:lnTo>
                  <a:lnTo>
                    <a:pt x="231" y="144"/>
                  </a:lnTo>
                  <a:lnTo>
                    <a:pt x="236" y="142"/>
                  </a:lnTo>
                  <a:lnTo>
                    <a:pt x="242" y="141"/>
                  </a:lnTo>
                  <a:lnTo>
                    <a:pt x="247" y="141"/>
                  </a:lnTo>
                  <a:lnTo>
                    <a:pt x="324" y="64"/>
                  </a:lnTo>
                  <a:lnTo>
                    <a:pt x="326" y="62"/>
                  </a:lnTo>
                  <a:lnTo>
                    <a:pt x="324" y="62"/>
                  </a:lnTo>
                  <a:lnTo>
                    <a:pt x="324" y="62"/>
                  </a:lnTo>
                  <a:lnTo>
                    <a:pt x="327" y="59"/>
                  </a:lnTo>
                  <a:lnTo>
                    <a:pt x="327" y="56"/>
                  </a:lnTo>
                  <a:lnTo>
                    <a:pt x="327" y="56"/>
                  </a:lnTo>
                  <a:lnTo>
                    <a:pt x="332" y="55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9" y="49"/>
                  </a:lnTo>
                  <a:lnTo>
                    <a:pt x="339" y="45"/>
                  </a:lnTo>
                  <a:lnTo>
                    <a:pt x="339" y="42"/>
                  </a:lnTo>
                  <a:lnTo>
                    <a:pt x="336" y="38"/>
                  </a:lnTo>
                  <a:lnTo>
                    <a:pt x="336" y="38"/>
                  </a:lnTo>
                  <a:close/>
                  <a:moveTo>
                    <a:pt x="274" y="261"/>
                  </a:moveTo>
                  <a:lnTo>
                    <a:pt x="274" y="261"/>
                  </a:lnTo>
                  <a:lnTo>
                    <a:pt x="278" y="261"/>
                  </a:lnTo>
                  <a:lnTo>
                    <a:pt x="282" y="264"/>
                  </a:lnTo>
                  <a:lnTo>
                    <a:pt x="284" y="269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4" y="279"/>
                  </a:lnTo>
                  <a:lnTo>
                    <a:pt x="282" y="282"/>
                  </a:lnTo>
                  <a:lnTo>
                    <a:pt x="278" y="285"/>
                  </a:lnTo>
                  <a:lnTo>
                    <a:pt x="274" y="286"/>
                  </a:lnTo>
                  <a:lnTo>
                    <a:pt x="274" y="286"/>
                  </a:lnTo>
                  <a:lnTo>
                    <a:pt x="268" y="285"/>
                  </a:lnTo>
                  <a:lnTo>
                    <a:pt x="265" y="282"/>
                  </a:lnTo>
                  <a:lnTo>
                    <a:pt x="262" y="279"/>
                  </a:lnTo>
                  <a:lnTo>
                    <a:pt x="260" y="273"/>
                  </a:lnTo>
                  <a:lnTo>
                    <a:pt x="260" y="273"/>
                  </a:lnTo>
                  <a:lnTo>
                    <a:pt x="262" y="269"/>
                  </a:lnTo>
                  <a:lnTo>
                    <a:pt x="265" y="264"/>
                  </a:lnTo>
                  <a:lnTo>
                    <a:pt x="268" y="261"/>
                  </a:lnTo>
                  <a:lnTo>
                    <a:pt x="274" y="261"/>
                  </a:lnTo>
                  <a:lnTo>
                    <a:pt x="274" y="261"/>
                  </a:lnTo>
                  <a:close/>
                  <a:moveTo>
                    <a:pt x="229" y="102"/>
                  </a:moveTo>
                  <a:lnTo>
                    <a:pt x="224" y="96"/>
                  </a:lnTo>
                  <a:lnTo>
                    <a:pt x="282" y="38"/>
                  </a:lnTo>
                  <a:lnTo>
                    <a:pt x="287" y="43"/>
                  </a:lnTo>
                  <a:lnTo>
                    <a:pt x="229" y="102"/>
                  </a:lnTo>
                  <a:close/>
                  <a:moveTo>
                    <a:pt x="247" y="120"/>
                  </a:moveTo>
                  <a:lnTo>
                    <a:pt x="243" y="115"/>
                  </a:lnTo>
                  <a:lnTo>
                    <a:pt x="301" y="56"/>
                  </a:lnTo>
                  <a:lnTo>
                    <a:pt x="306" y="62"/>
                  </a:lnTo>
                  <a:lnTo>
                    <a:pt x="247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7260680" y="2296791"/>
              <a:ext cx="139457" cy="247361"/>
              <a:chOff x="4056063" y="987426"/>
              <a:chExt cx="112713" cy="204788"/>
            </a:xfrm>
            <a:solidFill>
              <a:schemeClr val="bg1"/>
            </a:solidFill>
          </p:grpSpPr>
          <p:sp>
            <p:nvSpPr>
              <p:cNvPr id="59" name="任意多边形: 形状 58"/>
              <p:cNvSpPr>
                <a:spLocks/>
              </p:cNvSpPr>
              <p:nvPr/>
            </p:nvSpPr>
            <p:spPr bwMode="auto">
              <a:xfrm>
                <a:off x="4097338" y="1060451"/>
                <a:ext cx="31750" cy="71438"/>
              </a:xfrm>
              <a:custGeom>
                <a:avLst/>
                <a:gdLst>
                  <a:gd name="T0" fmla="*/ 0 w 60"/>
                  <a:gd name="T1" fmla="*/ 0 h 134"/>
                  <a:gd name="T2" fmla="*/ 31 w 60"/>
                  <a:gd name="T3" fmla="*/ 134 h 134"/>
                  <a:gd name="T4" fmla="*/ 60 w 60"/>
                  <a:gd name="T5" fmla="*/ 0 h 134"/>
                  <a:gd name="T6" fmla="*/ 28 w 60"/>
                  <a:gd name="T7" fmla="*/ 10 h 134"/>
                  <a:gd name="T8" fmla="*/ 0 w 60"/>
                  <a:gd name="T9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34">
                    <a:moveTo>
                      <a:pt x="0" y="0"/>
                    </a:moveTo>
                    <a:lnTo>
                      <a:pt x="31" y="134"/>
                    </a:lnTo>
                    <a:lnTo>
                      <a:pt x="60" y="0"/>
                    </a:lnTo>
                    <a:lnTo>
                      <a:pt x="28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任意多边形: 形状 59"/>
              <p:cNvSpPr>
                <a:spLocks/>
              </p:cNvSpPr>
              <p:nvPr/>
            </p:nvSpPr>
            <p:spPr bwMode="auto">
              <a:xfrm>
                <a:off x="4056063" y="987426"/>
                <a:ext cx="112713" cy="153988"/>
              </a:xfrm>
              <a:custGeom>
                <a:avLst/>
                <a:gdLst>
                  <a:gd name="T0" fmla="*/ 69 w 213"/>
                  <a:gd name="T1" fmla="*/ 136 h 293"/>
                  <a:gd name="T2" fmla="*/ 69 w 213"/>
                  <a:gd name="T3" fmla="*/ 135 h 293"/>
                  <a:gd name="T4" fmla="*/ 107 w 213"/>
                  <a:gd name="T5" fmla="*/ 143 h 293"/>
                  <a:gd name="T6" fmla="*/ 149 w 213"/>
                  <a:gd name="T7" fmla="*/ 136 h 293"/>
                  <a:gd name="T8" fmla="*/ 149 w 213"/>
                  <a:gd name="T9" fmla="*/ 136 h 293"/>
                  <a:gd name="T10" fmla="*/ 149 w 213"/>
                  <a:gd name="T11" fmla="*/ 136 h 293"/>
                  <a:gd name="T12" fmla="*/ 148 w 213"/>
                  <a:gd name="T13" fmla="*/ 293 h 293"/>
                  <a:gd name="T14" fmla="*/ 158 w 213"/>
                  <a:gd name="T15" fmla="*/ 271 h 293"/>
                  <a:gd name="T16" fmla="*/ 191 w 213"/>
                  <a:gd name="T17" fmla="*/ 190 h 293"/>
                  <a:gd name="T18" fmla="*/ 210 w 213"/>
                  <a:gd name="T19" fmla="*/ 130 h 293"/>
                  <a:gd name="T20" fmla="*/ 213 w 213"/>
                  <a:gd name="T21" fmla="*/ 107 h 293"/>
                  <a:gd name="T22" fmla="*/ 212 w 213"/>
                  <a:gd name="T23" fmla="*/ 96 h 293"/>
                  <a:gd name="T24" fmla="*/ 207 w 213"/>
                  <a:gd name="T25" fmla="*/ 75 h 293"/>
                  <a:gd name="T26" fmla="*/ 200 w 213"/>
                  <a:gd name="T27" fmla="*/ 56 h 293"/>
                  <a:gd name="T28" fmla="*/ 188 w 213"/>
                  <a:gd name="T29" fmla="*/ 39 h 293"/>
                  <a:gd name="T30" fmla="*/ 174 w 213"/>
                  <a:gd name="T31" fmla="*/ 24 h 293"/>
                  <a:gd name="T32" fmla="*/ 156 w 213"/>
                  <a:gd name="T33" fmla="*/ 13 h 293"/>
                  <a:gd name="T34" fmla="*/ 138 w 213"/>
                  <a:gd name="T35" fmla="*/ 5 h 293"/>
                  <a:gd name="T36" fmla="*/ 117 w 213"/>
                  <a:gd name="T37" fmla="*/ 1 h 293"/>
                  <a:gd name="T38" fmla="*/ 106 w 213"/>
                  <a:gd name="T39" fmla="*/ 0 h 293"/>
                  <a:gd name="T40" fmla="*/ 84 w 213"/>
                  <a:gd name="T41" fmla="*/ 3 h 293"/>
                  <a:gd name="T42" fmla="*/ 65 w 213"/>
                  <a:gd name="T43" fmla="*/ 8 h 293"/>
                  <a:gd name="T44" fmla="*/ 46 w 213"/>
                  <a:gd name="T45" fmla="*/ 19 h 293"/>
                  <a:gd name="T46" fmla="*/ 30 w 213"/>
                  <a:gd name="T47" fmla="*/ 32 h 293"/>
                  <a:gd name="T48" fmla="*/ 17 w 213"/>
                  <a:gd name="T49" fmla="*/ 48 h 293"/>
                  <a:gd name="T50" fmla="*/ 7 w 213"/>
                  <a:gd name="T51" fmla="*/ 65 h 293"/>
                  <a:gd name="T52" fmla="*/ 1 w 213"/>
                  <a:gd name="T53" fmla="*/ 85 h 293"/>
                  <a:gd name="T54" fmla="*/ 0 w 213"/>
                  <a:gd name="T55" fmla="*/ 107 h 293"/>
                  <a:gd name="T56" fmla="*/ 0 w 213"/>
                  <a:gd name="T57" fmla="*/ 117 h 293"/>
                  <a:gd name="T58" fmla="*/ 11 w 213"/>
                  <a:gd name="T59" fmla="*/ 158 h 293"/>
                  <a:gd name="T60" fmla="*/ 36 w 213"/>
                  <a:gd name="T61" fmla="*/ 220 h 293"/>
                  <a:gd name="T62" fmla="*/ 72 w 213"/>
                  <a:gd name="T63" fmla="*/ 29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13" h="293">
                    <a:moveTo>
                      <a:pt x="104" y="293"/>
                    </a:moveTo>
                    <a:lnTo>
                      <a:pt x="69" y="136"/>
                    </a:lnTo>
                    <a:lnTo>
                      <a:pt x="69" y="136"/>
                    </a:lnTo>
                    <a:lnTo>
                      <a:pt x="69" y="135"/>
                    </a:lnTo>
                    <a:lnTo>
                      <a:pt x="79" y="132"/>
                    </a:lnTo>
                    <a:lnTo>
                      <a:pt x="107" y="143"/>
                    </a:lnTo>
                    <a:lnTo>
                      <a:pt x="139" y="132"/>
                    </a:lnTo>
                    <a:lnTo>
                      <a:pt x="149" y="136"/>
                    </a:lnTo>
                    <a:lnTo>
                      <a:pt x="149" y="136"/>
                    </a:lnTo>
                    <a:lnTo>
                      <a:pt x="149" y="136"/>
                    </a:lnTo>
                    <a:lnTo>
                      <a:pt x="149" y="136"/>
                    </a:lnTo>
                    <a:lnTo>
                      <a:pt x="149" y="136"/>
                    </a:lnTo>
                    <a:lnTo>
                      <a:pt x="114" y="293"/>
                    </a:lnTo>
                    <a:lnTo>
                      <a:pt x="148" y="293"/>
                    </a:lnTo>
                    <a:lnTo>
                      <a:pt x="148" y="293"/>
                    </a:lnTo>
                    <a:lnTo>
                      <a:pt x="158" y="271"/>
                    </a:lnTo>
                    <a:lnTo>
                      <a:pt x="180" y="220"/>
                    </a:lnTo>
                    <a:lnTo>
                      <a:pt x="191" y="190"/>
                    </a:lnTo>
                    <a:lnTo>
                      <a:pt x="203" y="158"/>
                    </a:lnTo>
                    <a:lnTo>
                      <a:pt x="210" y="130"/>
                    </a:lnTo>
                    <a:lnTo>
                      <a:pt x="212" y="117"/>
                    </a:lnTo>
                    <a:lnTo>
                      <a:pt x="213" y="107"/>
                    </a:lnTo>
                    <a:lnTo>
                      <a:pt x="213" y="107"/>
                    </a:lnTo>
                    <a:lnTo>
                      <a:pt x="212" y="96"/>
                    </a:lnTo>
                    <a:lnTo>
                      <a:pt x="210" y="85"/>
                    </a:lnTo>
                    <a:lnTo>
                      <a:pt x="207" y="75"/>
                    </a:lnTo>
                    <a:lnTo>
                      <a:pt x="204" y="65"/>
                    </a:lnTo>
                    <a:lnTo>
                      <a:pt x="200" y="56"/>
                    </a:lnTo>
                    <a:lnTo>
                      <a:pt x="194" y="48"/>
                    </a:lnTo>
                    <a:lnTo>
                      <a:pt x="188" y="39"/>
                    </a:lnTo>
                    <a:lnTo>
                      <a:pt x="181" y="32"/>
                    </a:lnTo>
                    <a:lnTo>
                      <a:pt x="174" y="24"/>
                    </a:lnTo>
                    <a:lnTo>
                      <a:pt x="165" y="19"/>
                    </a:lnTo>
                    <a:lnTo>
                      <a:pt x="156" y="13"/>
                    </a:lnTo>
                    <a:lnTo>
                      <a:pt x="148" y="8"/>
                    </a:lnTo>
                    <a:lnTo>
                      <a:pt x="138" y="5"/>
                    </a:lnTo>
                    <a:lnTo>
                      <a:pt x="127" y="3"/>
                    </a:lnTo>
                    <a:lnTo>
                      <a:pt x="117" y="1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95" y="1"/>
                    </a:lnTo>
                    <a:lnTo>
                      <a:pt x="84" y="3"/>
                    </a:lnTo>
                    <a:lnTo>
                      <a:pt x="74" y="5"/>
                    </a:lnTo>
                    <a:lnTo>
                      <a:pt x="65" y="8"/>
                    </a:lnTo>
                    <a:lnTo>
                      <a:pt x="55" y="13"/>
                    </a:lnTo>
                    <a:lnTo>
                      <a:pt x="46" y="19"/>
                    </a:lnTo>
                    <a:lnTo>
                      <a:pt x="37" y="24"/>
                    </a:lnTo>
                    <a:lnTo>
                      <a:pt x="30" y="32"/>
                    </a:lnTo>
                    <a:lnTo>
                      <a:pt x="23" y="39"/>
                    </a:lnTo>
                    <a:lnTo>
                      <a:pt x="17" y="48"/>
                    </a:lnTo>
                    <a:lnTo>
                      <a:pt x="13" y="56"/>
                    </a:lnTo>
                    <a:lnTo>
                      <a:pt x="7" y="65"/>
                    </a:lnTo>
                    <a:lnTo>
                      <a:pt x="4" y="75"/>
                    </a:lnTo>
                    <a:lnTo>
                      <a:pt x="1" y="85"/>
                    </a:lnTo>
                    <a:lnTo>
                      <a:pt x="0" y="96"/>
                    </a:lnTo>
                    <a:lnTo>
                      <a:pt x="0" y="107"/>
                    </a:lnTo>
                    <a:lnTo>
                      <a:pt x="0" y="107"/>
                    </a:lnTo>
                    <a:lnTo>
                      <a:pt x="0" y="117"/>
                    </a:lnTo>
                    <a:lnTo>
                      <a:pt x="2" y="130"/>
                    </a:lnTo>
                    <a:lnTo>
                      <a:pt x="11" y="158"/>
                    </a:lnTo>
                    <a:lnTo>
                      <a:pt x="23" y="189"/>
                    </a:lnTo>
                    <a:lnTo>
                      <a:pt x="36" y="220"/>
                    </a:lnTo>
                    <a:lnTo>
                      <a:pt x="61" y="271"/>
                    </a:lnTo>
                    <a:lnTo>
                      <a:pt x="72" y="293"/>
                    </a:lnTo>
                    <a:lnTo>
                      <a:pt x="104" y="2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任意多边形: 形状 60"/>
              <p:cNvSpPr>
                <a:spLocks/>
              </p:cNvSpPr>
              <p:nvPr/>
            </p:nvSpPr>
            <p:spPr bwMode="auto">
              <a:xfrm>
                <a:off x="4094163" y="1179514"/>
                <a:ext cx="38100" cy="4763"/>
              </a:xfrm>
              <a:custGeom>
                <a:avLst/>
                <a:gdLst>
                  <a:gd name="T0" fmla="*/ 5 w 74"/>
                  <a:gd name="T1" fmla="*/ 8 h 8"/>
                  <a:gd name="T2" fmla="*/ 70 w 74"/>
                  <a:gd name="T3" fmla="*/ 8 h 8"/>
                  <a:gd name="T4" fmla="*/ 70 w 74"/>
                  <a:gd name="T5" fmla="*/ 8 h 8"/>
                  <a:gd name="T6" fmla="*/ 74 w 74"/>
                  <a:gd name="T7" fmla="*/ 0 h 8"/>
                  <a:gd name="T8" fmla="*/ 0 w 74"/>
                  <a:gd name="T9" fmla="*/ 0 h 8"/>
                  <a:gd name="T10" fmla="*/ 0 w 74"/>
                  <a:gd name="T11" fmla="*/ 0 h 8"/>
                  <a:gd name="T12" fmla="*/ 5 w 74"/>
                  <a:gd name="T13" fmla="*/ 8 h 8"/>
                  <a:gd name="T14" fmla="*/ 5 w 74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8">
                    <a:moveTo>
                      <a:pt x="5" y="8"/>
                    </a:moveTo>
                    <a:lnTo>
                      <a:pt x="70" y="8"/>
                    </a:lnTo>
                    <a:lnTo>
                      <a:pt x="70" y="8"/>
                    </a:lnTo>
                    <a:lnTo>
                      <a:pt x="7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8"/>
                    </a:lnTo>
                    <a:lnTo>
                      <a:pt x="5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任意多边形: 形状 61"/>
              <p:cNvSpPr>
                <a:spLocks/>
              </p:cNvSpPr>
              <p:nvPr/>
            </p:nvSpPr>
            <p:spPr bwMode="auto">
              <a:xfrm>
                <a:off x="4098926" y="1187451"/>
                <a:ext cx="28575" cy="4763"/>
              </a:xfrm>
              <a:custGeom>
                <a:avLst/>
                <a:gdLst>
                  <a:gd name="T0" fmla="*/ 28 w 54"/>
                  <a:gd name="T1" fmla="*/ 10 h 10"/>
                  <a:gd name="T2" fmla="*/ 28 w 54"/>
                  <a:gd name="T3" fmla="*/ 10 h 10"/>
                  <a:gd name="T4" fmla="*/ 35 w 54"/>
                  <a:gd name="T5" fmla="*/ 10 h 10"/>
                  <a:gd name="T6" fmla="*/ 42 w 54"/>
                  <a:gd name="T7" fmla="*/ 7 h 10"/>
                  <a:gd name="T8" fmla="*/ 48 w 54"/>
                  <a:gd name="T9" fmla="*/ 4 h 10"/>
                  <a:gd name="T10" fmla="*/ 54 w 54"/>
                  <a:gd name="T11" fmla="*/ 0 h 10"/>
                  <a:gd name="T12" fmla="*/ 0 w 54"/>
                  <a:gd name="T13" fmla="*/ 0 h 10"/>
                  <a:gd name="T14" fmla="*/ 0 w 54"/>
                  <a:gd name="T15" fmla="*/ 0 h 10"/>
                  <a:gd name="T16" fmla="*/ 6 w 54"/>
                  <a:gd name="T17" fmla="*/ 4 h 10"/>
                  <a:gd name="T18" fmla="*/ 12 w 54"/>
                  <a:gd name="T19" fmla="*/ 7 h 10"/>
                  <a:gd name="T20" fmla="*/ 19 w 54"/>
                  <a:gd name="T21" fmla="*/ 10 h 10"/>
                  <a:gd name="T22" fmla="*/ 28 w 54"/>
                  <a:gd name="T23" fmla="*/ 10 h 10"/>
                  <a:gd name="T24" fmla="*/ 28 w 54"/>
                  <a:gd name="T2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10">
                    <a:moveTo>
                      <a:pt x="28" y="10"/>
                    </a:moveTo>
                    <a:lnTo>
                      <a:pt x="28" y="10"/>
                    </a:lnTo>
                    <a:lnTo>
                      <a:pt x="35" y="10"/>
                    </a:lnTo>
                    <a:lnTo>
                      <a:pt x="42" y="7"/>
                    </a:lnTo>
                    <a:lnTo>
                      <a:pt x="48" y="4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4"/>
                    </a:lnTo>
                    <a:lnTo>
                      <a:pt x="12" y="7"/>
                    </a:lnTo>
                    <a:lnTo>
                      <a:pt x="19" y="10"/>
                    </a:lnTo>
                    <a:lnTo>
                      <a:pt x="28" y="10"/>
                    </a:lnTo>
                    <a:lnTo>
                      <a:pt x="28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任意多边形: 形状 62"/>
              <p:cNvSpPr>
                <a:spLocks/>
              </p:cNvSpPr>
              <p:nvPr/>
            </p:nvSpPr>
            <p:spPr bwMode="auto">
              <a:xfrm>
                <a:off x="4092576" y="1147764"/>
                <a:ext cx="41275" cy="28575"/>
              </a:xfrm>
              <a:custGeom>
                <a:avLst/>
                <a:gdLst>
                  <a:gd name="T0" fmla="*/ 0 w 77"/>
                  <a:gd name="T1" fmla="*/ 48 h 54"/>
                  <a:gd name="T2" fmla="*/ 0 w 77"/>
                  <a:gd name="T3" fmla="*/ 48 h 54"/>
                  <a:gd name="T4" fmla="*/ 0 w 77"/>
                  <a:gd name="T5" fmla="*/ 54 h 54"/>
                  <a:gd name="T6" fmla="*/ 77 w 77"/>
                  <a:gd name="T7" fmla="*/ 54 h 54"/>
                  <a:gd name="T8" fmla="*/ 77 w 77"/>
                  <a:gd name="T9" fmla="*/ 54 h 54"/>
                  <a:gd name="T10" fmla="*/ 77 w 77"/>
                  <a:gd name="T11" fmla="*/ 48 h 54"/>
                  <a:gd name="T12" fmla="*/ 77 w 77"/>
                  <a:gd name="T13" fmla="*/ 0 h 54"/>
                  <a:gd name="T14" fmla="*/ 0 w 77"/>
                  <a:gd name="T15" fmla="*/ 0 h 54"/>
                  <a:gd name="T16" fmla="*/ 0 w 77"/>
                  <a:gd name="T17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7" h="54">
                    <a:moveTo>
                      <a:pt x="0" y="48"/>
                    </a:moveTo>
                    <a:lnTo>
                      <a:pt x="0" y="48"/>
                    </a:lnTo>
                    <a:lnTo>
                      <a:pt x="0" y="54"/>
                    </a:lnTo>
                    <a:lnTo>
                      <a:pt x="77" y="54"/>
                    </a:lnTo>
                    <a:lnTo>
                      <a:pt x="77" y="54"/>
                    </a:lnTo>
                    <a:lnTo>
                      <a:pt x="77" y="48"/>
                    </a:lnTo>
                    <a:lnTo>
                      <a:pt x="77" y="0"/>
                    </a:lnTo>
                    <a:lnTo>
                      <a:pt x="0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矩形 63"/>
              <p:cNvSpPr>
                <a:spLocks/>
              </p:cNvSpPr>
              <p:nvPr/>
            </p:nvSpPr>
            <p:spPr bwMode="auto">
              <a:xfrm>
                <a:off x="4110038" y="1141414"/>
                <a:ext cx="6350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6685468" y="2653074"/>
              <a:ext cx="155170" cy="208817"/>
              <a:chOff x="4621213" y="1544639"/>
              <a:chExt cx="125413" cy="157163"/>
            </a:xfrm>
            <a:solidFill>
              <a:schemeClr val="bg1"/>
            </a:solidFill>
          </p:grpSpPr>
          <p:sp>
            <p:nvSpPr>
              <p:cNvPr id="57" name="任意多边形: 形状 56"/>
              <p:cNvSpPr>
                <a:spLocks/>
              </p:cNvSpPr>
              <p:nvPr/>
            </p:nvSpPr>
            <p:spPr bwMode="auto">
              <a:xfrm>
                <a:off x="4621213" y="1544639"/>
                <a:ext cx="125413" cy="157163"/>
              </a:xfrm>
              <a:custGeom>
                <a:avLst/>
                <a:gdLst>
                  <a:gd name="T0" fmla="*/ 203 w 238"/>
                  <a:gd name="T1" fmla="*/ 0 h 299"/>
                  <a:gd name="T2" fmla="*/ 0 w 238"/>
                  <a:gd name="T3" fmla="*/ 288 h 299"/>
                  <a:gd name="T4" fmla="*/ 131 w 238"/>
                  <a:gd name="T5" fmla="*/ 288 h 299"/>
                  <a:gd name="T6" fmla="*/ 148 w 238"/>
                  <a:gd name="T7" fmla="*/ 296 h 299"/>
                  <a:gd name="T8" fmla="*/ 169 w 238"/>
                  <a:gd name="T9" fmla="*/ 299 h 299"/>
                  <a:gd name="T10" fmla="*/ 182 w 238"/>
                  <a:gd name="T11" fmla="*/ 298 h 299"/>
                  <a:gd name="T12" fmla="*/ 208 w 238"/>
                  <a:gd name="T13" fmla="*/ 288 h 299"/>
                  <a:gd name="T14" fmla="*/ 225 w 238"/>
                  <a:gd name="T15" fmla="*/ 269 h 299"/>
                  <a:gd name="T16" fmla="*/ 237 w 238"/>
                  <a:gd name="T17" fmla="*/ 244 h 299"/>
                  <a:gd name="T18" fmla="*/ 238 w 238"/>
                  <a:gd name="T19" fmla="*/ 231 h 299"/>
                  <a:gd name="T20" fmla="*/ 235 w 238"/>
                  <a:gd name="T21" fmla="*/ 212 h 299"/>
                  <a:gd name="T22" fmla="*/ 228 w 238"/>
                  <a:gd name="T23" fmla="*/ 196 h 299"/>
                  <a:gd name="T24" fmla="*/ 218 w 238"/>
                  <a:gd name="T25" fmla="*/ 182 h 299"/>
                  <a:gd name="T26" fmla="*/ 203 w 238"/>
                  <a:gd name="T27" fmla="*/ 171 h 299"/>
                  <a:gd name="T28" fmla="*/ 55 w 238"/>
                  <a:gd name="T29" fmla="*/ 32 h 299"/>
                  <a:gd name="T30" fmla="*/ 173 w 238"/>
                  <a:gd name="T31" fmla="*/ 47 h 299"/>
                  <a:gd name="T32" fmla="*/ 55 w 238"/>
                  <a:gd name="T33" fmla="*/ 32 h 299"/>
                  <a:gd name="T34" fmla="*/ 45 w 238"/>
                  <a:gd name="T35" fmla="*/ 71 h 299"/>
                  <a:gd name="T36" fmla="*/ 26 w 238"/>
                  <a:gd name="T37" fmla="*/ 86 h 299"/>
                  <a:gd name="T38" fmla="*/ 45 w 238"/>
                  <a:gd name="T39" fmla="*/ 129 h 299"/>
                  <a:gd name="T40" fmla="*/ 26 w 238"/>
                  <a:gd name="T41" fmla="*/ 116 h 299"/>
                  <a:gd name="T42" fmla="*/ 45 w 238"/>
                  <a:gd name="T43" fmla="*/ 129 h 299"/>
                  <a:gd name="T44" fmla="*/ 26 w 238"/>
                  <a:gd name="T45" fmla="*/ 47 h 299"/>
                  <a:gd name="T46" fmla="*/ 45 w 238"/>
                  <a:gd name="T47" fmla="*/ 32 h 299"/>
                  <a:gd name="T48" fmla="*/ 54 w 238"/>
                  <a:gd name="T49" fmla="*/ 71 h 299"/>
                  <a:gd name="T50" fmla="*/ 173 w 238"/>
                  <a:gd name="T51" fmla="*/ 86 h 299"/>
                  <a:gd name="T52" fmla="*/ 54 w 238"/>
                  <a:gd name="T53" fmla="*/ 71 h 299"/>
                  <a:gd name="T54" fmla="*/ 173 w 238"/>
                  <a:gd name="T55" fmla="*/ 116 h 299"/>
                  <a:gd name="T56" fmla="*/ 54 w 238"/>
                  <a:gd name="T57" fmla="*/ 129 h 299"/>
                  <a:gd name="T58" fmla="*/ 169 w 238"/>
                  <a:gd name="T59" fmla="*/ 286 h 299"/>
                  <a:gd name="T60" fmla="*/ 157 w 238"/>
                  <a:gd name="T61" fmla="*/ 285 h 299"/>
                  <a:gd name="T62" fmla="*/ 137 w 238"/>
                  <a:gd name="T63" fmla="*/ 276 h 299"/>
                  <a:gd name="T64" fmla="*/ 122 w 238"/>
                  <a:gd name="T65" fmla="*/ 262 h 299"/>
                  <a:gd name="T66" fmla="*/ 113 w 238"/>
                  <a:gd name="T67" fmla="*/ 241 h 299"/>
                  <a:gd name="T68" fmla="*/ 113 w 238"/>
                  <a:gd name="T69" fmla="*/ 231 h 299"/>
                  <a:gd name="T70" fmla="*/ 118 w 238"/>
                  <a:gd name="T71" fmla="*/ 209 h 299"/>
                  <a:gd name="T72" fmla="*/ 129 w 238"/>
                  <a:gd name="T73" fmla="*/ 192 h 299"/>
                  <a:gd name="T74" fmla="*/ 147 w 238"/>
                  <a:gd name="T75" fmla="*/ 179 h 299"/>
                  <a:gd name="T76" fmla="*/ 169 w 238"/>
                  <a:gd name="T77" fmla="*/ 174 h 299"/>
                  <a:gd name="T78" fmla="*/ 180 w 238"/>
                  <a:gd name="T79" fmla="*/ 176 h 299"/>
                  <a:gd name="T80" fmla="*/ 199 w 238"/>
                  <a:gd name="T81" fmla="*/ 185 h 299"/>
                  <a:gd name="T82" fmla="*/ 214 w 238"/>
                  <a:gd name="T83" fmla="*/ 199 h 299"/>
                  <a:gd name="T84" fmla="*/ 222 w 238"/>
                  <a:gd name="T85" fmla="*/ 219 h 299"/>
                  <a:gd name="T86" fmla="*/ 224 w 238"/>
                  <a:gd name="T87" fmla="*/ 231 h 299"/>
                  <a:gd name="T88" fmla="*/ 219 w 238"/>
                  <a:gd name="T89" fmla="*/ 251 h 299"/>
                  <a:gd name="T90" fmla="*/ 208 w 238"/>
                  <a:gd name="T91" fmla="*/ 270 h 299"/>
                  <a:gd name="T92" fmla="*/ 190 w 238"/>
                  <a:gd name="T93" fmla="*/ 282 h 299"/>
                  <a:gd name="T94" fmla="*/ 169 w 238"/>
                  <a:gd name="T95" fmla="*/ 286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8" h="299">
                    <a:moveTo>
                      <a:pt x="203" y="171"/>
                    </a:moveTo>
                    <a:lnTo>
                      <a:pt x="203" y="0"/>
                    </a:lnTo>
                    <a:lnTo>
                      <a:pt x="0" y="0"/>
                    </a:lnTo>
                    <a:lnTo>
                      <a:pt x="0" y="288"/>
                    </a:lnTo>
                    <a:lnTo>
                      <a:pt x="131" y="288"/>
                    </a:lnTo>
                    <a:lnTo>
                      <a:pt x="131" y="288"/>
                    </a:lnTo>
                    <a:lnTo>
                      <a:pt x="138" y="294"/>
                    </a:lnTo>
                    <a:lnTo>
                      <a:pt x="148" y="296"/>
                    </a:lnTo>
                    <a:lnTo>
                      <a:pt x="158" y="299"/>
                    </a:lnTo>
                    <a:lnTo>
                      <a:pt x="169" y="299"/>
                    </a:lnTo>
                    <a:lnTo>
                      <a:pt x="169" y="299"/>
                    </a:lnTo>
                    <a:lnTo>
                      <a:pt x="182" y="298"/>
                    </a:lnTo>
                    <a:lnTo>
                      <a:pt x="195" y="295"/>
                    </a:lnTo>
                    <a:lnTo>
                      <a:pt x="208" y="288"/>
                    </a:lnTo>
                    <a:lnTo>
                      <a:pt x="218" y="279"/>
                    </a:lnTo>
                    <a:lnTo>
                      <a:pt x="225" y="269"/>
                    </a:lnTo>
                    <a:lnTo>
                      <a:pt x="232" y="257"/>
                    </a:lnTo>
                    <a:lnTo>
                      <a:pt x="237" y="244"/>
                    </a:lnTo>
                    <a:lnTo>
                      <a:pt x="238" y="231"/>
                    </a:lnTo>
                    <a:lnTo>
                      <a:pt x="238" y="231"/>
                    </a:lnTo>
                    <a:lnTo>
                      <a:pt x="237" y="221"/>
                    </a:lnTo>
                    <a:lnTo>
                      <a:pt x="235" y="212"/>
                    </a:lnTo>
                    <a:lnTo>
                      <a:pt x="232" y="203"/>
                    </a:lnTo>
                    <a:lnTo>
                      <a:pt x="228" y="196"/>
                    </a:lnTo>
                    <a:lnTo>
                      <a:pt x="224" y="189"/>
                    </a:lnTo>
                    <a:lnTo>
                      <a:pt x="218" y="182"/>
                    </a:lnTo>
                    <a:lnTo>
                      <a:pt x="211" y="176"/>
                    </a:lnTo>
                    <a:lnTo>
                      <a:pt x="203" y="171"/>
                    </a:lnTo>
                    <a:lnTo>
                      <a:pt x="203" y="171"/>
                    </a:lnTo>
                    <a:close/>
                    <a:moveTo>
                      <a:pt x="55" y="32"/>
                    </a:moveTo>
                    <a:lnTo>
                      <a:pt x="173" y="32"/>
                    </a:lnTo>
                    <a:lnTo>
                      <a:pt x="173" y="47"/>
                    </a:lnTo>
                    <a:lnTo>
                      <a:pt x="55" y="47"/>
                    </a:lnTo>
                    <a:lnTo>
                      <a:pt x="55" y="32"/>
                    </a:lnTo>
                    <a:close/>
                    <a:moveTo>
                      <a:pt x="26" y="71"/>
                    </a:moveTo>
                    <a:lnTo>
                      <a:pt x="45" y="71"/>
                    </a:lnTo>
                    <a:lnTo>
                      <a:pt x="45" y="86"/>
                    </a:lnTo>
                    <a:lnTo>
                      <a:pt x="26" y="86"/>
                    </a:lnTo>
                    <a:lnTo>
                      <a:pt x="26" y="71"/>
                    </a:lnTo>
                    <a:close/>
                    <a:moveTo>
                      <a:pt x="45" y="129"/>
                    </a:moveTo>
                    <a:lnTo>
                      <a:pt x="26" y="129"/>
                    </a:lnTo>
                    <a:lnTo>
                      <a:pt x="26" y="116"/>
                    </a:lnTo>
                    <a:lnTo>
                      <a:pt x="45" y="116"/>
                    </a:lnTo>
                    <a:lnTo>
                      <a:pt x="45" y="129"/>
                    </a:lnTo>
                    <a:close/>
                    <a:moveTo>
                      <a:pt x="45" y="47"/>
                    </a:moveTo>
                    <a:lnTo>
                      <a:pt x="26" y="47"/>
                    </a:lnTo>
                    <a:lnTo>
                      <a:pt x="26" y="32"/>
                    </a:lnTo>
                    <a:lnTo>
                      <a:pt x="45" y="32"/>
                    </a:lnTo>
                    <a:lnTo>
                      <a:pt x="45" y="47"/>
                    </a:lnTo>
                    <a:close/>
                    <a:moveTo>
                      <a:pt x="54" y="71"/>
                    </a:moveTo>
                    <a:lnTo>
                      <a:pt x="173" y="71"/>
                    </a:lnTo>
                    <a:lnTo>
                      <a:pt x="173" y="86"/>
                    </a:lnTo>
                    <a:lnTo>
                      <a:pt x="54" y="86"/>
                    </a:lnTo>
                    <a:lnTo>
                      <a:pt x="54" y="71"/>
                    </a:lnTo>
                    <a:close/>
                    <a:moveTo>
                      <a:pt x="54" y="116"/>
                    </a:moveTo>
                    <a:lnTo>
                      <a:pt x="173" y="116"/>
                    </a:lnTo>
                    <a:lnTo>
                      <a:pt x="173" y="129"/>
                    </a:lnTo>
                    <a:lnTo>
                      <a:pt x="54" y="129"/>
                    </a:lnTo>
                    <a:lnTo>
                      <a:pt x="54" y="116"/>
                    </a:lnTo>
                    <a:close/>
                    <a:moveTo>
                      <a:pt x="169" y="286"/>
                    </a:moveTo>
                    <a:lnTo>
                      <a:pt x="169" y="286"/>
                    </a:lnTo>
                    <a:lnTo>
                      <a:pt x="157" y="285"/>
                    </a:lnTo>
                    <a:lnTo>
                      <a:pt x="147" y="282"/>
                    </a:lnTo>
                    <a:lnTo>
                      <a:pt x="137" y="276"/>
                    </a:lnTo>
                    <a:lnTo>
                      <a:pt x="129" y="270"/>
                    </a:lnTo>
                    <a:lnTo>
                      <a:pt x="122" y="262"/>
                    </a:lnTo>
                    <a:lnTo>
                      <a:pt x="118" y="251"/>
                    </a:lnTo>
                    <a:lnTo>
                      <a:pt x="113" y="241"/>
                    </a:lnTo>
                    <a:lnTo>
                      <a:pt x="113" y="231"/>
                    </a:lnTo>
                    <a:lnTo>
                      <a:pt x="113" y="231"/>
                    </a:lnTo>
                    <a:lnTo>
                      <a:pt x="113" y="219"/>
                    </a:lnTo>
                    <a:lnTo>
                      <a:pt x="118" y="209"/>
                    </a:lnTo>
                    <a:lnTo>
                      <a:pt x="122" y="199"/>
                    </a:lnTo>
                    <a:lnTo>
                      <a:pt x="129" y="192"/>
                    </a:lnTo>
                    <a:lnTo>
                      <a:pt x="137" y="185"/>
                    </a:lnTo>
                    <a:lnTo>
                      <a:pt x="147" y="179"/>
                    </a:lnTo>
                    <a:lnTo>
                      <a:pt x="157" y="176"/>
                    </a:lnTo>
                    <a:lnTo>
                      <a:pt x="169" y="174"/>
                    </a:lnTo>
                    <a:lnTo>
                      <a:pt x="169" y="174"/>
                    </a:lnTo>
                    <a:lnTo>
                      <a:pt x="180" y="176"/>
                    </a:lnTo>
                    <a:lnTo>
                      <a:pt x="190" y="179"/>
                    </a:lnTo>
                    <a:lnTo>
                      <a:pt x="199" y="185"/>
                    </a:lnTo>
                    <a:lnTo>
                      <a:pt x="208" y="192"/>
                    </a:lnTo>
                    <a:lnTo>
                      <a:pt x="214" y="199"/>
                    </a:lnTo>
                    <a:lnTo>
                      <a:pt x="219" y="209"/>
                    </a:lnTo>
                    <a:lnTo>
                      <a:pt x="222" y="219"/>
                    </a:lnTo>
                    <a:lnTo>
                      <a:pt x="224" y="231"/>
                    </a:lnTo>
                    <a:lnTo>
                      <a:pt x="224" y="231"/>
                    </a:lnTo>
                    <a:lnTo>
                      <a:pt x="222" y="241"/>
                    </a:lnTo>
                    <a:lnTo>
                      <a:pt x="219" y="251"/>
                    </a:lnTo>
                    <a:lnTo>
                      <a:pt x="214" y="262"/>
                    </a:lnTo>
                    <a:lnTo>
                      <a:pt x="208" y="270"/>
                    </a:lnTo>
                    <a:lnTo>
                      <a:pt x="199" y="276"/>
                    </a:lnTo>
                    <a:lnTo>
                      <a:pt x="190" y="282"/>
                    </a:lnTo>
                    <a:lnTo>
                      <a:pt x="180" y="285"/>
                    </a:lnTo>
                    <a:lnTo>
                      <a:pt x="169" y="286"/>
                    </a:lnTo>
                    <a:lnTo>
                      <a:pt x="169" y="2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任意多边形: 形状 57"/>
              <p:cNvSpPr>
                <a:spLocks/>
              </p:cNvSpPr>
              <p:nvPr/>
            </p:nvSpPr>
            <p:spPr bwMode="auto">
              <a:xfrm>
                <a:off x="4687888" y="1651001"/>
                <a:ext cx="44450" cy="33338"/>
              </a:xfrm>
              <a:custGeom>
                <a:avLst/>
                <a:gdLst>
                  <a:gd name="T0" fmla="*/ 83 w 84"/>
                  <a:gd name="T1" fmla="*/ 9 h 62"/>
                  <a:gd name="T2" fmla="*/ 76 w 84"/>
                  <a:gd name="T3" fmla="*/ 1 h 62"/>
                  <a:gd name="T4" fmla="*/ 76 w 84"/>
                  <a:gd name="T5" fmla="*/ 1 h 62"/>
                  <a:gd name="T6" fmla="*/ 74 w 84"/>
                  <a:gd name="T7" fmla="*/ 0 h 62"/>
                  <a:gd name="T8" fmla="*/ 71 w 84"/>
                  <a:gd name="T9" fmla="*/ 1 h 62"/>
                  <a:gd name="T10" fmla="*/ 32 w 84"/>
                  <a:gd name="T11" fmla="*/ 41 h 62"/>
                  <a:gd name="T12" fmla="*/ 13 w 84"/>
                  <a:gd name="T13" fmla="*/ 20 h 62"/>
                  <a:gd name="T14" fmla="*/ 13 w 84"/>
                  <a:gd name="T15" fmla="*/ 20 h 62"/>
                  <a:gd name="T16" fmla="*/ 10 w 84"/>
                  <a:gd name="T17" fmla="*/ 19 h 62"/>
                  <a:gd name="T18" fmla="*/ 7 w 84"/>
                  <a:gd name="T19" fmla="*/ 20 h 62"/>
                  <a:gd name="T20" fmla="*/ 0 w 84"/>
                  <a:gd name="T21" fmla="*/ 28 h 62"/>
                  <a:gd name="T22" fmla="*/ 0 w 84"/>
                  <a:gd name="T23" fmla="*/ 28 h 62"/>
                  <a:gd name="T24" fmla="*/ 0 w 84"/>
                  <a:gd name="T25" fmla="*/ 29 h 62"/>
                  <a:gd name="T26" fmla="*/ 0 w 84"/>
                  <a:gd name="T27" fmla="*/ 32 h 62"/>
                  <a:gd name="T28" fmla="*/ 30 w 84"/>
                  <a:gd name="T29" fmla="*/ 61 h 62"/>
                  <a:gd name="T30" fmla="*/ 30 w 84"/>
                  <a:gd name="T31" fmla="*/ 61 h 62"/>
                  <a:gd name="T32" fmla="*/ 32 w 84"/>
                  <a:gd name="T33" fmla="*/ 62 h 62"/>
                  <a:gd name="T34" fmla="*/ 35 w 84"/>
                  <a:gd name="T35" fmla="*/ 61 h 62"/>
                  <a:gd name="T36" fmla="*/ 83 w 84"/>
                  <a:gd name="T37" fmla="*/ 13 h 62"/>
                  <a:gd name="T38" fmla="*/ 83 w 84"/>
                  <a:gd name="T39" fmla="*/ 13 h 62"/>
                  <a:gd name="T40" fmla="*/ 84 w 84"/>
                  <a:gd name="T41" fmla="*/ 10 h 62"/>
                  <a:gd name="T42" fmla="*/ 83 w 84"/>
                  <a:gd name="T43" fmla="*/ 9 h 62"/>
                  <a:gd name="T44" fmla="*/ 83 w 84"/>
                  <a:gd name="T45" fmla="*/ 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4" h="62">
                    <a:moveTo>
                      <a:pt x="83" y="9"/>
                    </a:moveTo>
                    <a:lnTo>
                      <a:pt x="76" y="1"/>
                    </a:lnTo>
                    <a:lnTo>
                      <a:pt x="76" y="1"/>
                    </a:lnTo>
                    <a:lnTo>
                      <a:pt x="74" y="0"/>
                    </a:lnTo>
                    <a:lnTo>
                      <a:pt x="71" y="1"/>
                    </a:lnTo>
                    <a:lnTo>
                      <a:pt x="32" y="41"/>
                    </a:lnTo>
                    <a:lnTo>
                      <a:pt x="13" y="20"/>
                    </a:lnTo>
                    <a:lnTo>
                      <a:pt x="13" y="20"/>
                    </a:lnTo>
                    <a:lnTo>
                      <a:pt x="10" y="19"/>
                    </a:lnTo>
                    <a:lnTo>
                      <a:pt x="7" y="2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9"/>
                    </a:lnTo>
                    <a:lnTo>
                      <a:pt x="0" y="32"/>
                    </a:lnTo>
                    <a:lnTo>
                      <a:pt x="30" y="61"/>
                    </a:lnTo>
                    <a:lnTo>
                      <a:pt x="30" y="61"/>
                    </a:lnTo>
                    <a:lnTo>
                      <a:pt x="32" y="62"/>
                    </a:lnTo>
                    <a:lnTo>
                      <a:pt x="35" y="61"/>
                    </a:lnTo>
                    <a:lnTo>
                      <a:pt x="83" y="13"/>
                    </a:lnTo>
                    <a:lnTo>
                      <a:pt x="83" y="13"/>
                    </a:lnTo>
                    <a:lnTo>
                      <a:pt x="84" y="10"/>
                    </a:lnTo>
                    <a:lnTo>
                      <a:pt x="83" y="9"/>
                    </a:lnTo>
                    <a:lnTo>
                      <a:pt x="8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6" name="任意多边形: 形状 55"/>
            <p:cNvSpPr>
              <a:spLocks/>
            </p:cNvSpPr>
            <p:nvPr/>
          </p:nvSpPr>
          <p:spPr bwMode="auto">
            <a:xfrm>
              <a:off x="6687783" y="3357031"/>
              <a:ext cx="187972" cy="201857"/>
            </a:xfrm>
            <a:custGeom>
              <a:avLst/>
              <a:gdLst>
                <a:gd name="T0" fmla="*/ 214 w 259"/>
                <a:gd name="T1" fmla="*/ 85 h 259"/>
                <a:gd name="T2" fmla="*/ 208 w 259"/>
                <a:gd name="T3" fmla="*/ 82 h 259"/>
                <a:gd name="T4" fmla="*/ 204 w 259"/>
                <a:gd name="T5" fmla="*/ 88 h 259"/>
                <a:gd name="T6" fmla="*/ 198 w 259"/>
                <a:gd name="T7" fmla="*/ 104 h 259"/>
                <a:gd name="T8" fmla="*/ 194 w 259"/>
                <a:gd name="T9" fmla="*/ 108 h 259"/>
                <a:gd name="T10" fmla="*/ 189 w 259"/>
                <a:gd name="T11" fmla="*/ 111 h 259"/>
                <a:gd name="T12" fmla="*/ 181 w 259"/>
                <a:gd name="T13" fmla="*/ 115 h 259"/>
                <a:gd name="T14" fmla="*/ 169 w 259"/>
                <a:gd name="T15" fmla="*/ 115 h 259"/>
                <a:gd name="T16" fmla="*/ 160 w 259"/>
                <a:gd name="T17" fmla="*/ 111 h 259"/>
                <a:gd name="T18" fmla="*/ 156 w 259"/>
                <a:gd name="T19" fmla="*/ 108 h 259"/>
                <a:gd name="T20" fmla="*/ 150 w 259"/>
                <a:gd name="T21" fmla="*/ 99 h 259"/>
                <a:gd name="T22" fmla="*/ 147 w 259"/>
                <a:gd name="T23" fmla="*/ 89 h 259"/>
                <a:gd name="T24" fmla="*/ 150 w 259"/>
                <a:gd name="T25" fmla="*/ 77 h 259"/>
                <a:gd name="T26" fmla="*/ 156 w 259"/>
                <a:gd name="T27" fmla="*/ 69 h 259"/>
                <a:gd name="T28" fmla="*/ 156 w 259"/>
                <a:gd name="T29" fmla="*/ 69 h 259"/>
                <a:gd name="T30" fmla="*/ 165 w 259"/>
                <a:gd name="T31" fmla="*/ 63 h 259"/>
                <a:gd name="T32" fmla="*/ 179 w 259"/>
                <a:gd name="T33" fmla="*/ 58 h 259"/>
                <a:gd name="T34" fmla="*/ 182 w 259"/>
                <a:gd name="T35" fmla="*/ 53 h 259"/>
                <a:gd name="T36" fmla="*/ 130 w 259"/>
                <a:gd name="T37" fmla="*/ 0 h 259"/>
                <a:gd name="T38" fmla="*/ 85 w 259"/>
                <a:gd name="T39" fmla="*/ 45 h 259"/>
                <a:gd name="T40" fmla="*/ 79 w 259"/>
                <a:gd name="T41" fmla="*/ 48 h 259"/>
                <a:gd name="T42" fmla="*/ 74 w 259"/>
                <a:gd name="T43" fmla="*/ 42 h 259"/>
                <a:gd name="T44" fmla="*/ 69 w 259"/>
                <a:gd name="T45" fmla="*/ 26 h 259"/>
                <a:gd name="T46" fmla="*/ 66 w 259"/>
                <a:gd name="T47" fmla="*/ 22 h 259"/>
                <a:gd name="T48" fmla="*/ 61 w 259"/>
                <a:gd name="T49" fmla="*/ 18 h 259"/>
                <a:gd name="T50" fmla="*/ 51 w 259"/>
                <a:gd name="T51" fmla="*/ 15 h 259"/>
                <a:gd name="T52" fmla="*/ 41 w 259"/>
                <a:gd name="T53" fmla="*/ 15 h 259"/>
                <a:gd name="T54" fmla="*/ 31 w 259"/>
                <a:gd name="T55" fmla="*/ 18 h 259"/>
                <a:gd name="T56" fmla="*/ 26 w 259"/>
                <a:gd name="T57" fmla="*/ 22 h 259"/>
                <a:gd name="T58" fmla="*/ 21 w 259"/>
                <a:gd name="T59" fmla="*/ 31 h 259"/>
                <a:gd name="T60" fmla="*/ 18 w 259"/>
                <a:gd name="T61" fmla="*/ 41 h 259"/>
                <a:gd name="T62" fmla="*/ 21 w 259"/>
                <a:gd name="T63" fmla="*/ 51 h 259"/>
                <a:gd name="T64" fmla="*/ 26 w 259"/>
                <a:gd name="T65" fmla="*/ 60 h 259"/>
                <a:gd name="T66" fmla="*/ 26 w 259"/>
                <a:gd name="T67" fmla="*/ 60 h 259"/>
                <a:gd name="T68" fmla="*/ 37 w 259"/>
                <a:gd name="T69" fmla="*/ 67 h 259"/>
                <a:gd name="T70" fmla="*/ 50 w 259"/>
                <a:gd name="T71" fmla="*/ 72 h 259"/>
                <a:gd name="T72" fmla="*/ 53 w 259"/>
                <a:gd name="T73" fmla="*/ 77 h 259"/>
                <a:gd name="T74" fmla="*/ 0 w 259"/>
                <a:gd name="T75" fmla="*/ 130 h 259"/>
                <a:gd name="T76" fmla="*/ 53 w 259"/>
                <a:gd name="T77" fmla="*/ 182 h 259"/>
                <a:gd name="T78" fmla="*/ 57 w 259"/>
                <a:gd name="T79" fmla="*/ 183 h 259"/>
                <a:gd name="T80" fmla="*/ 61 w 259"/>
                <a:gd name="T81" fmla="*/ 178 h 259"/>
                <a:gd name="T82" fmla="*/ 66 w 259"/>
                <a:gd name="T83" fmla="*/ 166 h 259"/>
                <a:gd name="T84" fmla="*/ 69 w 259"/>
                <a:gd name="T85" fmla="*/ 162 h 259"/>
                <a:gd name="T86" fmla="*/ 73 w 259"/>
                <a:gd name="T87" fmla="*/ 159 h 259"/>
                <a:gd name="T88" fmla="*/ 85 w 259"/>
                <a:gd name="T89" fmla="*/ 156 h 259"/>
                <a:gd name="T90" fmla="*/ 98 w 259"/>
                <a:gd name="T91" fmla="*/ 159 h 259"/>
                <a:gd name="T92" fmla="*/ 101 w 259"/>
                <a:gd name="T93" fmla="*/ 162 h 259"/>
                <a:gd name="T94" fmla="*/ 106 w 259"/>
                <a:gd name="T95" fmla="*/ 169 h 259"/>
                <a:gd name="T96" fmla="*/ 106 w 259"/>
                <a:gd name="T97" fmla="*/ 186 h 259"/>
                <a:gd name="T98" fmla="*/ 101 w 259"/>
                <a:gd name="T99" fmla="*/ 194 h 259"/>
                <a:gd name="T100" fmla="*/ 101 w 259"/>
                <a:gd name="T101" fmla="*/ 194 h 259"/>
                <a:gd name="T102" fmla="*/ 93 w 259"/>
                <a:gd name="T103" fmla="*/ 199 h 259"/>
                <a:gd name="T104" fmla="*/ 82 w 259"/>
                <a:gd name="T105" fmla="*/ 204 h 259"/>
                <a:gd name="T106" fmla="*/ 79 w 259"/>
                <a:gd name="T107" fmla="*/ 207 h 259"/>
                <a:gd name="T108" fmla="*/ 130 w 259"/>
                <a:gd name="T109" fmla="*/ 259 h 259"/>
                <a:gd name="T110" fmla="*/ 214 w 259"/>
                <a:gd name="T111" fmla="*/ 85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9" h="259">
                  <a:moveTo>
                    <a:pt x="214" y="85"/>
                  </a:moveTo>
                  <a:lnTo>
                    <a:pt x="214" y="85"/>
                  </a:lnTo>
                  <a:lnTo>
                    <a:pt x="211" y="82"/>
                  </a:lnTo>
                  <a:lnTo>
                    <a:pt x="208" y="82"/>
                  </a:lnTo>
                  <a:lnTo>
                    <a:pt x="205" y="85"/>
                  </a:lnTo>
                  <a:lnTo>
                    <a:pt x="204" y="88"/>
                  </a:lnTo>
                  <a:lnTo>
                    <a:pt x="201" y="98"/>
                  </a:lnTo>
                  <a:lnTo>
                    <a:pt x="198" y="104"/>
                  </a:lnTo>
                  <a:lnTo>
                    <a:pt x="194" y="108"/>
                  </a:lnTo>
                  <a:lnTo>
                    <a:pt x="194" y="108"/>
                  </a:lnTo>
                  <a:lnTo>
                    <a:pt x="194" y="108"/>
                  </a:lnTo>
                  <a:lnTo>
                    <a:pt x="189" y="111"/>
                  </a:lnTo>
                  <a:lnTo>
                    <a:pt x="185" y="114"/>
                  </a:lnTo>
                  <a:lnTo>
                    <a:pt x="181" y="115"/>
                  </a:lnTo>
                  <a:lnTo>
                    <a:pt x="175" y="115"/>
                  </a:lnTo>
                  <a:lnTo>
                    <a:pt x="169" y="115"/>
                  </a:lnTo>
                  <a:lnTo>
                    <a:pt x="165" y="114"/>
                  </a:lnTo>
                  <a:lnTo>
                    <a:pt x="160" y="111"/>
                  </a:lnTo>
                  <a:lnTo>
                    <a:pt x="156" y="108"/>
                  </a:lnTo>
                  <a:lnTo>
                    <a:pt x="156" y="108"/>
                  </a:lnTo>
                  <a:lnTo>
                    <a:pt x="151" y="104"/>
                  </a:lnTo>
                  <a:lnTo>
                    <a:pt x="150" y="99"/>
                  </a:lnTo>
                  <a:lnTo>
                    <a:pt x="149" y="93"/>
                  </a:lnTo>
                  <a:lnTo>
                    <a:pt x="147" y="89"/>
                  </a:lnTo>
                  <a:lnTo>
                    <a:pt x="149" y="83"/>
                  </a:lnTo>
                  <a:lnTo>
                    <a:pt x="150" y="77"/>
                  </a:lnTo>
                  <a:lnTo>
                    <a:pt x="151" y="73"/>
                  </a:lnTo>
                  <a:lnTo>
                    <a:pt x="156" y="69"/>
                  </a:lnTo>
                  <a:lnTo>
                    <a:pt x="156" y="69"/>
                  </a:lnTo>
                  <a:lnTo>
                    <a:pt x="156" y="69"/>
                  </a:lnTo>
                  <a:lnTo>
                    <a:pt x="160" y="66"/>
                  </a:lnTo>
                  <a:lnTo>
                    <a:pt x="165" y="63"/>
                  </a:lnTo>
                  <a:lnTo>
                    <a:pt x="175" y="60"/>
                  </a:lnTo>
                  <a:lnTo>
                    <a:pt x="179" y="58"/>
                  </a:lnTo>
                  <a:lnTo>
                    <a:pt x="182" y="56"/>
                  </a:lnTo>
                  <a:lnTo>
                    <a:pt x="182" y="53"/>
                  </a:lnTo>
                  <a:lnTo>
                    <a:pt x="179" y="50"/>
                  </a:lnTo>
                  <a:lnTo>
                    <a:pt x="130" y="0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0" y="48"/>
                  </a:lnTo>
                  <a:lnTo>
                    <a:pt x="79" y="48"/>
                  </a:lnTo>
                  <a:lnTo>
                    <a:pt x="76" y="45"/>
                  </a:lnTo>
                  <a:lnTo>
                    <a:pt x="74" y="42"/>
                  </a:lnTo>
                  <a:lnTo>
                    <a:pt x="72" y="31"/>
                  </a:lnTo>
                  <a:lnTo>
                    <a:pt x="69" y="26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1" y="18"/>
                  </a:lnTo>
                  <a:lnTo>
                    <a:pt x="56" y="16"/>
                  </a:lnTo>
                  <a:lnTo>
                    <a:pt x="51" y="15"/>
                  </a:lnTo>
                  <a:lnTo>
                    <a:pt x="45" y="13"/>
                  </a:lnTo>
                  <a:lnTo>
                    <a:pt x="41" y="15"/>
                  </a:lnTo>
                  <a:lnTo>
                    <a:pt x="35" y="16"/>
                  </a:lnTo>
                  <a:lnTo>
                    <a:pt x="31" y="18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4" y="26"/>
                  </a:lnTo>
                  <a:lnTo>
                    <a:pt x="21" y="31"/>
                  </a:lnTo>
                  <a:lnTo>
                    <a:pt x="19" y="37"/>
                  </a:lnTo>
                  <a:lnTo>
                    <a:pt x="18" y="41"/>
                  </a:lnTo>
                  <a:lnTo>
                    <a:pt x="19" y="47"/>
                  </a:lnTo>
                  <a:lnTo>
                    <a:pt x="21" y="51"/>
                  </a:lnTo>
                  <a:lnTo>
                    <a:pt x="24" y="56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31" y="64"/>
                  </a:lnTo>
                  <a:lnTo>
                    <a:pt x="37" y="67"/>
                  </a:lnTo>
                  <a:lnTo>
                    <a:pt x="47" y="70"/>
                  </a:lnTo>
                  <a:lnTo>
                    <a:pt x="50" y="72"/>
                  </a:lnTo>
                  <a:lnTo>
                    <a:pt x="53" y="74"/>
                  </a:lnTo>
                  <a:lnTo>
                    <a:pt x="53" y="77"/>
                  </a:lnTo>
                  <a:lnTo>
                    <a:pt x="50" y="80"/>
                  </a:lnTo>
                  <a:lnTo>
                    <a:pt x="0" y="130"/>
                  </a:lnTo>
                  <a:lnTo>
                    <a:pt x="53" y="182"/>
                  </a:lnTo>
                  <a:lnTo>
                    <a:pt x="53" y="182"/>
                  </a:lnTo>
                  <a:lnTo>
                    <a:pt x="56" y="183"/>
                  </a:lnTo>
                  <a:lnTo>
                    <a:pt x="57" y="183"/>
                  </a:lnTo>
                  <a:lnTo>
                    <a:pt x="60" y="182"/>
                  </a:lnTo>
                  <a:lnTo>
                    <a:pt x="61" y="178"/>
                  </a:lnTo>
                  <a:lnTo>
                    <a:pt x="64" y="170"/>
                  </a:lnTo>
                  <a:lnTo>
                    <a:pt x="66" y="166"/>
                  </a:lnTo>
                  <a:lnTo>
                    <a:pt x="69" y="162"/>
                  </a:lnTo>
                  <a:lnTo>
                    <a:pt x="69" y="162"/>
                  </a:lnTo>
                  <a:lnTo>
                    <a:pt x="69" y="162"/>
                  </a:lnTo>
                  <a:lnTo>
                    <a:pt x="73" y="159"/>
                  </a:lnTo>
                  <a:lnTo>
                    <a:pt x="76" y="157"/>
                  </a:lnTo>
                  <a:lnTo>
                    <a:pt x="85" y="156"/>
                  </a:lnTo>
                  <a:lnTo>
                    <a:pt x="93" y="157"/>
                  </a:lnTo>
                  <a:lnTo>
                    <a:pt x="98" y="159"/>
                  </a:lnTo>
                  <a:lnTo>
                    <a:pt x="101" y="162"/>
                  </a:lnTo>
                  <a:lnTo>
                    <a:pt x="101" y="162"/>
                  </a:lnTo>
                  <a:lnTo>
                    <a:pt x="103" y="166"/>
                  </a:lnTo>
                  <a:lnTo>
                    <a:pt x="106" y="169"/>
                  </a:lnTo>
                  <a:lnTo>
                    <a:pt x="108" y="178"/>
                  </a:lnTo>
                  <a:lnTo>
                    <a:pt x="106" y="186"/>
                  </a:lnTo>
                  <a:lnTo>
                    <a:pt x="103" y="191"/>
                  </a:lnTo>
                  <a:lnTo>
                    <a:pt x="101" y="194"/>
                  </a:lnTo>
                  <a:lnTo>
                    <a:pt x="101" y="194"/>
                  </a:lnTo>
                  <a:lnTo>
                    <a:pt x="101" y="194"/>
                  </a:lnTo>
                  <a:lnTo>
                    <a:pt x="98" y="196"/>
                  </a:lnTo>
                  <a:lnTo>
                    <a:pt x="93" y="199"/>
                  </a:lnTo>
                  <a:lnTo>
                    <a:pt x="85" y="202"/>
                  </a:lnTo>
                  <a:lnTo>
                    <a:pt x="82" y="204"/>
                  </a:lnTo>
                  <a:lnTo>
                    <a:pt x="79" y="205"/>
                  </a:lnTo>
                  <a:lnTo>
                    <a:pt x="79" y="207"/>
                  </a:lnTo>
                  <a:lnTo>
                    <a:pt x="82" y="210"/>
                  </a:lnTo>
                  <a:lnTo>
                    <a:pt x="130" y="259"/>
                  </a:lnTo>
                  <a:lnTo>
                    <a:pt x="259" y="130"/>
                  </a:lnTo>
                  <a:lnTo>
                    <a:pt x="214" y="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00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291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b3aa67e-5c2f-4507-b158-cfb630e1d025">
            <a:extLst>
              <a:ext uri="{FF2B5EF4-FFF2-40B4-BE49-F238E27FC236}">
                <a16:creationId xmlns:a16="http://schemas.microsoft.com/office/drawing/2014/main" xmlns="" id="{37562D00-44E2-412B-908B-F3985127C6A5}"/>
              </a:ext>
            </a:extLst>
          </p:cNvPr>
          <p:cNvGrpSpPr>
            <a:grpSpLocks noChangeAspect="1"/>
          </p:cNvGrpSpPr>
          <p:nvPr/>
        </p:nvGrpSpPr>
        <p:grpSpPr>
          <a:xfrm>
            <a:off x="818268" y="1587449"/>
            <a:ext cx="7260796" cy="2481382"/>
            <a:chOff x="1091024" y="2116598"/>
            <a:chExt cx="9681062" cy="3308510"/>
          </a:xfrm>
        </p:grpSpPr>
        <p:grpSp>
          <p:nvGrpSpPr>
            <p:cNvPr id="3" name="Group 1">
              <a:extLst>
                <a:ext uri="{FF2B5EF4-FFF2-40B4-BE49-F238E27FC236}">
                  <a16:creationId xmlns:a16="http://schemas.microsoft.com/office/drawing/2014/main" xmlns="" id="{47874FD3-EE34-4413-9D29-0DBE83736089}"/>
                </a:ext>
              </a:extLst>
            </p:cNvPr>
            <p:cNvGrpSpPr/>
            <p:nvPr/>
          </p:nvGrpSpPr>
          <p:grpSpPr>
            <a:xfrm>
              <a:off x="4279189" y="2116598"/>
              <a:ext cx="3308509" cy="3308510"/>
              <a:chOff x="2915816" y="2564904"/>
              <a:chExt cx="3312368" cy="3312368"/>
            </a:xfrm>
          </p:grpSpPr>
          <p:sp>
            <p:nvSpPr>
              <p:cNvPr id="21" name="ïšḻïďê-Oval 2">
                <a:extLst>
                  <a:ext uri="{FF2B5EF4-FFF2-40B4-BE49-F238E27FC236}">
                    <a16:creationId xmlns:a16="http://schemas.microsoft.com/office/drawing/2014/main" xmlns="" id="{9E3E363F-43EC-4F39-BF98-194EBDDB162A}"/>
                  </a:ext>
                </a:extLst>
              </p:cNvPr>
              <p:cNvSpPr/>
              <p:nvPr/>
            </p:nvSpPr>
            <p:spPr>
              <a:xfrm>
                <a:off x="3838470" y="2564904"/>
                <a:ext cx="1467060" cy="3312368"/>
              </a:xfrm>
              <a:prstGeom prst="ellipse">
                <a:avLst/>
              </a:prstGeom>
              <a:solidFill>
                <a:srgbClr val="92A4A4">
                  <a:alpha val="10000"/>
                </a:srgbClr>
              </a:solidFill>
              <a:ln w="12700">
                <a:solidFill>
                  <a:schemeClr val="accent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íślíḋè-Oval 3">
                <a:extLst>
                  <a:ext uri="{FF2B5EF4-FFF2-40B4-BE49-F238E27FC236}">
                    <a16:creationId xmlns:a16="http://schemas.microsoft.com/office/drawing/2014/main" xmlns="" id="{61AD1ED4-86FF-4E15-A140-1DCAAAA1DDA3}"/>
                  </a:ext>
                </a:extLst>
              </p:cNvPr>
              <p:cNvSpPr/>
              <p:nvPr/>
            </p:nvSpPr>
            <p:spPr>
              <a:xfrm rot="18000000" flipH="1">
                <a:off x="3838470" y="2564904"/>
                <a:ext cx="1467060" cy="3312368"/>
              </a:xfrm>
              <a:prstGeom prst="ellipse">
                <a:avLst/>
              </a:prstGeom>
              <a:solidFill>
                <a:srgbClr val="92A4A4">
                  <a:alpha val="10000"/>
                </a:srgbClr>
              </a:solidFill>
              <a:ln w="12700">
                <a:solidFill>
                  <a:schemeClr val="accent3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íślíḋè-Oval 4">
                <a:extLst>
                  <a:ext uri="{FF2B5EF4-FFF2-40B4-BE49-F238E27FC236}">
                    <a16:creationId xmlns:a16="http://schemas.microsoft.com/office/drawing/2014/main" xmlns="" id="{0E9690B2-3370-4412-8C39-B888B73482A1}"/>
                  </a:ext>
                </a:extLst>
              </p:cNvPr>
              <p:cNvSpPr/>
              <p:nvPr/>
            </p:nvSpPr>
            <p:spPr>
              <a:xfrm rot="3600000">
                <a:off x="3838470" y="2564904"/>
                <a:ext cx="1467060" cy="3312368"/>
              </a:xfrm>
              <a:prstGeom prst="ellipse">
                <a:avLst/>
              </a:prstGeom>
              <a:solidFill>
                <a:srgbClr val="92A4A4">
                  <a:alpha val="10000"/>
                </a:srgbClr>
              </a:solidFill>
              <a:ln w="12700">
                <a:solidFill>
                  <a:schemeClr val="accent4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" name="íślíḋè-Oval 13">
              <a:extLst>
                <a:ext uri="{FF2B5EF4-FFF2-40B4-BE49-F238E27FC236}">
                  <a16:creationId xmlns:a16="http://schemas.microsoft.com/office/drawing/2014/main" xmlns="" id="{BE64590E-B195-4C33-87BA-AC2D2275DEC8}"/>
                </a:ext>
              </a:extLst>
            </p:cNvPr>
            <p:cNvSpPr/>
            <p:nvPr/>
          </p:nvSpPr>
          <p:spPr>
            <a:xfrm>
              <a:off x="4002913" y="2523921"/>
              <a:ext cx="847362" cy="84736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200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36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" name="íślíḋè-Oval 14">
              <a:extLst>
                <a:ext uri="{FF2B5EF4-FFF2-40B4-BE49-F238E27FC236}">
                  <a16:creationId xmlns:a16="http://schemas.microsoft.com/office/drawing/2014/main" xmlns="" id="{DCF98605-40AB-429D-B981-2CB952C605B4}"/>
                </a:ext>
              </a:extLst>
            </p:cNvPr>
            <p:cNvSpPr/>
            <p:nvPr/>
          </p:nvSpPr>
          <p:spPr>
            <a:xfrm>
              <a:off x="4002913" y="4191746"/>
              <a:ext cx="847362" cy="84736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200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3600" b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6" name="íślíḋè-Oval 15">
              <a:extLst>
                <a:ext uri="{FF2B5EF4-FFF2-40B4-BE49-F238E27FC236}">
                  <a16:creationId xmlns:a16="http://schemas.microsoft.com/office/drawing/2014/main" xmlns="" id="{C9F34318-2892-4F8A-A008-524AC1E02514}"/>
                </a:ext>
              </a:extLst>
            </p:cNvPr>
            <p:cNvSpPr/>
            <p:nvPr/>
          </p:nvSpPr>
          <p:spPr>
            <a:xfrm>
              <a:off x="7012835" y="2523921"/>
              <a:ext cx="847362" cy="8473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200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3600" b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7" name="íślíḋè-Oval 16">
              <a:extLst>
                <a:ext uri="{FF2B5EF4-FFF2-40B4-BE49-F238E27FC236}">
                  <a16:creationId xmlns:a16="http://schemas.microsoft.com/office/drawing/2014/main" xmlns="" id="{C64B1A4E-E754-4522-9A7A-56246D7E88F5}"/>
                </a:ext>
              </a:extLst>
            </p:cNvPr>
            <p:cNvSpPr/>
            <p:nvPr/>
          </p:nvSpPr>
          <p:spPr>
            <a:xfrm>
              <a:off x="7012835" y="4191746"/>
              <a:ext cx="847362" cy="84736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200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3600" b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8" name="íślíḋè-TextBox 21">
              <a:extLst>
                <a:ext uri="{FF2B5EF4-FFF2-40B4-BE49-F238E27FC236}">
                  <a16:creationId xmlns:a16="http://schemas.microsoft.com/office/drawing/2014/main" xmlns="" id="{CDF1BB7A-74C2-4F56-8950-9E7A75FD369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111104" y="3566465"/>
              <a:ext cx="1644681" cy="295402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85000" lnSpcReduction="20000"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2133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标题文本预设</a:t>
              </a:r>
            </a:p>
          </p:txBody>
        </p:sp>
        <p:grpSp>
          <p:nvGrpSpPr>
            <p:cNvPr id="9" name="Group 23">
              <a:extLst>
                <a:ext uri="{FF2B5EF4-FFF2-40B4-BE49-F238E27FC236}">
                  <a16:creationId xmlns:a16="http://schemas.microsoft.com/office/drawing/2014/main" xmlns="" id="{8F9C992A-6B7E-4A89-B1E0-FA536FE803CD}"/>
                </a:ext>
              </a:extLst>
            </p:cNvPr>
            <p:cNvGrpSpPr/>
            <p:nvPr/>
          </p:nvGrpSpPr>
          <p:grpSpPr>
            <a:xfrm>
              <a:off x="1091024" y="2483817"/>
              <a:ext cx="2911889" cy="763287"/>
              <a:chOff x="1073412" y="1808822"/>
              <a:chExt cx="2911889" cy="763287"/>
            </a:xfrm>
          </p:grpSpPr>
          <p:sp>
            <p:nvSpPr>
              <p:cNvPr id="19" name="íślíḋè-TextBox 28">
                <a:extLst>
                  <a:ext uri="{FF2B5EF4-FFF2-40B4-BE49-F238E27FC236}">
                    <a16:creationId xmlns:a16="http://schemas.microsoft.com/office/drawing/2014/main" xmlns="" id="{2904D2FB-624F-4BCA-AD91-2142FD166CC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73412" y="1808822"/>
                <a:ext cx="2911889" cy="246222"/>
              </a:xfrm>
              <a:prstGeom prst="rect">
                <a:avLst/>
              </a:prstGeom>
            </p:spPr>
            <p:txBody>
              <a:bodyPr wrap="none" lIns="0" tIns="0" rIns="360000" bIns="0" anchor="ctr">
                <a:normAutofit fontScale="92500" lnSpcReduction="20000"/>
              </a:bodyPr>
              <a:lstStyle/>
              <a:p>
                <a:pPr marL="0" indent="0" algn="r"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20" name="íślíḋè-TextBox 29">
                <a:extLst>
                  <a:ext uri="{FF2B5EF4-FFF2-40B4-BE49-F238E27FC236}">
                    <a16:creationId xmlns:a16="http://schemas.microsoft.com/office/drawing/2014/main" xmlns="" id="{9D0545E4-2717-41A5-ABC5-4F296266741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73412" y="2055044"/>
                <a:ext cx="2911889" cy="517065"/>
              </a:xfrm>
              <a:prstGeom prst="rect">
                <a:avLst/>
              </a:prstGeom>
            </p:spPr>
            <p:txBody>
              <a:bodyPr wrap="square" lIns="0" tIns="0" rIns="360000" bIns="0" anchor="t" anchorCtr="0">
                <a:normAutofit fontScale="85000" lnSpcReduction="10000"/>
              </a:bodyPr>
              <a:lstStyle/>
              <a:p>
                <a:pPr marL="0" indent="0" algn="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0" name="Group 30">
              <a:extLst>
                <a:ext uri="{FF2B5EF4-FFF2-40B4-BE49-F238E27FC236}">
                  <a16:creationId xmlns:a16="http://schemas.microsoft.com/office/drawing/2014/main" xmlns="" id="{FB2FC076-2ECC-47CB-8526-AD224D22085C}"/>
                </a:ext>
              </a:extLst>
            </p:cNvPr>
            <p:cNvGrpSpPr/>
            <p:nvPr/>
          </p:nvGrpSpPr>
          <p:grpSpPr>
            <a:xfrm>
              <a:off x="7860197" y="2483820"/>
              <a:ext cx="2911889" cy="763287"/>
              <a:chOff x="8323877" y="1808825"/>
              <a:chExt cx="2911889" cy="763287"/>
            </a:xfrm>
          </p:grpSpPr>
          <p:sp>
            <p:nvSpPr>
              <p:cNvPr id="17" name="íślíḋè-TextBox 31">
                <a:extLst>
                  <a:ext uri="{FF2B5EF4-FFF2-40B4-BE49-F238E27FC236}">
                    <a16:creationId xmlns:a16="http://schemas.microsoft.com/office/drawing/2014/main" xmlns="" id="{C2604650-3820-4F5F-A7A8-AF8D4528692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323877" y="2055047"/>
                <a:ext cx="2911889" cy="517065"/>
              </a:xfrm>
              <a:prstGeom prst="rect">
                <a:avLst/>
              </a:prstGeom>
            </p:spPr>
            <p:txBody>
              <a:bodyPr wrap="square" lIns="360000" tIns="0" rIns="0" bIns="0" anchor="ctr" anchorCtr="0">
                <a:normAutofit fontScale="85000" lnSpcReduction="10000"/>
              </a:bodyPr>
              <a:lstStyle/>
              <a:p>
                <a:pPr marL="0" indent="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18" name="íślíḋè-TextBox 32">
                <a:extLst>
                  <a:ext uri="{FF2B5EF4-FFF2-40B4-BE49-F238E27FC236}">
                    <a16:creationId xmlns:a16="http://schemas.microsoft.com/office/drawing/2014/main" xmlns="" id="{66501D48-8EF4-47AB-88CC-B8B8A7294D7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323877" y="1808825"/>
                <a:ext cx="1594622" cy="246221"/>
              </a:xfrm>
              <a:prstGeom prst="rect">
                <a:avLst/>
              </a:prstGeom>
            </p:spPr>
            <p:txBody>
              <a:bodyPr wrap="none" lIns="360000" tIns="0" rIns="0" bIns="0" anchor="ctr" anchorCtr="0">
                <a:normAutofit fontScale="92500" lnSpcReduction="20000"/>
              </a:bodyPr>
              <a:lstStyle/>
              <a:p>
                <a:pPr marL="0" indent="0"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1" name="Group 33">
              <a:extLst>
                <a:ext uri="{FF2B5EF4-FFF2-40B4-BE49-F238E27FC236}">
                  <a16:creationId xmlns:a16="http://schemas.microsoft.com/office/drawing/2014/main" xmlns="" id="{0FFAA6D2-B5AF-40B8-A4C2-98A7F6C6B3FE}"/>
                </a:ext>
              </a:extLst>
            </p:cNvPr>
            <p:cNvGrpSpPr/>
            <p:nvPr/>
          </p:nvGrpSpPr>
          <p:grpSpPr>
            <a:xfrm>
              <a:off x="7860197" y="4282892"/>
              <a:ext cx="2911889" cy="763287"/>
              <a:chOff x="8323877" y="1808825"/>
              <a:chExt cx="2911889" cy="763287"/>
            </a:xfrm>
          </p:grpSpPr>
          <p:sp>
            <p:nvSpPr>
              <p:cNvPr id="15" name="íślíḋè-TextBox 34">
                <a:extLst>
                  <a:ext uri="{FF2B5EF4-FFF2-40B4-BE49-F238E27FC236}">
                    <a16:creationId xmlns:a16="http://schemas.microsoft.com/office/drawing/2014/main" xmlns="" id="{3D248ED4-30C9-4B81-AF8D-3C6CC85C946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323877" y="2055047"/>
                <a:ext cx="2911889" cy="517065"/>
              </a:xfrm>
              <a:prstGeom prst="rect">
                <a:avLst/>
              </a:prstGeom>
            </p:spPr>
            <p:txBody>
              <a:bodyPr wrap="square" lIns="360000" tIns="0" rIns="0" bIns="0" anchor="ctr" anchorCtr="0">
                <a:normAutofit fontScale="85000" lnSpcReduction="10000"/>
              </a:bodyPr>
              <a:lstStyle/>
              <a:p>
                <a:pPr marL="0" indent="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  <p:sp>
            <p:nvSpPr>
              <p:cNvPr id="16" name="íślíḋè-TextBox 35">
                <a:extLst>
                  <a:ext uri="{FF2B5EF4-FFF2-40B4-BE49-F238E27FC236}">
                    <a16:creationId xmlns:a16="http://schemas.microsoft.com/office/drawing/2014/main" xmlns="" id="{D779C3B4-FB0E-4616-A32E-BCDBB64892A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323877" y="1808825"/>
                <a:ext cx="1594622" cy="246221"/>
              </a:xfrm>
              <a:prstGeom prst="rect">
                <a:avLst/>
              </a:prstGeom>
            </p:spPr>
            <p:txBody>
              <a:bodyPr wrap="none" lIns="360000" tIns="0" rIns="0" bIns="0" anchor="ctr" anchorCtr="0">
                <a:normAutofit fontScale="92500" lnSpcReduction="20000"/>
              </a:bodyPr>
              <a:lstStyle/>
              <a:p>
                <a:pPr marL="0" indent="0">
                  <a:defRPr/>
                </a:pPr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2" name="Group 36">
              <a:extLst>
                <a:ext uri="{FF2B5EF4-FFF2-40B4-BE49-F238E27FC236}">
                  <a16:creationId xmlns:a16="http://schemas.microsoft.com/office/drawing/2014/main" xmlns="" id="{3680E32B-E8C5-4C3A-B4DA-AFADA3EF254A}"/>
                </a:ext>
              </a:extLst>
            </p:cNvPr>
            <p:cNvGrpSpPr/>
            <p:nvPr/>
          </p:nvGrpSpPr>
          <p:grpSpPr>
            <a:xfrm>
              <a:off x="1091024" y="4384826"/>
              <a:ext cx="2911889" cy="763287"/>
              <a:chOff x="1073412" y="1808822"/>
              <a:chExt cx="2911889" cy="763287"/>
            </a:xfrm>
          </p:grpSpPr>
          <p:sp>
            <p:nvSpPr>
              <p:cNvPr id="13" name="íślíḋè-TextBox 37">
                <a:extLst>
                  <a:ext uri="{FF2B5EF4-FFF2-40B4-BE49-F238E27FC236}">
                    <a16:creationId xmlns:a16="http://schemas.microsoft.com/office/drawing/2014/main" xmlns="" id="{DC66DC1A-697C-4001-ADEC-540B38E969A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73412" y="1808822"/>
                <a:ext cx="2911889" cy="246222"/>
              </a:xfrm>
              <a:prstGeom prst="rect">
                <a:avLst/>
              </a:prstGeom>
            </p:spPr>
            <p:txBody>
              <a:bodyPr wrap="none" lIns="0" tIns="0" rIns="360000" bIns="0" anchor="ctr">
                <a:normAutofit fontScale="92500" lnSpcReduction="20000"/>
              </a:bodyPr>
              <a:lstStyle/>
              <a:p>
                <a:pPr marL="0" indent="0" algn="r">
                  <a:defRPr/>
                </a:pPr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4" name="íślíḋè-TextBox 38">
                <a:extLst>
                  <a:ext uri="{FF2B5EF4-FFF2-40B4-BE49-F238E27FC236}">
                    <a16:creationId xmlns:a16="http://schemas.microsoft.com/office/drawing/2014/main" xmlns="" id="{5E834954-458F-4DF4-8ABA-DB2A622C55F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73412" y="2055044"/>
                <a:ext cx="2911889" cy="517065"/>
              </a:xfrm>
              <a:prstGeom prst="rect">
                <a:avLst/>
              </a:prstGeom>
            </p:spPr>
            <p:txBody>
              <a:bodyPr wrap="square" lIns="0" tIns="0" rIns="360000" bIns="0" anchor="t" anchorCtr="0">
                <a:normAutofit fontScale="85000" lnSpcReduction="10000"/>
              </a:bodyPr>
              <a:lstStyle/>
              <a:p>
                <a:pPr marL="0" indent="0" algn="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sp>
        <p:nvSpPr>
          <p:cNvPr id="68" name="Title 1">
            <a:extLst>
              <a:ext uri="{FF2B5EF4-FFF2-40B4-BE49-F238E27FC236}">
                <a16:creationId xmlns:a16="http://schemas.microsoft.com/office/drawing/2014/main" xmlns="" id="{6F7D65F6-AE33-427F-A9C3-93B5426D3F09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30256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61519" y="1197952"/>
            <a:ext cx="1842997" cy="672991"/>
            <a:chOff x="1518803" y="3430058"/>
            <a:chExt cx="2457329" cy="897321"/>
          </a:xfrm>
        </p:grpSpPr>
        <p:sp>
          <p:nvSpPr>
            <p:cNvPr id="20" name="文本框 36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此部分内容作为文字排版占位显示</a:t>
              </a:r>
              <a:br>
                <a:rPr lang="zh-CN" altLang="en-US" sz="1050" dirty="0"/>
              </a:br>
              <a:r>
                <a:rPr lang="zh-CN" altLang="en-US" sz="1050" dirty="0"/>
                <a:t>（建议使用主题字体）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546873" y="1197952"/>
            <a:ext cx="1842997" cy="672991"/>
            <a:chOff x="8268607" y="3017352"/>
            <a:chExt cx="2457329" cy="897321"/>
          </a:xfrm>
        </p:grpSpPr>
        <p:sp>
          <p:nvSpPr>
            <p:cNvPr id="18" name="文本框 53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此部分内容作为文字排版占位显示</a:t>
              </a:r>
              <a:br>
                <a:rPr lang="zh-CN" altLang="en-US" sz="1050" dirty="0"/>
              </a:br>
              <a:r>
                <a:rPr lang="zh-CN" altLang="en-US" sz="1050" dirty="0"/>
                <a:t>（建议使用主题字体）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61519" y="3296788"/>
            <a:ext cx="1842997" cy="672991"/>
            <a:chOff x="1518803" y="3430058"/>
            <a:chExt cx="2457329" cy="897321"/>
          </a:xfrm>
        </p:grpSpPr>
        <p:sp>
          <p:nvSpPr>
            <p:cNvPr id="16" name="文本框 56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>
                  <a:solidFill>
                    <a:schemeClr val="accent6"/>
                  </a:solidFill>
                </a:rPr>
                <a:t>标题文本预设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46873" y="3296788"/>
            <a:ext cx="1842997" cy="672991"/>
            <a:chOff x="8268607" y="3017352"/>
            <a:chExt cx="2457329" cy="897321"/>
          </a:xfrm>
        </p:grpSpPr>
        <p:sp>
          <p:nvSpPr>
            <p:cNvPr id="14" name="文本框 59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769661" y="1200585"/>
            <a:ext cx="3604679" cy="2742330"/>
            <a:chOff x="2769661" y="1200585"/>
            <a:chExt cx="3604679" cy="2742330"/>
          </a:xfrm>
        </p:grpSpPr>
        <p:grpSp>
          <p:nvGrpSpPr>
            <p:cNvPr id="4" name="组合 3"/>
            <p:cNvGrpSpPr/>
            <p:nvPr/>
          </p:nvGrpSpPr>
          <p:grpSpPr>
            <a:xfrm>
              <a:off x="2769661" y="1200585"/>
              <a:ext cx="3604679" cy="2742330"/>
              <a:chOff x="2214367" y="334535"/>
              <a:chExt cx="7435483" cy="5656691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2214367" y="334535"/>
                <a:ext cx="2753726" cy="2713098"/>
                <a:chOff x="2806700" y="1498598"/>
                <a:chExt cx="2787651" cy="2746522"/>
              </a:xfrm>
            </p:grpSpPr>
            <p:sp>
              <p:nvSpPr>
                <p:cNvPr id="44" name="任意多边形: 形状 43"/>
                <p:cNvSpPr/>
                <p:nvPr/>
              </p:nvSpPr>
              <p:spPr>
                <a:xfrm>
                  <a:off x="2806700" y="2547937"/>
                  <a:ext cx="2787651" cy="1697183"/>
                </a:xfrm>
                <a:custGeom>
                  <a:avLst/>
                  <a:gdLst>
                    <a:gd name="connsiteX0" fmla="*/ 0 w 2787651"/>
                    <a:gd name="connsiteY0" fmla="*/ 0 h 1697183"/>
                    <a:gd name="connsiteX1" fmla="*/ 986427 w 2787651"/>
                    <a:gd name="connsiteY1" fmla="*/ 0 h 1697183"/>
                    <a:gd name="connsiteX2" fmla="*/ 2787651 w 2787651"/>
                    <a:gd name="connsiteY2" fmla="*/ 1466955 h 1697183"/>
                    <a:gd name="connsiteX3" fmla="*/ 2787651 w 2787651"/>
                    <a:gd name="connsiteY3" fmla="*/ 1697183 h 1697183"/>
                    <a:gd name="connsiteX4" fmla="*/ 0 w 2787651"/>
                    <a:gd name="connsiteY4" fmla="*/ 284163 h 1697183"/>
                    <a:gd name="connsiteX5" fmla="*/ 0 w 2787651"/>
                    <a:gd name="connsiteY5" fmla="*/ 0 h 1697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87651" h="1697183">
                      <a:moveTo>
                        <a:pt x="0" y="0"/>
                      </a:moveTo>
                      <a:lnTo>
                        <a:pt x="986427" y="0"/>
                      </a:lnTo>
                      <a:lnTo>
                        <a:pt x="2787651" y="1466955"/>
                      </a:lnTo>
                      <a:lnTo>
                        <a:pt x="2787651" y="1697183"/>
                      </a:lnTo>
                      <a:lnTo>
                        <a:pt x="0" y="28416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矩形 44"/>
                <p:cNvSpPr/>
                <p:nvPr/>
              </p:nvSpPr>
              <p:spPr>
                <a:xfrm>
                  <a:off x="2806700" y="1498600"/>
                  <a:ext cx="1333500" cy="1333500"/>
                </a:xfrm>
                <a:prstGeom prst="rect">
                  <a:avLst/>
                </a:pr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任意多边形: 形状 45"/>
                <p:cNvSpPr/>
                <p:nvPr/>
              </p:nvSpPr>
              <p:spPr>
                <a:xfrm rot="11379122">
                  <a:off x="4139870" y="1499101"/>
                  <a:ext cx="6265" cy="3399"/>
                </a:xfrm>
                <a:custGeom>
                  <a:avLst/>
                  <a:gdLst>
                    <a:gd name="connsiteX0" fmla="*/ 6265 w 6265"/>
                    <a:gd name="connsiteY0" fmla="*/ 3399 h 3399"/>
                    <a:gd name="connsiteX1" fmla="*/ 0 w 6265"/>
                    <a:gd name="connsiteY1" fmla="*/ 0 h 3399"/>
                    <a:gd name="connsiteX2" fmla="*/ 5687 w 6265"/>
                    <a:gd name="connsiteY2" fmla="*/ 0 h 3399"/>
                    <a:gd name="connsiteX3" fmla="*/ 6265 w 6265"/>
                    <a:gd name="connsiteY3" fmla="*/ 3399 h 3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65" h="3399">
                      <a:moveTo>
                        <a:pt x="6265" y="3399"/>
                      </a:moveTo>
                      <a:lnTo>
                        <a:pt x="0" y="0"/>
                      </a:lnTo>
                      <a:lnTo>
                        <a:pt x="5687" y="0"/>
                      </a:lnTo>
                      <a:lnTo>
                        <a:pt x="6265" y="3399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任意多边形: 形状 46"/>
                <p:cNvSpPr/>
                <p:nvPr/>
              </p:nvSpPr>
              <p:spPr>
                <a:xfrm>
                  <a:off x="4130886" y="1498598"/>
                  <a:ext cx="1463465" cy="2517751"/>
                </a:xfrm>
                <a:custGeom>
                  <a:avLst/>
                  <a:gdLst>
                    <a:gd name="connsiteX0" fmla="*/ 9315 w 1463465"/>
                    <a:gd name="connsiteY0" fmla="*/ 0 h 2517751"/>
                    <a:gd name="connsiteX1" fmla="*/ 1463465 w 1463465"/>
                    <a:gd name="connsiteY1" fmla="*/ 1936472 h 2517751"/>
                    <a:gd name="connsiteX2" fmla="*/ 1463465 w 1463465"/>
                    <a:gd name="connsiteY2" fmla="*/ 2517751 h 2517751"/>
                    <a:gd name="connsiteX3" fmla="*/ 0 w 1463465"/>
                    <a:gd name="connsiteY3" fmla="*/ 1324869 h 2517751"/>
                    <a:gd name="connsiteX4" fmla="*/ 9315 w 1463465"/>
                    <a:gd name="connsiteY4" fmla="*/ 0 h 2517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3465" h="2517751">
                      <a:moveTo>
                        <a:pt x="9315" y="0"/>
                      </a:moveTo>
                      <a:lnTo>
                        <a:pt x="1463465" y="1936472"/>
                      </a:lnTo>
                      <a:lnTo>
                        <a:pt x="1463465" y="2517751"/>
                      </a:lnTo>
                      <a:lnTo>
                        <a:pt x="0" y="1324869"/>
                      </a:lnTo>
                      <a:lnTo>
                        <a:pt x="9315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>
                <a:off x="6896124" y="334536"/>
                <a:ext cx="2753726" cy="2713098"/>
                <a:chOff x="6854360" y="1201310"/>
                <a:chExt cx="2168918" cy="2136918"/>
              </a:xfrm>
            </p:grpSpPr>
            <p:sp>
              <p:nvSpPr>
                <p:cNvPr id="40" name="任意多边形: 形状 39"/>
                <p:cNvSpPr/>
                <p:nvPr/>
              </p:nvSpPr>
              <p:spPr>
                <a:xfrm flipH="1">
                  <a:off x="6854360" y="2017743"/>
                  <a:ext cx="2168918" cy="1320485"/>
                </a:xfrm>
                <a:custGeom>
                  <a:avLst/>
                  <a:gdLst>
                    <a:gd name="connsiteX0" fmla="*/ 0 w 2787651"/>
                    <a:gd name="connsiteY0" fmla="*/ 0 h 1697183"/>
                    <a:gd name="connsiteX1" fmla="*/ 986427 w 2787651"/>
                    <a:gd name="connsiteY1" fmla="*/ 0 h 1697183"/>
                    <a:gd name="connsiteX2" fmla="*/ 2787651 w 2787651"/>
                    <a:gd name="connsiteY2" fmla="*/ 1466955 h 1697183"/>
                    <a:gd name="connsiteX3" fmla="*/ 2787651 w 2787651"/>
                    <a:gd name="connsiteY3" fmla="*/ 1697183 h 1697183"/>
                    <a:gd name="connsiteX4" fmla="*/ 0 w 2787651"/>
                    <a:gd name="connsiteY4" fmla="*/ 284163 h 1697183"/>
                    <a:gd name="connsiteX5" fmla="*/ 0 w 2787651"/>
                    <a:gd name="connsiteY5" fmla="*/ 0 h 1697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87651" h="1697183">
                      <a:moveTo>
                        <a:pt x="0" y="0"/>
                      </a:moveTo>
                      <a:lnTo>
                        <a:pt x="986427" y="0"/>
                      </a:lnTo>
                      <a:lnTo>
                        <a:pt x="2787651" y="1466955"/>
                      </a:lnTo>
                      <a:lnTo>
                        <a:pt x="2787651" y="1697183"/>
                      </a:lnTo>
                      <a:lnTo>
                        <a:pt x="0" y="28416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 flipH="1">
                  <a:off x="7985755" y="1201312"/>
                  <a:ext cx="1037523" cy="1037523"/>
                </a:xfrm>
                <a:prstGeom prst="rect">
                  <a:avLst/>
                </a:prstGeom>
                <a:solidFill>
                  <a:schemeClr val="accent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任意多边形: 形状 41"/>
                <p:cNvSpPr/>
                <p:nvPr/>
              </p:nvSpPr>
              <p:spPr>
                <a:xfrm rot="10220878" flipH="1">
                  <a:off x="7981137" y="1201701"/>
                  <a:ext cx="4874" cy="2645"/>
                </a:xfrm>
                <a:custGeom>
                  <a:avLst/>
                  <a:gdLst>
                    <a:gd name="connsiteX0" fmla="*/ 6265 w 6265"/>
                    <a:gd name="connsiteY0" fmla="*/ 3399 h 3399"/>
                    <a:gd name="connsiteX1" fmla="*/ 0 w 6265"/>
                    <a:gd name="connsiteY1" fmla="*/ 0 h 3399"/>
                    <a:gd name="connsiteX2" fmla="*/ 5687 w 6265"/>
                    <a:gd name="connsiteY2" fmla="*/ 0 h 3399"/>
                    <a:gd name="connsiteX3" fmla="*/ 6265 w 6265"/>
                    <a:gd name="connsiteY3" fmla="*/ 3399 h 3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65" h="3399">
                      <a:moveTo>
                        <a:pt x="6265" y="3399"/>
                      </a:moveTo>
                      <a:lnTo>
                        <a:pt x="0" y="0"/>
                      </a:lnTo>
                      <a:lnTo>
                        <a:pt x="5687" y="0"/>
                      </a:lnTo>
                      <a:lnTo>
                        <a:pt x="6265" y="3399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任意多边形: 形状 42"/>
                <p:cNvSpPr/>
                <p:nvPr/>
              </p:nvSpPr>
              <p:spPr>
                <a:xfrm flipH="1">
                  <a:off x="6854360" y="1201310"/>
                  <a:ext cx="1138642" cy="1958924"/>
                </a:xfrm>
                <a:custGeom>
                  <a:avLst/>
                  <a:gdLst>
                    <a:gd name="connsiteX0" fmla="*/ 9315 w 1463465"/>
                    <a:gd name="connsiteY0" fmla="*/ 0 h 2517751"/>
                    <a:gd name="connsiteX1" fmla="*/ 1463465 w 1463465"/>
                    <a:gd name="connsiteY1" fmla="*/ 1936472 h 2517751"/>
                    <a:gd name="connsiteX2" fmla="*/ 1463465 w 1463465"/>
                    <a:gd name="connsiteY2" fmla="*/ 2517751 h 2517751"/>
                    <a:gd name="connsiteX3" fmla="*/ 0 w 1463465"/>
                    <a:gd name="connsiteY3" fmla="*/ 1324869 h 2517751"/>
                    <a:gd name="connsiteX4" fmla="*/ 9315 w 1463465"/>
                    <a:gd name="connsiteY4" fmla="*/ 0 h 2517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3465" h="2517751">
                      <a:moveTo>
                        <a:pt x="9315" y="0"/>
                      </a:moveTo>
                      <a:lnTo>
                        <a:pt x="1463465" y="1936472"/>
                      </a:lnTo>
                      <a:lnTo>
                        <a:pt x="1463465" y="2517751"/>
                      </a:lnTo>
                      <a:lnTo>
                        <a:pt x="0" y="1324869"/>
                      </a:lnTo>
                      <a:lnTo>
                        <a:pt x="9315" y="0"/>
                      </a:ln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2214367" y="3278128"/>
                <a:ext cx="2753726" cy="2713098"/>
                <a:chOff x="3166867" y="3519772"/>
                <a:chExt cx="2168918" cy="2136918"/>
              </a:xfrm>
            </p:grpSpPr>
            <p:sp>
              <p:nvSpPr>
                <p:cNvPr id="36" name="任意多边形: 形状 35"/>
                <p:cNvSpPr/>
                <p:nvPr/>
              </p:nvSpPr>
              <p:spPr>
                <a:xfrm flipV="1">
                  <a:off x="3166867" y="3519772"/>
                  <a:ext cx="2168918" cy="1320485"/>
                </a:xfrm>
                <a:custGeom>
                  <a:avLst/>
                  <a:gdLst>
                    <a:gd name="connsiteX0" fmla="*/ 0 w 2787651"/>
                    <a:gd name="connsiteY0" fmla="*/ 0 h 1697183"/>
                    <a:gd name="connsiteX1" fmla="*/ 986427 w 2787651"/>
                    <a:gd name="connsiteY1" fmla="*/ 0 h 1697183"/>
                    <a:gd name="connsiteX2" fmla="*/ 2787651 w 2787651"/>
                    <a:gd name="connsiteY2" fmla="*/ 1466955 h 1697183"/>
                    <a:gd name="connsiteX3" fmla="*/ 2787651 w 2787651"/>
                    <a:gd name="connsiteY3" fmla="*/ 1697183 h 1697183"/>
                    <a:gd name="connsiteX4" fmla="*/ 0 w 2787651"/>
                    <a:gd name="connsiteY4" fmla="*/ 284163 h 1697183"/>
                    <a:gd name="connsiteX5" fmla="*/ 0 w 2787651"/>
                    <a:gd name="connsiteY5" fmla="*/ 0 h 1697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87651" h="1697183">
                      <a:moveTo>
                        <a:pt x="0" y="0"/>
                      </a:moveTo>
                      <a:lnTo>
                        <a:pt x="986427" y="0"/>
                      </a:lnTo>
                      <a:lnTo>
                        <a:pt x="2787651" y="1466955"/>
                      </a:lnTo>
                      <a:lnTo>
                        <a:pt x="2787651" y="1697183"/>
                      </a:lnTo>
                      <a:lnTo>
                        <a:pt x="0" y="28416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 flipV="1">
                  <a:off x="3166867" y="4619165"/>
                  <a:ext cx="1037523" cy="1037523"/>
                </a:xfrm>
                <a:prstGeom prst="rect">
                  <a:avLst/>
                </a:prstGeom>
                <a:solidFill>
                  <a:schemeClr val="accent6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任意多边形: 形状 37"/>
                <p:cNvSpPr/>
                <p:nvPr/>
              </p:nvSpPr>
              <p:spPr>
                <a:xfrm rot="10220878" flipV="1">
                  <a:off x="4204133" y="5653654"/>
                  <a:ext cx="4874" cy="2645"/>
                </a:xfrm>
                <a:custGeom>
                  <a:avLst/>
                  <a:gdLst>
                    <a:gd name="connsiteX0" fmla="*/ 6265 w 6265"/>
                    <a:gd name="connsiteY0" fmla="*/ 3399 h 3399"/>
                    <a:gd name="connsiteX1" fmla="*/ 0 w 6265"/>
                    <a:gd name="connsiteY1" fmla="*/ 0 h 3399"/>
                    <a:gd name="connsiteX2" fmla="*/ 5687 w 6265"/>
                    <a:gd name="connsiteY2" fmla="*/ 0 h 3399"/>
                    <a:gd name="connsiteX3" fmla="*/ 6265 w 6265"/>
                    <a:gd name="connsiteY3" fmla="*/ 3399 h 3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65" h="3399">
                      <a:moveTo>
                        <a:pt x="6265" y="3399"/>
                      </a:moveTo>
                      <a:lnTo>
                        <a:pt x="0" y="0"/>
                      </a:lnTo>
                      <a:lnTo>
                        <a:pt x="5687" y="0"/>
                      </a:lnTo>
                      <a:lnTo>
                        <a:pt x="6265" y="3399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任意多边形: 形状 38"/>
                <p:cNvSpPr/>
                <p:nvPr/>
              </p:nvSpPr>
              <p:spPr>
                <a:xfrm flipV="1">
                  <a:off x="4197143" y="3697766"/>
                  <a:ext cx="1138642" cy="1958924"/>
                </a:xfrm>
                <a:custGeom>
                  <a:avLst/>
                  <a:gdLst>
                    <a:gd name="connsiteX0" fmla="*/ 9315 w 1463465"/>
                    <a:gd name="connsiteY0" fmla="*/ 0 h 2517751"/>
                    <a:gd name="connsiteX1" fmla="*/ 1463465 w 1463465"/>
                    <a:gd name="connsiteY1" fmla="*/ 1936472 h 2517751"/>
                    <a:gd name="connsiteX2" fmla="*/ 1463465 w 1463465"/>
                    <a:gd name="connsiteY2" fmla="*/ 2517751 h 2517751"/>
                    <a:gd name="connsiteX3" fmla="*/ 0 w 1463465"/>
                    <a:gd name="connsiteY3" fmla="*/ 1324869 h 2517751"/>
                    <a:gd name="connsiteX4" fmla="*/ 9315 w 1463465"/>
                    <a:gd name="connsiteY4" fmla="*/ 0 h 2517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3465" h="2517751">
                      <a:moveTo>
                        <a:pt x="9315" y="0"/>
                      </a:moveTo>
                      <a:lnTo>
                        <a:pt x="1463465" y="1936472"/>
                      </a:lnTo>
                      <a:lnTo>
                        <a:pt x="1463465" y="2517751"/>
                      </a:lnTo>
                      <a:lnTo>
                        <a:pt x="0" y="1324869"/>
                      </a:lnTo>
                      <a:lnTo>
                        <a:pt x="9315" y="0"/>
                      </a:ln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5" name="组合 24"/>
              <p:cNvGrpSpPr/>
              <p:nvPr/>
            </p:nvGrpSpPr>
            <p:grpSpPr>
              <a:xfrm>
                <a:off x="6896124" y="3278128"/>
                <a:ext cx="2753726" cy="2713098"/>
                <a:chOff x="6854360" y="3519772"/>
                <a:chExt cx="2168918" cy="2136918"/>
              </a:xfrm>
            </p:grpSpPr>
            <p:sp>
              <p:nvSpPr>
                <p:cNvPr id="32" name="任意多边形: 形状 31"/>
                <p:cNvSpPr/>
                <p:nvPr/>
              </p:nvSpPr>
              <p:spPr>
                <a:xfrm flipH="1" flipV="1">
                  <a:off x="6854360" y="3519772"/>
                  <a:ext cx="2168918" cy="1320485"/>
                </a:xfrm>
                <a:custGeom>
                  <a:avLst/>
                  <a:gdLst>
                    <a:gd name="connsiteX0" fmla="*/ 0 w 2787651"/>
                    <a:gd name="connsiteY0" fmla="*/ 0 h 1697183"/>
                    <a:gd name="connsiteX1" fmla="*/ 986427 w 2787651"/>
                    <a:gd name="connsiteY1" fmla="*/ 0 h 1697183"/>
                    <a:gd name="connsiteX2" fmla="*/ 2787651 w 2787651"/>
                    <a:gd name="connsiteY2" fmla="*/ 1466955 h 1697183"/>
                    <a:gd name="connsiteX3" fmla="*/ 2787651 w 2787651"/>
                    <a:gd name="connsiteY3" fmla="*/ 1697183 h 1697183"/>
                    <a:gd name="connsiteX4" fmla="*/ 0 w 2787651"/>
                    <a:gd name="connsiteY4" fmla="*/ 284163 h 1697183"/>
                    <a:gd name="connsiteX5" fmla="*/ 0 w 2787651"/>
                    <a:gd name="connsiteY5" fmla="*/ 0 h 1697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87651" h="1697183">
                      <a:moveTo>
                        <a:pt x="0" y="0"/>
                      </a:moveTo>
                      <a:lnTo>
                        <a:pt x="986427" y="0"/>
                      </a:lnTo>
                      <a:lnTo>
                        <a:pt x="2787651" y="1466955"/>
                      </a:lnTo>
                      <a:lnTo>
                        <a:pt x="2787651" y="1697183"/>
                      </a:lnTo>
                      <a:lnTo>
                        <a:pt x="0" y="28416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矩形 32"/>
                <p:cNvSpPr/>
                <p:nvPr/>
              </p:nvSpPr>
              <p:spPr>
                <a:xfrm flipH="1" flipV="1">
                  <a:off x="7985755" y="4619165"/>
                  <a:ext cx="1037523" cy="1037523"/>
                </a:xfrm>
                <a:prstGeom prst="rect">
                  <a:avLst/>
                </a:prstGeom>
                <a:solidFill>
                  <a:schemeClr val="accent4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任意多边形: 形状 33"/>
                <p:cNvSpPr/>
                <p:nvPr/>
              </p:nvSpPr>
              <p:spPr>
                <a:xfrm rot="11379122" flipH="1" flipV="1">
                  <a:off x="7981137" y="5653654"/>
                  <a:ext cx="4874" cy="2645"/>
                </a:xfrm>
                <a:custGeom>
                  <a:avLst/>
                  <a:gdLst>
                    <a:gd name="connsiteX0" fmla="*/ 6265 w 6265"/>
                    <a:gd name="connsiteY0" fmla="*/ 3399 h 3399"/>
                    <a:gd name="connsiteX1" fmla="*/ 0 w 6265"/>
                    <a:gd name="connsiteY1" fmla="*/ 0 h 3399"/>
                    <a:gd name="connsiteX2" fmla="*/ 5687 w 6265"/>
                    <a:gd name="connsiteY2" fmla="*/ 0 h 3399"/>
                    <a:gd name="connsiteX3" fmla="*/ 6265 w 6265"/>
                    <a:gd name="connsiteY3" fmla="*/ 3399 h 3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65" h="3399">
                      <a:moveTo>
                        <a:pt x="6265" y="3399"/>
                      </a:moveTo>
                      <a:lnTo>
                        <a:pt x="0" y="0"/>
                      </a:lnTo>
                      <a:lnTo>
                        <a:pt x="5687" y="0"/>
                      </a:lnTo>
                      <a:lnTo>
                        <a:pt x="6265" y="3399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任意多边形: 形状 34"/>
                <p:cNvSpPr/>
                <p:nvPr/>
              </p:nvSpPr>
              <p:spPr>
                <a:xfrm flipH="1" flipV="1">
                  <a:off x="6854360" y="3697766"/>
                  <a:ext cx="1138642" cy="1958924"/>
                </a:xfrm>
                <a:custGeom>
                  <a:avLst/>
                  <a:gdLst>
                    <a:gd name="connsiteX0" fmla="*/ 9315 w 1463465"/>
                    <a:gd name="connsiteY0" fmla="*/ 0 h 2517751"/>
                    <a:gd name="connsiteX1" fmla="*/ 1463465 w 1463465"/>
                    <a:gd name="connsiteY1" fmla="*/ 1936472 h 2517751"/>
                    <a:gd name="connsiteX2" fmla="*/ 1463465 w 1463465"/>
                    <a:gd name="connsiteY2" fmla="*/ 2517751 h 2517751"/>
                    <a:gd name="connsiteX3" fmla="*/ 0 w 1463465"/>
                    <a:gd name="connsiteY3" fmla="*/ 1324869 h 2517751"/>
                    <a:gd name="connsiteX4" fmla="*/ 9315 w 1463465"/>
                    <a:gd name="connsiteY4" fmla="*/ 0 h 2517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3465" h="2517751">
                      <a:moveTo>
                        <a:pt x="9315" y="0"/>
                      </a:moveTo>
                      <a:lnTo>
                        <a:pt x="1463465" y="1936472"/>
                      </a:lnTo>
                      <a:lnTo>
                        <a:pt x="1463465" y="2517751"/>
                      </a:lnTo>
                      <a:lnTo>
                        <a:pt x="0" y="1324869"/>
                      </a:lnTo>
                      <a:lnTo>
                        <a:pt x="9315" y="0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6" name="矩形 25"/>
              <p:cNvSpPr/>
              <p:nvPr/>
            </p:nvSpPr>
            <p:spPr>
              <a:xfrm>
                <a:off x="4840574" y="2070168"/>
                <a:ext cx="2185424" cy="2185424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4252408" y="1481919"/>
                <a:ext cx="3362199" cy="3361911"/>
                <a:chOff x="4252408" y="1481919"/>
                <a:chExt cx="3362199" cy="3361911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28" name="梯形 27"/>
                <p:cNvSpPr/>
                <p:nvPr/>
              </p:nvSpPr>
              <p:spPr>
                <a:xfrm flipV="1">
                  <a:off x="4395429" y="1481919"/>
                  <a:ext cx="3079746" cy="588238"/>
                </a:xfrm>
                <a:prstGeom prst="trapezoid">
                  <a:avLst>
                    <a:gd name="adj" fmla="val 74650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梯形 28"/>
                <p:cNvSpPr/>
                <p:nvPr/>
              </p:nvSpPr>
              <p:spPr>
                <a:xfrm>
                  <a:off x="4389855" y="4255592"/>
                  <a:ext cx="3079746" cy="588238"/>
                </a:xfrm>
                <a:prstGeom prst="trapezoid">
                  <a:avLst>
                    <a:gd name="adj" fmla="val 74650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梯形 29"/>
                <p:cNvSpPr/>
                <p:nvPr/>
              </p:nvSpPr>
              <p:spPr>
                <a:xfrm rot="16200000">
                  <a:off x="6840239" y="2868945"/>
                  <a:ext cx="960498" cy="588238"/>
                </a:xfrm>
                <a:prstGeom prst="trapezoid">
                  <a:avLst>
                    <a:gd name="adj" fmla="val 50494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梯形 30"/>
                <p:cNvSpPr/>
                <p:nvPr/>
              </p:nvSpPr>
              <p:spPr>
                <a:xfrm rot="5400000" flipH="1">
                  <a:off x="4066278" y="2868945"/>
                  <a:ext cx="960498" cy="588238"/>
                </a:xfrm>
                <a:prstGeom prst="trapezoid">
                  <a:avLst>
                    <a:gd name="adj" fmla="val 50494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9" name="任意多边形: 形状 8"/>
            <p:cNvSpPr>
              <a:spLocks/>
            </p:cNvSpPr>
            <p:nvPr/>
          </p:nvSpPr>
          <p:spPr bwMode="auto">
            <a:xfrm>
              <a:off x="5924668" y="1354068"/>
              <a:ext cx="293117" cy="292574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/>
            <p:cNvSpPr>
              <a:spLocks/>
            </p:cNvSpPr>
            <p:nvPr/>
          </p:nvSpPr>
          <p:spPr bwMode="auto">
            <a:xfrm>
              <a:off x="2924685" y="1357392"/>
              <a:ext cx="367511" cy="302064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/>
            <p:cNvSpPr>
              <a:spLocks/>
            </p:cNvSpPr>
            <p:nvPr/>
          </p:nvSpPr>
          <p:spPr bwMode="auto">
            <a:xfrm>
              <a:off x="5913794" y="3445281"/>
              <a:ext cx="314865" cy="303414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/>
            <p:cNvSpPr>
              <a:spLocks noChangeAspect="1"/>
            </p:cNvSpPr>
            <p:nvPr/>
          </p:nvSpPr>
          <p:spPr bwMode="auto">
            <a:xfrm>
              <a:off x="2935819" y="3440393"/>
              <a:ext cx="345241" cy="344876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/>
            <p:cNvSpPr>
              <a:spLocks/>
            </p:cNvSpPr>
            <p:nvPr/>
          </p:nvSpPr>
          <p:spPr bwMode="auto">
            <a:xfrm>
              <a:off x="4244864" y="2296229"/>
              <a:ext cx="610011" cy="515503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8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413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0"/>
          <p:cNvSpPr txBox="1"/>
          <p:nvPr/>
        </p:nvSpPr>
        <p:spPr>
          <a:xfrm>
            <a:off x="5329735" y="998776"/>
            <a:ext cx="1842997" cy="442167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 fontScale="85000" lnSpcReduction="20000"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6" name="Rectangle 21"/>
          <p:cNvSpPr/>
          <p:nvPr/>
        </p:nvSpPr>
        <p:spPr>
          <a:xfrm>
            <a:off x="5329735" y="767952"/>
            <a:ext cx="1842997" cy="184666"/>
          </a:xfrm>
          <a:prstGeom prst="rect">
            <a:avLst/>
          </a:prstGeom>
        </p:spPr>
        <p:txBody>
          <a:bodyPr wrap="none" lIns="72000" tIns="0" rIns="72000" bIns="0">
            <a:normAutofit fontScale="85000" lnSpcReduction="20000"/>
          </a:bodyPr>
          <a:lstStyle/>
          <a:p>
            <a:pPr lvl="0" defTabSz="914378">
              <a:defRPr/>
            </a:pPr>
            <a:r>
              <a:rPr lang="zh-CN" altLang="en-US" b="1">
                <a:solidFill>
                  <a:schemeClr val="accent6"/>
                </a:solidFill>
              </a:rPr>
              <a:t>标题文本预设</a:t>
            </a:r>
          </a:p>
        </p:txBody>
      </p:sp>
      <p:sp>
        <p:nvSpPr>
          <p:cNvPr id="7" name="TextBox 24"/>
          <p:cNvSpPr txBox="1"/>
          <p:nvPr/>
        </p:nvSpPr>
        <p:spPr>
          <a:xfrm>
            <a:off x="5325949" y="3996115"/>
            <a:ext cx="1842997" cy="442167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 fontScale="85000" lnSpcReduction="20000"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8" name="Rectangle 25"/>
          <p:cNvSpPr/>
          <p:nvPr/>
        </p:nvSpPr>
        <p:spPr>
          <a:xfrm>
            <a:off x="5325949" y="3765291"/>
            <a:ext cx="1842997" cy="184666"/>
          </a:xfrm>
          <a:prstGeom prst="rect">
            <a:avLst/>
          </a:prstGeom>
        </p:spPr>
        <p:txBody>
          <a:bodyPr wrap="none" lIns="72000" tIns="0" rIns="72000" bIns="0">
            <a:normAutofit fontScale="85000" lnSpcReduction="20000"/>
          </a:bodyPr>
          <a:lstStyle/>
          <a:p>
            <a:pPr lvl="0" defTabSz="914378">
              <a:defRPr/>
            </a:pPr>
            <a:r>
              <a:rPr lang="zh-CN" altLang="en-US" b="1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9" name="TextBox 22"/>
          <p:cNvSpPr txBox="1"/>
          <p:nvPr/>
        </p:nvSpPr>
        <p:spPr>
          <a:xfrm>
            <a:off x="1139102" y="2803367"/>
            <a:ext cx="1842997" cy="442167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 fontScale="85000" lnSpcReduction="20000"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050" dirty="0"/>
              <a:t>此部分内容作为文字排版占位显示</a:t>
            </a:r>
            <a:br>
              <a:rPr lang="zh-CN" altLang="en-US" sz="1050" dirty="0"/>
            </a:br>
            <a:r>
              <a:rPr lang="zh-CN" altLang="en-US" sz="1050" dirty="0"/>
              <a:t>（建议使用主题字体）</a:t>
            </a:r>
          </a:p>
        </p:txBody>
      </p:sp>
      <p:sp>
        <p:nvSpPr>
          <p:cNvPr id="10" name="Rectangle 23"/>
          <p:cNvSpPr/>
          <p:nvPr/>
        </p:nvSpPr>
        <p:spPr>
          <a:xfrm>
            <a:off x="1139102" y="2572543"/>
            <a:ext cx="1842997" cy="184666"/>
          </a:xfrm>
          <a:prstGeom prst="rect">
            <a:avLst/>
          </a:prstGeom>
        </p:spPr>
        <p:txBody>
          <a:bodyPr wrap="none" lIns="72000" tIns="0" rIns="72000" bIns="0">
            <a:normAutofit fontScale="85000" lnSpcReduction="20000"/>
          </a:bodyPr>
          <a:lstStyle/>
          <a:p>
            <a:pPr lvl="0" algn="r" defTabSz="914378">
              <a:defRPr/>
            </a:pPr>
            <a:r>
              <a:rPr lang="zh-CN" altLang="en-US" b="1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11" name="TextBox 26"/>
          <p:cNvSpPr txBox="1"/>
          <p:nvPr/>
        </p:nvSpPr>
        <p:spPr>
          <a:xfrm>
            <a:off x="6201455" y="2493837"/>
            <a:ext cx="1842997" cy="442167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 fontScale="85000" lnSpcReduction="20000"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12" name="Rectangle 27"/>
          <p:cNvSpPr/>
          <p:nvPr/>
        </p:nvSpPr>
        <p:spPr>
          <a:xfrm>
            <a:off x="6201455" y="2263013"/>
            <a:ext cx="1842997" cy="184666"/>
          </a:xfrm>
          <a:prstGeom prst="rect">
            <a:avLst/>
          </a:prstGeom>
        </p:spPr>
        <p:txBody>
          <a:bodyPr wrap="none" lIns="72000" tIns="0" rIns="72000" bIns="0">
            <a:normAutofit fontScale="85000" lnSpcReduction="20000"/>
          </a:bodyPr>
          <a:lstStyle/>
          <a:p>
            <a:pPr lvl="0" defTabSz="914378">
              <a:defRPr/>
            </a:pPr>
            <a:r>
              <a:rPr lang="zh-CN" altLang="en-US" b="1">
                <a:solidFill>
                  <a:schemeClr val="accent5"/>
                </a:solidFill>
              </a:rPr>
              <a:t>标题文本预设</a:t>
            </a:r>
          </a:p>
        </p:txBody>
      </p:sp>
      <p:sp>
        <p:nvSpPr>
          <p:cNvPr id="13" name="TextBox 28"/>
          <p:cNvSpPr txBox="1"/>
          <p:nvPr/>
        </p:nvSpPr>
        <p:spPr>
          <a:xfrm>
            <a:off x="2204578" y="4125107"/>
            <a:ext cx="1842997" cy="442167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 fontScale="85000" lnSpcReduction="20000"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14" name="Rectangle 29"/>
          <p:cNvSpPr/>
          <p:nvPr/>
        </p:nvSpPr>
        <p:spPr>
          <a:xfrm>
            <a:off x="2204578" y="3894283"/>
            <a:ext cx="1842997" cy="184666"/>
          </a:xfrm>
          <a:prstGeom prst="rect">
            <a:avLst/>
          </a:prstGeom>
        </p:spPr>
        <p:txBody>
          <a:bodyPr wrap="none" lIns="72000" tIns="0" rIns="72000" bIns="0">
            <a:normAutofit fontScale="85000" lnSpcReduction="20000"/>
          </a:bodyPr>
          <a:lstStyle/>
          <a:p>
            <a:pPr lvl="0" algn="r" defTabSz="914378">
              <a:defRPr/>
            </a:pPr>
            <a:r>
              <a:rPr lang="zh-CN" altLang="en-US" b="1">
                <a:solidFill>
                  <a:schemeClr val="accent2"/>
                </a:solidFill>
              </a:rPr>
              <a:t>标题文本预设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126078" y="1035844"/>
            <a:ext cx="2762411" cy="2821781"/>
            <a:chOff x="3126078" y="1035844"/>
            <a:chExt cx="2762411" cy="2821781"/>
          </a:xfrm>
        </p:grpSpPr>
        <p:grpSp>
          <p:nvGrpSpPr>
            <p:cNvPr id="4" name="Group 36"/>
            <p:cNvGrpSpPr/>
            <p:nvPr/>
          </p:nvGrpSpPr>
          <p:grpSpPr>
            <a:xfrm>
              <a:off x="3126078" y="1035844"/>
              <a:ext cx="2762411" cy="2821781"/>
              <a:chOff x="3967624" y="1176338"/>
              <a:chExt cx="4084176" cy="4171950"/>
            </a:xfrm>
          </p:grpSpPr>
          <p:grpSp>
            <p:nvGrpSpPr>
              <p:cNvPr id="16" name="Group 37"/>
              <p:cNvGrpSpPr/>
              <p:nvPr/>
            </p:nvGrpSpPr>
            <p:grpSpPr>
              <a:xfrm>
                <a:off x="4213224" y="1176338"/>
                <a:ext cx="3838576" cy="4171950"/>
                <a:chOff x="4213224" y="1176338"/>
                <a:chExt cx="3838576" cy="4171950"/>
              </a:xfrm>
            </p:grpSpPr>
            <p:sp>
              <p:nvSpPr>
                <p:cNvPr id="30" name="Freeform: Shape 51"/>
                <p:cNvSpPr/>
                <p:nvPr/>
              </p:nvSpPr>
              <p:spPr>
                <a:xfrm>
                  <a:off x="4213224" y="1509712"/>
                  <a:ext cx="3838576" cy="3838576"/>
                </a:xfrm>
                <a:custGeom>
                  <a:avLst/>
                  <a:gdLst>
                    <a:gd name="connsiteX0" fmla="*/ 1919288 w 3838576"/>
                    <a:gd name="connsiteY0" fmla="*/ 0 h 3838576"/>
                    <a:gd name="connsiteX1" fmla="*/ 3838576 w 3838576"/>
                    <a:gd name="connsiteY1" fmla="*/ 1919288 h 3838576"/>
                    <a:gd name="connsiteX2" fmla="*/ 1919288 w 3838576"/>
                    <a:gd name="connsiteY2" fmla="*/ 3838576 h 3838576"/>
                    <a:gd name="connsiteX3" fmla="*/ 0 w 3838576"/>
                    <a:gd name="connsiteY3" fmla="*/ 1919288 h 3838576"/>
                    <a:gd name="connsiteX4" fmla="*/ 959644 w 3838576"/>
                    <a:gd name="connsiteY4" fmla="*/ 1919288 h 3838576"/>
                    <a:gd name="connsiteX5" fmla="*/ 1919288 w 3838576"/>
                    <a:gd name="connsiteY5" fmla="*/ 2878932 h 3838576"/>
                    <a:gd name="connsiteX6" fmla="*/ 2878932 w 3838576"/>
                    <a:gd name="connsiteY6" fmla="*/ 1919288 h 3838576"/>
                    <a:gd name="connsiteX7" fmla="*/ 1919288 w 3838576"/>
                    <a:gd name="connsiteY7" fmla="*/ 959644 h 3838576"/>
                    <a:gd name="connsiteX8" fmla="*/ 1919288 w 3838576"/>
                    <a:gd name="connsiteY8" fmla="*/ 0 h 38385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838576" h="3838576">
                      <a:moveTo>
                        <a:pt x="1919288" y="0"/>
                      </a:moveTo>
                      <a:cubicBezTo>
                        <a:pt x="2979281" y="0"/>
                        <a:pt x="3838576" y="859295"/>
                        <a:pt x="3838576" y="1919288"/>
                      </a:cubicBezTo>
                      <a:cubicBezTo>
                        <a:pt x="3838576" y="2979281"/>
                        <a:pt x="2979281" y="3838576"/>
                        <a:pt x="1919288" y="3838576"/>
                      </a:cubicBezTo>
                      <a:cubicBezTo>
                        <a:pt x="859295" y="3838576"/>
                        <a:pt x="0" y="2979281"/>
                        <a:pt x="0" y="1919288"/>
                      </a:cubicBezTo>
                      <a:lnTo>
                        <a:pt x="959644" y="1919288"/>
                      </a:lnTo>
                      <a:cubicBezTo>
                        <a:pt x="959644" y="2449285"/>
                        <a:pt x="1389291" y="2878932"/>
                        <a:pt x="1919288" y="2878932"/>
                      </a:cubicBezTo>
                      <a:cubicBezTo>
                        <a:pt x="2449285" y="2878932"/>
                        <a:pt x="2878932" y="2449285"/>
                        <a:pt x="2878932" y="1919288"/>
                      </a:cubicBezTo>
                      <a:cubicBezTo>
                        <a:pt x="2878932" y="1389291"/>
                        <a:pt x="2449285" y="959644"/>
                        <a:pt x="1919288" y="959644"/>
                      </a:cubicBezTo>
                      <a:lnTo>
                        <a:pt x="1919288" y="0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Isosceles Triangle 52"/>
                <p:cNvSpPr/>
                <p:nvPr/>
              </p:nvSpPr>
              <p:spPr>
                <a:xfrm rot="16200000">
                  <a:off x="5028161" y="1691234"/>
                  <a:ext cx="1619250" cy="589457"/>
                </a:xfrm>
                <a:prstGeom prst="triangl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7" name="Group 38"/>
              <p:cNvGrpSpPr/>
              <p:nvPr/>
            </p:nvGrpSpPr>
            <p:grpSpPr>
              <a:xfrm>
                <a:off x="3967624" y="2001662"/>
                <a:ext cx="1427338" cy="1427338"/>
                <a:chOff x="3967624" y="2001662"/>
                <a:chExt cx="1427338" cy="1427338"/>
              </a:xfrm>
            </p:grpSpPr>
            <p:sp>
              <p:nvSpPr>
                <p:cNvPr id="28" name="Rectangle: Rounded Corners 49"/>
                <p:cNvSpPr/>
                <p:nvPr/>
              </p:nvSpPr>
              <p:spPr>
                <a:xfrm>
                  <a:off x="3967624" y="2001662"/>
                  <a:ext cx="1427338" cy="1427338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 w="76200">
                  <a:solidFill>
                    <a:schemeClr val="tx2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Rectangle: Rounded Corners 50"/>
                <p:cNvSpPr/>
                <p:nvPr/>
              </p:nvSpPr>
              <p:spPr>
                <a:xfrm>
                  <a:off x="4056523" y="2090562"/>
                  <a:ext cx="1249538" cy="1249538"/>
                </a:xfrm>
                <a:prstGeom prst="roundRect">
                  <a:avLst/>
                </a:prstGeom>
                <a:solidFill>
                  <a:schemeClr val="bg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8" name="Oval 39"/>
              <p:cNvSpPr/>
              <p:nvPr/>
            </p:nvSpPr>
            <p:spPr>
              <a:xfrm>
                <a:off x="6590985" y="1843513"/>
                <a:ext cx="705026" cy="705026"/>
              </a:xfrm>
              <a:prstGeom prst="ellipse">
                <a:avLst/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Oval 40"/>
              <p:cNvSpPr/>
              <p:nvPr/>
            </p:nvSpPr>
            <p:spPr>
              <a:xfrm>
                <a:off x="7220093" y="3076487"/>
                <a:ext cx="705026" cy="705026"/>
              </a:xfrm>
              <a:prstGeom prst="ellipse">
                <a:avLst/>
              </a:prstGeom>
              <a:solidFill>
                <a:schemeClr val="accent5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Oval 41"/>
              <p:cNvSpPr/>
              <p:nvPr/>
            </p:nvSpPr>
            <p:spPr>
              <a:xfrm>
                <a:off x="4422598" y="3539859"/>
                <a:ext cx="705026" cy="705026"/>
              </a:xfrm>
              <a:prstGeom prst="ellips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Oval 42"/>
              <p:cNvSpPr/>
              <p:nvPr/>
            </p:nvSpPr>
            <p:spPr>
              <a:xfrm>
                <a:off x="5306061" y="4421877"/>
                <a:ext cx="705026" cy="705026"/>
              </a:xfrm>
              <a:prstGeom prst="ellips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Oval 43"/>
              <p:cNvSpPr/>
              <p:nvPr/>
            </p:nvSpPr>
            <p:spPr>
              <a:xfrm>
                <a:off x="6678931" y="4212387"/>
                <a:ext cx="705026" cy="705026"/>
              </a:xfrm>
              <a:prstGeom prst="ellips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44"/>
              <p:cNvSpPr/>
              <p:nvPr/>
            </p:nvSpPr>
            <p:spPr>
              <a:xfrm>
                <a:off x="6713282" y="2072608"/>
                <a:ext cx="380130" cy="265913"/>
              </a:xfrm>
              <a:custGeom>
                <a:avLst/>
                <a:gdLst>
                  <a:gd name="connsiteX0" fmla="*/ 303212 w 338138"/>
                  <a:gd name="connsiteY0" fmla="*/ 103188 h 236538"/>
                  <a:gd name="connsiteX1" fmla="*/ 303212 w 338138"/>
                  <a:gd name="connsiteY1" fmla="*/ 122238 h 236538"/>
                  <a:gd name="connsiteX2" fmla="*/ 306034 w 338138"/>
                  <a:gd name="connsiteY2" fmla="*/ 122238 h 236538"/>
                  <a:gd name="connsiteX3" fmla="*/ 315912 w 338138"/>
                  <a:gd name="connsiteY3" fmla="*/ 112713 h 236538"/>
                  <a:gd name="connsiteX4" fmla="*/ 306034 w 338138"/>
                  <a:gd name="connsiteY4" fmla="*/ 103188 h 236538"/>
                  <a:gd name="connsiteX5" fmla="*/ 303212 w 338138"/>
                  <a:gd name="connsiteY5" fmla="*/ 103188 h 236538"/>
                  <a:gd name="connsiteX6" fmla="*/ 65087 w 338138"/>
                  <a:gd name="connsiteY6" fmla="*/ 90488 h 236538"/>
                  <a:gd name="connsiteX7" fmla="*/ 61912 w 338138"/>
                  <a:gd name="connsiteY7" fmla="*/ 96838 h 236538"/>
                  <a:gd name="connsiteX8" fmla="*/ 68262 w 338138"/>
                  <a:gd name="connsiteY8" fmla="*/ 96838 h 236538"/>
                  <a:gd name="connsiteX9" fmla="*/ 90487 w 338138"/>
                  <a:gd name="connsiteY9" fmla="*/ 87313 h 236538"/>
                  <a:gd name="connsiteX10" fmla="*/ 90487 w 338138"/>
                  <a:gd name="connsiteY10" fmla="*/ 107951 h 236538"/>
                  <a:gd name="connsiteX11" fmla="*/ 98107 w 338138"/>
                  <a:gd name="connsiteY11" fmla="*/ 107951 h 236538"/>
                  <a:gd name="connsiteX12" fmla="*/ 109537 w 338138"/>
                  <a:gd name="connsiteY12" fmla="*/ 97632 h 236538"/>
                  <a:gd name="connsiteX13" fmla="*/ 98107 w 338138"/>
                  <a:gd name="connsiteY13" fmla="*/ 87313 h 236538"/>
                  <a:gd name="connsiteX14" fmla="*/ 90487 w 338138"/>
                  <a:gd name="connsiteY14" fmla="*/ 87313 h 236538"/>
                  <a:gd name="connsiteX15" fmla="*/ 86677 w 338138"/>
                  <a:gd name="connsiteY15" fmla="*/ 79375 h 236538"/>
                  <a:gd name="connsiteX16" fmla="*/ 98107 w 338138"/>
                  <a:gd name="connsiteY16" fmla="*/ 79375 h 236538"/>
                  <a:gd name="connsiteX17" fmla="*/ 115887 w 338138"/>
                  <a:gd name="connsiteY17" fmla="*/ 97632 h 236538"/>
                  <a:gd name="connsiteX18" fmla="*/ 98107 w 338138"/>
                  <a:gd name="connsiteY18" fmla="*/ 115888 h 236538"/>
                  <a:gd name="connsiteX19" fmla="*/ 86677 w 338138"/>
                  <a:gd name="connsiteY19" fmla="*/ 115888 h 236538"/>
                  <a:gd name="connsiteX20" fmla="*/ 84137 w 338138"/>
                  <a:gd name="connsiteY20" fmla="*/ 113280 h 236538"/>
                  <a:gd name="connsiteX21" fmla="*/ 84137 w 338138"/>
                  <a:gd name="connsiteY21" fmla="*/ 81983 h 236538"/>
                  <a:gd name="connsiteX22" fmla="*/ 86677 w 338138"/>
                  <a:gd name="connsiteY22" fmla="*/ 79375 h 236538"/>
                  <a:gd name="connsiteX23" fmla="*/ 63764 w 338138"/>
                  <a:gd name="connsiteY23" fmla="*/ 79375 h 236538"/>
                  <a:gd name="connsiteX24" fmla="*/ 66410 w 338138"/>
                  <a:gd name="connsiteY24" fmla="*/ 79375 h 236538"/>
                  <a:gd name="connsiteX25" fmla="*/ 69056 w 338138"/>
                  <a:gd name="connsiteY25" fmla="*/ 80727 h 236538"/>
                  <a:gd name="connsiteX26" fmla="*/ 80962 w 338138"/>
                  <a:gd name="connsiteY26" fmla="*/ 113183 h 236538"/>
                  <a:gd name="connsiteX27" fmla="*/ 78316 w 338138"/>
                  <a:gd name="connsiteY27" fmla="*/ 115888 h 236538"/>
                  <a:gd name="connsiteX28" fmla="*/ 75670 w 338138"/>
                  <a:gd name="connsiteY28" fmla="*/ 115888 h 236538"/>
                  <a:gd name="connsiteX29" fmla="*/ 74347 w 338138"/>
                  <a:gd name="connsiteY29" fmla="*/ 114536 h 236538"/>
                  <a:gd name="connsiteX30" fmla="*/ 70378 w 338138"/>
                  <a:gd name="connsiteY30" fmla="*/ 105069 h 236538"/>
                  <a:gd name="connsiteX31" fmla="*/ 59795 w 338138"/>
                  <a:gd name="connsiteY31" fmla="*/ 105069 h 236538"/>
                  <a:gd name="connsiteX32" fmla="*/ 55826 w 338138"/>
                  <a:gd name="connsiteY32" fmla="*/ 114536 h 236538"/>
                  <a:gd name="connsiteX33" fmla="*/ 54503 w 338138"/>
                  <a:gd name="connsiteY33" fmla="*/ 115888 h 236538"/>
                  <a:gd name="connsiteX34" fmla="*/ 51858 w 338138"/>
                  <a:gd name="connsiteY34" fmla="*/ 115888 h 236538"/>
                  <a:gd name="connsiteX35" fmla="*/ 49212 w 338138"/>
                  <a:gd name="connsiteY35" fmla="*/ 114536 h 236538"/>
                  <a:gd name="connsiteX36" fmla="*/ 49212 w 338138"/>
                  <a:gd name="connsiteY36" fmla="*/ 113183 h 236538"/>
                  <a:gd name="connsiteX37" fmla="*/ 61118 w 338138"/>
                  <a:gd name="connsiteY37" fmla="*/ 80727 h 236538"/>
                  <a:gd name="connsiteX38" fmla="*/ 63764 w 338138"/>
                  <a:gd name="connsiteY38" fmla="*/ 79375 h 236538"/>
                  <a:gd name="connsiteX39" fmla="*/ 19050 w 338138"/>
                  <a:gd name="connsiteY39" fmla="*/ 63500 h 236538"/>
                  <a:gd name="connsiteX40" fmla="*/ 19050 w 338138"/>
                  <a:gd name="connsiteY40" fmla="*/ 132790 h 236538"/>
                  <a:gd name="connsiteX41" fmla="*/ 120915 w 338138"/>
                  <a:gd name="connsiteY41" fmla="*/ 132790 h 236538"/>
                  <a:gd name="connsiteX42" fmla="*/ 124884 w 338138"/>
                  <a:gd name="connsiteY42" fmla="*/ 134097 h 236538"/>
                  <a:gd name="connsiteX43" fmla="*/ 161925 w 338138"/>
                  <a:gd name="connsiteY43" fmla="*/ 152400 h 236538"/>
                  <a:gd name="connsiteX44" fmla="*/ 152665 w 338138"/>
                  <a:gd name="connsiteY44" fmla="*/ 123638 h 236538"/>
                  <a:gd name="connsiteX45" fmla="*/ 152665 w 338138"/>
                  <a:gd name="connsiteY45" fmla="*/ 121024 h 236538"/>
                  <a:gd name="connsiteX46" fmla="*/ 152665 w 338138"/>
                  <a:gd name="connsiteY46" fmla="*/ 63500 h 236538"/>
                  <a:gd name="connsiteX47" fmla="*/ 19050 w 338138"/>
                  <a:gd name="connsiteY47" fmla="*/ 63500 h 236538"/>
                  <a:gd name="connsiteX48" fmla="*/ 52387 w 338138"/>
                  <a:gd name="connsiteY48" fmla="*/ 17463 h 236538"/>
                  <a:gd name="connsiteX49" fmla="*/ 52387 w 338138"/>
                  <a:gd name="connsiteY49" fmla="*/ 43782 h 236538"/>
                  <a:gd name="connsiteX50" fmla="*/ 161817 w 338138"/>
                  <a:gd name="connsiteY50" fmla="*/ 43782 h 236538"/>
                  <a:gd name="connsiteX51" fmla="*/ 169728 w 338138"/>
                  <a:gd name="connsiteY51" fmla="*/ 52994 h 236538"/>
                  <a:gd name="connsiteX52" fmla="*/ 169728 w 338138"/>
                  <a:gd name="connsiteY52" fmla="*/ 118791 h 236538"/>
                  <a:gd name="connsiteX53" fmla="*/ 186868 w 338138"/>
                  <a:gd name="connsiteY53" fmla="*/ 167482 h 236538"/>
                  <a:gd name="connsiteX54" fmla="*/ 184231 w 338138"/>
                  <a:gd name="connsiteY54" fmla="*/ 176693 h 236538"/>
                  <a:gd name="connsiteX55" fmla="*/ 177639 w 338138"/>
                  <a:gd name="connsiteY55" fmla="*/ 179325 h 236538"/>
                  <a:gd name="connsiteX56" fmla="*/ 173683 w 338138"/>
                  <a:gd name="connsiteY56" fmla="*/ 178009 h 236538"/>
                  <a:gd name="connsiteX57" fmla="*/ 119627 w 338138"/>
                  <a:gd name="connsiteY57" fmla="*/ 150374 h 236538"/>
                  <a:gd name="connsiteX58" fmla="*/ 52387 w 338138"/>
                  <a:gd name="connsiteY58" fmla="*/ 150374 h 236538"/>
                  <a:gd name="connsiteX59" fmla="*/ 52387 w 338138"/>
                  <a:gd name="connsiteY59" fmla="*/ 217488 h 236538"/>
                  <a:gd name="connsiteX60" fmla="*/ 285750 w 338138"/>
                  <a:gd name="connsiteY60" fmla="*/ 217488 h 236538"/>
                  <a:gd name="connsiteX61" fmla="*/ 285750 w 338138"/>
                  <a:gd name="connsiteY61" fmla="*/ 17463 h 236538"/>
                  <a:gd name="connsiteX62" fmla="*/ 52387 w 338138"/>
                  <a:gd name="connsiteY62" fmla="*/ 17463 h 236538"/>
                  <a:gd name="connsiteX63" fmla="*/ 42267 w 338138"/>
                  <a:gd name="connsiteY63" fmla="*/ 0 h 236538"/>
                  <a:gd name="connsiteX64" fmla="*/ 328892 w 338138"/>
                  <a:gd name="connsiteY64" fmla="*/ 0 h 236538"/>
                  <a:gd name="connsiteX65" fmla="*/ 338138 w 338138"/>
                  <a:gd name="connsiteY65" fmla="*/ 9199 h 236538"/>
                  <a:gd name="connsiteX66" fmla="*/ 338138 w 338138"/>
                  <a:gd name="connsiteY66" fmla="*/ 227339 h 236538"/>
                  <a:gd name="connsiteX67" fmla="*/ 328892 w 338138"/>
                  <a:gd name="connsiteY67" fmla="*/ 236538 h 236538"/>
                  <a:gd name="connsiteX68" fmla="*/ 42267 w 338138"/>
                  <a:gd name="connsiteY68" fmla="*/ 236538 h 236538"/>
                  <a:gd name="connsiteX69" fmla="*/ 33021 w 338138"/>
                  <a:gd name="connsiteY69" fmla="*/ 227339 h 236538"/>
                  <a:gd name="connsiteX70" fmla="*/ 33021 w 338138"/>
                  <a:gd name="connsiteY70" fmla="*/ 151122 h 236538"/>
                  <a:gd name="connsiteX71" fmla="*/ 9246 w 338138"/>
                  <a:gd name="connsiteY71" fmla="*/ 151122 h 236538"/>
                  <a:gd name="connsiteX72" fmla="*/ 0 w 338138"/>
                  <a:gd name="connsiteY72" fmla="*/ 141923 h 236538"/>
                  <a:gd name="connsiteX73" fmla="*/ 0 w 338138"/>
                  <a:gd name="connsiteY73" fmla="*/ 53878 h 236538"/>
                  <a:gd name="connsiteX74" fmla="*/ 9246 w 338138"/>
                  <a:gd name="connsiteY74" fmla="*/ 44679 h 236538"/>
                  <a:gd name="connsiteX75" fmla="*/ 33021 w 338138"/>
                  <a:gd name="connsiteY75" fmla="*/ 44679 h 236538"/>
                  <a:gd name="connsiteX76" fmla="*/ 33021 w 338138"/>
                  <a:gd name="connsiteY76" fmla="*/ 9199 h 236538"/>
                  <a:gd name="connsiteX77" fmla="*/ 42267 w 338138"/>
                  <a:gd name="connsiteY77" fmla="*/ 0 h 236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38138" h="236538">
                    <a:moveTo>
                      <a:pt x="303212" y="103188"/>
                    </a:moveTo>
                    <a:cubicBezTo>
                      <a:pt x="303212" y="103188"/>
                      <a:pt x="303212" y="103188"/>
                      <a:pt x="303212" y="122238"/>
                    </a:cubicBezTo>
                    <a:cubicBezTo>
                      <a:pt x="303212" y="122238"/>
                      <a:pt x="303212" y="122238"/>
                      <a:pt x="306034" y="122238"/>
                    </a:cubicBezTo>
                    <a:cubicBezTo>
                      <a:pt x="311679" y="122238"/>
                      <a:pt x="315912" y="116795"/>
                      <a:pt x="315912" y="112713"/>
                    </a:cubicBezTo>
                    <a:cubicBezTo>
                      <a:pt x="315912" y="107270"/>
                      <a:pt x="311679" y="103188"/>
                      <a:pt x="306034" y="103188"/>
                    </a:cubicBezTo>
                    <a:cubicBezTo>
                      <a:pt x="306034" y="103188"/>
                      <a:pt x="306034" y="103188"/>
                      <a:pt x="303212" y="103188"/>
                    </a:cubicBezTo>
                    <a:close/>
                    <a:moveTo>
                      <a:pt x="65087" y="90488"/>
                    </a:moveTo>
                    <a:lnTo>
                      <a:pt x="61912" y="96838"/>
                    </a:lnTo>
                    <a:lnTo>
                      <a:pt x="68262" y="96838"/>
                    </a:lnTo>
                    <a:close/>
                    <a:moveTo>
                      <a:pt x="90487" y="87313"/>
                    </a:moveTo>
                    <a:cubicBezTo>
                      <a:pt x="90487" y="87313"/>
                      <a:pt x="90487" y="87313"/>
                      <a:pt x="90487" y="107951"/>
                    </a:cubicBezTo>
                    <a:cubicBezTo>
                      <a:pt x="90487" y="107951"/>
                      <a:pt x="90487" y="107951"/>
                      <a:pt x="98107" y="107951"/>
                    </a:cubicBezTo>
                    <a:cubicBezTo>
                      <a:pt x="104457" y="107951"/>
                      <a:pt x="109537" y="104081"/>
                      <a:pt x="109537" y="97632"/>
                    </a:cubicBezTo>
                    <a:cubicBezTo>
                      <a:pt x="109537" y="92473"/>
                      <a:pt x="104457" y="87313"/>
                      <a:pt x="98107" y="87313"/>
                    </a:cubicBezTo>
                    <a:cubicBezTo>
                      <a:pt x="98107" y="87313"/>
                      <a:pt x="98107" y="87313"/>
                      <a:pt x="90487" y="87313"/>
                    </a:cubicBezTo>
                    <a:close/>
                    <a:moveTo>
                      <a:pt x="86677" y="79375"/>
                    </a:moveTo>
                    <a:cubicBezTo>
                      <a:pt x="86677" y="79375"/>
                      <a:pt x="86677" y="79375"/>
                      <a:pt x="98107" y="79375"/>
                    </a:cubicBezTo>
                    <a:cubicBezTo>
                      <a:pt x="108267" y="79375"/>
                      <a:pt x="115887" y="88503"/>
                      <a:pt x="115887" y="97632"/>
                    </a:cubicBezTo>
                    <a:cubicBezTo>
                      <a:pt x="115887" y="108064"/>
                      <a:pt x="108267" y="115888"/>
                      <a:pt x="98107" y="115888"/>
                    </a:cubicBezTo>
                    <a:cubicBezTo>
                      <a:pt x="98107" y="115888"/>
                      <a:pt x="98107" y="115888"/>
                      <a:pt x="86677" y="115888"/>
                    </a:cubicBezTo>
                    <a:cubicBezTo>
                      <a:pt x="85407" y="115888"/>
                      <a:pt x="84137" y="114584"/>
                      <a:pt x="84137" y="113280"/>
                    </a:cubicBezTo>
                    <a:cubicBezTo>
                      <a:pt x="84137" y="113280"/>
                      <a:pt x="84137" y="113280"/>
                      <a:pt x="84137" y="81983"/>
                    </a:cubicBezTo>
                    <a:cubicBezTo>
                      <a:pt x="84137" y="80679"/>
                      <a:pt x="85407" y="79375"/>
                      <a:pt x="86677" y="79375"/>
                    </a:cubicBezTo>
                    <a:close/>
                    <a:moveTo>
                      <a:pt x="63764" y="79375"/>
                    </a:moveTo>
                    <a:cubicBezTo>
                      <a:pt x="63764" y="79375"/>
                      <a:pt x="63764" y="79375"/>
                      <a:pt x="66410" y="79375"/>
                    </a:cubicBezTo>
                    <a:cubicBezTo>
                      <a:pt x="67733" y="79375"/>
                      <a:pt x="67733" y="79375"/>
                      <a:pt x="69056" y="80727"/>
                    </a:cubicBezTo>
                    <a:lnTo>
                      <a:pt x="80962" y="113183"/>
                    </a:lnTo>
                    <a:cubicBezTo>
                      <a:pt x="80962" y="114536"/>
                      <a:pt x="79639" y="115888"/>
                      <a:pt x="78316" y="115888"/>
                    </a:cubicBezTo>
                    <a:cubicBezTo>
                      <a:pt x="78316" y="115888"/>
                      <a:pt x="78316" y="115888"/>
                      <a:pt x="75670" y="115888"/>
                    </a:cubicBezTo>
                    <a:cubicBezTo>
                      <a:pt x="74347" y="115888"/>
                      <a:pt x="74347" y="114536"/>
                      <a:pt x="74347" y="114536"/>
                    </a:cubicBezTo>
                    <a:cubicBezTo>
                      <a:pt x="74347" y="114536"/>
                      <a:pt x="74347" y="114536"/>
                      <a:pt x="70378" y="105069"/>
                    </a:cubicBezTo>
                    <a:cubicBezTo>
                      <a:pt x="70378" y="105069"/>
                      <a:pt x="70378" y="105069"/>
                      <a:pt x="59795" y="105069"/>
                    </a:cubicBezTo>
                    <a:cubicBezTo>
                      <a:pt x="59795" y="105069"/>
                      <a:pt x="59795" y="105069"/>
                      <a:pt x="55826" y="114536"/>
                    </a:cubicBezTo>
                    <a:cubicBezTo>
                      <a:pt x="55826" y="114536"/>
                      <a:pt x="55826" y="115888"/>
                      <a:pt x="54503" y="115888"/>
                    </a:cubicBezTo>
                    <a:cubicBezTo>
                      <a:pt x="54503" y="115888"/>
                      <a:pt x="54503" y="115888"/>
                      <a:pt x="51858" y="115888"/>
                    </a:cubicBezTo>
                    <a:cubicBezTo>
                      <a:pt x="50535" y="115888"/>
                      <a:pt x="50535" y="115888"/>
                      <a:pt x="49212" y="114536"/>
                    </a:cubicBezTo>
                    <a:cubicBezTo>
                      <a:pt x="49212" y="114536"/>
                      <a:pt x="49212" y="113183"/>
                      <a:pt x="49212" y="113183"/>
                    </a:cubicBezTo>
                    <a:cubicBezTo>
                      <a:pt x="49212" y="113183"/>
                      <a:pt x="49212" y="113183"/>
                      <a:pt x="61118" y="80727"/>
                    </a:cubicBezTo>
                    <a:cubicBezTo>
                      <a:pt x="61118" y="79375"/>
                      <a:pt x="62441" y="79375"/>
                      <a:pt x="63764" y="79375"/>
                    </a:cubicBezTo>
                    <a:close/>
                    <a:moveTo>
                      <a:pt x="19050" y="63500"/>
                    </a:moveTo>
                    <a:lnTo>
                      <a:pt x="19050" y="132790"/>
                    </a:lnTo>
                    <a:cubicBezTo>
                      <a:pt x="19050" y="132790"/>
                      <a:pt x="19050" y="132790"/>
                      <a:pt x="120915" y="132790"/>
                    </a:cubicBezTo>
                    <a:cubicBezTo>
                      <a:pt x="122238" y="132790"/>
                      <a:pt x="124884" y="132790"/>
                      <a:pt x="124884" y="134097"/>
                    </a:cubicBezTo>
                    <a:cubicBezTo>
                      <a:pt x="124884" y="134097"/>
                      <a:pt x="124884" y="134097"/>
                      <a:pt x="161925" y="152400"/>
                    </a:cubicBezTo>
                    <a:cubicBezTo>
                      <a:pt x="161925" y="152400"/>
                      <a:pt x="161925" y="152400"/>
                      <a:pt x="152665" y="123638"/>
                    </a:cubicBezTo>
                    <a:cubicBezTo>
                      <a:pt x="152665" y="123638"/>
                      <a:pt x="152665" y="122331"/>
                      <a:pt x="152665" y="121024"/>
                    </a:cubicBezTo>
                    <a:cubicBezTo>
                      <a:pt x="152665" y="121024"/>
                      <a:pt x="152665" y="121024"/>
                      <a:pt x="152665" y="63500"/>
                    </a:cubicBezTo>
                    <a:cubicBezTo>
                      <a:pt x="152665" y="63500"/>
                      <a:pt x="152665" y="63500"/>
                      <a:pt x="19050" y="63500"/>
                    </a:cubicBezTo>
                    <a:close/>
                    <a:moveTo>
                      <a:pt x="52387" y="17463"/>
                    </a:moveTo>
                    <a:cubicBezTo>
                      <a:pt x="52387" y="17463"/>
                      <a:pt x="52387" y="17463"/>
                      <a:pt x="52387" y="43782"/>
                    </a:cubicBezTo>
                    <a:cubicBezTo>
                      <a:pt x="52387" y="43782"/>
                      <a:pt x="52387" y="43782"/>
                      <a:pt x="161817" y="43782"/>
                    </a:cubicBezTo>
                    <a:cubicBezTo>
                      <a:pt x="165773" y="43782"/>
                      <a:pt x="169728" y="49046"/>
                      <a:pt x="169728" y="52994"/>
                    </a:cubicBezTo>
                    <a:cubicBezTo>
                      <a:pt x="169728" y="52994"/>
                      <a:pt x="169728" y="52994"/>
                      <a:pt x="169728" y="118791"/>
                    </a:cubicBezTo>
                    <a:cubicBezTo>
                      <a:pt x="169728" y="118791"/>
                      <a:pt x="169728" y="118791"/>
                      <a:pt x="186868" y="167482"/>
                    </a:cubicBezTo>
                    <a:cubicBezTo>
                      <a:pt x="188186" y="171430"/>
                      <a:pt x="186868" y="174062"/>
                      <a:pt x="184231" y="176693"/>
                    </a:cubicBezTo>
                    <a:cubicBezTo>
                      <a:pt x="181594" y="178009"/>
                      <a:pt x="180275" y="179325"/>
                      <a:pt x="177639" y="179325"/>
                    </a:cubicBezTo>
                    <a:cubicBezTo>
                      <a:pt x="176320" y="179325"/>
                      <a:pt x="175002" y="179325"/>
                      <a:pt x="173683" y="178009"/>
                    </a:cubicBezTo>
                    <a:cubicBezTo>
                      <a:pt x="173683" y="178009"/>
                      <a:pt x="173683" y="178009"/>
                      <a:pt x="119627" y="150374"/>
                    </a:cubicBezTo>
                    <a:cubicBezTo>
                      <a:pt x="119627" y="150374"/>
                      <a:pt x="119627" y="150374"/>
                      <a:pt x="52387" y="150374"/>
                    </a:cubicBezTo>
                    <a:cubicBezTo>
                      <a:pt x="52387" y="150374"/>
                      <a:pt x="52387" y="150374"/>
                      <a:pt x="52387" y="217488"/>
                    </a:cubicBezTo>
                    <a:cubicBezTo>
                      <a:pt x="52387" y="217488"/>
                      <a:pt x="52387" y="217488"/>
                      <a:pt x="285750" y="217488"/>
                    </a:cubicBezTo>
                    <a:lnTo>
                      <a:pt x="285750" y="17463"/>
                    </a:lnTo>
                    <a:cubicBezTo>
                      <a:pt x="285750" y="17463"/>
                      <a:pt x="285750" y="17463"/>
                      <a:pt x="52387" y="17463"/>
                    </a:cubicBezTo>
                    <a:close/>
                    <a:moveTo>
                      <a:pt x="42267" y="0"/>
                    </a:moveTo>
                    <a:cubicBezTo>
                      <a:pt x="42267" y="0"/>
                      <a:pt x="42267" y="0"/>
                      <a:pt x="328892" y="0"/>
                    </a:cubicBezTo>
                    <a:cubicBezTo>
                      <a:pt x="334176" y="0"/>
                      <a:pt x="338138" y="3942"/>
                      <a:pt x="338138" y="9199"/>
                    </a:cubicBezTo>
                    <a:cubicBezTo>
                      <a:pt x="338138" y="9199"/>
                      <a:pt x="338138" y="9199"/>
                      <a:pt x="338138" y="227339"/>
                    </a:cubicBezTo>
                    <a:cubicBezTo>
                      <a:pt x="338138" y="232596"/>
                      <a:pt x="334176" y="236538"/>
                      <a:pt x="328892" y="236538"/>
                    </a:cubicBezTo>
                    <a:cubicBezTo>
                      <a:pt x="328892" y="236538"/>
                      <a:pt x="328892" y="236538"/>
                      <a:pt x="42267" y="236538"/>
                    </a:cubicBezTo>
                    <a:cubicBezTo>
                      <a:pt x="36984" y="236538"/>
                      <a:pt x="33021" y="232596"/>
                      <a:pt x="33021" y="227339"/>
                    </a:cubicBezTo>
                    <a:cubicBezTo>
                      <a:pt x="33021" y="227339"/>
                      <a:pt x="33021" y="227339"/>
                      <a:pt x="33021" y="151122"/>
                    </a:cubicBezTo>
                    <a:cubicBezTo>
                      <a:pt x="33021" y="151122"/>
                      <a:pt x="33021" y="151122"/>
                      <a:pt x="9246" y="151122"/>
                    </a:cubicBezTo>
                    <a:cubicBezTo>
                      <a:pt x="3962" y="151122"/>
                      <a:pt x="0" y="147179"/>
                      <a:pt x="0" y="141923"/>
                    </a:cubicBezTo>
                    <a:cubicBezTo>
                      <a:pt x="0" y="141923"/>
                      <a:pt x="0" y="141923"/>
                      <a:pt x="0" y="53878"/>
                    </a:cubicBezTo>
                    <a:cubicBezTo>
                      <a:pt x="0" y="49936"/>
                      <a:pt x="3962" y="44679"/>
                      <a:pt x="9246" y="44679"/>
                    </a:cubicBezTo>
                    <a:cubicBezTo>
                      <a:pt x="9246" y="44679"/>
                      <a:pt x="9246" y="44679"/>
                      <a:pt x="33021" y="44679"/>
                    </a:cubicBezTo>
                    <a:cubicBezTo>
                      <a:pt x="33021" y="44679"/>
                      <a:pt x="33021" y="44679"/>
                      <a:pt x="33021" y="9199"/>
                    </a:cubicBezTo>
                    <a:cubicBezTo>
                      <a:pt x="33021" y="3942"/>
                      <a:pt x="36984" y="0"/>
                      <a:pt x="422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45"/>
              <p:cNvSpPr/>
              <p:nvPr/>
            </p:nvSpPr>
            <p:spPr>
              <a:xfrm>
                <a:off x="7342390" y="3305583"/>
                <a:ext cx="380130" cy="265913"/>
              </a:xfrm>
              <a:custGeom>
                <a:avLst/>
                <a:gdLst>
                  <a:gd name="connsiteX0" fmla="*/ 303212 w 338138"/>
                  <a:gd name="connsiteY0" fmla="*/ 103188 h 236538"/>
                  <a:gd name="connsiteX1" fmla="*/ 303212 w 338138"/>
                  <a:gd name="connsiteY1" fmla="*/ 122238 h 236538"/>
                  <a:gd name="connsiteX2" fmla="*/ 306034 w 338138"/>
                  <a:gd name="connsiteY2" fmla="*/ 122238 h 236538"/>
                  <a:gd name="connsiteX3" fmla="*/ 315912 w 338138"/>
                  <a:gd name="connsiteY3" fmla="*/ 112713 h 236538"/>
                  <a:gd name="connsiteX4" fmla="*/ 306034 w 338138"/>
                  <a:gd name="connsiteY4" fmla="*/ 103188 h 236538"/>
                  <a:gd name="connsiteX5" fmla="*/ 303212 w 338138"/>
                  <a:gd name="connsiteY5" fmla="*/ 103188 h 236538"/>
                  <a:gd name="connsiteX6" fmla="*/ 65087 w 338138"/>
                  <a:gd name="connsiteY6" fmla="*/ 90488 h 236538"/>
                  <a:gd name="connsiteX7" fmla="*/ 61912 w 338138"/>
                  <a:gd name="connsiteY7" fmla="*/ 96838 h 236538"/>
                  <a:gd name="connsiteX8" fmla="*/ 68262 w 338138"/>
                  <a:gd name="connsiteY8" fmla="*/ 96838 h 236538"/>
                  <a:gd name="connsiteX9" fmla="*/ 90487 w 338138"/>
                  <a:gd name="connsiteY9" fmla="*/ 87313 h 236538"/>
                  <a:gd name="connsiteX10" fmla="*/ 90487 w 338138"/>
                  <a:gd name="connsiteY10" fmla="*/ 107951 h 236538"/>
                  <a:gd name="connsiteX11" fmla="*/ 98107 w 338138"/>
                  <a:gd name="connsiteY11" fmla="*/ 107951 h 236538"/>
                  <a:gd name="connsiteX12" fmla="*/ 109537 w 338138"/>
                  <a:gd name="connsiteY12" fmla="*/ 97632 h 236538"/>
                  <a:gd name="connsiteX13" fmla="*/ 98107 w 338138"/>
                  <a:gd name="connsiteY13" fmla="*/ 87313 h 236538"/>
                  <a:gd name="connsiteX14" fmla="*/ 90487 w 338138"/>
                  <a:gd name="connsiteY14" fmla="*/ 87313 h 236538"/>
                  <a:gd name="connsiteX15" fmla="*/ 86677 w 338138"/>
                  <a:gd name="connsiteY15" fmla="*/ 79375 h 236538"/>
                  <a:gd name="connsiteX16" fmla="*/ 98107 w 338138"/>
                  <a:gd name="connsiteY16" fmla="*/ 79375 h 236538"/>
                  <a:gd name="connsiteX17" fmla="*/ 115887 w 338138"/>
                  <a:gd name="connsiteY17" fmla="*/ 97632 h 236538"/>
                  <a:gd name="connsiteX18" fmla="*/ 98107 w 338138"/>
                  <a:gd name="connsiteY18" fmla="*/ 115888 h 236538"/>
                  <a:gd name="connsiteX19" fmla="*/ 86677 w 338138"/>
                  <a:gd name="connsiteY19" fmla="*/ 115888 h 236538"/>
                  <a:gd name="connsiteX20" fmla="*/ 84137 w 338138"/>
                  <a:gd name="connsiteY20" fmla="*/ 113280 h 236538"/>
                  <a:gd name="connsiteX21" fmla="*/ 84137 w 338138"/>
                  <a:gd name="connsiteY21" fmla="*/ 81983 h 236538"/>
                  <a:gd name="connsiteX22" fmla="*/ 86677 w 338138"/>
                  <a:gd name="connsiteY22" fmla="*/ 79375 h 236538"/>
                  <a:gd name="connsiteX23" fmla="*/ 63764 w 338138"/>
                  <a:gd name="connsiteY23" fmla="*/ 79375 h 236538"/>
                  <a:gd name="connsiteX24" fmla="*/ 66410 w 338138"/>
                  <a:gd name="connsiteY24" fmla="*/ 79375 h 236538"/>
                  <a:gd name="connsiteX25" fmla="*/ 69056 w 338138"/>
                  <a:gd name="connsiteY25" fmla="*/ 80727 h 236538"/>
                  <a:gd name="connsiteX26" fmla="*/ 80962 w 338138"/>
                  <a:gd name="connsiteY26" fmla="*/ 113183 h 236538"/>
                  <a:gd name="connsiteX27" fmla="*/ 78316 w 338138"/>
                  <a:gd name="connsiteY27" fmla="*/ 115888 h 236538"/>
                  <a:gd name="connsiteX28" fmla="*/ 75670 w 338138"/>
                  <a:gd name="connsiteY28" fmla="*/ 115888 h 236538"/>
                  <a:gd name="connsiteX29" fmla="*/ 74347 w 338138"/>
                  <a:gd name="connsiteY29" fmla="*/ 114536 h 236538"/>
                  <a:gd name="connsiteX30" fmla="*/ 70378 w 338138"/>
                  <a:gd name="connsiteY30" fmla="*/ 105069 h 236538"/>
                  <a:gd name="connsiteX31" fmla="*/ 59795 w 338138"/>
                  <a:gd name="connsiteY31" fmla="*/ 105069 h 236538"/>
                  <a:gd name="connsiteX32" fmla="*/ 55826 w 338138"/>
                  <a:gd name="connsiteY32" fmla="*/ 114536 h 236538"/>
                  <a:gd name="connsiteX33" fmla="*/ 54503 w 338138"/>
                  <a:gd name="connsiteY33" fmla="*/ 115888 h 236538"/>
                  <a:gd name="connsiteX34" fmla="*/ 51858 w 338138"/>
                  <a:gd name="connsiteY34" fmla="*/ 115888 h 236538"/>
                  <a:gd name="connsiteX35" fmla="*/ 49212 w 338138"/>
                  <a:gd name="connsiteY35" fmla="*/ 114536 h 236538"/>
                  <a:gd name="connsiteX36" fmla="*/ 49212 w 338138"/>
                  <a:gd name="connsiteY36" fmla="*/ 113183 h 236538"/>
                  <a:gd name="connsiteX37" fmla="*/ 61118 w 338138"/>
                  <a:gd name="connsiteY37" fmla="*/ 80727 h 236538"/>
                  <a:gd name="connsiteX38" fmla="*/ 63764 w 338138"/>
                  <a:gd name="connsiteY38" fmla="*/ 79375 h 236538"/>
                  <a:gd name="connsiteX39" fmla="*/ 19050 w 338138"/>
                  <a:gd name="connsiteY39" fmla="*/ 63500 h 236538"/>
                  <a:gd name="connsiteX40" fmla="*/ 19050 w 338138"/>
                  <a:gd name="connsiteY40" fmla="*/ 132790 h 236538"/>
                  <a:gd name="connsiteX41" fmla="*/ 120915 w 338138"/>
                  <a:gd name="connsiteY41" fmla="*/ 132790 h 236538"/>
                  <a:gd name="connsiteX42" fmla="*/ 124884 w 338138"/>
                  <a:gd name="connsiteY42" fmla="*/ 134097 h 236538"/>
                  <a:gd name="connsiteX43" fmla="*/ 161925 w 338138"/>
                  <a:gd name="connsiteY43" fmla="*/ 152400 h 236538"/>
                  <a:gd name="connsiteX44" fmla="*/ 152665 w 338138"/>
                  <a:gd name="connsiteY44" fmla="*/ 123638 h 236538"/>
                  <a:gd name="connsiteX45" fmla="*/ 152665 w 338138"/>
                  <a:gd name="connsiteY45" fmla="*/ 121024 h 236538"/>
                  <a:gd name="connsiteX46" fmla="*/ 152665 w 338138"/>
                  <a:gd name="connsiteY46" fmla="*/ 63500 h 236538"/>
                  <a:gd name="connsiteX47" fmla="*/ 19050 w 338138"/>
                  <a:gd name="connsiteY47" fmla="*/ 63500 h 236538"/>
                  <a:gd name="connsiteX48" fmla="*/ 52387 w 338138"/>
                  <a:gd name="connsiteY48" fmla="*/ 17463 h 236538"/>
                  <a:gd name="connsiteX49" fmla="*/ 52387 w 338138"/>
                  <a:gd name="connsiteY49" fmla="*/ 43782 h 236538"/>
                  <a:gd name="connsiteX50" fmla="*/ 161817 w 338138"/>
                  <a:gd name="connsiteY50" fmla="*/ 43782 h 236538"/>
                  <a:gd name="connsiteX51" fmla="*/ 169728 w 338138"/>
                  <a:gd name="connsiteY51" fmla="*/ 52994 h 236538"/>
                  <a:gd name="connsiteX52" fmla="*/ 169728 w 338138"/>
                  <a:gd name="connsiteY52" fmla="*/ 118791 h 236538"/>
                  <a:gd name="connsiteX53" fmla="*/ 186868 w 338138"/>
                  <a:gd name="connsiteY53" fmla="*/ 167482 h 236538"/>
                  <a:gd name="connsiteX54" fmla="*/ 184231 w 338138"/>
                  <a:gd name="connsiteY54" fmla="*/ 176693 h 236538"/>
                  <a:gd name="connsiteX55" fmla="*/ 177639 w 338138"/>
                  <a:gd name="connsiteY55" fmla="*/ 179325 h 236538"/>
                  <a:gd name="connsiteX56" fmla="*/ 173683 w 338138"/>
                  <a:gd name="connsiteY56" fmla="*/ 178009 h 236538"/>
                  <a:gd name="connsiteX57" fmla="*/ 119627 w 338138"/>
                  <a:gd name="connsiteY57" fmla="*/ 150374 h 236538"/>
                  <a:gd name="connsiteX58" fmla="*/ 52387 w 338138"/>
                  <a:gd name="connsiteY58" fmla="*/ 150374 h 236538"/>
                  <a:gd name="connsiteX59" fmla="*/ 52387 w 338138"/>
                  <a:gd name="connsiteY59" fmla="*/ 217488 h 236538"/>
                  <a:gd name="connsiteX60" fmla="*/ 285750 w 338138"/>
                  <a:gd name="connsiteY60" fmla="*/ 217488 h 236538"/>
                  <a:gd name="connsiteX61" fmla="*/ 285750 w 338138"/>
                  <a:gd name="connsiteY61" fmla="*/ 17463 h 236538"/>
                  <a:gd name="connsiteX62" fmla="*/ 52387 w 338138"/>
                  <a:gd name="connsiteY62" fmla="*/ 17463 h 236538"/>
                  <a:gd name="connsiteX63" fmla="*/ 42267 w 338138"/>
                  <a:gd name="connsiteY63" fmla="*/ 0 h 236538"/>
                  <a:gd name="connsiteX64" fmla="*/ 328892 w 338138"/>
                  <a:gd name="connsiteY64" fmla="*/ 0 h 236538"/>
                  <a:gd name="connsiteX65" fmla="*/ 338138 w 338138"/>
                  <a:gd name="connsiteY65" fmla="*/ 9199 h 236538"/>
                  <a:gd name="connsiteX66" fmla="*/ 338138 w 338138"/>
                  <a:gd name="connsiteY66" fmla="*/ 227339 h 236538"/>
                  <a:gd name="connsiteX67" fmla="*/ 328892 w 338138"/>
                  <a:gd name="connsiteY67" fmla="*/ 236538 h 236538"/>
                  <a:gd name="connsiteX68" fmla="*/ 42267 w 338138"/>
                  <a:gd name="connsiteY68" fmla="*/ 236538 h 236538"/>
                  <a:gd name="connsiteX69" fmla="*/ 33021 w 338138"/>
                  <a:gd name="connsiteY69" fmla="*/ 227339 h 236538"/>
                  <a:gd name="connsiteX70" fmla="*/ 33021 w 338138"/>
                  <a:gd name="connsiteY70" fmla="*/ 151122 h 236538"/>
                  <a:gd name="connsiteX71" fmla="*/ 9246 w 338138"/>
                  <a:gd name="connsiteY71" fmla="*/ 151122 h 236538"/>
                  <a:gd name="connsiteX72" fmla="*/ 0 w 338138"/>
                  <a:gd name="connsiteY72" fmla="*/ 141923 h 236538"/>
                  <a:gd name="connsiteX73" fmla="*/ 0 w 338138"/>
                  <a:gd name="connsiteY73" fmla="*/ 53878 h 236538"/>
                  <a:gd name="connsiteX74" fmla="*/ 9246 w 338138"/>
                  <a:gd name="connsiteY74" fmla="*/ 44679 h 236538"/>
                  <a:gd name="connsiteX75" fmla="*/ 33021 w 338138"/>
                  <a:gd name="connsiteY75" fmla="*/ 44679 h 236538"/>
                  <a:gd name="connsiteX76" fmla="*/ 33021 w 338138"/>
                  <a:gd name="connsiteY76" fmla="*/ 9199 h 236538"/>
                  <a:gd name="connsiteX77" fmla="*/ 42267 w 338138"/>
                  <a:gd name="connsiteY77" fmla="*/ 0 h 236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38138" h="236538">
                    <a:moveTo>
                      <a:pt x="303212" y="103188"/>
                    </a:moveTo>
                    <a:cubicBezTo>
                      <a:pt x="303212" y="103188"/>
                      <a:pt x="303212" y="103188"/>
                      <a:pt x="303212" y="122238"/>
                    </a:cubicBezTo>
                    <a:cubicBezTo>
                      <a:pt x="303212" y="122238"/>
                      <a:pt x="303212" y="122238"/>
                      <a:pt x="306034" y="122238"/>
                    </a:cubicBezTo>
                    <a:cubicBezTo>
                      <a:pt x="311679" y="122238"/>
                      <a:pt x="315912" y="116795"/>
                      <a:pt x="315912" y="112713"/>
                    </a:cubicBezTo>
                    <a:cubicBezTo>
                      <a:pt x="315912" y="107270"/>
                      <a:pt x="311679" y="103188"/>
                      <a:pt x="306034" y="103188"/>
                    </a:cubicBezTo>
                    <a:cubicBezTo>
                      <a:pt x="306034" y="103188"/>
                      <a:pt x="306034" y="103188"/>
                      <a:pt x="303212" y="103188"/>
                    </a:cubicBezTo>
                    <a:close/>
                    <a:moveTo>
                      <a:pt x="65087" y="90488"/>
                    </a:moveTo>
                    <a:lnTo>
                      <a:pt x="61912" y="96838"/>
                    </a:lnTo>
                    <a:lnTo>
                      <a:pt x="68262" y="96838"/>
                    </a:lnTo>
                    <a:close/>
                    <a:moveTo>
                      <a:pt x="90487" y="87313"/>
                    </a:moveTo>
                    <a:cubicBezTo>
                      <a:pt x="90487" y="87313"/>
                      <a:pt x="90487" y="87313"/>
                      <a:pt x="90487" y="107951"/>
                    </a:cubicBezTo>
                    <a:cubicBezTo>
                      <a:pt x="90487" y="107951"/>
                      <a:pt x="90487" y="107951"/>
                      <a:pt x="98107" y="107951"/>
                    </a:cubicBezTo>
                    <a:cubicBezTo>
                      <a:pt x="104457" y="107951"/>
                      <a:pt x="109537" y="104081"/>
                      <a:pt x="109537" y="97632"/>
                    </a:cubicBezTo>
                    <a:cubicBezTo>
                      <a:pt x="109537" y="92473"/>
                      <a:pt x="104457" y="87313"/>
                      <a:pt x="98107" y="87313"/>
                    </a:cubicBezTo>
                    <a:cubicBezTo>
                      <a:pt x="98107" y="87313"/>
                      <a:pt x="98107" y="87313"/>
                      <a:pt x="90487" y="87313"/>
                    </a:cubicBezTo>
                    <a:close/>
                    <a:moveTo>
                      <a:pt x="86677" y="79375"/>
                    </a:moveTo>
                    <a:cubicBezTo>
                      <a:pt x="86677" y="79375"/>
                      <a:pt x="86677" y="79375"/>
                      <a:pt x="98107" y="79375"/>
                    </a:cubicBezTo>
                    <a:cubicBezTo>
                      <a:pt x="108267" y="79375"/>
                      <a:pt x="115887" y="88503"/>
                      <a:pt x="115887" y="97632"/>
                    </a:cubicBezTo>
                    <a:cubicBezTo>
                      <a:pt x="115887" y="108064"/>
                      <a:pt x="108267" y="115888"/>
                      <a:pt x="98107" y="115888"/>
                    </a:cubicBezTo>
                    <a:cubicBezTo>
                      <a:pt x="98107" y="115888"/>
                      <a:pt x="98107" y="115888"/>
                      <a:pt x="86677" y="115888"/>
                    </a:cubicBezTo>
                    <a:cubicBezTo>
                      <a:pt x="85407" y="115888"/>
                      <a:pt x="84137" y="114584"/>
                      <a:pt x="84137" y="113280"/>
                    </a:cubicBezTo>
                    <a:cubicBezTo>
                      <a:pt x="84137" y="113280"/>
                      <a:pt x="84137" y="113280"/>
                      <a:pt x="84137" y="81983"/>
                    </a:cubicBezTo>
                    <a:cubicBezTo>
                      <a:pt x="84137" y="80679"/>
                      <a:pt x="85407" y="79375"/>
                      <a:pt x="86677" y="79375"/>
                    </a:cubicBezTo>
                    <a:close/>
                    <a:moveTo>
                      <a:pt x="63764" y="79375"/>
                    </a:moveTo>
                    <a:cubicBezTo>
                      <a:pt x="63764" y="79375"/>
                      <a:pt x="63764" y="79375"/>
                      <a:pt x="66410" y="79375"/>
                    </a:cubicBezTo>
                    <a:cubicBezTo>
                      <a:pt x="67733" y="79375"/>
                      <a:pt x="67733" y="79375"/>
                      <a:pt x="69056" y="80727"/>
                    </a:cubicBezTo>
                    <a:lnTo>
                      <a:pt x="80962" y="113183"/>
                    </a:lnTo>
                    <a:cubicBezTo>
                      <a:pt x="80962" y="114536"/>
                      <a:pt x="79639" y="115888"/>
                      <a:pt x="78316" y="115888"/>
                    </a:cubicBezTo>
                    <a:cubicBezTo>
                      <a:pt x="78316" y="115888"/>
                      <a:pt x="78316" y="115888"/>
                      <a:pt x="75670" y="115888"/>
                    </a:cubicBezTo>
                    <a:cubicBezTo>
                      <a:pt x="74347" y="115888"/>
                      <a:pt x="74347" y="114536"/>
                      <a:pt x="74347" y="114536"/>
                    </a:cubicBezTo>
                    <a:cubicBezTo>
                      <a:pt x="74347" y="114536"/>
                      <a:pt x="74347" y="114536"/>
                      <a:pt x="70378" y="105069"/>
                    </a:cubicBezTo>
                    <a:cubicBezTo>
                      <a:pt x="70378" y="105069"/>
                      <a:pt x="70378" y="105069"/>
                      <a:pt x="59795" y="105069"/>
                    </a:cubicBezTo>
                    <a:cubicBezTo>
                      <a:pt x="59795" y="105069"/>
                      <a:pt x="59795" y="105069"/>
                      <a:pt x="55826" y="114536"/>
                    </a:cubicBezTo>
                    <a:cubicBezTo>
                      <a:pt x="55826" y="114536"/>
                      <a:pt x="55826" y="115888"/>
                      <a:pt x="54503" y="115888"/>
                    </a:cubicBezTo>
                    <a:cubicBezTo>
                      <a:pt x="54503" y="115888"/>
                      <a:pt x="54503" y="115888"/>
                      <a:pt x="51858" y="115888"/>
                    </a:cubicBezTo>
                    <a:cubicBezTo>
                      <a:pt x="50535" y="115888"/>
                      <a:pt x="50535" y="115888"/>
                      <a:pt x="49212" y="114536"/>
                    </a:cubicBezTo>
                    <a:cubicBezTo>
                      <a:pt x="49212" y="114536"/>
                      <a:pt x="49212" y="113183"/>
                      <a:pt x="49212" y="113183"/>
                    </a:cubicBezTo>
                    <a:cubicBezTo>
                      <a:pt x="49212" y="113183"/>
                      <a:pt x="49212" y="113183"/>
                      <a:pt x="61118" y="80727"/>
                    </a:cubicBezTo>
                    <a:cubicBezTo>
                      <a:pt x="61118" y="79375"/>
                      <a:pt x="62441" y="79375"/>
                      <a:pt x="63764" y="79375"/>
                    </a:cubicBezTo>
                    <a:close/>
                    <a:moveTo>
                      <a:pt x="19050" y="63500"/>
                    </a:moveTo>
                    <a:lnTo>
                      <a:pt x="19050" y="132790"/>
                    </a:lnTo>
                    <a:cubicBezTo>
                      <a:pt x="19050" y="132790"/>
                      <a:pt x="19050" y="132790"/>
                      <a:pt x="120915" y="132790"/>
                    </a:cubicBezTo>
                    <a:cubicBezTo>
                      <a:pt x="122238" y="132790"/>
                      <a:pt x="124884" y="132790"/>
                      <a:pt x="124884" y="134097"/>
                    </a:cubicBezTo>
                    <a:cubicBezTo>
                      <a:pt x="124884" y="134097"/>
                      <a:pt x="124884" y="134097"/>
                      <a:pt x="161925" y="152400"/>
                    </a:cubicBezTo>
                    <a:cubicBezTo>
                      <a:pt x="161925" y="152400"/>
                      <a:pt x="161925" y="152400"/>
                      <a:pt x="152665" y="123638"/>
                    </a:cubicBezTo>
                    <a:cubicBezTo>
                      <a:pt x="152665" y="123638"/>
                      <a:pt x="152665" y="122331"/>
                      <a:pt x="152665" y="121024"/>
                    </a:cubicBezTo>
                    <a:cubicBezTo>
                      <a:pt x="152665" y="121024"/>
                      <a:pt x="152665" y="121024"/>
                      <a:pt x="152665" y="63500"/>
                    </a:cubicBezTo>
                    <a:cubicBezTo>
                      <a:pt x="152665" y="63500"/>
                      <a:pt x="152665" y="63500"/>
                      <a:pt x="19050" y="63500"/>
                    </a:cubicBezTo>
                    <a:close/>
                    <a:moveTo>
                      <a:pt x="52387" y="17463"/>
                    </a:moveTo>
                    <a:cubicBezTo>
                      <a:pt x="52387" y="17463"/>
                      <a:pt x="52387" y="17463"/>
                      <a:pt x="52387" y="43782"/>
                    </a:cubicBezTo>
                    <a:cubicBezTo>
                      <a:pt x="52387" y="43782"/>
                      <a:pt x="52387" y="43782"/>
                      <a:pt x="161817" y="43782"/>
                    </a:cubicBezTo>
                    <a:cubicBezTo>
                      <a:pt x="165773" y="43782"/>
                      <a:pt x="169728" y="49046"/>
                      <a:pt x="169728" y="52994"/>
                    </a:cubicBezTo>
                    <a:cubicBezTo>
                      <a:pt x="169728" y="52994"/>
                      <a:pt x="169728" y="52994"/>
                      <a:pt x="169728" y="118791"/>
                    </a:cubicBezTo>
                    <a:cubicBezTo>
                      <a:pt x="169728" y="118791"/>
                      <a:pt x="169728" y="118791"/>
                      <a:pt x="186868" y="167482"/>
                    </a:cubicBezTo>
                    <a:cubicBezTo>
                      <a:pt x="188186" y="171430"/>
                      <a:pt x="186868" y="174062"/>
                      <a:pt x="184231" y="176693"/>
                    </a:cubicBezTo>
                    <a:cubicBezTo>
                      <a:pt x="181594" y="178009"/>
                      <a:pt x="180275" y="179325"/>
                      <a:pt x="177639" y="179325"/>
                    </a:cubicBezTo>
                    <a:cubicBezTo>
                      <a:pt x="176320" y="179325"/>
                      <a:pt x="175002" y="179325"/>
                      <a:pt x="173683" y="178009"/>
                    </a:cubicBezTo>
                    <a:cubicBezTo>
                      <a:pt x="173683" y="178009"/>
                      <a:pt x="173683" y="178009"/>
                      <a:pt x="119627" y="150374"/>
                    </a:cubicBezTo>
                    <a:cubicBezTo>
                      <a:pt x="119627" y="150374"/>
                      <a:pt x="119627" y="150374"/>
                      <a:pt x="52387" y="150374"/>
                    </a:cubicBezTo>
                    <a:cubicBezTo>
                      <a:pt x="52387" y="150374"/>
                      <a:pt x="52387" y="150374"/>
                      <a:pt x="52387" y="217488"/>
                    </a:cubicBezTo>
                    <a:cubicBezTo>
                      <a:pt x="52387" y="217488"/>
                      <a:pt x="52387" y="217488"/>
                      <a:pt x="285750" y="217488"/>
                    </a:cubicBezTo>
                    <a:lnTo>
                      <a:pt x="285750" y="17463"/>
                    </a:lnTo>
                    <a:cubicBezTo>
                      <a:pt x="285750" y="17463"/>
                      <a:pt x="285750" y="17463"/>
                      <a:pt x="52387" y="17463"/>
                    </a:cubicBezTo>
                    <a:close/>
                    <a:moveTo>
                      <a:pt x="42267" y="0"/>
                    </a:moveTo>
                    <a:cubicBezTo>
                      <a:pt x="42267" y="0"/>
                      <a:pt x="42267" y="0"/>
                      <a:pt x="328892" y="0"/>
                    </a:cubicBezTo>
                    <a:cubicBezTo>
                      <a:pt x="334176" y="0"/>
                      <a:pt x="338138" y="3942"/>
                      <a:pt x="338138" y="9199"/>
                    </a:cubicBezTo>
                    <a:cubicBezTo>
                      <a:pt x="338138" y="9199"/>
                      <a:pt x="338138" y="9199"/>
                      <a:pt x="338138" y="227339"/>
                    </a:cubicBezTo>
                    <a:cubicBezTo>
                      <a:pt x="338138" y="232596"/>
                      <a:pt x="334176" y="236538"/>
                      <a:pt x="328892" y="236538"/>
                    </a:cubicBezTo>
                    <a:cubicBezTo>
                      <a:pt x="328892" y="236538"/>
                      <a:pt x="328892" y="236538"/>
                      <a:pt x="42267" y="236538"/>
                    </a:cubicBezTo>
                    <a:cubicBezTo>
                      <a:pt x="36984" y="236538"/>
                      <a:pt x="33021" y="232596"/>
                      <a:pt x="33021" y="227339"/>
                    </a:cubicBezTo>
                    <a:cubicBezTo>
                      <a:pt x="33021" y="227339"/>
                      <a:pt x="33021" y="227339"/>
                      <a:pt x="33021" y="151122"/>
                    </a:cubicBezTo>
                    <a:cubicBezTo>
                      <a:pt x="33021" y="151122"/>
                      <a:pt x="33021" y="151122"/>
                      <a:pt x="9246" y="151122"/>
                    </a:cubicBezTo>
                    <a:cubicBezTo>
                      <a:pt x="3962" y="151122"/>
                      <a:pt x="0" y="147179"/>
                      <a:pt x="0" y="141923"/>
                    </a:cubicBezTo>
                    <a:cubicBezTo>
                      <a:pt x="0" y="141923"/>
                      <a:pt x="0" y="141923"/>
                      <a:pt x="0" y="53878"/>
                    </a:cubicBezTo>
                    <a:cubicBezTo>
                      <a:pt x="0" y="49936"/>
                      <a:pt x="3962" y="44679"/>
                      <a:pt x="9246" y="44679"/>
                    </a:cubicBezTo>
                    <a:cubicBezTo>
                      <a:pt x="9246" y="44679"/>
                      <a:pt x="9246" y="44679"/>
                      <a:pt x="33021" y="44679"/>
                    </a:cubicBezTo>
                    <a:cubicBezTo>
                      <a:pt x="33021" y="44679"/>
                      <a:pt x="33021" y="44679"/>
                      <a:pt x="33021" y="9199"/>
                    </a:cubicBezTo>
                    <a:cubicBezTo>
                      <a:pt x="33021" y="3942"/>
                      <a:pt x="36984" y="0"/>
                      <a:pt x="422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46"/>
              <p:cNvSpPr/>
              <p:nvPr/>
            </p:nvSpPr>
            <p:spPr>
              <a:xfrm>
                <a:off x="4544895" y="3768955"/>
                <a:ext cx="380130" cy="265913"/>
              </a:xfrm>
              <a:custGeom>
                <a:avLst/>
                <a:gdLst>
                  <a:gd name="connsiteX0" fmla="*/ 303212 w 338138"/>
                  <a:gd name="connsiteY0" fmla="*/ 103188 h 236538"/>
                  <a:gd name="connsiteX1" fmla="*/ 303212 w 338138"/>
                  <a:gd name="connsiteY1" fmla="*/ 122238 h 236538"/>
                  <a:gd name="connsiteX2" fmla="*/ 306034 w 338138"/>
                  <a:gd name="connsiteY2" fmla="*/ 122238 h 236538"/>
                  <a:gd name="connsiteX3" fmla="*/ 315912 w 338138"/>
                  <a:gd name="connsiteY3" fmla="*/ 112713 h 236538"/>
                  <a:gd name="connsiteX4" fmla="*/ 306034 w 338138"/>
                  <a:gd name="connsiteY4" fmla="*/ 103188 h 236538"/>
                  <a:gd name="connsiteX5" fmla="*/ 303212 w 338138"/>
                  <a:gd name="connsiteY5" fmla="*/ 103188 h 236538"/>
                  <a:gd name="connsiteX6" fmla="*/ 65087 w 338138"/>
                  <a:gd name="connsiteY6" fmla="*/ 90488 h 236538"/>
                  <a:gd name="connsiteX7" fmla="*/ 61912 w 338138"/>
                  <a:gd name="connsiteY7" fmla="*/ 96838 h 236538"/>
                  <a:gd name="connsiteX8" fmla="*/ 68262 w 338138"/>
                  <a:gd name="connsiteY8" fmla="*/ 96838 h 236538"/>
                  <a:gd name="connsiteX9" fmla="*/ 90487 w 338138"/>
                  <a:gd name="connsiteY9" fmla="*/ 87313 h 236538"/>
                  <a:gd name="connsiteX10" fmla="*/ 90487 w 338138"/>
                  <a:gd name="connsiteY10" fmla="*/ 107951 h 236538"/>
                  <a:gd name="connsiteX11" fmla="*/ 98107 w 338138"/>
                  <a:gd name="connsiteY11" fmla="*/ 107951 h 236538"/>
                  <a:gd name="connsiteX12" fmla="*/ 109537 w 338138"/>
                  <a:gd name="connsiteY12" fmla="*/ 97632 h 236538"/>
                  <a:gd name="connsiteX13" fmla="*/ 98107 w 338138"/>
                  <a:gd name="connsiteY13" fmla="*/ 87313 h 236538"/>
                  <a:gd name="connsiteX14" fmla="*/ 90487 w 338138"/>
                  <a:gd name="connsiteY14" fmla="*/ 87313 h 236538"/>
                  <a:gd name="connsiteX15" fmla="*/ 86677 w 338138"/>
                  <a:gd name="connsiteY15" fmla="*/ 79375 h 236538"/>
                  <a:gd name="connsiteX16" fmla="*/ 98107 w 338138"/>
                  <a:gd name="connsiteY16" fmla="*/ 79375 h 236538"/>
                  <a:gd name="connsiteX17" fmla="*/ 115887 w 338138"/>
                  <a:gd name="connsiteY17" fmla="*/ 97632 h 236538"/>
                  <a:gd name="connsiteX18" fmla="*/ 98107 w 338138"/>
                  <a:gd name="connsiteY18" fmla="*/ 115888 h 236538"/>
                  <a:gd name="connsiteX19" fmla="*/ 86677 w 338138"/>
                  <a:gd name="connsiteY19" fmla="*/ 115888 h 236538"/>
                  <a:gd name="connsiteX20" fmla="*/ 84137 w 338138"/>
                  <a:gd name="connsiteY20" fmla="*/ 113280 h 236538"/>
                  <a:gd name="connsiteX21" fmla="*/ 84137 w 338138"/>
                  <a:gd name="connsiteY21" fmla="*/ 81983 h 236538"/>
                  <a:gd name="connsiteX22" fmla="*/ 86677 w 338138"/>
                  <a:gd name="connsiteY22" fmla="*/ 79375 h 236538"/>
                  <a:gd name="connsiteX23" fmla="*/ 63764 w 338138"/>
                  <a:gd name="connsiteY23" fmla="*/ 79375 h 236538"/>
                  <a:gd name="connsiteX24" fmla="*/ 66410 w 338138"/>
                  <a:gd name="connsiteY24" fmla="*/ 79375 h 236538"/>
                  <a:gd name="connsiteX25" fmla="*/ 69056 w 338138"/>
                  <a:gd name="connsiteY25" fmla="*/ 80727 h 236538"/>
                  <a:gd name="connsiteX26" fmla="*/ 80962 w 338138"/>
                  <a:gd name="connsiteY26" fmla="*/ 113183 h 236538"/>
                  <a:gd name="connsiteX27" fmla="*/ 78316 w 338138"/>
                  <a:gd name="connsiteY27" fmla="*/ 115888 h 236538"/>
                  <a:gd name="connsiteX28" fmla="*/ 75670 w 338138"/>
                  <a:gd name="connsiteY28" fmla="*/ 115888 h 236538"/>
                  <a:gd name="connsiteX29" fmla="*/ 74347 w 338138"/>
                  <a:gd name="connsiteY29" fmla="*/ 114536 h 236538"/>
                  <a:gd name="connsiteX30" fmla="*/ 70378 w 338138"/>
                  <a:gd name="connsiteY30" fmla="*/ 105069 h 236538"/>
                  <a:gd name="connsiteX31" fmla="*/ 59795 w 338138"/>
                  <a:gd name="connsiteY31" fmla="*/ 105069 h 236538"/>
                  <a:gd name="connsiteX32" fmla="*/ 55826 w 338138"/>
                  <a:gd name="connsiteY32" fmla="*/ 114536 h 236538"/>
                  <a:gd name="connsiteX33" fmla="*/ 54503 w 338138"/>
                  <a:gd name="connsiteY33" fmla="*/ 115888 h 236538"/>
                  <a:gd name="connsiteX34" fmla="*/ 51858 w 338138"/>
                  <a:gd name="connsiteY34" fmla="*/ 115888 h 236538"/>
                  <a:gd name="connsiteX35" fmla="*/ 49212 w 338138"/>
                  <a:gd name="connsiteY35" fmla="*/ 114536 h 236538"/>
                  <a:gd name="connsiteX36" fmla="*/ 49212 w 338138"/>
                  <a:gd name="connsiteY36" fmla="*/ 113183 h 236538"/>
                  <a:gd name="connsiteX37" fmla="*/ 61118 w 338138"/>
                  <a:gd name="connsiteY37" fmla="*/ 80727 h 236538"/>
                  <a:gd name="connsiteX38" fmla="*/ 63764 w 338138"/>
                  <a:gd name="connsiteY38" fmla="*/ 79375 h 236538"/>
                  <a:gd name="connsiteX39" fmla="*/ 19050 w 338138"/>
                  <a:gd name="connsiteY39" fmla="*/ 63500 h 236538"/>
                  <a:gd name="connsiteX40" fmla="*/ 19050 w 338138"/>
                  <a:gd name="connsiteY40" fmla="*/ 132790 h 236538"/>
                  <a:gd name="connsiteX41" fmla="*/ 120915 w 338138"/>
                  <a:gd name="connsiteY41" fmla="*/ 132790 h 236538"/>
                  <a:gd name="connsiteX42" fmla="*/ 124884 w 338138"/>
                  <a:gd name="connsiteY42" fmla="*/ 134097 h 236538"/>
                  <a:gd name="connsiteX43" fmla="*/ 161925 w 338138"/>
                  <a:gd name="connsiteY43" fmla="*/ 152400 h 236538"/>
                  <a:gd name="connsiteX44" fmla="*/ 152665 w 338138"/>
                  <a:gd name="connsiteY44" fmla="*/ 123638 h 236538"/>
                  <a:gd name="connsiteX45" fmla="*/ 152665 w 338138"/>
                  <a:gd name="connsiteY45" fmla="*/ 121024 h 236538"/>
                  <a:gd name="connsiteX46" fmla="*/ 152665 w 338138"/>
                  <a:gd name="connsiteY46" fmla="*/ 63500 h 236538"/>
                  <a:gd name="connsiteX47" fmla="*/ 19050 w 338138"/>
                  <a:gd name="connsiteY47" fmla="*/ 63500 h 236538"/>
                  <a:gd name="connsiteX48" fmla="*/ 52387 w 338138"/>
                  <a:gd name="connsiteY48" fmla="*/ 17463 h 236538"/>
                  <a:gd name="connsiteX49" fmla="*/ 52387 w 338138"/>
                  <a:gd name="connsiteY49" fmla="*/ 43782 h 236538"/>
                  <a:gd name="connsiteX50" fmla="*/ 161817 w 338138"/>
                  <a:gd name="connsiteY50" fmla="*/ 43782 h 236538"/>
                  <a:gd name="connsiteX51" fmla="*/ 169728 w 338138"/>
                  <a:gd name="connsiteY51" fmla="*/ 52994 h 236538"/>
                  <a:gd name="connsiteX52" fmla="*/ 169728 w 338138"/>
                  <a:gd name="connsiteY52" fmla="*/ 118791 h 236538"/>
                  <a:gd name="connsiteX53" fmla="*/ 186868 w 338138"/>
                  <a:gd name="connsiteY53" fmla="*/ 167482 h 236538"/>
                  <a:gd name="connsiteX54" fmla="*/ 184231 w 338138"/>
                  <a:gd name="connsiteY54" fmla="*/ 176693 h 236538"/>
                  <a:gd name="connsiteX55" fmla="*/ 177639 w 338138"/>
                  <a:gd name="connsiteY55" fmla="*/ 179325 h 236538"/>
                  <a:gd name="connsiteX56" fmla="*/ 173683 w 338138"/>
                  <a:gd name="connsiteY56" fmla="*/ 178009 h 236538"/>
                  <a:gd name="connsiteX57" fmla="*/ 119627 w 338138"/>
                  <a:gd name="connsiteY57" fmla="*/ 150374 h 236538"/>
                  <a:gd name="connsiteX58" fmla="*/ 52387 w 338138"/>
                  <a:gd name="connsiteY58" fmla="*/ 150374 h 236538"/>
                  <a:gd name="connsiteX59" fmla="*/ 52387 w 338138"/>
                  <a:gd name="connsiteY59" fmla="*/ 217488 h 236538"/>
                  <a:gd name="connsiteX60" fmla="*/ 285750 w 338138"/>
                  <a:gd name="connsiteY60" fmla="*/ 217488 h 236538"/>
                  <a:gd name="connsiteX61" fmla="*/ 285750 w 338138"/>
                  <a:gd name="connsiteY61" fmla="*/ 17463 h 236538"/>
                  <a:gd name="connsiteX62" fmla="*/ 52387 w 338138"/>
                  <a:gd name="connsiteY62" fmla="*/ 17463 h 236538"/>
                  <a:gd name="connsiteX63" fmla="*/ 42267 w 338138"/>
                  <a:gd name="connsiteY63" fmla="*/ 0 h 236538"/>
                  <a:gd name="connsiteX64" fmla="*/ 328892 w 338138"/>
                  <a:gd name="connsiteY64" fmla="*/ 0 h 236538"/>
                  <a:gd name="connsiteX65" fmla="*/ 338138 w 338138"/>
                  <a:gd name="connsiteY65" fmla="*/ 9199 h 236538"/>
                  <a:gd name="connsiteX66" fmla="*/ 338138 w 338138"/>
                  <a:gd name="connsiteY66" fmla="*/ 227339 h 236538"/>
                  <a:gd name="connsiteX67" fmla="*/ 328892 w 338138"/>
                  <a:gd name="connsiteY67" fmla="*/ 236538 h 236538"/>
                  <a:gd name="connsiteX68" fmla="*/ 42267 w 338138"/>
                  <a:gd name="connsiteY68" fmla="*/ 236538 h 236538"/>
                  <a:gd name="connsiteX69" fmla="*/ 33021 w 338138"/>
                  <a:gd name="connsiteY69" fmla="*/ 227339 h 236538"/>
                  <a:gd name="connsiteX70" fmla="*/ 33021 w 338138"/>
                  <a:gd name="connsiteY70" fmla="*/ 151122 h 236538"/>
                  <a:gd name="connsiteX71" fmla="*/ 9246 w 338138"/>
                  <a:gd name="connsiteY71" fmla="*/ 151122 h 236538"/>
                  <a:gd name="connsiteX72" fmla="*/ 0 w 338138"/>
                  <a:gd name="connsiteY72" fmla="*/ 141923 h 236538"/>
                  <a:gd name="connsiteX73" fmla="*/ 0 w 338138"/>
                  <a:gd name="connsiteY73" fmla="*/ 53878 h 236538"/>
                  <a:gd name="connsiteX74" fmla="*/ 9246 w 338138"/>
                  <a:gd name="connsiteY74" fmla="*/ 44679 h 236538"/>
                  <a:gd name="connsiteX75" fmla="*/ 33021 w 338138"/>
                  <a:gd name="connsiteY75" fmla="*/ 44679 h 236538"/>
                  <a:gd name="connsiteX76" fmla="*/ 33021 w 338138"/>
                  <a:gd name="connsiteY76" fmla="*/ 9199 h 236538"/>
                  <a:gd name="connsiteX77" fmla="*/ 42267 w 338138"/>
                  <a:gd name="connsiteY77" fmla="*/ 0 h 236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38138" h="236538">
                    <a:moveTo>
                      <a:pt x="303212" y="103188"/>
                    </a:moveTo>
                    <a:cubicBezTo>
                      <a:pt x="303212" y="103188"/>
                      <a:pt x="303212" y="103188"/>
                      <a:pt x="303212" y="122238"/>
                    </a:cubicBezTo>
                    <a:cubicBezTo>
                      <a:pt x="303212" y="122238"/>
                      <a:pt x="303212" y="122238"/>
                      <a:pt x="306034" y="122238"/>
                    </a:cubicBezTo>
                    <a:cubicBezTo>
                      <a:pt x="311679" y="122238"/>
                      <a:pt x="315912" y="116795"/>
                      <a:pt x="315912" y="112713"/>
                    </a:cubicBezTo>
                    <a:cubicBezTo>
                      <a:pt x="315912" y="107270"/>
                      <a:pt x="311679" y="103188"/>
                      <a:pt x="306034" y="103188"/>
                    </a:cubicBezTo>
                    <a:cubicBezTo>
                      <a:pt x="306034" y="103188"/>
                      <a:pt x="306034" y="103188"/>
                      <a:pt x="303212" y="103188"/>
                    </a:cubicBezTo>
                    <a:close/>
                    <a:moveTo>
                      <a:pt x="65087" y="90488"/>
                    </a:moveTo>
                    <a:lnTo>
                      <a:pt x="61912" y="96838"/>
                    </a:lnTo>
                    <a:lnTo>
                      <a:pt x="68262" y="96838"/>
                    </a:lnTo>
                    <a:close/>
                    <a:moveTo>
                      <a:pt x="90487" y="87313"/>
                    </a:moveTo>
                    <a:cubicBezTo>
                      <a:pt x="90487" y="87313"/>
                      <a:pt x="90487" y="87313"/>
                      <a:pt x="90487" y="107951"/>
                    </a:cubicBezTo>
                    <a:cubicBezTo>
                      <a:pt x="90487" y="107951"/>
                      <a:pt x="90487" y="107951"/>
                      <a:pt x="98107" y="107951"/>
                    </a:cubicBezTo>
                    <a:cubicBezTo>
                      <a:pt x="104457" y="107951"/>
                      <a:pt x="109537" y="104081"/>
                      <a:pt x="109537" y="97632"/>
                    </a:cubicBezTo>
                    <a:cubicBezTo>
                      <a:pt x="109537" y="92473"/>
                      <a:pt x="104457" y="87313"/>
                      <a:pt x="98107" y="87313"/>
                    </a:cubicBezTo>
                    <a:cubicBezTo>
                      <a:pt x="98107" y="87313"/>
                      <a:pt x="98107" y="87313"/>
                      <a:pt x="90487" y="87313"/>
                    </a:cubicBezTo>
                    <a:close/>
                    <a:moveTo>
                      <a:pt x="86677" y="79375"/>
                    </a:moveTo>
                    <a:cubicBezTo>
                      <a:pt x="86677" y="79375"/>
                      <a:pt x="86677" y="79375"/>
                      <a:pt x="98107" y="79375"/>
                    </a:cubicBezTo>
                    <a:cubicBezTo>
                      <a:pt x="108267" y="79375"/>
                      <a:pt x="115887" y="88503"/>
                      <a:pt x="115887" y="97632"/>
                    </a:cubicBezTo>
                    <a:cubicBezTo>
                      <a:pt x="115887" y="108064"/>
                      <a:pt x="108267" y="115888"/>
                      <a:pt x="98107" y="115888"/>
                    </a:cubicBezTo>
                    <a:cubicBezTo>
                      <a:pt x="98107" y="115888"/>
                      <a:pt x="98107" y="115888"/>
                      <a:pt x="86677" y="115888"/>
                    </a:cubicBezTo>
                    <a:cubicBezTo>
                      <a:pt x="85407" y="115888"/>
                      <a:pt x="84137" y="114584"/>
                      <a:pt x="84137" y="113280"/>
                    </a:cubicBezTo>
                    <a:cubicBezTo>
                      <a:pt x="84137" y="113280"/>
                      <a:pt x="84137" y="113280"/>
                      <a:pt x="84137" y="81983"/>
                    </a:cubicBezTo>
                    <a:cubicBezTo>
                      <a:pt x="84137" y="80679"/>
                      <a:pt x="85407" y="79375"/>
                      <a:pt x="86677" y="79375"/>
                    </a:cubicBezTo>
                    <a:close/>
                    <a:moveTo>
                      <a:pt x="63764" y="79375"/>
                    </a:moveTo>
                    <a:cubicBezTo>
                      <a:pt x="63764" y="79375"/>
                      <a:pt x="63764" y="79375"/>
                      <a:pt x="66410" y="79375"/>
                    </a:cubicBezTo>
                    <a:cubicBezTo>
                      <a:pt x="67733" y="79375"/>
                      <a:pt x="67733" y="79375"/>
                      <a:pt x="69056" y="80727"/>
                    </a:cubicBezTo>
                    <a:lnTo>
                      <a:pt x="80962" y="113183"/>
                    </a:lnTo>
                    <a:cubicBezTo>
                      <a:pt x="80962" y="114536"/>
                      <a:pt x="79639" y="115888"/>
                      <a:pt x="78316" y="115888"/>
                    </a:cubicBezTo>
                    <a:cubicBezTo>
                      <a:pt x="78316" y="115888"/>
                      <a:pt x="78316" y="115888"/>
                      <a:pt x="75670" y="115888"/>
                    </a:cubicBezTo>
                    <a:cubicBezTo>
                      <a:pt x="74347" y="115888"/>
                      <a:pt x="74347" y="114536"/>
                      <a:pt x="74347" y="114536"/>
                    </a:cubicBezTo>
                    <a:cubicBezTo>
                      <a:pt x="74347" y="114536"/>
                      <a:pt x="74347" y="114536"/>
                      <a:pt x="70378" y="105069"/>
                    </a:cubicBezTo>
                    <a:cubicBezTo>
                      <a:pt x="70378" y="105069"/>
                      <a:pt x="70378" y="105069"/>
                      <a:pt x="59795" y="105069"/>
                    </a:cubicBezTo>
                    <a:cubicBezTo>
                      <a:pt x="59795" y="105069"/>
                      <a:pt x="59795" y="105069"/>
                      <a:pt x="55826" y="114536"/>
                    </a:cubicBezTo>
                    <a:cubicBezTo>
                      <a:pt x="55826" y="114536"/>
                      <a:pt x="55826" y="115888"/>
                      <a:pt x="54503" y="115888"/>
                    </a:cubicBezTo>
                    <a:cubicBezTo>
                      <a:pt x="54503" y="115888"/>
                      <a:pt x="54503" y="115888"/>
                      <a:pt x="51858" y="115888"/>
                    </a:cubicBezTo>
                    <a:cubicBezTo>
                      <a:pt x="50535" y="115888"/>
                      <a:pt x="50535" y="115888"/>
                      <a:pt x="49212" y="114536"/>
                    </a:cubicBezTo>
                    <a:cubicBezTo>
                      <a:pt x="49212" y="114536"/>
                      <a:pt x="49212" y="113183"/>
                      <a:pt x="49212" y="113183"/>
                    </a:cubicBezTo>
                    <a:cubicBezTo>
                      <a:pt x="49212" y="113183"/>
                      <a:pt x="49212" y="113183"/>
                      <a:pt x="61118" y="80727"/>
                    </a:cubicBezTo>
                    <a:cubicBezTo>
                      <a:pt x="61118" y="79375"/>
                      <a:pt x="62441" y="79375"/>
                      <a:pt x="63764" y="79375"/>
                    </a:cubicBezTo>
                    <a:close/>
                    <a:moveTo>
                      <a:pt x="19050" y="63500"/>
                    </a:moveTo>
                    <a:lnTo>
                      <a:pt x="19050" y="132790"/>
                    </a:lnTo>
                    <a:cubicBezTo>
                      <a:pt x="19050" y="132790"/>
                      <a:pt x="19050" y="132790"/>
                      <a:pt x="120915" y="132790"/>
                    </a:cubicBezTo>
                    <a:cubicBezTo>
                      <a:pt x="122238" y="132790"/>
                      <a:pt x="124884" y="132790"/>
                      <a:pt x="124884" y="134097"/>
                    </a:cubicBezTo>
                    <a:cubicBezTo>
                      <a:pt x="124884" y="134097"/>
                      <a:pt x="124884" y="134097"/>
                      <a:pt x="161925" y="152400"/>
                    </a:cubicBezTo>
                    <a:cubicBezTo>
                      <a:pt x="161925" y="152400"/>
                      <a:pt x="161925" y="152400"/>
                      <a:pt x="152665" y="123638"/>
                    </a:cubicBezTo>
                    <a:cubicBezTo>
                      <a:pt x="152665" y="123638"/>
                      <a:pt x="152665" y="122331"/>
                      <a:pt x="152665" y="121024"/>
                    </a:cubicBezTo>
                    <a:cubicBezTo>
                      <a:pt x="152665" y="121024"/>
                      <a:pt x="152665" y="121024"/>
                      <a:pt x="152665" y="63500"/>
                    </a:cubicBezTo>
                    <a:cubicBezTo>
                      <a:pt x="152665" y="63500"/>
                      <a:pt x="152665" y="63500"/>
                      <a:pt x="19050" y="63500"/>
                    </a:cubicBezTo>
                    <a:close/>
                    <a:moveTo>
                      <a:pt x="52387" y="17463"/>
                    </a:moveTo>
                    <a:cubicBezTo>
                      <a:pt x="52387" y="17463"/>
                      <a:pt x="52387" y="17463"/>
                      <a:pt x="52387" y="43782"/>
                    </a:cubicBezTo>
                    <a:cubicBezTo>
                      <a:pt x="52387" y="43782"/>
                      <a:pt x="52387" y="43782"/>
                      <a:pt x="161817" y="43782"/>
                    </a:cubicBezTo>
                    <a:cubicBezTo>
                      <a:pt x="165773" y="43782"/>
                      <a:pt x="169728" y="49046"/>
                      <a:pt x="169728" y="52994"/>
                    </a:cubicBezTo>
                    <a:cubicBezTo>
                      <a:pt x="169728" y="52994"/>
                      <a:pt x="169728" y="52994"/>
                      <a:pt x="169728" y="118791"/>
                    </a:cubicBezTo>
                    <a:cubicBezTo>
                      <a:pt x="169728" y="118791"/>
                      <a:pt x="169728" y="118791"/>
                      <a:pt x="186868" y="167482"/>
                    </a:cubicBezTo>
                    <a:cubicBezTo>
                      <a:pt x="188186" y="171430"/>
                      <a:pt x="186868" y="174062"/>
                      <a:pt x="184231" y="176693"/>
                    </a:cubicBezTo>
                    <a:cubicBezTo>
                      <a:pt x="181594" y="178009"/>
                      <a:pt x="180275" y="179325"/>
                      <a:pt x="177639" y="179325"/>
                    </a:cubicBezTo>
                    <a:cubicBezTo>
                      <a:pt x="176320" y="179325"/>
                      <a:pt x="175002" y="179325"/>
                      <a:pt x="173683" y="178009"/>
                    </a:cubicBezTo>
                    <a:cubicBezTo>
                      <a:pt x="173683" y="178009"/>
                      <a:pt x="173683" y="178009"/>
                      <a:pt x="119627" y="150374"/>
                    </a:cubicBezTo>
                    <a:cubicBezTo>
                      <a:pt x="119627" y="150374"/>
                      <a:pt x="119627" y="150374"/>
                      <a:pt x="52387" y="150374"/>
                    </a:cubicBezTo>
                    <a:cubicBezTo>
                      <a:pt x="52387" y="150374"/>
                      <a:pt x="52387" y="150374"/>
                      <a:pt x="52387" y="217488"/>
                    </a:cubicBezTo>
                    <a:cubicBezTo>
                      <a:pt x="52387" y="217488"/>
                      <a:pt x="52387" y="217488"/>
                      <a:pt x="285750" y="217488"/>
                    </a:cubicBezTo>
                    <a:lnTo>
                      <a:pt x="285750" y="17463"/>
                    </a:lnTo>
                    <a:cubicBezTo>
                      <a:pt x="285750" y="17463"/>
                      <a:pt x="285750" y="17463"/>
                      <a:pt x="52387" y="17463"/>
                    </a:cubicBezTo>
                    <a:close/>
                    <a:moveTo>
                      <a:pt x="42267" y="0"/>
                    </a:moveTo>
                    <a:cubicBezTo>
                      <a:pt x="42267" y="0"/>
                      <a:pt x="42267" y="0"/>
                      <a:pt x="328892" y="0"/>
                    </a:cubicBezTo>
                    <a:cubicBezTo>
                      <a:pt x="334176" y="0"/>
                      <a:pt x="338138" y="3942"/>
                      <a:pt x="338138" y="9199"/>
                    </a:cubicBezTo>
                    <a:cubicBezTo>
                      <a:pt x="338138" y="9199"/>
                      <a:pt x="338138" y="9199"/>
                      <a:pt x="338138" y="227339"/>
                    </a:cubicBezTo>
                    <a:cubicBezTo>
                      <a:pt x="338138" y="232596"/>
                      <a:pt x="334176" y="236538"/>
                      <a:pt x="328892" y="236538"/>
                    </a:cubicBezTo>
                    <a:cubicBezTo>
                      <a:pt x="328892" y="236538"/>
                      <a:pt x="328892" y="236538"/>
                      <a:pt x="42267" y="236538"/>
                    </a:cubicBezTo>
                    <a:cubicBezTo>
                      <a:pt x="36984" y="236538"/>
                      <a:pt x="33021" y="232596"/>
                      <a:pt x="33021" y="227339"/>
                    </a:cubicBezTo>
                    <a:cubicBezTo>
                      <a:pt x="33021" y="227339"/>
                      <a:pt x="33021" y="227339"/>
                      <a:pt x="33021" y="151122"/>
                    </a:cubicBezTo>
                    <a:cubicBezTo>
                      <a:pt x="33021" y="151122"/>
                      <a:pt x="33021" y="151122"/>
                      <a:pt x="9246" y="151122"/>
                    </a:cubicBezTo>
                    <a:cubicBezTo>
                      <a:pt x="3962" y="151122"/>
                      <a:pt x="0" y="147179"/>
                      <a:pt x="0" y="141923"/>
                    </a:cubicBezTo>
                    <a:cubicBezTo>
                      <a:pt x="0" y="141923"/>
                      <a:pt x="0" y="141923"/>
                      <a:pt x="0" y="53878"/>
                    </a:cubicBezTo>
                    <a:cubicBezTo>
                      <a:pt x="0" y="49936"/>
                      <a:pt x="3962" y="44679"/>
                      <a:pt x="9246" y="44679"/>
                    </a:cubicBezTo>
                    <a:cubicBezTo>
                      <a:pt x="9246" y="44679"/>
                      <a:pt x="9246" y="44679"/>
                      <a:pt x="33021" y="44679"/>
                    </a:cubicBezTo>
                    <a:cubicBezTo>
                      <a:pt x="33021" y="44679"/>
                      <a:pt x="33021" y="44679"/>
                      <a:pt x="33021" y="9199"/>
                    </a:cubicBezTo>
                    <a:cubicBezTo>
                      <a:pt x="33021" y="3942"/>
                      <a:pt x="36984" y="0"/>
                      <a:pt x="422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47"/>
              <p:cNvSpPr/>
              <p:nvPr/>
            </p:nvSpPr>
            <p:spPr>
              <a:xfrm>
                <a:off x="5428358" y="4650973"/>
                <a:ext cx="380130" cy="265913"/>
              </a:xfrm>
              <a:custGeom>
                <a:avLst/>
                <a:gdLst>
                  <a:gd name="connsiteX0" fmla="*/ 303212 w 338138"/>
                  <a:gd name="connsiteY0" fmla="*/ 103188 h 236538"/>
                  <a:gd name="connsiteX1" fmla="*/ 303212 w 338138"/>
                  <a:gd name="connsiteY1" fmla="*/ 122238 h 236538"/>
                  <a:gd name="connsiteX2" fmla="*/ 306034 w 338138"/>
                  <a:gd name="connsiteY2" fmla="*/ 122238 h 236538"/>
                  <a:gd name="connsiteX3" fmla="*/ 315912 w 338138"/>
                  <a:gd name="connsiteY3" fmla="*/ 112713 h 236538"/>
                  <a:gd name="connsiteX4" fmla="*/ 306034 w 338138"/>
                  <a:gd name="connsiteY4" fmla="*/ 103188 h 236538"/>
                  <a:gd name="connsiteX5" fmla="*/ 303212 w 338138"/>
                  <a:gd name="connsiteY5" fmla="*/ 103188 h 236538"/>
                  <a:gd name="connsiteX6" fmla="*/ 65087 w 338138"/>
                  <a:gd name="connsiteY6" fmla="*/ 90488 h 236538"/>
                  <a:gd name="connsiteX7" fmla="*/ 61912 w 338138"/>
                  <a:gd name="connsiteY7" fmla="*/ 96838 h 236538"/>
                  <a:gd name="connsiteX8" fmla="*/ 68262 w 338138"/>
                  <a:gd name="connsiteY8" fmla="*/ 96838 h 236538"/>
                  <a:gd name="connsiteX9" fmla="*/ 90487 w 338138"/>
                  <a:gd name="connsiteY9" fmla="*/ 87313 h 236538"/>
                  <a:gd name="connsiteX10" fmla="*/ 90487 w 338138"/>
                  <a:gd name="connsiteY10" fmla="*/ 107951 h 236538"/>
                  <a:gd name="connsiteX11" fmla="*/ 98107 w 338138"/>
                  <a:gd name="connsiteY11" fmla="*/ 107951 h 236538"/>
                  <a:gd name="connsiteX12" fmla="*/ 109537 w 338138"/>
                  <a:gd name="connsiteY12" fmla="*/ 97632 h 236538"/>
                  <a:gd name="connsiteX13" fmla="*/ 98107 w 338138"/>
                  <a:gd name="connsiteY13" fmla="*/ 87313 h 236538"/>
                  <a:gd name="connsiteX14" fmla="*/ 90487 w 338138"/>
                  <a:gd name="connsiteY14" fmla="*/ 87313 h 236538"/>
                  <a:gd name="connsiteX15" fmla="*/ 86677 w 338138"/>
                  <a:gd name="connsiteY15" fmla="*/ 79375 h 236538"/>
                  <a:gd name="connsiteX16" fmla="*/ 98107 w 338138"/>
                  <a:gd name="connsiteY16" fmla="*/ 79375 h 236538"/>
                  <a:gd name="connsiteX17" fmla="*/ 115887 w 338138"/>
                  <a:gd name="connsiteY17" fmla="*/ 97632 h 236538"/>
                  <a:gd name="connsiteX18" fmla="*/ 98107 w 338138"/>
                  <a:gd name="connsiteY18" fmla="*/ 115888 h 236538"/>
                  <a:gd name="connsiteX19" fmla="*/ 86677 w 338138"/>
                  <a:gd name="connsiteY19" fmla="*/ 115888 h 236538"/>
                  <a:gd name="connsiteX20" fmla="*/ 84137 w 338138"/>
                  <a:gd name="connsiteY20" fmla="*/ 113280 h 236538"/>
                  <a:gd name="connsiteX21" fmla="*/ 84137 w 338138"/>
                  <a:gd name="connsiteY21" fmla="*/ 81983 h 236538"/>
                  <a:gd name="connsiteX22" fmla="*/ 86677 w 338138"/>
                  <a:gd name="connsiteY22" fmla="*/ 79375 h 236538"/>
                  <a:gd name="connsiteX23" fmla="*/ 63764 w 338138"/>
                  <a:gd name="connsiteY23" fmla="*/ 79375 h 236538"/>
                  <a:gd name="connsiteX24" fmla="*/ 66410 w 338138"/>
                  <a:gd name="connsiteY24" fmla="*/ 79375 h 236538"/>
                  <a:gd name="connsiteX25" fmla="*/ 69056 w 338138"/>
                  <a:gd name="connsiteY25" fmla="*/ 80727 h 236538"/>
                  <a:gd name="connsiteX26" fmla="*/ 80962 w 338138"/>
                  <a:gd name="connsiteY26" fmla="*/ 113183 h 236538"/>
                  <a:gd name="connsiteX27" fmla="*/ 78316 w 338138"/>
                  <a:gd name="connsiteY27" fmla="*/ 115888 h 236538"/>
                  <a:gd name="connsiteX28" fmla="*/ 75670 w 338138"/>
                  <a:gd name="connsiteY28" fmla="*/ 115888 h 236538"/>
                  <a:gd name="connsiteX29" fmla="*/ 74347 w 338138"/>
                  <a:gd name="connsiteY29" fmla="*/ 114536 h 236538"/>
                  <a:gd name="connsiteX30" fmla="*/ 70378 w 338138"/>
                  <a:gd name="connsiteY30" fmla="*/ 105069 h 236538"/>
                  <a:gd name="connsiteX31" fmla="*/ 59795 w 338138"/>
                  <a:gd name="connsiteY31" fmla="*/ 105069 h 236538"/>
                  <a:gd name="connsiteX32" fmla="*/ 55826 w 338138"/>
                  <a:gd name="connsiteY32" fmla="*/ 114536 h 236538"/>
                  <a:gd name="connsiteX33" fmla="*/ 54503 w 338138"/>
                  <a:gd name="connsiteY33" fmla="*/ 115888 h 236538"/>
                  <a:gd name="connsiteX34" fmla="*/ 51858 w 338138"/>
                  <a:gd name="connsiteY34" fmla="*/ 115888 h 236538"/>
                  <a:gd name="connsiteX35" fmla="*/ 49212 w 338138"/>
                  <a:gd name="connsiteY35" fmla="*/ 114536 h 236538"/>
                  <a:gd name="connsiteX36" fmla="*/ 49212 w 338138"/>
                  <a:gd name="connsiteY36" fmla="*/ 113183 h 236538"/>
                  <a:gd name="connsiteX37" fmla="*/ 61118 w 338138"/>
                  <a:gd name="connsiteY37" fmla="*/ 80727 h 236538"/>
                  <a:gd name="connsiteX38" fmla="*/ 63764 w 338138"/>
                  <a:gd name="connsiteY38" fmla="*/ 79375 h 236538"/>
                  <a:gd name="connsiteX39" fmla="*/ 19050 w 338138"/>
                  <a:gd name="connsiteY39" fmla="*/ 63500 h 236538"/>
                  <a:gd name="connsiteX40" fmla="*/ 19050 w 338138"/>
                  <a:gd name="connsiteY40" fmla="*/ 132790 h 236538"/>
                  <a:gd name="connsiteX41" fmla="*/ 120915 w 338138"/>
                  <a:gd name="connsiteY41" fmla="*/ 132790 h 236538"/>
                  <a:gd name="connsiteX42" fmla="*/ 124884 w 338138"/>
                  <a:gd name="connsiteY42" fmla="*/ 134097 h 236538"/>
                  <a:gd name="connsiteX43" fmla="*/ 161925 w 338138"/>
                  <a:gd name="connsiteY43" fmla="*/ 152400 h 236538"/>
                  <a:gd name="connsiteX44" fmla="*/ 152665 w 338138"/>
                  <a:gd name="connsiteY44" fmla="*/ 123638 h 236538"/>
                  <a:gd name="connsiteX45" fmla="*/ 152665 w 338138"/>
                  <a:gd name="connsiteY45" fmla="*/ 121024 h 236538"/>
                  <a:gd name="connsiteX46" fmla="*/ 152665 w 338138"/>
                  <a:gd name="connsiteY46" fmla="*/ 63500 h 236538"/>
                  <a:gd name="connsiteX47" fmla="*/ 19050 w 338138"/>
                  <a:gd name="connsiteY47" fmla="*/ 63500 h 236538"/>
                  <a:gd name="connsiteX48" fmla="*/ 52387 w 338138"/>
                  <a:gd name="connsiteY48" fmla="*/ 17463 h 236538"/>
                  <a:gd name="connsiteX49" fmla="*/ 52387 w 338138"/>
                  <a:gd name="connsiteY49" fmla="*/ 43782 h 236538"/>
                  <a:gd name="connsiteX50" fmla="*/ 161817 w 338138"/>
                  <a:gd name="connsiteY50" fmla="*/ 43782 h 236538"/>
                  <a:gd name="connsiteX51" fmla="*/ 169728 w 338138"/>
                  <a:gd name="connsiteY51" fmla="*/ 52994 h 236538"/>
                  <a:gd name="connsiteX52" fmla="*/ 169728 w 338138"/>
                  <a:gd name="connsiteY52" fmla="*/ 118791 h 236538"/>
                  <a:gd name="connsiteX53" fmla="*/ 186868 w 338138"/>
                  <a:gd name="connsiteY53" fmla="*/ 167482 h 236538"/>
                  <a:gd name="connsiteX54" fmla="*/ 184231 w 338138"/>
                  <a:gd name="connsiteY54" fmla="*/ 176693 h 236538"/>
                  <a:gd name="connsiteX55" fmla="*/ 177639 w 338138"/>
                  <a:gd name="connsiteY55" fmla="*/ 179325 h 236538"/>
                  <a:gd name="connsiteX56" fmla="*/ 173683 w 338138"/>
                  <a:gd name="connsiteY56" fmla="*/ 178009 h 236538"/>
                  <a:gd name="connsiteX57" fmla="*/ 119627 w 338138"/>
                  <a:gd name="connsiteY57" fmla="*/ 150374 h 236538"/>
                  <a:gd name="connsiteX58" fmla="*/ 52387 w 338138"/>
                  <a:gd name="connsiteY58" fmla="*/ 150374 h 236538"/>
                  <a:gd name="connsiteX59" fmla="*/ 52387 w 338138"/>
                  <a:gd name="connsiteY59" fmla="*/ 217488 h 236538"/>
                  <a:gd name="connsiteX60" fmla="*/ 285750 w 338138"/>
                  <a:gd name="connsiteY60" fmla="*/ 217488 h 236538"/>
                  <a:gd name="connsiteX61" fmla="*/ 285750 w 338138"/>
                  <a:gd name="connsiteY61" fmla="*/ 17463 h 236538"/>
                  <a:gd name="connsiteX62" fmla="*/ 52387 w 338138"/>
                  <a:gd name="connsiteY62" fmla="*/ 17463 h 236538"/>
                  <a:gd name="connsiteX63" fmla="*/ 42267 w 338138"/>
                  <a:gd name="connsiteY63" fmla="*/ 0 h 236538"/>
                  <a:gd name="connsiteX64" fmla="*/ 328892 w 338138"/>
                  <a:gd name="connsiteY64" fmla="*/ 0 h 236538"/>
                  <a:gd name="connsiteX65" fmla="*/ 338138 w 338138"/>
                  <a:gd name="connsiteY65" fmla="*/ 9199 h 236538"/>
                  <a:gd name="connsiteX66" fmla="*/ 338138 w 338138"/>
                  <a:gd name="connsiteY66" fmla="*/ 227339 h 236538"/>
                  <a:gd name="connsiteX67" fmla="*/ 328892 w 338138"/>
                  <a:gd name="connsiteY67" fmla="*/ 236538 h 236538"/>
                  <a:gd name="connsiteX68" fmla="*/ 42267 w 338138"/>
                  <a:gd name="connsiteY68" fmla="*/ 236538 h 236538"/>
                  <a:gd name="connsiteX69" fmla="*/ 33021 w 338138"/>
                  <a:gd name="connsiteY69" fmla="*/ 227339 h 236538"/>
                  <a:gd name="connsiteX70" fmla="*/ 33021 w 338138"/>
                  <a:gd name="connsiteY70" fmla="*/ 151122 h 236538"/>
                  <a:gd name="connsiteX71" fmla="*/ 9246 w 338138"/>
                  <a:gd name="connsiteY71" fmla="*/ 151122 h 236538"/>
                  <a:gd name="connsiteX72" fmla="*/ 0 w 338138"/>
                  <a:gd name="connsiteY72" fmla="*/ 141923 h 236538"/>
                  <a:gd name="connsiteX73" fmla="*/ 0 w 338138"/>
                  <a:gd name="connsiteY73" fmla="*/ 53878 h 236538"/>
                  <a:gd name="connsiteX74" fmla="*/ 9246 w 338138"/>
                  <a:gd name="connsiteY74" fmla="*/ 44679 h 236538"/>
                  <a:gd name="connsiteX75" fmla="*/ 33021 w 338138"/>
                  <a:gd name="connsiteY75" fmla="*/ 44679 h 236538"/>
                  <a:gd name="connsiteX76" fmla="*/ 33021 w 338138"/>
                  <a:gd name="connsiteY76" fmla="*/ 9199 h 236538"/>
                  <a:gd name="connsiteX77" fmla="*/ 42267 w 338138"/>
                  <a:gd name="connsiteY77" fmla="*/ 0 h 236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38138" h="236538">
                    <a:moveTo>
                      <a:pt x="303212" y="103188"/>
                    </a:moveTo>
                    <a:cubicBezTo>
                      <a:pt x="303212" y="103188"/>
                      <a:pt x="303212" y="103188"/>
                      <a:pt x="303212" y="122238"/>
                    </a:cubicBezTo>
                    <a:cubicBezTo>
                      <a:pt x="303212" y="122238"/>
                      <a:pt x="303212" y="122238"/>
                      <a:pt x="306034" y="122238"/>
                    </a:cubicBezTo>
                    <a:cubicBezTo>
                      <a:pt x="311679" y="122238"/>
                      <a:pt x="315912" y="116795"/>
                      <a:pt x="315912" y="112713"/>
                    </a:cubicBezTo>
                    <a:cubicBezTo>
                      <a:pt x="315912" y="107270"/>
                      <a:pt x="311679" y="103188"/>
                      <a:pt x="306034" y="103188"/>
                    </a:cubicBezTo>
                    <a:cubicBezTo>
                      <a:pt x="306034" y="103188"/>
                      <a:pt x="306034" y="103188"/>
                      <a:pt x="303212" y="103188"/>
                    </a:cubicBezTo>
                    <a:close/>
                    <a:moveTo>
                      <a:pt x="65087" y="90488"/>
                    </a:moveTo>
                    <a:lnTo>
                      <a:pt x="61912" y="96838"/>
                    </a:lnTo>
                    <a:lnTo>
                      <a:pt x="68262" y="96838"/>
                    </a:lnTo>
                    <a:close/>
                    <a:moveTo>
                      <a:pt x="90487" y="87313"/>
                    </a:moveTo>
                    <a:cubicBezTo>
                      <a:pt x="90487" y="87313"/>
                      <a:pt x="90487" y="87313"/>
                      <a:pt x="90487" y="107951"/>
                    </a:cubicBezTo>
                    <a:cubicBezTo>
                      <a:pt x="90487" y="107951"/>
                      <a:pt x="90487" y="107951"/>
                      <a:pt x="98107" y="107951"/>
                    </a:cubicBezTo>
                    <a:cubicBezTo>
                      <a:pt x="104457" y="107951"/>
                      <a:pt x="109537" y="104081"/>
                      <a:pt x="109537" y="97632"/>
                    </a:cubicBezTo>
                    <a:cubicBezTo>
                      <a:pt x="109537" y="92473"/>
                      <a:pt x="104457" y="87313"/>
                      <a:pt x="98107" y="87313"/>
                    </a:cubicBezTo>
                    <a:cubicBezTo>
                      <a:pt x="98107" y="87313"/>
                      <a:pt x="98107" y="87313"/>
                      <a:pt x="90487" y="87313"/>
                    </a:cubicBezTo>
                    <a:close/>
                    <a:moveTo>
                      <a:pt x="86677" y="79375"/>
                    </a:moveTo>
                    <a:cubicBezTo>
                      <a:pt x="86677" y="79375"/>
                      <a:pt x="86677" y="79375"/>
                      <a:pt x="98107" y="79375"/>
                    </a:cubicBezTo>
                    <a:cubicBezTo>
                      <a:pt x="108267" y="79375"/>
                      <a:pt x="115887" y="88503"/>
                      <a:pt x="115887" y="97632"/>
                    </a:cubicBezTo>
                    <a:cubicBezTo>
                      <a:pt x="115887" y="108064"/>
                      <a:pt x="108267" y="115888"/>
                      <a:pt x="98107" y="115888"/>
                    </a:cubicBezTo>
                    <a:cubicBezTo>
                      <a:pt x="98107" y="115888"/>
                      <a:pt x="98107" y="115888"/>
                      <a:pt x="86677" y="115888"/>
                    </a:cubicBezTo>
                    <a:cubicBezTo>
                      <a:pt x="85407" y="115888"/>
                      <a:pt x="84137" y="114584"/>
                      <a:pt x="84137" y="113280"/>
                    </a:cubicBezTo>
                    <a:cubicBezTo>
                      <a:pt x="84137" y="113280"/>
                      <a:pt x="84137" y="113280"/>
                      <a:pt x="84137" y="81983"/>
                    </a:cubicBezTo>
                    <a:cubicBezTo>
                      <a:pt x="84137" y="80679"/>
                      <a:pt x="85407" y="79375"/>
                      <a:pt x="86677" y="79375"/>
                    </a:cubicBezTo>
                    <a:close/>
                    <a:moveTo>
                      <a:pt x="63764" y="79375"/>
                    </a:moveTo>
                    <a:cubicBezTo>
                      <a:pt x="63764" y="79375"/>
                      <a:pt x="63764" y="79375"/>
                      <a:pt x="66410" y="79375"/>
                    </a:cubicBezTo>
                    <a:cubicBezTo>
                      <a:pt x="67733" y="79375"/>
                      <a:pt x="67733" y="79375"/>
                      <a:pt x="69056" y="80727"/>
                    </a:cubicBezTo>
                    <a:lnTo>
                      <a:pt x="80962" y="113183"/>
                    </a:lnTo>
                    <a:cubicBezTo>
                      <a:pt x="80962" y="114536"/>
                      <a:pt x="79639" y="115888"/>
                      <a:pt x="78316" y="115888"/>
                    </a:cubicBezTo>
                    <a:cubicBezTo>
                      <a:pt x="78316" y="115888"/>
                      <a:pt x="78316" y="115888"/>
                      <a:pt x="75670" y="115888"/>
                    </a:cubicBezTo>
                    <a:cubicBezTo>
                      <a:pt x="74347" y="115888"/>
                      <a:pt x="74347" y="114536"/>
                      <a:pt x="74347" y="114536"/>
                    </a:cubicBezTo>
                    <a:cubicBezTo>
                      <a:pt x="74347" y="114536"/>
                      <a:pt x="74347" y="114536"/>
                      <a:pt x="70378" y="105069"/>
                    </a:cubicBezTo>
                    <a:cubicBezTo>
                      <a:pt x="70378" y="105069"/>
                      <a:pt x="70378" y="105069"/>
                      <a:pt x="59795" y="105069"/>
                    </a:cubicBezTo>
                    <a:cubicBezTo>
                      <a:pt x="59795" y="105069"/>
                      <a:pt x="59795" y="105069"/>
                      <a:pt x="55826" y="114536"/>
                    </a:cubicBezTo>
                    <a:cubicBezTo>
                      <a:pt x="55826" y="114536"/>
                      <a:pt x="55826" y="115888"/>
                      <a:pt x="54503" y="115888"/>
                    </a:cubicBezTo>
                    <a:cubicBezTo>
                      <a:pt x="54503" y="115888"/>
                      <a:pt x="54503" y="115888"/>
                      <a:pt x="51858" y="115888"/>
                    </a:cubicBezTo>
                    <a:cubicBezTo>
                      <a:pt x="50535" y="115888"/>
                      <a:pt x="50535" y="115888"/>
                      <a:pt x="49212" y="114536"/>
                    </a:cubicBezTo>
                    <a:cubicBezTo>
                      <a:pt x="49212" y="114536"/>
                      <a:pt x="49212" y="113183"/>
                      <a:pt x="49212" y="113183"/>
                    </a:cubicBezTo>
                    <a:cubicBezTo>
                      <a:pt x="49212" y="113183"/>
                      <a:pt x="49212" y="113183"/>
                      <a:pt x="61118" y="80727"/>
                    </a:cubicBezTo>
                    <a:cubicBezTo>
                      <a:pt x="61118" y="79375"/>
                      <a:pt x="62441" y="79375"/>
                      <a:pt x="63764" y="79375"/>
                    </a:cubicBezTo>
                    <a:close/>
                    <a:moveTo>
                      <a:pt x="19050" y="63500"/>
                    </a:moveTo>
                    <a:lnTo>
                      <a:pt x="19050" y="132790"/>
                    </a:lnTo>
                    <a:cubicBezTo>
                      <a:pt x="19050" y="132790"/>
                      <a:pt x="19050" y="132790"/>
                      <a:pt x="120915" y="132790"/>
                    </a:cubicBezTo>
                    <a:cubicBezTo>
                      <a:pt x="122238" y="132790"/>
                      <a:pt x="124884" y="132790"/>
                      <a:pt x="124884" y="134097"/>
                    </a:cubicBezTo>
                    <a:cubicBezTo>
                      <a:pt x="124884" y="134097"/>
                      <a:pt x="124884" y="134097"/>
                      <a:pt x="161925" y="152400"/>
                    </a:cubicBezTo>
                    <a:cubicBezTo>
                      <a:pt x="161925" y="152400"/>
                      <a:pt x="161925" y="152400"/>
                      <a:pt x="152665" y="123638"/>
                    </a:cubicBezTo>
                    <a:cubicBezTo>
                      <a:pt x="152665" y="123638"/>
                      <a:pt x="152665" y="122331"/>
                      <a:pt x="152665" y="121024"/>
                    </a:cubicBezTo>
                    <a:cubicBezTo>
                      <a:pt x="152665" y="121024"/>
                      <a:pt x="152665" y="121024"/>
                      <a:pt x="152665" y="63500"/>
                    </a:cubicBezTo>
                    <a:cubicBezTo>
                      <a:pt x="152665" y="63500"/>
                      <a:pt x="152665" y="63500"/>
                      <a:pt x="19050" y="63500"/>
                    </a:cubicBezTo>
                    <a:close/>
                    <a:moveTo>
                      <a:pt x="52387" y="17463"/>
                    </a:moveTo>
                    <a:cubicBezTo>
                      <a:pt x="52387" y="17463"/>
                      <a:pt x="52387" y="17463"/>
                      <a:pt x="52387" y="43782"/>
                    </a:cubicBezTo>
                    <a:cubicBezTo>
                      <a:pt x="52387" y="43782"/>
                      <a:pt x="52387" y="43782"/>
                      <a:pt x="161817" y="43782"/>
                    </a:cubicBezTo>
                    <a:cubicBezTo>
                      <a:pt x="165773" y="43782"/>
                      <a:pt x="169728" y="49046"/>
                      <a:pt x="169728" y="52994"/>
                    </a:cubicBezTo>
                    <a:cubicBezTo>
                      <a:pt x="169728" y="52994"/>
                      <a:pt x="169728" y="52994"/>
                      <a:pt x="169728" y="118791"/>
                    </a:cubicBezTo>
                    <a:cubicBezTo>
                      <a:pt x="169728" y="118791"/>
                      <a:pt x="169728" y="118791"/>
                      <a:pt x="186868" y="167482"/>
                    </a:cubicBezTo>
                    <a:cubicBezTo>
                      <a:pt x="188186" y="171430"/>
                      <a:pt x="186868" y="174062"/>
                      <a:pt x="184231" y="176693"/>
                    </a:cubicBezTo>
                    <a:cubicBezTo>
                      <a:pt x="181594" y="178009"/>
                      <a:pt x="180275" y="179325"/>
                      <a:pt x="177639" y="179325"/>
                    </a:cubicBezTo>
                    <a:cubicBezTo>
                      <a:pt x="176320" y="179325"/>
                      <a:pt x="175002" y="179325"/>
                      <a:pt x="173683" y="178009"/>
                    </a:cubicBezTo>
                    <a:cubicBezTo>
                      <a:pt x="173683" y="178009"/>
                      <a:pt x="173683" y="178009"/>
                      <a:pt x="119627" y="150374"/>
                    </a:cubicBezTo>
                    <a:cubicBezTo>
                      <a:pt x="119627" y="150374"/>
                      <a:pt x="119627" y="150374"/>
                      <a:pt x="52387" y="150374"/>
                    </a:cubicBezTo>
                    <a:cubicBezTo>
                      <a:pt x="52387" y="150374"/>
                      <a:pt x="52387" y="150374"/>
                      <a:pt x="52387" y="217488"/>
                    </a:cubicBezTo>
                    <a:cubicBezTo>
                      <a:pt x="52387" y="217488"/>
                      <a:pt x="52387" y="217488"/>
                      <a:pt x="285750" y="217488"/>
                    </a:cubicBezTo>
                    <a:lnTo>
                      <a:pt x="285750" y="17463"/>
                    </a:lnTo>
                    <a:cubicBezTo>
                      <a:pt x="285750" y="17463"/>
                      <a:pt x="285750" y="17463"/>
                      <a:pt x="52387" y="17463"/>
                    </a:cubicBezTo>
                    <a:close/>
                    <a:moveTo>
                      <a:pt x="42267" y="0"/>
                    </a:moveTo>
                    <a:cubicBezTo>
                      <a:pt x="42267" y="0"/>
                      <a:pt x="42267" y="0"/>
                      <a:pt x="328892" y="0"/>
                    </a:cubicBezTo>
                    <a:cubicBezTo>
                      <a:pt x="334176" y="0"/>
                      <a:pt x="338138" y="3942"/>
                      <a:pt x="338138" y="9199"/>
                    </a:cubicBezTo>
                    <a:cubicBezTo>
                      <a:pt x="338138" y="9199"/>
                      <a:pt x="338138" y="9199"/>
                      <a:pt x="338138" y="227339"/>
                    </a:cubicBezTo>
                    <a:cubicBezTo>
                      <a:pt x="338138" y="232596"/>
                      <a:pt x="334176" y="236538"/>
                      <a:pt x="328892" y="236538"/>
                    </a:cubicBezTo>
                    <a:cubicBezTo>
                      <a:pt x="328892" y="236538"/>
                      <a:pt x="328892" y="236538"/>
                      <a:pt x="42267" y="236538"/>
                    </a:cubicBezTo>
                    <a:cubicBezTo>
                      <a:pt x="36984" y="236538"/>
                      <a:pt x="33021" y="232596"/>
                      <a:pt x="33021" y="227339"/>
                    </a:cubicBezTo>
                    <a:cubicBezTo>
                      <a:pt x="33021" y="227339"/>
                      <a:pt x="33021" y="227339"/>
                      <a:pt x="33021" y="151122"/>
                    </a:cubicBezTo>
                    <a:cubicBezTo>
                      <a:pt x="33021" y="151122"/>
                      <a:pt x="33021" y="151122"/>
                      <a:pt x="9246" y="151122"/>
                    </a:cubicBezTo>
                    <a:cubicBezTo>
                      <a:pt x="3962" y="151122"/>
                      <a:pt x="0" y="147179"/>
                      <a:pt x="0" y="141923"/>
                    </a:cubicBezTo>
                    <a:cubicBezTo>
                      <a:pt x="0" y="141923"/>
                      <a:pt x="0" y="141923"/>
                      <a:pt x="0" y="53878"/>
                    </a:cubicBezTo>
                    <a:cubicBezTo>
                      <a:pt x="0" y="49936"/>
                      <a:pt x="3962" y="44679"/>
                      <a:pt x="9246" y="44679"/>
                    </a:cubicBezTo>
                    <a:cubicBezTo>
                      <a:pt x="9246" y="44679"/>
                      <a:pt x="9246" y="44679"/>
                      <a:pt x="33021" y="44679"/>
                    </a:cubicBezTo>
                    <a:cubicBezTo>
                      <a:pt x="33021" y="44679"/>
                      <a:pt x="33021" y="44679"/>
                      <a:pt x="33021" y="9199"/>
                    </a:cubicBezTo>
                    <a:cubicBezTo>
                      <a:pt x="33021" y="3942"/>
                      <a:pt x="36984" y="0"/>
                      <a:pt x="422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48"/>
              <p:cNvSpPr/>
              <p:nvPr/>
            </p:nvSpPr>
            <p:spPr>
              <a:xfrm>
                <a:off x="6801229" y="4441482"/>
                <a:ext cx="380130" cy="265913"/>
              </a:xfrm>
              <a:custGeom>
                <a:avLst/>
                <a:gdLst>
                  <a:gd name="connsiteX0" fmla="*/ 303212 w 338138"/>
                  <a:gd name="connsiteY0" fmla="*/ 103188 h 236538"/>
                  <a:gd name="connsiteX1" fmla="*/ 303212 w 338138"/>
                  <a:gd name="connsiteY1" fmla="*/ 122238 h 236538"/>
                  <a:gd name="connsiteX2" fmla="*/ 306034 w 338138"/>
                  <a:gd name="connsiteY2" fmla="*/ 122238 h 236538"/>
                  <a:gd name="connsiteX3" fmla="*/ 315912 w 338138"/>
                  <a:gd name="connsiteY3" fmla="*/ 112713 h 236538"/>
                  <a:gd name="connsiteX4" fmla="*/ 306034 w 338138"/>
                  <a:gd name="connsiteY4" fmla="*/ 103188 h 236538"/>
                  <a:gd name="connsiteX5" fmla="*/ 303212 w 338138"/>
                  <a:gd name="connsiteY5" fmla="*/ 103188 h 236538"/>
                  <a:gd name="connsiteX6" fmla="*/ 65087 w 338138"/>
                  <a:gd name="connsiteY6" fmla="*/ 90488 h 236538"/>
                  <a:gd name="connsiteX7" fmla="*/ 61912 w 338138"/>
                  <a:gd name="connsiteY7" fmla="*/ 96838 h 236538"/>
                  <a:gd name="connsiteX8" fmla="*/ 68262 w 338138"/>
                  <a:gd name="connsiteY8" fmla="*/ 96838 h 236538"/>
                  <a:gd name="connsiteX9" fmla="*/ 90487 w 338138"/>
                  <a:gd name="connsiteY9" fmla="*/ 87313 h 236538"/>
                  <a:gd name="connsiteX10" fmla="*/ 90487 w 338138"/>
                  <a:gd name="connsiteY10" fmla="*/ 107951 h 236538"/>
                  <a:gd name="connsiteX11" fmla="*/ 98107 w 338138"/>
                  <a:gd name="connsiteY11" fmla="*/ 107951 h 236538"/>
                  <a:gd name="connsiteX12" fmla="*/ 109537 w 338138"/>
                  <a:gd name="connsiteY12" fmla="*/ 97632 h 236538"/>
                  <a:gd name="connsiteX13" fmla="*/ 98107 w 338138"/>
                  <a:gd name="connsiteY13" fmla="*/ 87313 h 236538"/>
                  <a:gd name="connsiteX14" fmla="*/ 90487 w 338138"/>
                  <a:gd name="connsiteY14" fmla="*/ 87313 h 236538"/>
                  <a:gd name="connsiteX15" fmla="*/ 86677 w 338138"/>
                  <a:gd name="connsiteY15" fmla="*/ 79375 h 236538"/>
                  <a:gd name="connsiteX16" fmla="*/ 98107 w 338138"/>
                  <a:gd name="connsiteY16" fmla="*/ 79375 h 236538"/>
                  <a:gd name="connsiteX17" fmla="*/ 115887 w 338138"/>
                  <a:gd name="connsiteY17" fmla="*/ 97632 h 236538"/>
                  <a:gd name="connsiteX18" fmla="*/ 98107 w 338138"/>
                  <a:gd name="connsiteY18" fmla="*/ 115888 h 236538"/>
                  <a:gd name="connsiteX19" fmla="*/ 86677 w 338138"/>
                  <a:gd name="connsiteY19" fmla="*/ 115888 h 236538"/>
                  <a:gd name="connsiteX20" fmla="*/ 84137 w 338138"/>
                  <a:gd name="connsiteY20" fmla="*/ 113280 h 236538"/>
                  <a:gd name="connsiteX21" fmla="*/ 84137 w 338138"/>
                  <a:gd name="connsiteY21" fmla="*/ 81983 h 236538"/>
                  <a:gd name="connsiteX22" fmla="*/ 86677 w 338138"/>
                  <a:gd name="connsiteY22" fmla="*/ 79375 h 236538"/>
                  <a:gd name="connsiteX23" fmla="*/ 63764 w 338138"/>
                  <a:gd name="connsiteY23" fmla="*/ 79375 h 236538"/>
                  <a:gd name="connsiteX24" fmla="*/ 66410 w 338138"/>
                  <a:gd name="connsiteY24" fmla="*/ 79375 h 236538"/>
                  <a:gd name="connsiteX25" fmla="*/ 69056 w 338138"/>
                  <a:gd name="connsiteY25" fmla="*/ 80727 h 236538"/>
                  <a:gd name="connsiteX26" fmla="*/ 80962 w 338138"/>
                  <a:gd name="connsiteY26" fmla="*/ 113183 h 236538"/>
                  <a:gd name="connsiteX27" fmla="*/ 78316 w 338138"/>
                  <a:gd name="connsiteY27" fmla="*/ 115888 h 236538"/>
                  <a:gd name="connsiteX28" fmla="*/ 75670 w 338138"/>
                  <a:gd name="connsiteY28" fmla="*/ 115888 h 236538"/>
                  <a:gd name="connsiteX29" fmla="*/ 74347 w 338138"/>
                  <a:gd name="connsiteY29" fmla="*/ 114536 h 236538"/>
                  <a:gd name="connsiteX30" fmla="*/ 70378 w 338138"/>
                  <a:gd name="connsiteY30" fmla="*/ 105069 h 236538"/>
                  <a:gd name="connsiteX31" fmla="*/ 59795 w 338138"/>
                  <a:gd name="connsiteY31" fmla="*/ 105069 h 236538"/>
                  <a:gd name="connsiteX32" fmla="*/ 55826 w 338138"/>
                  <a:gd name="connsiteY32" fmla="*/ 114536 h 236538"/>
                  <a:gd name="connsiteX33" fmla="*/ 54503 w 338138"/>
                  <a:gd name="connsiteY33" fmla="*/ 115888 h 236538"/>
                  <a:gd name="connsiteX34" fmla="*/ 51858 w 338138"/>
                  <a:gd name="connsiteY34" fmla="*/ 115888 h 236538"/>
                  <a:gd name="connsiteX35" fmla="*/ 49212 w 338138"/>
                  <a:gd name="connsiteY35" fmla="*/ 114536 h 236538"/>
                  <a:gd name="connsiteX36" fmla="*/ 49212 w 338138"/>
                  <a:gd name="connsiteY36" fmla="*/ 113183 h 236538"/>
                  <a:gd name="connsiteX37" fmla="*/ 61118 w 338138"/>
                  <a:gd name="connsiteY37" fmla="*/ 80727 h 236538"/>
                  <a:gd name="connsiteX38" fmla="*/ 63764 w 338138"/>
                  <a:gd name="connsiteY38" fmla="*/ 79375 h 236538"/>
                  <a:gd name="connsiteX39" fmla="*/ 19050 w 338138"/>
                  <a:gd name="connsiteY39" fmla="*/ 63500 h 236538"/>
                  <a:gd name="connsiteX40" fmla="*/ 19050 w 338138"/>
                  <a:gd name="connsiteY40" fmla="*/ 132790 h 236538"/>
                  <a:gd name="connsiteX41" fmla="*/ 120915 w 338138"/>
                  <a:gd name="connsiteY41" fmla="*/ 132790 h 236538"/>
                  <a:gd name="connsiteX42" fmla="*/ 124884 w 338138"/>
                  <a:gd name="connsiteY42" fmla="*/ 134097 h 236538"/>
                  <a:gd name="connsiteX43" fmla="*/ 161925 w 338138"/>
                  <a:gd name="connsiteY43" fmla="*/ 152400 h 236538"/>
                  <a:gd name="connsiteX44" fmla="*/ 152665 w 338138"/>
                  <a:gd name="connsiteY44" fmla="*/ 123638 h 236538"/>
                  <a:gd name="connsiteX45" fmla="*/ 152665 w 338138"/>
                  <a:gd name="connsiteY45" fmla="*/ 121024 h 236538"/>
                  <a:gd name="connsiteX46" fmla="*/ 152665 w 338138"/>
                  <a:gd name="connsiteY46" fmla="*/ 63500 h 236538"/>
                  <a:gd name="connsiteX47" fmla="*/ 19050 w 338138"/>
                  <a:gd name="connsiteY47" fmla="*/ 63500 h 236538"/>
                  <a:gd name="connsiteX48" fmla="*/ 52387 w 338138"/>
                  <a:gd name="connsiteY48" fmla="*/ 17463 h 236538"/>
                  <a:gd name="connsiteX49" fmla="*/ 52387 w 338138"/>
                  <a:gd name="connsiteY49" fmla="*/ 43782 h 236538"/>
                  <a:gd name="connsiteX50" fmla="*/ 161817 w 338138"/>
                  <a:gd name="connsiteY50" fmla="*/ 43782 h 236538"/>
                  <a:gd name="connsiteX51" fmla="*/ 169728 w 338138"/>
                  <a:gd name="connsiteY51" fmla="*/ 52994 h 236538"/>
                  <a:gd name="connsiteX52" fmla="*/ 169728 w 338138"/>
                  <a:gd name="connsiteY52" fmla="*/ 118791 h 236538"/>
                  <a:gd name="connsiteX53" fmla="*/ 186868 w 338138"/>
                  <a:gd name="connsiteY53" fmla="*/ 167482 h 236538"/>
                  <a:gd name="connsiteX54" fmla="*/ 184231 w 338138"/>
                  <a:gd name="connsiteY54" fmla="*/ 176693 h 236538"/>
                  <a:gd name="connsiteX55" fmla="*/ 177639 w 338138"/>
                  <a:gd name="connsiteY55" fmla="*/ 179325 h 236538"/>
                  <a:gd name="connsiteX56" fmla="*/ 173683 w 338138"/>
                  <a:gd name="connsiteY56" fmla="*/ 178009 h 236538"/>
                  <a:gd name="connsiteX57" fmla="*/ 119627 w 338138"/>
                  <a:gd name="connsiteY57" fmla="*/ 150374 h 236538"/>
                  <a:gd name="connsiteX58" fmla="*/ 52387 w 338138"/>
                  <a:gd name="connsiteY58" fmla="*/ 150374 h 236538"/>
                  <a:gd name="connsiteX59" fmla="*/ 52387 w 338138"/>
                  <a:gd name="connsiteY59" fmla="*/ 217488 h 236538"/>
                  <a:gd name="connsiteX60" fmla="*/ 285750 w 338138"/>
                  <a:gd name="connsiteY60" fmla="*/ 217488 h 236538"/>
                  <a:gd name="connsiteX61" fmla="*/ 285750 w 338138"/>
                  <a:gd name="connsiteY61" fmla="*/ 17463 h 236538"/>
                  <a:gd name="connsiteX62" fmla="*/ 52387 w 338138"/>
                  <a:gd name="connsiteY62" fmla="*/ 17463 h 236538"/>
                  <a:gd name="connsiteX63" fmla="*/ 42267 w 338138"/>
                  <a:gd name="connsiteY63" fmla="*/ 0 h 236538"/>
                  <a:gd name="connsiteX64" fmla="*/ 328892 w 338138"/>
                  <a:gd name="connsiteY64" fmla="*/ 0 h 236538"/>
                  <a:gd name="connsiteX65" fmla="*/ 338138 w 338138"/>
                  <a:gd name="connsiteY65" fmla="*/ 9199 h 236538"/>
                  <a:gd name="connsiteX66" fmla="*/ 338138 w 338138"/>
                  <a:gd name="connsiteY66" fmla="*/ 227339 h 236538"/>
                  <a:gd name="connsiteX67" fmla="*/ 328892 w 338138"/>
                  <a:gd name="connsiteY67" fmla="*/ 236538 h 236538"/>
                  <a:gd name="connsiteX68" fmla="*/ 42267 w 338138"/>
                  <a:gd name="connsiteY68" fmla="*/ 236538 h 236538"/>
                  <a:gd name="connsiteX69" fmla="*/ 33021 w 338138"/>
                  <a:gd name="connsiteY69" fmla="*/ 227339 h 236538"/>
                  <a:gd name="connsiteX70" fmla="*/ 33021 w 338138"/>
                  <a:gd name="connsiteY70" fmla="*/ 151122 h 236538"/>
                  <a:gd name="connsiteX71" fmla="*/ 9246 w 338138"/>
                  <a:gd name="connsiteY71" fmla="*/ 151122 h 236538"/>
                  <a:gd name="connsiteX72" fmla="*/ 0 w 338138"/>
                  <a:gd name="connsiteY72" fmla="*/ 141923 h 236538"/>
                  <a:gd name="connsiteX73" fmla="*/ 0 w 338138"/>
                  <a:gd name="connsiteY73" fmla="*/ 53878 h 236538"/>
                  <a:gd name="connsiteX74" fmla="*/ 9246 w 338138"/>
                  <a:gd name="connsiteY74" fmla="*/ 44679 h 236538"/>
                  <a:gd name="connsiteX75" fmla="*/ 33021 w 338138"/>
                  <a:gd name="connsiteY75" fmla="*/ 44679 h 236538"/>
                  <a:gd name="connsiteX76" fmla="*/ 33021 w 338138"/>
                  <a:gd name="connsiteY76" fmla="*/ 9199 h 236538"/>
                  <a:gd name="connsiteX77" fmla="*/ 42267 w 338138"/>
                  <a:gd name="connsiteY77" fmla="*/ 0 h 236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38138" h="236538">
                    <a:moveTo>
                      <a:pt x="303212" y="103188"/>
                    </a:moveTo>
                    <a:cubicBezTo>
                      <a:pt x="303212" y="103188"/>
                      <a:pt x="303212" y="103188"/>
                      <a:pt x="303212" y="122238"/>
                    </a:cubicBezTo>
                    <a:cubicBezTo>
                      <a:pt x="303212" y="122238"/>
                      <a:pt x="303212" y="122238"/>
                      <a:pt x="306034" y="122238"/>
                    </a:cubicBezTo>
                    <a:cubicBezTo>
                      <a:pt x="311679" y="122238"/>
                      <a:pt x="315912" y="116795"/>
                      <a:pt x="315912" y="112713"/>
                    </a:cubicBezTo>
                    <a:cubicBezTo>
                      <a:pt x="315912" y="107270"/>
                      <a:pt x="311679" y="103188"/>
                      <a:pt x="306034" y="103188"/>
                    </a:cubicBezTo>
                    <a:cubicBezTo>
                      <a:pt x="306034" y="103188"/>
                      <a:pt x="306034" y="103188"/>
                      <a:pt x="303212" y="103188"/>
                    </a:cubicBezTo>
                    <a:close/>
                    <a:moveTo>
                      <a:pt x="65087" y="90488"/>
                    </a:moveTo>
                    <a:lnTo>
                      <a:pt x="61912" y="96838"/>
                    </a:lnTo>
                    <a:lnTo>
                      <a:pt x="68262" y="96838"/>
                    </a:lnTo>
                    <a:close/>
                    <a:moveTo>
                      <a:pt x="90487" y="87313"/>
                    </a:moveTo>
                    <a:cubicBezTo>
                      <a:pt x="90487" y="87313"/>
                      <a:pt x="90487" y="87313"/>
                      <a:pt x="90487" y="107951"/>
                    </a:cubicBezTo>
                    <a:cubicBezTo>
                      <a:pt x="90487" y="107951"/>
                      <a:pt x="90487" y="107951"/>
                      <a:pt x="98107" y="107951"/>
                    </a:cubicBezTo>
                    <a:cubicBezTo>
                      <a:pt x="104457" y="107951"/>
                      <a:pt x="109537" y="104081"/>
                      <a:pt x="109537" y="97632"/>
                    </a:cubicBezTo>
                    <a:cubicBezTo>
                      <a:pt x="109537" y="92473"/>
                      <a:pt x="104457" y="87313"/>
                      <a:pt x="98107" y="87313"/>
                    </a:cubicBezTo>
                    <a:cubicBezTo>
                      <a:pt x="98107" y="87313"/>
                      <a:pt x="98107" y="87313"/>
                      <a:pt x="90487" y="87313"/>
                    </a:cubicBezTo>
                    <a:close/>
                    <a:moveTo>
                      <a:pt x="86677" y="79375"/>
                    </a:moveTo>
                    <a:cubicBezTo>
                      <a:pt x="86677" y="79375"/>
                      <a:pt x="86677" y="79375"/>
                      <a:pt x="98107" y="79375"/>
                    </a:cubicBezTo>
                    <a:cubicBezTo>
                      <a:pt x="108267" y="79375"/>
                      <a:pt x="115887" y="88503"/>
                      <a:pt x="115887" y="97632"/>
                    </a:cubicBezTo>
                    <a:cubicBezTo>
                      <a:pt x="115887" y="108064"/>
                      <a:pt x="108267" y="115888"/>
                      <a:pt x="98107" y="115888"/>
                    </a:cubicBezTo>
                    <a:cubicBezTo>
                      <a:pt x="98107" y="115888"/>
                      <a:pt x="98107" y="115888"/>
                      <a:pt x="86677" y="115888"/>
                    </a:cubicBezTo>
                    <a:cubicBezTo>
                      <a:pt x="85407" y="115888"/>
                      <a:pt x="84137" y="114584"/>
                      <a:pt x="84137" y="113280"/>
                    </a:cubicBezTo>
                    <a:cubicBezTo>
                      <a:pt x="84137" y="113280"/>
                      <a:pt x="84137" y="113280"/>
                      <a:pt x="84137" y="81983"/>
                    </a:cubicBezTo>
                    <a:cubicBezTo>
                      <a:pt x="84137" y="80679"/>
                      <a:pt x="85407" y="79375"/>
                      <a:pt x="86677" y="79375"/>
                    </a:cubicBezTo>
                    <a:close/>
                    <a:moveTo>
                      <a:pt x="63764" y="79375"/>
                    </a:moveTo>
                    <a:cubicBezTo>
                      <a:pt x="63764" y="79375"/>
                      <a:pt x="63764" y="79375"/>
                      <a:pt x="66410" y="79375"/>
                    </a:cubicBezTo>
                    <a:cubicBezTo>
                      <a:pt x="67733" y="79375"/>
                      <a:pt x="67733" y="79375"/>
                      <a:pt x="69056" y="80727"/>
                    </a:cubicBezTo>
                    <a:lnTo>
                      <a:pt x="80962" y="113183"/>
                    </a:lnTo>
                    <a:cubicBezTo>
                      <a:pt x="80962" y="114536"/>
                      <a:pt x="79639" y="115888"/>
                      <a:pt x="78316" y="115888"/>
                    </a:cubicBezTo>
                    <a:cubicBezTo>
                      <a:pt x="78316" y="115888"/>
                      <a:pt x="78316" y="115888"/>
                      <a:pt x="75670" y="115888"/>
                    </a:cubicBezTo>
                    <a:cubicBezTo>
                      <a:pt x="74347" y="115888"/>
                      <a:pt x="74347" y="114536"/>
                      <a:pt x="74347" y="114536"/>
                    </a:cubicBezTo>
                    <a:cubicBezTo>
                      <a:pt x="74347" y="114536"/>
                      <a:pt x="74347" y="114536"/>
                      <a:pt x="70378" y="105069"/>
                    </a:cubicBezTo>
                    <a:cubicBezTo>
                      <a:pt x="70378" y="105069"/>
                      <a:pt x="70378" y="105069"/>
                      <a:pt x="59795" y="105069"/>
                    </a:cubicBezTo>
                    <a:cubicBezTo>
                      <a:pt x="59795" y="105069"/>
                      <a:pt x="59795" y="105069"/>
                      <a:pt x="55826" y="114536"/>
                    </a:cubicBezTo>
                    <a:cubicBezTo>
                      <a:pt x="55826" y="114536"/>
                      <a:pt x="55826" y="115888"/>
                      <a:pt x="54503" y="115888"/>
                    </a:cubicBezTo>
                    <a:cubicBezTo>
                      <a:pt x="54503" y="115888"/>
                      <a:pt x="54503" y="115888"/>
                      <a:pt x="51858" y="115888"/>
                    </a:cubicBezTo>
                    <a:cubicBezTo>
                      <a:pt x="50535" y="115888"/>
                      <a:pt x="50535" y="115888"/>
                      <a:pt x="49212" y="114536"/>
                    </a:cubicBezTo>
                    <a:cubicBezTo>
                      <a:pt x="49212" y="114536"/>
                      <a:pt x="49212" y="113183"/>
                      <a:pt x="49212" y="113183"/>
                    </a:cubicBezTo>
                    <a:cubicBezTo>
                      <a:pt x="49212" y="113183"/>
                      <a:pt x="49212" y="113183"/>
                      <a:pt x="61118" y="80727"/>
                    </a:cubicBezTo>
                    <a:cubicBezTo>
                      <a:pt x="61118" y="79375"/>
                      <a:pt x="62441" y="79375"/>
                      <a:pt x="63764" y="79375"/>
                    </a:cubicBezTo>
                    <a:close/>
                    <a:moveTo>
                      <a:pt x="19050" y="63500"/>
                    </a:moveTo>
                    <a:lnTo>
                      <a:pt x="19050" y="132790"/>
                    </a:lnTo>
                    <a:cubicBezTo>
                      <a:pt x="19050" y="132790"/>
                      <a:pt x="19050" y="132790"/>
                      <a:pt x="120915" y="132790"/>
                    </a:cubicBezTo>
                    <a:cubicBezTo>
                      <a:pt x="122238" y="132790"/>
                      <a:pt x="124884" y="132790"/>
                      <a:pt x="124884" y="134097"/>
                    </a:cubicBezTo>
                    <a:cubicBezTo>
                      <a:pt x="124884" y="134097"/>
                      <a:pt x="124884" y="134097"/>
                      <a:pt x="161925" y="152400"/>
                    </a:cubicBezTo>
                    <a:cubicBezTo>
                      <a:pt x="161925" y="152400"/>
                      <a:pt x="161925" y="152400"/>
                      <a:pt x="152665" y="123638"/>
                    </a:cubicBezTo>
                    <a:cubicBezTo>
                      <a:pt x="152665" y="123638"/>
                      <a:pt x="152665" y="122331"/>
                      <a:pt x="152665" y="121024"/>
                    </a:cubicBezTo>
                    <a:cubicBezTo>
                      <a:pt x="152665" y="121024"/>
                      <a:pt x="152665" y="121024"/>
                      <a:pt x="152665" y="63500"/>
                    </a:cubicBezTo>
                    <a:cubicBezTo>
                      <a:pt x="152665" y="63500"/>
                      <a:pt x="152665" y="63500"/>
                      <a:pt x="19050" y="63500"/>
                    </a:cubicBezTo>
                    <a:close/>
                    <a:moveTo>
                      <a:pt x="52387" y="17463"/>
                    </a:moveTo>
                    <a:cubicBezTo>
                      <a:pt x="52387" y="17463"/>
                      <a:pt x="52387" y="17463"/>
                      <a:pt x="52387" y="43782"/>
                    </a:cubicBezTo>
                    <a:cubicBezTo>
                      <a:pt x="52387" y="43782"/>
                      <a:pt x="52387" y="43782"/>
                      <a:pt x="161817" y="43782"/>
                    </a:cubicBezTo>
                    <a:cubicBezTo>
                      <a:pt x="165773" y="43782"/>
                      <a:pt x="169728" y="49046"/>
                      <a:pt x="169728" y="52994"/>
                    </a:cubicBezTo>
                    <a:cubicBezTo>
                      <a:pt x="169728" y="52994"/>
                      <a:pt x="169728" y="52994"/>
                      <a:pt x="169728" y="118791"/>
                    </a:cubicBezTo>
                    <a:cubicBezTo>
                      <a:pt x="169728" y="118791"/>
                      <a:pt x="169728" y="118791"/>
                      <a:pt x="186868" y="167482"/>
                    </a:cubicBezTo>
                    <a:cubicBezTo>
                      <a:pt x="188186" y="171430"/>
                      <a:pt x="186868" y="174062"/>
                      <a:pt x="184231" y="176693"/>
                    </a:cubicBezTo>
                    <a:cubicBezTo>
                      <a:pt x="181594" y="178009"/>
                      <a:pt x="180275" y="179325"/>
                      <a:pt x="177639" y="179325"/>
                    </a:cubicBezTo>
                    <a:cubicBezTo>
                      <a:pt x="176320" y="179325"/>
                      <a:pt x="175002" y="179325"/>
                      <a:pt x="173683" y="178009"/>
                    </a:cubicBezTo>
                    <a:cubicBezTo>
                      <a:pt x="173683" y="178009"/>
                      <a:pt x="173683" y="178009"/>
                      <a:pt x="119627" y="150374"/>
                    </a:cubicBezTo>
                    <a:cubicBezTo>
                      <a:pt x="119627" y="150374"/>
                      <a:pt x="119627" y="150374"/>
                      <a:pt x="52387" y="150374"/>
                    </a:cubicBezTo>
                    <a:cubicBezTo>
                      <a:pt x="52387" y="150374"/>
                      <a:pt x="52387" y="150374"/>
                      <a:pt x="52387" y="217488"/>
                    </a:cubicBezTo>
                    <a:cubicBezTo>
                      <a:pt x="52387" y="217488"/>
                      <a:pt x="52387" y="217488"/>
                      <a:pt x="285750" y="217488"/>
                    </a:cubicBezTo>
                    <a:lnTo>
                      <a:pt x="285750" y="17463"/>
                    </a:lnTo>
                    <a:cubicBezTo>
                      <a:pt x="285750" y="17463"/>
                      <a:pt x="285750" y="17463"/>
                      <a:pt x="52387" y="17463"/>
                    </a:cubicBezTo>
                    <a:close/>
                    <a:moveTo>
                      <a:pt x="42267" y="0"/>
                    </a:moveTo>
                    <a:cubicBezTo>
                      <a:pt x="42267" y="0"/>
                      <a:pt x="42267" y="0"/>
                      <a:pt x="328892" y="0"/>
                    </a:cubicBezTo>
                    <a:cubicBezTo>
                      <a:pt x="334176" y="0"/>
                      <a:pt x="338138" y="3942"/>
                      <a:pt x="338138" y="9199"/>
                    </a:cubicBezTo>
                    <a:cubicBezTo>
                      <a:pt x="338138" y="9199"/>
                      <a:pt x="338138" y="9199"/>
                      <a:pt x="338138" y="227339"/>
                    </a:cubicBezTo>
                    <a:cubicBezTo>
                      <a:pt x="338138" y="232596"/>
                      <a:pt x="334176" y="236538"/>
                      <a:pt x="328892" y="236538"/>
                    </a:cubicBezTo>
                    <a:cubicBezTo>
                      <a:pt x="328892" y="236538"/>
                      <a:pt x="328892" y="236538"/>
                      <a:pt x="42267" y="236538"/>
                    </a:cubicBezTo>
                    <a:cubicBezTo>
                      <a:pt x="36984" y="236538"/>
                      <a:pt x="33021" y="232596"/>
                      <a:pt x="33021" y="227339"/>
                    </a:cubicBezTo>
                    <a:cubicBezTo>
                      <a:pt x="33021" y="227339"/>
                      <a:pt x="33021" y="227339"/>
                      <a:pt x="33021" y="151122"/>
                    </a:cubicBezTo>
                    <a:cubicBezTo>
                      <a:pt x="33021" y="151122"/>
                      <a:pt x="33021" y="151122"/>
                      <a:pt x="9246" y="151122"/>
                    </a:cubicBezTo>
                    <a:cubicBezTo>
                      <a:pt x="3962" y="151122"/>
                      <a:pt x="0" y="147179"/>
                      <a:pt x="0" y="141923"/>
                    </a:cubicBezTo>
                    <a:cubicBezTo>
                      <a:pt x="0" y="141923"/>
                      <a:pt x="0" y="141923"/>
                      <a:pt x="0" y="53878"/>
                    </a:cubicBezTo>
                    <a:cubicBezTo>
                      <a:pt x="0" y="49936"/>
                      <a:pt x="3962" y="44679"/>
                      <a:pt x="9246" y="44679"/>
                    </a:cubicBezTo>
                    <a:cubicBezTo>
                      <a:pt x="9246" y="44679"/>
                      <a:pt x="9246" y="44679"/>
                      <a:pt x="33021" y="44679"/>
                    </a:cubicBezTo>
                    <a:cubicBezTo>
                      <a:pt x="33021" y="44679"/>
                      <a:pt x="33021" y="44679"/>
                      <a:pt x="33021" y="9199"/>
                    </a:cubicBezTo>
                    <a:cubicBezTo>
                      <a:pt x="33021" y="3942"/>
                      <a:pt x="36984" y="0"/>
                      <a:pt x="422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Freeform: Shape 53"/>
            <p:cNvSpPr>
              <a:spLocks/>
            </p:cNvSpPr>
            <p:nvPr/>
          </p:nvSpPr>
          <p:spPr bwMode="auto">
            <a:xfrm>
              <a:off x="3314275" y="1832880"/>
              <a:ext cx="551529" cy="466082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2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810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3599275" y="2150046"/>
            <a:ext cx="2136422" cy="2136422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/>
          <a:scene3d>
            <a:camera prst="perspectiveRelaxed" fov="2400000">
              <a:rot lat="19626000" lon="960000" rev="19092000"/>
            </a:camera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Rectangle: Rounded Corners 4"/>
          <p:cNvSpPr/>
          <p:nvPr/>
        </p:nvSpPr>
        <p:spPr>
          <a:xfrm>
            <a:off x="3599275" y="1656156"/>
            <a:ext cx="2136422" cy="2136422"/>
          </a:xfrm>
          <a:prstGeom prst="round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/>
          <a:scene3d>
            <a:camera prst="perspectiveRelaxed" fov="2400000">
              <a:rot lat="19626000" lon="960000" rev="19092000"/>
            </a:camera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Rectangle: Rounded Corners 5"/>
          <p:cNvSpPr/>
          <p:nvPr/>
        </p:nvSpPr>
        <p:spPr>
          <a:xfrm>
            <a:off x="3599275" y="1162267"/>
            <a:ext cx="2136422" cy="2136422"/>
          </a:xfrm>
          <a:prstGeom prst="roundRect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  <a:effectLst/>
          <a:scene3d>
            <a:camera prst="perspectiveRelaxed" fov="2400000">
              <a:rot lat="19626000" lon="960000" rev="19092000"/>
            </a:camera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Oval 7"/>
          <p:cNvSpPr>
            <a:spLocks/>
          </p:cNvSpPr>
          <p:nvPr/>
        </p:nvSpPr>
        <p:spPr bwMode="auto">
          <a:xfrm>
            <a:off x="2396077" y="2482377"/>
            <a:ext cx="593598" cy="593598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8" name="Straight Connector 9"/>
          <p:cNvCxnSpPr/>
          <p:nvPr/>
        </p:nvCxnSpPr>
        <p:spPr>
          <a:xfrm flipH="1">
            <a:off x="5327595" y="1656969"/>
            <a:ext cx="1106894" cy="0"/>
          </a:xfrm>
          <a:prstGeom prst="line">
            <a:avLst/>
          </a:prstGeom>
          <a:ln w="63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0"/>
          <p:cNvCxnSpPr/>
          <p:nvPr/>
        </p:nvCxnSpPr>
        <p:spPr>
          <a:xfrm flipH="1">
            <a:off x="2989675" y="2772288"/>
            <a:ext cx="312148" cy="0"/>
          </a:xfrm>
          <a:prstGeom prst="line">
            <a:avLst/>
          </a:prstGeom>
          <a:ln w="635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2"/>
          <p:cNvCxnSpPr/>
          <p:nvPr/>
        </p:nvCxnSpPr>
        <p:spPr>
          <a:xfrm flipH="1">
            <a:off x="5860995" y="3372774"/>
            <a:ext cx="573494" cy="0"/>
          </a:xfrm>
          <a:prstGeom prst="line">
            <a:avLst/>
          </a:prstGeom>
          <a:ln w="63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4"/>
          <p:cNvSpPr>
            <a:spLocks/>
          </p:cNvSpPr>
          <p:nvPr/>
        </p:nvSpPr>
        <p:spPr bwMode="auto">
          <a:xfrm>
            <a:off x="6167498" y="1359357"/>
            <a:ext cx="593598" cy="593598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Oval 15"/>
          <p:cNvSpPr>
            <a:spLocks/>
          </p:cNvSpPr>
          <p:nvPr/>
        </p:nvSpPr>
        <p:spPr bwMode="auto">
          <a:xfrm>
            <a:off x="6167498" y="3075975"/>
            <a:ext cx="593598" cy="593598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3" name="Group 19"/>
          <p:cNvGrpSpPr/>
          <p:nvPr/>
        </p:nvGrpSpPr>
        <p:grpSpPr>
          <a:xfrm>
            <a:off x="492380" y="2410374"/>
            <a:ext cx="1903697" cy="737604"/>
            <a:chOff x="4410146" y="3865260"/>
            <a:chExt cx="2475841" cy="983472"/>
          </a:xfrm>
        </p:grpSpPr>
        <p:sp>
          <p:nvSpPr>
            <p:cNvPr id="24" name="TextBox 20"/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b" anchorCtr="0">
              <a:normAutofit lnSpcReduction="10000"/>
            </a:bodyPr>
            <a:lstStyle/>
            <a:p>
              <a:pPr algn="r"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5" name="TextBox 21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 lnSpcReduction="1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14" name="Group 22"/>
          <p:cNvGrpSpPr/>
          <p:nvPr/>
        </p:nvGrpSpPr>
        <p:grpSpPr>
          <a:xfrm>
            <a:off x="6761096" y="3003972"/>
            <a:ext cx="1873613" cy="737604"/>
            <a:chOff x="4410146" y="3865260"/>
            <a:chExt cx="2475841" cy="983472"/>
          </a:xfrm>
        </p:grpSpPr>
        <p:sp>
          <p:nvSpPr>
            <p:cNvPr id="22" name="TextBox 23"/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b" anchorCtr="0">
              <a:normAutofit lnSpcReduction="1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3" name="TextBox 24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t" anchorCtr="0">
              <a:normAutofit lnSpcReduction="1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15" name="Group 25"/>
          <p:cNvGrpSpPr/>
          <p:nvPr/>
        </p:nvGrpSpPr>
        <p:grpSpPr>
          <a:xfrm>
            <a:off x="6761096" y="1287354"/>
            <a:ext cx="1873613" cy="737604"/>
            <a:chOff x="4410146" y="3865260"/>
            <a:chExt cx="2475841" cy="983472"/>
          </a:xfrm>
        </p:grpSpPr>
        <p:sp>
          <p:nvSpPr>
            <p:cNvPr id="20" name="TextBox 26"/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b" anchorCtr="0">
              <a:normAutofit lnSpcReduction="1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1" name="TextBox 27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t" anchorCtr="0">
              <a:normAutofit lnSpcReduction="1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</a:p>
          </p:txBody>
        </p:sp>
      </p:grpSp>
      <p:sp>
        <p:nvSpPr>
          <p:cNvPr id="16" name="Freeform: Shape 30"/>
          <p:cNvSpPr/>
          <p:nvPr/>
        </p:nvSpPr>
        <p:spPr>
          <a:xfrm>
            <a:off x="2563774" y="2608375"/>
            <a:ext cx="256901" cy="327825"/>
          </a:xfrm>
          <a:custGeom>
            <a:avLst/>
            <a:gdLst>
              <a:gd name="connsiteX0" fmla="*/ 43815 w 258763"/>
              <a:gd name="connsiteY0" fmla="*/ 130175 h 330201"/>
              <a:gd name="connsiteX1" fmla="*/ 28575 w 258763"/>
              <a:gd name="connsiteY1" fmla="*/ 147060 h 330201"/>
              <a:gd name="connsiteX2" fmla="*/ 28575 w 258763"/>
              <a:gd name="connsiteY2" fmla="*/ 227590 h 330201"/>
              <a:gd name="connsiteX3" fmla="*/ 43815 w 258763"/>
              <a:gd name="connsiteY3" fmla="*/ 244475 h 330201"/>
              <a:gd name="connsiteX4" fmla="*/ 60325 w 258763"/>
              <a:gd name="connsiteY4" fmla="*/ 227590 h 330201"/>
              <a:gd name="connsiteX5" fmla="*/ 60325 w 258763"/>
              <a:gd name="connsiteY5" fmla="*/ 147060 h 330201"/>
              <a:gd name="connsiteX6" fmla="*/ 43815 w 258763"/>
              <a:gd name="connsiteY6" fmla="*/ 130175 h 330201"/>
              <a:gd name="connsiteX7" fmla="*/ 221457 w 258763"/>
              <a:gd name="connsiteY7" fmla="*/ 98425 h 330201"/>
              <a:gd name="connsiteX8" fmla="*/ 211138 w 258763"/>
              <a:gd name="connsiteY8" fmla="*/ 110021 h 330201"/>
              <a:gd name="connsiteX9" fmla="*/ 211138 w 258763"/>
              <a:gd name="connsiteY9" fmla="*/ 265918 h 330201"/>
              <a:gd name="connsiteX10" fmla="*/ 221457 w 258763"/>
              <a:gd name="connsiteY10" fmla="*/ 276225 h 330201"/>
              <a:gd name="connsiteX11" fmla="*/ 231776 w 258763"/>
              <a:gd name="connsiteY11" fmla="*/ 265918 h 330201"/>
              <a:gd name="connsiteX12" fmla="*/ 231776 w 258763"/>
              <a:gd name="connsiteY12" fmla="*/ 110021 h 330201"/>
              <a:gd name="connsiteX13" fmla="*/ 221457 w 258763"/>
              <a:gd name="connsiteY13" fmla="*/ 98425 h 330201"/>
              <a:gd name="connsiteX14" fmla="*/ 80216 w 258763"/>
              <a:gd name="connsiteY14" fmla="*/ 71438 h 330201"/>
              <a:gd name="connsiteX15" fmla="*/ 236768 w 258763"/>
              <a:gd name="connsiteY15" fmla="*/ 71438 h 330201"/>
              <a:gd name="connsiteX16" fmla="*/ 258763 w 258763"/>
              <a:gd name="connsiteY16" fmla="*/ 93324 h 330201"/>
              <a:gd name="connsiteX17" fmla="*/ 258763 w 258763"/>
              <a:gd name="connsiteY17" fmla="*/ 274844 h 330201"/>
              <a:gd name="connsiteX18" fmla="*/ 204423 w 258763"/>
              <a:gd name="connsiteY18" fmla="*/ 330201 h 330201"/>
              <a:gd name="connsiteX19" fmla="*/ 113856 w 258763"/>
              <a:gd name="connsiteY19" fmla="*/ 330201 h 330201"/>
              <a:gd name="connsiteX20" fmla="*/ 59515 w 258763"/>
              <a:gd name="connsiteY20" fmla="*/ 274844 h 330201"/>
              <a:gd name="connsiteX21" fmla="*/ 59515 w 258763"/>
              <a:gd name="connsiteY21" fmla="*/ 267120 h 330201"/>
              <a:gd name="connsiteX22" fmla="*/ 42696 w 258763"/>
              <a:gd name="connsiteY22" fmla="*/ 270982 h 330201"/>
              <a:gd name="connsiteX23" fmla="*/ 0 w 258763"/>
              <a:gd name="connsiteY23" fmla="*/ 227211 h 330201"/>
              <a:gd name="connsiteX24" fmla="*/ 0 w 258763"/>
              <a:gd name="connsiteY24" fmla="*/ 147394 h 330201"/>
              <a:gd name="connsiteX25" fmla="*/ 42696 w 258763"/>
              <a:gd name="connsiteY25" fmla="*/ 103623 h 330201"/>
              <a:gd name="connsiteX26" fmla="*/ 59515 w 258763"/>
              <a:gd name="connsiteY26" fmla="*/ 107485 h 330201"/>
              <a:gd name="connsiteX27" fmla="*/ 59515 w 258763"/>
              <a:gd name="connsiteY27" fmla="*/ 93324 h 330201"/>
              <a:gd name="connsiteX28" fmla="*/ 80216 w 258763"/>
              <a:gd name="connsiteY28" fmla="*/ 71438 h 330201"/>
              <a:gd name="connsiteX29" fmla="*/ 107950 w 258763"/>
              <a:gd name="connsiteY29" fmla="*/ 0 h 330201"/>
              <a:gd name="connsiteX30" fmla="*/ 109247 w 258763"/>
              <a:gd name="connsiteY30" fmla="*/ 1290 h 330201"/>
              <a:gd name="connsiteX31" fmla="*/ 113139 w 258763"/>
              <a:gd name="connsiteY31" fmla="*/ 2580 h 330201"/>
              <a:gd name="connsiteX32" fmla="*/ 119624 w 258763"/>
              <a:gd name="connsiteY32" fmla="*/ 5160 h 330201"/>
              <a:gd name="connsiteX33" fmla="*/ 126110 w 258763"/>
              <a:gd name="connsiteY33" fmla="*/ 7739 h 330201"/>
              <a:gd name="connsiteX34" fmla="*/ 144269 w 258763"/>
              <a:gd name="connsiteY34" fmla="*/ 12899 h 330201"/>
              <a:gd name="connsiteX35" fmla="*/ 145566 w 258763"/>
              <a:gd name="connsiteY35" fmla="*/ 12899 h 330201"/>
              <a:gd name="connsiteX36" fmla="*/ 146863 w 258763"/>
              <a:gd name="connsiteY36" fmla="*/ 14189 h 330201"/>
              <a:gd name="connsiteX37" fmla="*/ 148161 w 258763"/>
              <a:gd name="connsiteY37" fmla="*/ 14189 h 330201"/>
              <a:gd name="connsiteX38" fmla="*/ 149458 w 258763"/>
              <a:gd name="connsiteY38" fmla="*/ 14189 h 330201"/>
              <a:gd name="connsiteX39" fmla="*/ 152052 w 258763"/>
              <a:gd name="connsiteY39" fmla="*/ 14189 h 330201"/>
              <a:gd name="connsiteX40" fmla="*/ 154646 w 258763"/>
              <a:gd name="connsiteY40" fmla="*/ 15478 h 330201"/>
              <a:gd name="connsiteX41" fmla="*/ 155943 w 258763"/>
              <a:gd name="connsiteY41" fmla="*/ 15478 h 330201"/>
              <a:gd name="connsiteX42" fmla="*/ 157240 w 258763"/>
              <a:gd name="connsiteY42" fmla="*/ 15478 h 330201"/>
              <a:gd name="connsiteX43" fmla="*/ 158537 w 258763"/>
              <a:gd name="connsiteY43" fmla="*/ 16768 h 330201"/>
              <a:gd name="connsiteX44" fmla="*/ 159835 w 258763"/>
              <a:gd name="connsiteY44" fmla="*/ 16768 h 330201"/>
              <a:gd name="connsiteX45" fmla="*/ 162429 w 258763"/>
              <a:gd name="connsiteY45" fmla="*/ 16768 h 330201"/>
              <a:gd name="connsiteX46" fmla="*/ 165023 w 258763"/>
              <a:gd name="connsiteY46" fmla="*/ 18058 h 330201"/>
              <a:gd name="connsiteX47" fmla="*/ 166320 w 258763"/>
              <a:gd name="connsiteY47" fmla="*/ 18058 h 330201"/>
              <a:gd name="connsiteX48" fmla="*/ 167617 w 258763"/>
              <a:gd name="connsiteY48" fmla="*/ 18058 h 330201"/>
              <a:gd name="connsiteX49" fmla="*/ 168914 w 258763"/>
              <a:gd name="connsiteY49" fmla="*/ 18058 h 330201"/>
              <a:gd name="connsiteX50" fmla="*/ 170211 w 258763"/>
              <a:gd name="connsiteY50" fmla="*/ 18058 h 330201"/>
              <a:gd name="connsiteX51" fmla="*/ 176697 w 258763"/>
              <a:gd name="connsiteY51" fmla="*/ 20638 h 330201"/>
              <a:gd name="connsiteX52" fmla="*/ 188371 w 258763"/>
              <a:gd name="connsiteY52" fmla="*/ 24507 h 330201"/>
              <a:gd name="connsiteX53" fmla="*/ 193559 w 258763"/>
              <a:gd name="connsiteY53" fmla="*/ 27087 h 330201"/>
              <a:gd name="connsiteX54" fmla="*/ 194856 w 258763"/>
              <a:gd name="connsiteY54" fmla="*/ 28377 h 330201"/>
              <a:gd name="connsiteX55" fmla="*/ 196154 w 258763"/>
              <a:gd name="connsiteY55" fmla="*/ 29667 h 330201"/>
              <a:gd name="connsiteX56" fmla="*/ 197451 w 258763"/>
              <a:gd name="connsiteY56" fmla="*/ 29667 h 330201"/>
              <a:gd name="connsiteX57" fmla="*/ 198748 w 258763"/>
              <a:gd name="connsiteY57" fmla="*/ 30957 h 330201"/>
              <a:gd name="connsiteX58" fmla="*/ 207828 w 258763"/>
              <a:gd name="connsiteY58" fmla="*/ 38696 h 330201"/>
              <a:gd name="connsiteX59" fmla="*/ 213016 w 258763"/>
              <a:gd name="connsiteY59" fmla="*/ 47725 h 330201"/>
              <a:gd name="connsiteX60" fmla="*/ 214313 w 258763"/>
              <a:gd name="connsiteY60" fmla="*/ 55464 h 330201"/>
              <a:gd name="connsiteX61" fmla="*/ 214313 w 258763"/>
              <a:gd name="connsiteY61" fmla="*/ 58044 h 330201"/>
              <a:gd name="connsiteX62" fmla="*/ 213016 w 258763"/>
              <a:gd name="connsiteY62" fmla="*/ 59334 h 330201"/>
              <a:gd name="connsiteX63" fmla="*/ 213016 w 258763"/>
              <a:gd name="connsiteY63" fmla="*/ 60623 h 330201"/>
              <a:gd name="connsiteX64" fmla="*/ 213016 w 258763"/>
              <a:gd name="connsiteY64" fmla="*/ 61913 h 330201"/>
              <a:gd name="connsiteX65" fmla="*/ 211719 w 258763"/>
              <a:gd name="connsiteY65" fmla="*/ 60623 h 330201"/>
              <a:gd name="connsiteX66" fmla="*/ 210422 w 258763"/>
              <a:gd name="connsiteY66" fmla="*/ 59334 h 330201"/>
              <a:gd name="connsiteX67" fmla="*/ 209125 w 258763"/>
              <a:gd name="connsiteY67" fmla="*/ 58044 h 330201"/>
              <a:gd name="connsiteX68" fmla="*/ 203936 w 258763"/>
              <a:gd name="connsiteY68" fmla="*/ 54174 h 330201"/>
              <a:gd name="connsiteX69" fmla="*/ 197451 w 258763"/>
              <a:gd name="connsiteY69" fmla="*/ 51594 h 330201"/>
              <a:gd name="connsiteX70" fmla="*/ 189668 w 258763"/>
              <a:gd name="connsiteY70" fmla="*/ 50305 h 330201"/>
              <a:gd name="connsiteX71" fmla="*/ 187074 w 258763"/>
              <a:gd name="connsiteY71" fmla="*/ 50305 h 330201"/>
              <a:gd name="connsiteX72" fmla="*/ 184480 w 258763"/>
              <a:gd name="connsiteY72" fmla="*/ 49015 h 330201"/>
              <a:gd name="connsiteX73" fmla="*/ 180588 w 258763"/>
              <a:gd name="connsiteY73" fmla="*/ 47725 h 330201"/>
              <a:gd name="connsiteX74" fmla="*/ 170211 w 258763"/>
              <a:gd name="connsiteY74" fmla="*/ 46435 h 330201"/>
              <a:gd name="connsiteX75" fmla="*/ 165023 w 258763"/>
              <a:gd name="connsiteY75" fmla="*/ 45145 h 330201"/>
              <a:gd name="connsiteX76" fmla="*/ 163726 w 258763"/>
              <a:gd name="connsiteY76" fmla="*/ 45145 h 330201"/>
              <a:gd name="connsiteX77" fmla="*/ 162429 w 258763"/>
              <a:gd name="connsiteY77" fmla="*/ 45145 h 330201"/>
              <a:gd name="connsiteX78" fmla="*/ 159835 w 258763"/>
              <a:gd name="connsiteY78" fmla="*/ 43855 h 330201"/>
              <a:gd name="connsiteX79" fmla="*/ 158537 w 258763"/>
              <a:gd name="connsiteY79" fmla="*/ 43855 h 330201"/>
              <a:gd name="connsiteX80" fmla="*/ 155943 w 258763"/>
              <a:gd name="connsiteY80" fmla="*/ 42565 h 330201"/>
              <a:gd name="connsiteX81" fmla="*/ 152052 w 258763"/>
              <a:gd name="connsiteY81" fmla="*/ 42565 h 330201"/>
              <a:gd name="connsiteX82" fmla="*/ 149458 w 258763"/>
              <a:gd name="connsiteY82" fmla="*/ 41276 h 330201"/>
              <a:gd name="connsiteX83" fmla="*/ 146863 w 258763"/>
              <a:gd name="connsiteY83" fmla="*/ 39986 h 330201"/>
              <a:gd name="connsiteX84" fmla="*/ 135189 w 258763"/>
              <a:gd name="connsiteY84" fmla="*/ 34826 h 330201"/>
              <a:gd name="connsiteX85" fmla="*/ 124813 w 258763"/>
              <a:gd name="connsiteY85" fmla="*/ 27087 h 330201"/>
              <a:gd name="connsiteX86" fmla="*/ 117030 w 258763"/>
              <a:gd name="connsiteY86" fmla="*/ 19348 h 330201"/>
              <a:gd name="connsiteX87" fmla="*/ 111841 w 258763"/>
              <a:gd name="connsiteY87" fmla="*/ 12899 h 330201"/>
              <a:gd name="connsiteX88" fmla="*/ 109247 w 258763"/>
              <a:gd name="connsiteY88" fmla="*/ 6450 h 330201"/>
              <a:gd name="connsiteX89" fmla="*/ 107950 w 258763"/>
              <a:gd name="connsiteY89" fmla="*/ 1290 h 330201"/>
              <a:gd name="connsiteX90" fmla="*/ 107950 w 258763"/>
              <a:gd name="connsiteY90" fmla="*/ 0 h 330201"/>
              <a:gd name="connsiteX91" fmla="*/ 9525 w 258763"/>
              <a:gd name="connsiteY91" fmla="*/ 0 h 330201"/>
              <a:gd name="connsiteX92" fmla="*/ 10822 w 258763"/>
              <a:gd name="connsiteY92" fmla="*/ 1290 h 330201"/>
              <a:gd name="connsiteX93" fmla="*/ 14713 w 258763"/>
              <a:gd name="connsiteY93" fmla="*/ 2580 h 330201"/>
              <a:gd name="connsiteX94" fmla="*/ 19902 w 258763"/>
              <a:gd name="connsiteY94" fmla="*/ 5160 h 330201"/>
              <a:gd name="connsiteX95" fmla="*/ 27684 w 258763"/>
              <a:gd name="connsiteY95" fmla="*/ 7739 h 330201"/>
              <a:gd name="connsiteX96" fmla="*/ 45844 w 258763"/>
              <a:gd name="connsiteY96" fmla="*/ 12899 h 330201"/>
              <a:gd name="connsiteX97" fmla="*/ 47141 w 258763"/>
              <a:gd name="connsiteY97" fmla="*/ 12899 h 330201"/>
              <a:gd name="connsiteX98" fmla="*/ 48438 w 258763"/>
              <a:gd name="connsiteY98" fmla="*/ 12899 h 330201"/>
              <a:gd name="connsiteX99" fmla="*/ 48438 w 258763"/>
              <a:gd name="connsiteY99" fmla="*/ 14189 h 330201"/>
              <a:gd name="connsiteX100" fmla="*/ 49735 w 258763"/>
              <a:gd name="connsiteY100" fmla="*/ 14189 h 330201"/>
              <a:gd name="connsiteX101" fmla="*/ 52329 w 258763"/>
              <a:gd name="connsiteY101" fmla="*/ 14189 h 330201"/>
              <a:gd name="connsiteX102" fmla="*/ 54924 w 258763"/>
              <a:gd name="connsiteY102" fmla="*/ 15478 h 330201"/>
              <a:gd name="connsiteX103" fmla="*/ 56221 w 258763"/>
              <a:gd name="connsiteY103" fmla="*/ 15478 h 330201"/>
              <a:gd name="connsiteX104" fmla="*/ 57518 w 258763"/>
              <a:gd name="connsiteY104" fmla="*/ 15478 h 330201"/>
              <a:gd name="connsiteX105" fmla="*/ 58815 w 258763"/>
              <a:gd name="connsiteY105" fmla="*/ 15478 h 330201"/>
              <a:gd name="connsiteX106" fmla="*/ 60112 w 258763"/>
              <a:gd name="connsiteY106" fmla="*/ 16768 h 330201"/>
              <a:gd name="connsiteX107" fmla="*/ 62706 w 258763"/>
              <a:gd name="connsiteY107" fmla="*/ 16768 h 330201"/>
              <a:gd name="connsiteX108" fmla="*/ 65301 w 258763"/>
              <a:gd name="connsiteY108" fmla="*/ 18058 h 330201"/>
              <a:gd name="connsiteX109" fmla="*/ 66598 w 258763"/>
              <a:gd name="connsiteY109" fmla="*/ 18058 h 330201"/>
              <a:gd name="connsiteX110" fmla="*/ 69192 w 258763"/>
              <a:gd name="connsiteY110" fmla="*/ 18058 h 330201"/>
              <a:gd name="connsiteX111" fmla="*/ 70489 w 258763"/>
              <a:gd name="connsiteY111" fmla="*/ 18058 h 330201"/>
              <a:gd name="connsiteX112" fmla="*/ 71786 w 258763"/>
              <a:gd name="connsiteY112" fmla="*/ 18058 h 330201"/>
              <a:gd name="connsiteX113" fmla="*/ 76975 w 258763"/>
              <a:gd name="connsiteY113" fmla="*/ 20638 h 330201"/>
              <a:gd name="connsiteX114" fmla="*/ 89946 w 258763"/>
              <a:gd name="connsiteY114" fmla="*/ 24507 h 330201"/>
              <a:gd name="connsiteX115" fmla="*/ 95134 w 258763"/>
              <a:gd name="connsiteY115" fmla="*/ 27087 h 330201"/>
              <a:gd name="connsiteX116" fmla="*/ 96431 w 258763"/>
              <a:gd name="connsiteY116" fmla="*/ 28377 h 330201"/>
              <a:gd name="connsiteX117" fmla="*/ 97728 w 258763"/>
              <a:gd name="connsiteY117" fmla="*/ 28377 h 330201"/>
              <a:gd name="connsiteX118" fmla="*/ 99025 w 258763"/>
              <a:gd name="connsiteY118" fmla="*/ 29667 h 330201"/>
              <a:gd name="connsiteX119" fmla="*/ 100323 w 258763"/>
              <a:gd name="connsiteY119" fmla="*/ 30957 h 330201"/>
              <a:gd name="connsiteX120" fmla="*/ 108105 w 258763"/>
              <a:gd name="connsiteY120" fmla="*/ 38696 h 330201"/>
              <a:gd name="connsiteX121" fmla="*/ 113294 w 258763"/>
              <a:gd name="connsiteY121" fmla="*/ 47725 h 330201"/>
              <a:gd name="connsiteX122" fmla="*/ 114591 w 258763"/>
              <a:gd name="connsiteY122" fmla="*/ 55464 h 330201"/>
              <a:gd name="connsiteX123" fmla="*/ 114591 w 258763"/>
              <a:gd name="connsiteY123" fmla="*/ 58044 h 330201"/>
              <a:gd name="connsiteX124" fmla="*/ 114591 w 258763"/>
              <a:gd name="connsiteY124" fmla="*/ 59334 h 330201"/>
              <a:gd name="connsiteX125" fmla="*/ 114591 w 258763"/>
              <a:gd name="connsiteY125" fmla="*/ 60623 h 330201"/>
              <a:gd name="connsiteX126" fmla="*/ 113294 w 258763"/>
              <a:gd name="connsiteY126" fmla="*/ 61913 h 330201"/>
              <a:gd name="connsiteX127" fmla="*/ 111997 w 258763"/>
              <a:gd name="connsiteY127" fmla="*/ 60623 h 330201"/>
              <a:gd name="connsiteX128" fmla="*/ 111997 w 258763"/>
              <a:gd name="connsiteY128" fmla="*/ 59334 h 330201"/>
              <a:gd name="connsiteX129" fmla="*/ 110700 w 258763"/>
              <a:gd name="connsiteY129" fmla="*/ 58044 h 330201"/>
              <a:gd name="connsiteX130" fmla="*/ 109403 w 258763"/>
              <a:gd name="connsiteY130" fmla="*/ 58044 h 330201"/>
              <a:gd name="connsiteX131" fmla="*/ 104214 w 258763"/>
              <a:gd name="connsiteY131" fmla="*/ 54174 h 330201"/>
              <a:gd name="connsiteX132" fmla="*/ 97728 w 258763"/>
              <a:gd name="connsiteY132" fmla="*/ 51594 h 330201"/>
              <a:gd name="connsiteX133" fmla="*/ 89946 w 258763"/>
              <a:gd name="connsiteY133" fmla="*/ 50305 h 330201"/>
              <a:gd name="connsiteX134" fmla="*/ 88649 w 258763"/>
              <a:gd name="connsiteY134" fmla="*/ 50305 h 330201"/>
              <a:gd name="connsiteX135" fmla="*/ 86054 w 258763"/>
              <a:gd name="connsiteY135" fmla="*/ 49015 h 330201"/>
              <a:gd name="connsiteX136" fmla="*/ 80866 w 258763"/>
              <a:gd name="connsiteY136" fmla="*/ 47725 h 330201"/>
              <a:gd name="connsiteX137" fmla="*/ 71786 w 258763"/>
              <a:gd name="connsiteY137" fmla="*/ 46435 h 330201"/>
              <a:gd name="connsiteX138" fmla="*/ 66598 w 258763"/>
              <a:gd name="connsiteY138" fmla="*/ 45145 h 330201"/>
              <a:gd name="connsiteX139" fmla="*/ 65301 w 258763"/>
              <a:gd name="connsiteY139" fmla="*/ 45145 h 330201"/>
              <a:gd name="connsiteX140" fmla="*/ 64003 w 258763"/>
              <a:gd name="connsiteY140" fmla="*/ 45145 h 330201"/>
              <a:gd name="connsiteX141" fmla="*/ 62706 w 258763"/>
              <a:gd name="connsiteY141" fmla="*/ 45145 h 330201"/>
              <a:gd name="connsiteX142" fmla="*/ 61409 w 258763"/>
              <a:gd name="connsiteY142" fmla="*/ 43855 h 330201"/>
              <a:gd name="connsiteX143" fmla="*/ 60112 w 258763"/>
              <a:gd name="connsiteY143" fmla="*/ 43855 h 330201"/>
              <a:gd name="connsiteX144" fmla="*/ 56221 w 258763"/>
              <a:gd name="connsiteY144" fmla="*/ 42565 h 330201"/>
              <a:gd name="connsiteX145" fmla="*/ 53627 w 258763"/>
              <a:gd name="connsiteY145" fmla="*/ 42565 h 330201"/>
              <a:gd name="connsiteX146" fmla="*/ 51032 w 258763"/>
              <a:gd name="connsiteY146" fmla="*/ 41276 h 330201"/>
              <a:gd name="connsiteX147" fmla="*/ 47141 w 258763"/>
              <a:gd name="connsiteY147" fmla="*/ 39986 h 330201"/>
              <a:gd name="connsiteX148" fmla="*/ 36764 w 258763"/>
              <a:gd name="connsiteY148" fmla="*/ 34826 h 330201"/>
              <a:gd name="connsiteX149" fmla="*/ 26387 w 258763"/>
              <a:gd name="connsiteY149" fmla="*/ 27087 h 330201"/>
              <a:gd name="connsiteX150" fmla="*/ 18605 w 258763"/>
              <a:gd name="connsiteY150" fmla="*/ 19348 h 330201"/>
              <a:gd name="connsiteX151" fmla="*/ 13416 w 258763"/>
              <a:gd name="connsiteY151" fmla="*/ 12899 h 330201"/>
              <a:gd name="connsiteX152" fmla="*/ 10822 w 258763"/>
              <a:gd name="connsiteY152" fmla="*/ 6450 h 330201"/>
              <a:gd name="connsiteX153" fmla="*/ 9525 w 258763"/>
              <a:gd name="connsiteY153" fmla="*/ 1290 h 330201"/>
              <a:gd name="connsiteX154" fmla="*/ 9525 w 258763"/>
              <a:gd name="connsiteY154" fmla="*/ 0 h 330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258763" h="330201">
                <a:moveTo>
                  <a:pt x="43815" y="130175"/>
                </a:moveTo>
                <a:cubicBezTo>
                  <a:pt x="34925" y="130175"/>
                  <a:pt x="28575" y="137968"/>
                  <a:pt x="28575" y="147060"/>
                </a:cubicBezTo>
                <a:cubicBezTo>
                  <a:pt x="28575" y="147060"/>
                  <a:pt x="28575" y="147060"/>
                  <a:pt x="28575" y="227590"/>
                </a:cubicBezTo>
                <a:cubicBezTo>
                  <a:pt x="28575" y="236682"/>
                  <a:pt x="34925" y="244475"/>
                  <a:pt x="43815" y="244475"/>
                </a:cubicBezTo>
                <a:cubicBezTo>
                  <a:pt x="52705" y="244475"/>
                  <a:pt x="60325" y="236682"/>
                  <a:pt x="60325" y="227590"/>
                </a:cubicBezTo>
                <a:cubicBezTo>
                  <a:pt x="60325" y="227590"/>
                  <a:pt x="60325" y="227590"/>
                  <a:pt x="60325" y="147060"/>
                </a:cubicBezTo>
                <a:cubicBezTo>
                  <a:pt x="60325" y="137968"/>
                  <a:pt x="52705" y="130175"/>
                  <a:pt x="43815" y="130175"/>
                </a:cubicBezTo>
                <a:close/>
                <a:moveTo>
                  <a:pt x="221457" y="98425"/>
                </a:moveTo>
                <a:cubicBezTo>
                  <a:pt x="215008" y="98425"/>
                  <a:pt x="211138" y="103579"/>
                  <a:pt x="211138" y="110021"/>
                </a:cubicBezTo>
                <a:lnTo>
                  <a:pt x="211138" y="265918"/>
                </a:lnTo>
                <a:cubicBezTo>
                  <a:pt x="211138" y="271072"/>
                  <a:pt x="215008" y="276225"/>
                  <a:pt x="221457" y="276225"/>
                </a:cubicBezTo>
                <a:cubicBezTo>
                  <a:pt x="227907" y="276225"/>
                  <a:pt x="231776" y="271072"/>
                  <a:pt x="231776" y="265918"/>
                </a:cubicBezTo>
                <a:cubicBezTo>
                  <a:pt x="231776" y="265918"/>
                  <a:pt x="231776" y="265918"/>
                  <a:pt x="231776" y="110021"/>
                </a:cubicBezTo>
                <a:cubicBezTo>
                  <a:pt x="231776" y="103579"/>
                  <a:pt x="227907" y="98425"/>
                  <a:pt x="221457" y="98425"/>
                </a:cubicBezTo>
                <a:close/>
                <a:moveTo>
                  <a:pt x="80216" y="71438"/>
                </a:moveTo>
                <a:cubicBezTo>
                  <a:pt x="80216" y="71438"/>
                  <a:pt x="80216" y="71438"/>
                  <a:pt x="236768" y="71438"/>
                </a:cubicBezTo>
                <a:cubicBezTo>
                  <a:pt x="258763" y="71438"/>
                  <a:pt x="258763" y="71438"/>
                  <a:pt x="258763" y="93324"/>
                </a:cubicBezTo>
                <a:cubicBezTo>
                  <a:pt x="258763" y="93324"/>
                  <a:pt x="258763" y="93324"/>
                  <a:pt x="258763" y="274844"/>
                </a:cubicBezTo>
                <a:cubicBezTo>
                  <a:pt x="258763" y="330201"/>
                  <a:pt x="258763" y="330201"/>
                  <a:pt x="204423" y="330201"/>
                </a:cubicBezTo>
                <a:cubicBezTo>
                  <a:pt x="204423" y="330201"/>
                  <a:pt x="204423" y="330201"/>
                  <a:pt x="113856" y="330201"/>
                </a:cubicBezTo>
                <a:cubicBezTo>
                  <a:pt x="59515" y="330201"/>
                  <a:pt x="59515" y="330201"/>
                  <a:pt x="59515" y="274844"/>
                </a:cubicBezTo>
                <a:cubicBezTo>
                  <a:pt x="59515" y="274844"/>
                  <a:pt x="59515" y="274844"/>
                  <a:pt x="59515" y="267120"/>
                </a:cubicBezTo>
                <a:cubicBezTo>
                  <a:pt x="54340" y="269694"/>
                  <a:pt x="49165" y="270982"/>
                  <a:pt x="42696" y="270982"/>
                </a:cubicBezTo>
                <a:cubicBezTo>
                  <a:pt x="19407" y="270982"/>
                  <a:pt x="0" y="251671"/>
                  <a:pt x="0" y="227211"/>
                </a:cubicBezTo>
                <a:cubicBezTo>
                  <a:pt x="0" y="227211"/>
                  <a:pt x="0" y="227211"/>
                  <a:pt x="0" y="147394"/>
                </a:cubicBezTo>
                <a:cubicBezTo>
                  <a:pt x="0" y="122933"/>
                  <a:pt x="19407" y="103623"/>
                  <a:pt x="42696" y="103623"/>
                </a:cubicBezTo>
                <a:cubicBezTo>
                  <a:pt x="49165" y="103623"/>
                  <a:pt x="54340" y="104910"/>
                  <a:pt x="59515" y="107485"/>
                </a:cubicBezTo>
                <a:cubicBezTo>
                  <a:pt x="59515" y="107485"/>
                  <a:pt x="59515" y="107485"/>
                  <a:pt x="59515" y="93324"/>
                </a:cubicBezTo>
                <a:cubicBezTo>
                  <a:pt x="59515" y="71438"/>
                  <a:pt x="59515" y="71438"/>
                  <a:pt x="80216" y="71438"/>
                </a:cubicBezTo>
                <a:close/>
                <a:moveTo>
                  <a:pt x="107950" y="0"/>
                </a:moveTo>
                <a:cubicBezTo>
                  <a:pt x="107950" y="0"/>
                  <a:pt x="107950" y="0"/>
                  <a:pt x="109247" y="1290"/>
                </a:cubicBezTo>
                <a:cubicBezTo>
                  <a:pt x="110544" y="1290"/>
                  <a:pt x="111841" y="2580"/>
                  <a:pt x="113139" y="2580"/>
                </a:cubicBezTo>
                <a:cubicBezTo>
                  <a:pt x="114436" y="3870"/>
                  <a:pt x="117030" y="3870"/>
                  <a:pt x="119624" y="5160"/>
                </a:cubicBezTo>
                <a:cubicBezTo>
                  <a:pt x="120921" y="6450"/>
                  <a:pt x="123515" y="6450"/>
                  <a:pt x="126110" y="7739"/>
                </a:cubicBezTo>
                <a:cubicBezTo>
                  <a:pt x="131298" y="10319"/>
                  <a:pt x="137784" y="11609"/>
                  <a:pt x="144269" y="12899"/>
                </a:cubicBezTo>
                <a:cubicBezTo>
                  <a:pt x="144269" y="12899"/>
                  <a:pt x="144269" y="12899"/>
                  <a:pt x="145566" y="12899"/>
                </a:cubicBezTo>
                <a:cubicBezTo>
                  <a:pt x="145566" y="12899"/>
                  <a:pt x="146863" y="12899"/>
                  <a:pt x="146863" y="14189"/>
                </a:cubicBezTo>
                <a:cubicBezTo>
                  <a:pt x="146863" y="14189"/>
                  <a:pt x="146863" y="14189"/>
                  <a:pt x="148161" y="14189"/>
                </a:cubicBezTo>
                <a:cubicBezTo>
                  <a:pt x="148161" y="14189"/>
                  <a:pt x="149458" y="14189"/>
                  <a:pt x="149458" y="14189"/>
                </a:cubicBezTo>
                <a:cubicBezTo>
                  <a:pt x="149458" y="14189"/>
                  <a:pt x="150755" y="14189"/>
                  <a:pt x="152052" y="14189"/>
                </a:cubicBezTo>
                <a:cubicBezTo>
                  <a:pt x="152052" y="15478"/>
                  <a:pt x="153349" y="15478"/>
                  <a:pt x="154646" y="15478"/>
                </a:cubicBezTo>
                <a:cubicBezTo>
                  <a:pt x="154646" y="15478"/>
                  <a:pt x="154646" y="15478"/>
                  <a:pt x="155943" y="15478"/>
                </a:cubicBezTo>
                <a:cubicBezTo>
                  <a:pt x="155943" y="15478"/>
                  <a:pt x="155943" y="15478"/>
                  <a:pt x="157240" y="15478"/>
                </a:cubicBezTo>
                <a:cubicBezTo>
                  <a:pt x="157240" y="15478"/>
                  <a:pt x="157240" y="15478"/>
                  <a:pt x="158537" y="16768"/>
                </a:cubicBezTo>
                <a:cubicBezTo>
                  <a:pt x="158537" y="16768"/>
                  <a:pt x="158537" y="16768"/>
                  <a:pt x="159835" y="16768"/>
                </a:cubicBezTo>
                <a:cubicBezTo>
                  <a:pt x="161132" y="16768"/>
                  <a:pt x="161132" y="16768"/>
                  <a:pt x="162429" y="16768"/>
                </a:cubicBezTo>
                <a:cubicBezTo>
                  <a:pt x="163726" y="16768"/>
                  <a:pt x="163726" y="16768"/>
                  <a:pt x="165023" y="18058"/>
                </a:cubicBezTo>
                <a:cubicBezTo>
                  <a:pt x="165023" y="18058"/>
                  <a:pt x="165023" y="18058"/>
                  <a:pt x="166320" y="18058"/>
                </a:cubicBezTo>
                <a:cubicBezTo>
                  <a:pt x="166320" y="18058"/>
                  <a:pt x="166320" y="18058"/>
                  <a:pt x="167617" y="18058"/>
                </a:cubicBezTo>
                <a:cubicBezTo>
                  <a:pt x="167617" y="18058"/>
                  <a:pt x="167617" y="18058"/>
                  <a:pt x="168914" y="18058"/>
                </a:cubicBezTo>
                <a:cubicBezTo>
                  <a:pt x="168914" y="18058"/>
                  <a:pt x="168914" y="18058"/>
                  <a:pt x="170211" y="18058"/>
                </a:cubicBezTo>
                <a:cubicBezTo>
                  <a:pt x="172806" y="19348"/>
                  <a:pt x="174103" y="19348"/>
                  <a:pt x="176697" y="20638"/>
                </a:cubicBezTo>
                <a:cubicBezTo>
                  <a:pt x="180588" y="21928"/>
                  <a:pt x="184480" y="23218"/>
                  <a:pt x="188371" y="24507"/>
                </a:cubicBezTo>
                <a:cubicBezTo>
                  <a:pt x="190965" y="25797"/>
                  <a:pt x="192262" y="25797"/>
                  <a:pt x="193559" y="27087"/>
                </a:cubicBezTo>
                <a:cubicBezTo>
                  <a:pt x="194856" y="28377"/>
                  <a:pt x="194856" y="28377"/>
                  <a:pt x="194856" y="28377"/>
                </a:cubicBezTo>
                <a:cubicBezTo>
                  <a:pt x="196154" y="28377"/>
                  <a:pt x="196154" y="28377"/>
                  <a:pt x="196154" y="29667"/>
                </a:cubicBezTo>
                <a:cubicBezTo>
                  <a:pt x="197451" y="29667"/>
                  <a:pt x="197451" y="29667"/>
                  <a:pt x="197451" y="29667"/>
                </a:cubicBezTo>
                <a:cubicBezTo>
                  <a:pt x="198748" y="29667"/>
                  <a:pt x="198748" y="30957"/>
                  <a:pt x="198748" y="30957"/>
                </a:cubicBezTo>
                <a:cubicBezTo>
                  <a:pt x="202639" y="33536"/>
                  <a:pt x="205233" y="36116"/>
                  <a:pt x="207828" y="38696"/>
                </a:cubicBezTo>
                <a:cubicBezTo>
                  <a:pt x="210422" y="41276"/>
                  <a:pt x="211719" y="45145"/>
                  <a:pt x="213016" y="47725"/>
                </a:cubicBezTo>
                <a:cubicBezTo>
                  <a:pt x="214313" y="50305"/>
                  <a:pt x="214313" y="52884"/>
                  <a:pt x="214313" y="55464"/>
                </a:cubicBezTo>
                <a:cubicBezTo>
                  <a:pt x="214313" y="56754"/>
                  <a:pt x="214313" y="56754"/>
                  <a:pt x="214313" y="58044"/>
                </a:cubicBezTo>
                <a:cubicBezTo>
                  <a:pt x="214313" y="58044"/>
                  <a:pt x="214313" y="59334"/>
                  <a:pt x="213016" y="59334"/>
                </a:cubicBezTo>
                <a:cubicBezTo>
                  <a:pt x="213016" y="59334"/>
                  <a:pt x="213016" y="59334"/>
                  <a:pt x="213016" y="60623"/>
                </a:cubicBezTo>
                <a:cubicBezTo>
                  <a:pt x="213016" y="61913"/>
                  <a:pt x="213016" y="61913"/>
                  <a:pt x="213016" y="61913"/>
                </a:cubicBezTo>
                <a:cubicBezTo>
                  <a:pt x="213016" y="61913"/>
                  <a:pt x="213016" y="61913"/>
                  <a:pt x="211719" y="60623"/>
                </a:cubicBezTo>
                <a:cubicBezTo>
                  <a:pt x="211719" y="60623"/>
                  <a:pt x="211719" y="59334"/>
                  <a:pt x="210422" y="59334"/>
                </a:cubicBezTo>
                <a:cubicBezTo>
                  <a:pt x="210422" y="59334"/>
                  <a:pt x="210422" y="58044"/>
                  <a:pt x="209125" y="58044"/>
                </a:cubicBezTo>
                <a:cubicBezTo>
                  <a:pt x="207828" y="56754"/>
                  <a:pt x="205233" y="55464"/>
                  <a:pt x="203936" y="54174"/>
                </a:cubicBezTo>
                <a:cubicBezTo>
                  <a:pt x="201342" y="54174"/>
                  <a:pt x="200045" y="52884"/>
                  <a:pt x="197451" y="51594"/>
                </a:cubicBezTo>
                <a:cubicBezTo>
                  <a:pt x="194856" y="51594"/>
                  <a:pt x="192262" y="50305"/>
                  <a:pt x="189668" y="50305"/>
                </a:cubicBezTo>
                <a:cubicBezTo>
                  <a:pt x="188371" y="50305"/>
                  <a:pt x="188371" y="50305"/>
                  <a:pt x="187074" y="50305"/>
                </a:cubicBezTo>
                <a:cubicBezTo>
                  <a:pt x="187074" y="49015"/>
                  <a:pt x="185777" y="49015"/>
                  <a:pt x="184480" y="49015"/>
                </a:cubicBezTo>
                <a:cubicBezTo>
                  <a:pt x="183182" y="49015"/>
                  <a:pt x="181885" y="49015"/>
                  <a:pt x="180588" y="47725"/>
                </a:cubicBezTo>
                <a:cubicBezTo>
                  <a:pt x="176697" y="47725"/>
                  <a:pt x="174103" y="47725"/>
                  <a:pt x="170211" y="46435"/>
                </a:cubicBezTo>
                <a:cubicBezTo>
                  <a:pt x="168914" y="46435"/>
                  <a:pt x="166320" y="45145"/>
                  <a:pt x="165023" y="45145"/>
                </a:cubicBezTo>
                <a:cubicBezTo>
                  <a:pt x="165023" y="45145"/>
                  <a:pt x="165023" y="45145"/>
                  <a:pt x="163726" y="45145"/>
                </a:cubicBezTo>
                <a:cubicBezTo>
                  <a:pt x="163726" y="45145"/>
                  <a:pt x="163726" y="45145"/>
                  <a:pt x="162429" y="45145"/>
                </a:cubicBezTo>
                <a:cubicBezTo>
                  <a:pt x="162429" y="45145"/>
                  <a:pt x="162429" y="45145"/>
                  <a:pt x="159835" y="43855"/>
                </a:cubicBezTo>
                <a:cubicBezTo>
                  <a:pt x="159835" y="43855"/>
                  <a:pt x="159835" y="43855"/>
                  <a:pt x="158537" y="43855"/>
                </a:cubicBezTo>
                <a:cubicBezTo>
                  <a:pt x="157240" y="43855"/>
                  <a:pt x="157240" y="43855"/>
                  <a:pt x="155943" y="42565"/>
                </a:cubicBezTo>
                <a:cubicBezTo>
                  <a:pt x="154646" y="42565"/>
                  <a:pt x="153349" y="42565"/>
                  <a:pt x="152052" y="42565"/>
                </a:cubicBezTo>
                <a:cubicBezTo>
                  <a:pt x="152052" y="41276"/>
                  <a:pt x="150755" y="41276"/>
                  <a:pt x="149458" y="41276"/>
                </a:cubicBezTo>
                <a:cubicBezTo>
                  <a:pt x="148161" y="41276"/>
                  <a:pt x="146863" y="39986"/>
                  <a:pt x="146863" y="39986"/>
                </a:cubicBezTo>
                <a:cubicBezTo>
                  <a:pt x="142972" y="38696"/>
                  <a:pt x="139081" y="36116"/>
                  <a:pt x="135189" y="34826"/>
                </a:cubicBezTo>
                <a:cubicBezTo>
                  <a:pt x="131298" y="32247"/>
                  <a:pt x="128704" y="29667"/>
                  <a:pt x="124813" y="27087"/>
                </a:cubicBezTo>
                <a:cubicBezTo>
                  <a:pt x="122218" y="24507"/>
                  <a:pt x="119624" y="21928"/>
                  <a:pt x="117030" y="19348"/>
                </a:cubicBezTo>
                <a:cubicBezTo>
                  <a:pt x="115733" y="16768"/>
                  <a:pt x="113139" y="15478"/>
                  <a:pt x="111841" y="12899"/>
                </a:cubicBezTo>
                <a:cubicBezTo>
                  <a:pt x="110544" y="10319"/>
                  <a:pt x="110544" y="7739"/>
                  <a:pt x="109247" y="6450"/>
                </a:cubicBezTo>
                <a:cubicBezTo>
                  <a:pt x="109247" y="3870"/>
                  <a:pt x="107950" y="2580"/>
                  <a:pt x="107950" y="1290"/>
                </a:cubicBezTo>
                <a:cubicBezTo>
                  <a:pt x="107950" y="1290"/>
                  <a:pt x="107950" y="0"/>
                  <a:pt x="107950" y="0"/>
                </a:cubicBezTo>
                <a:close/>
                <a:moveTo>
                  <a:pt x="9525" y="0"/>
                </a:moveTo>
                <a:cubicBezTo>
                  <a:pt x="9525" y="0"/>
                  <a:pt x="9525" y="0"/>
                  <a:pt x="10822" y="1290"/>
                </a:cubicBezTo>
                <a:cubicBezTo>
                  <a:pt x="12119" y="1290"/>
                  <a:pt x="12119" y="2580"/>
                  <a:pt x="14713" y="2580"/>
                </a:cubicBezTo>
                <a:cubicBezTo>
                  <a:pt x="16010" y="3870"/>
                  <a:pt x="17308" y="3870"/>
                  <a:pt x="19902" y="5160"/>
                </a:cubicBezTo>
                <a:cubicBezTo>
                  <a:pt x="22496" y="6450"/>
                  <a:pt x="25090" y="6450"/>
                  <a:pt x="27684" y="7739"/>
                </a:cubicBezTo>
                <a:cubicBezTo>
                  <a:pt x="32873" y="9029"/>
                  <a:pt x="39358" y="11609"/>
                  <a:pt x="45844" y="12899"/>
                </a:cubicBezTo>
                <a:cubicBezTo>
                  <a:pt x="45844" y="12899"/>
                  <a:pt x="45844" y="12899"/>
                  <a:pt x="47141" y="12899"/>
                </a:cubicBezTo>
                <a:cubicBezTo>
                  <a:pt x="47141" y="12899"/>
                  <a:pt x="47141" y="12899"/>
                  <a:pt x="48438" y="12899"/>
                </a:cubicBezTo>
                <a:cubicBezTo>
                  <a:pt x="48438" y="12899"/>
                  <a:pt x="48438" y="12899"/>
                  <a:pt x="48438" y="14189"/>
                </a:cubicBezTo>
                <a:cubicBezTo>
                  <a:pt x="49735" y="14189"/>
                  <a:pt x="49735" y="14189"/>
                  <a:pt x="49735" y="14189"/>
                </a:cubicBezTo>
                <a:cubicBezTo>
                  <a:pt x="51032" y="14189"/>
                  <a:pt x="52329" y="14189"/>
                  <a:pt x="52329" y="14189"/>
                </a:cubicBezTo>
                <a:cubicBezTo>
                  <a:pt x="53627" y="15478"/>
                  <a:pt x="54924" y="15478"/>
                  <a:pt x="54924" y="15478"/>
                </a:cubicBezTo>
                <a:cubicBezTo>
                  <a:pt x="56221" y="15478"/>
                  <a:pt x="56221" y="15478"/>
                  <a:pt x="56221" y="15478"/>
                </a:cubicBezTo>
                <a:cubicBezTo>
                  <a:pt x="57518" y="15478"/>
                  <a:pt x="57518" y="15478"/>
                  <a:pt x="57518" y="15478"/>
                </a:cubicBezTo>
                <a:cubicBezTo>
                  <a:pt x="58815" y="15478"/>
                  <a:pt x="58815" y="15478"/>
                  <a:pt x="58815" y="15478"/>
                </a:cubicBezTo>
                <a:cubicBezTo>
                  <a:pt x="60112" y="16768"/>
                  <a:pt x="60112" y="16768"/>
                  <a:pt x="60112" y="16768"/>
                </a:cubicBezTo>
                <a:cubicBezTo>
                  <a:pt x="61409" y="16768"/>
                  <a:pt x="62706" y="16768"/>
                  <a:pt x="62706" y="16768"/>
                </a:cubicBezTo>
                <a:cubicBezTo>
                  <a:pt x="64003" y="16768"/>
                  <a:pt x="65301" y="16768"/>
                  <a:pt x="65301" y="18058"/>
                </a:cubicBezTo>
                <a:cubicBezTo>
                  <a:pt x="65301" y="18058"/>
                  <a:pt x="65301" y="18058"/>
                  <a:pt x="66598" y="18058"/>
                </a:cubicBezTo>
                <a:cubicBezTo>
                  <a:pt x="66598" y="18058"/>
                  <a:pt x="66598" y="18058"/>
                  <a:pt x="69192" y="18058"/>
                </a:cubicBezTo>
                <a:cubicBezTo>
                  <a:pt x="69192" y="18058"/>
                  <a:pt x="69192" y="18058"/>
                  <a:pt x="70489" y="18058"/>
                </a:cubicBezTo>
                <a:cubicBezTo>
                  <a:pt x="70489" y="18058"/>
                  <a:pt x="70489" y="18058"/>
                  <a:pt x="71786" y="18058"/>
                </a:cubicBezTo>
                <a:cubicBezTo>
                  <a:pt x="73083" y="19348"/>
                  <a:pt x="75677" y="19348"/>
                  <a:pt x="76975" y="20638"/>
                </a:cubicBezTo>
                <a:cubicBezTo>
                  <a:pt x="82163" y="20638"/>
                  <a:pt x="86054" y="23218"/>
                  <a:pt x="89946" y="24507"/>
                </a:cubicBezTo>
                <a:cubicBezTo>
                  <a:pt x="91243" y="25797"/>
                  <a:pt x="93837" y="25797"/>
                  <a:pt x="95134" y="27087"/>
                </a:cubicBezTo>
                <a:cubicBezTo>
                  <a:pt x="95134" y="27087"/>
                  <a:pt x="96431" y="28377"/>
                  <a:pt x="96431" y="28377"/>
                </a:cubicBezTo>
                <a:cubicBezTo>
                  <a:pt x="96431" y="28377"/>
                  <a:pt x="97728" y="28377"/>
                  <a:pt x="97728" y="28377"/>
                </a:cubicBezTo>
                <a:cubicBezTo>
                  <a:pt x="97728" y="29667"/>
                  <a:pt x="99025" y="29667"/>
                  <a:pt x="99025" y="29667"/>
                </a:cubicBezTo>
                <a:cubicBezTo>
                  <a:pt x="99025" y="29667"/>
                  <a:pt x="100323" y="30957"/>
                  <a:pt x="100323" y="30957"/>
                </a:cubicBezTo>
                <a:cubicBezTo>
                  <a:pt x="102917" y="33536"/>
                  <a:pt x="106808" y="36116"/>
                  <a:pt x="108105" y="38696"/>
                </a:cubicBezTo>
                <a:cubicBezTo>
                  <a:pt x="110700" y="41276"/>
                  <a:pt x="111997" y="45145"/>
                  <a:pt x="113294" y="47725"/>
                </a:cubicBezTo>
                <a:cubicBezTo>
                  <a:pt x="114591" y="50305"/>
                  <a:pt x="115888" y="52884"/>
                  <a:pt x="114591" y="55464"/>
                </a:cubicBezTo>
                <a:cubicBezTo>
                  <a:pt x="114591" y="56754"/>
                  <a:pt x="114591" y="56754"/>
                  <a:pt x="114591" y="58044"/>
                </a:cubicBezTo>
                <a:cubicBezTo>
                  <a:pt x="114591" y="58044"/>
                  <a:pt x="114591" y="59334"/>
                  <a:pt x="114591" y="59334"/>
                </a:cubicBezTo>
                <a:cubicBezTo>
                  <a:pt x="114591" y="59334"/>
                  <a:pt x="114591" y="59334"/>
                  <a:pt x="114591" y="60623"/>
                </a:cubicBezTo>
                <a:cubicBezTo>
                  <a:pt x="114591" y="60623"/>
                  <a:pt x="113294" y="60623"/>
                  <a:pt x="113294" y="61913"/>
                </a:cubicBezTo>
                <a:cubicBezTo>
                  <a:pt x="113294" y="60623"/>
                  <a:pt x="113294" y="60623"/>
                  <a:pt x="111997" y="60623"/>
                </a:cubicBezTo>
                <a:cubicBezTo>
                  <a:pt x="111997" y="60623"/>
                  <a:pt x="111997" y="59334"/>
                  <a:pt x="111997" y="59334"/>
                </a:cubicBezTo>
                <a:cubicBezTo>
                  <a:pt x="110700" y="59334"/>
                  <a:pt x="110700" y="58044"/>
                  <a:pt x="110700" y="58044"/>
                </a:cubicBezTo>
                <a:cubicBezTo>
                  <a:pt x="110700" y="58044"/>
                  <a:pt x="110700" y="58044"/>
                  <a:pt x="109403" y="58044"/>
                </a:cubicBezTo>
                <a:cubicBezTo>
                  <a:pt x="108105" y="56754"/>
                  <a:pt x="106808" y="55464"/>
                  <a:pt x="104214" y="54174"/>
                </a:cubicBezTo>
                <a:cubicBezTo>
                  <a:pt x="102917" y="54174"/>
                  <a:pt x="100323" y="52884"/>
                  <a:pt x="97728" y="51594"/>
                </a:cubicBezTo>
                <a:cubicBezTo>
                  <a:pt x="96431" y="51594"/>
                  <a:pt x="93837" y="50305"/>
                  <a:pt x="89946" y="50305"/>
                </a:cubicBezTo>
                <a:cubicBezTo>
                  <a:pt x="89946" y="50305"/>
                  <a:pt x="88649" y="50305"/>
                  <a:pt x="88649" y="50305"/>
                </a:cubicBezTo>
                <a:cubicBezTo>
                  <a:pt x="87351" y="49015"/>
                  <a:pt x="87351" y="49015"/>
                  <a:pt x="86054" y="49015"/>
                </a:cubicBezTo>
                <a:cubicBezTo>
                  <a:pt x="84757" y="49015"/>
                  <a:pt x="83460" y="49015"/>
                  <a:pt x="80866" y="47725"/>
                </a:cubicBezTo>
                <a:cubicBezTo>
                  <a:pt x="78272" y="47725"/>
                  <a:pt x="74380" y="47725"/>
                  <a:pt x="71786" y="46435"/>
                </a:cubicBezTo>
                <a:cubicBezTo>
                  <a:pt x="69192" y="46435"/>
                  <a:pt x="67895" y="45145"/>
                  <a:pt x="66598" y="45145"/>
                </a:cubicBezTo>
                <a:cubicBezTo>
                  <a:pt x="66598" y="45145"/>
                  <a:pt x="66598" y="45145"/>
                  <a:pt x="65301" y="45145"/>
                </a:cubicBezTo>
                <a:cubicBezTo>
                  <a:pt x="65301" y="45145"/>
                  <a:pt x="65301" y="45145"/>
                  <a:pt x="64003" y="45145"/>
                </a:cubicBezTo>
                <a:cubicBezTo>
                  <a:pt x="64003" y="45145"/>
                  <a:pt x="64003" y="45145"/>
                  <a:pt x="62706" y="45145"/>
                </a:cubicBezTo>
                <a:cubicBezTo>
                  <a:pt x="62706" y="45145"/>
                  <a:pt x="62706" y="45145"/>
                  <a:pt x="61409" y="43855"/>
                </a:cubicBezTo>
                <a:cubicBezTo>
                  <a:pt x="61409" y="43855"/>
                  <a:pt x="61409" y="43855"/>
                  <a:pt x="60112" y="43855"/>
                </a:cubicBezTo>
                <a:cubicBezTo>
                  <a:pt x="58815" y="43855"/>
                  <a:pt x="57518" y="43855"/>
                  <a:pt x="56221" y="42565"/>
                </a:cubicBezTo>
                <a:cubicBezTo>
                  <a:pt x="56221" y="42565"/>
                  <a:pt x="54924" y="42565"/>
                  <a:pt x="53627" y="42565"/>
                </a:cubicBezTo>
                <a:cubicBezTo>
                  <a:pt x="52329" y="41276"/>
                  <a:pt x="51032" y="41276"/>
                  <a:pt x="51032" y="41276"/>
                </a:cubicBezTo>
                <a:cubicBezTo>
                  <a:pt x="49735" y="41276"/>
                  <a:pt x="48438" y="39986"/>
                  <a:pt x="47141" y="39986"/>
                </a:cubicBezTo>
                <a:cubicBezTo>
                  <a:pt x="43250" y="38696"/>
                  <a:pt x="39358" y="36116"/>
                  <a:pt x="36764" y="34826"/>
                </a:cubicBezTo>
                <a:cubicBezTo>
                  <a:pt x="32873" y="32247"/>
                  <a:pt x="28982" y="29667"/>
                  <a:pt x="26387" y="27087"/>
                </a:cubicBezTo>
                <a:cubicBezTo>
                  <a:pt x="23793" y="24507"/>
                  <a:pt x="21199" y="21928"/>
                  <a:pt x="18605" y="19348"/>
                </a:cubicBezTo>
                <a:cubicBezTo>
                  <a:pt x="16010" y="18058"/>
                  <a:pt x="14713" y="15478"/>
                  <a:pt x="13416" y="12899"/>
                </a:cubicBezTo>
                <a:cubicBezTo>
                  <a:pt x="12119" y="10319"/>
                  <a:pt x="10822" y="7739"/>
                  <a:pt x="10822" y="6450"/>
                </a:cubicBezTo>
                <a:cubicBezTo>
                  <a:pt x="9525" y="3870"/>
                  <a:pt x="9525" y="2580"/>
                  <a:pt x="9525" y="1290"/>
                </a:cubicBezTo>
                <a:cubicBezTo>
                  <a:pt x="9525" y="0"/>
                  <a:pt x="9525" y="0"/>
                  <a:pt x="9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Freeform: Shape 31"/>
          <p:cNvSpPr/>
          <p:nvPr/>
        </p:nvSpPr>
        <p:spPr>
          <a:xfrm>
            <a:off x="6331403" y="1492244"/>
            <a:ext cx="256901" cy="327825"/>
          </a:xfrm>
          <a:custGeom>
            <a:avLst/>
            <a:gdLst>
              <a:gd name="connsiteX0" fmla="*/ 43815 w 258763"/>
              <a:gd name="connsiteY0" fmla="*/ 130175 h 330201"/>
              <a:gd name="connsiteX1" fmla="*/ 28575 w 258763"/>
              <a:gd name="connsiteY1" fmla="*/ 147060 h 330201"/>
              <a:gd name="connsiteX2" fmla="*/ 28575 w 258763"/>
              <a:gd name="connsiteY2" fmla="*/ 227590 h 330201"/>
              <a:gd name="connsiteX3" fmla="*/ 43815 w 258763"/>
              <a:gd name="connsiteY3" fmla="*/ 244475 h 330201"/>
              <a:gd name="connsiteX4" fmla="*/ 60325 w 258763"/>
              <a:gd name="connsiteY4" fmla="*/ 227590 h 330201"/>
              <a:gd name="connsiteX5" fmla="*/ 60325 w 258763"/>
              <a:gd name="connsiteY5" fmla="*/ 147060 h 330201"/>
              <a:gd name="connsiteX6" fmla="*/ 43815 w 258763"/>
              <a:gd name="connsiteY6" fmla="*/ 130175 h 330201"/>
              <a:gd name="connsiteX7" fmla="*/ 221457 w 258763"/>
              <a:gd name="connsiteY7" fmla="*/ 98425 h 330201"/>
              <a:gd name="connsiteX8" fmla="*/ 211138 w 258763"/>
              <a:gd name="connsiteY8" fmla="*/ 110021 h 330201"/>
              <a:gd name="connsiteX9" fmla="*/ 211138 w 258763"/>
              <a:gd name="connsiteY9" fmla="*/ 265918 h 330201"/>
              <a:gd name="connsiteX10" fmla="*/ 221457 w 258763"/>
              <a:gd name="connsiteY10" fmla="*/ 276225 h 330201"/>
              <a:gd name="connsiteX11" fmla="*/ 231776 w 258763"/>
              <a:gd name="connsiteY11" fmla="*/ 265918 h 330201"/>
              <a:gd name="connsiteX12" fmla="*/ 231776 w 258763"/>
              <a:gd name="connsiteY12" fmla="*/ 110021 h 330201"/>
              <a:gd name="connsiteX13" fmla="*/ 221457 w 258763"/>
              <a:gd name="connsiteY13" fmla="*/ 98425 h 330201"/>
              <a:gd name="connsiteX14" fmla="*/ 80216 w 258763"/>
              <a:gd name="connsiteY14" fmla="*/ 71438 h 330201"/>
              <a:gd name="connsiteX15" fmla="*/ 236768 w 258763"/>
              <a:gd name="connsiteY15" fmla="*/ 71438 h 330201"/>
              <a:gd name="connsiteX16" fmla="*/ 258763 w 258763"/>
              <a:gd name="connsiteY16" fmla="*/ 93324 h 330201"/>
              <a:gd name="connsiteX17" fmla="*/ 258763 w 258763"/>
              <a:gd name="connsiteY17" fmla="*/ 274844 h 330201"/>
              <a:gd name="connsiteX18" fmla="*/ 204423 w 258763"/>
              <a:gd name="connsiteY18" fmla="*/ 330201 h 330201"/>
              <a:gd name="connsiteX19" fmla="*/ 113856 w 258763"/>
              <a:gd name="connsiteY19" fmla="*/ 330201 h 330201"/>
              <a:gd name="connsiteX20" fmla="*/ 59515 w 258763"/>
              <a:gd name="connsiteY20" fmla="*/ 274844 h 330201"/>
              <a:gd name="connsiteX21" fmla="*/ 59515 w 258763"/>
              <a:gd name="connsiteY21" fmla="*/ 267120 h 330201"/>
              <a:gd name="connsiteX22" fmla="*/ 42696 w 258763"/>
              <a:gd name="connsiteY22" fmla="*/ 270982 h 330201"/>
              <a:gd name="connsiteX23" fmla="*/ 0 w 258763"/>
              <a:gd name="connsiteY23" fmla="*/ 227211 h 330201"/>
              <a:gd name="connsiteX24" fmla="*/ 0 w 258763"/>
              <a:gd name="connsiteY24" fmla="*/ 147394 h 330201"/>
              <a:gd name="connsiteX25" fmla="*/ 42696 w 258763"/>
              <a:gd name="connsiteY25" fmla="*/ 103623 h 330201"/>
              <a:gd name="connsiteX26" fmla="*/ 59515 w 258763"/>
              <a:gd name="connsiteY26" fmla="*/ 107485 h 330201"/>
              <a:gd name="connsiteX27" fmla="*/ 59515 w 258763"/>
              <a:gd name="connsiteY27" fmla="*/ 93324 h 330201"/>
              <a:gd name="connsiteX28" fmla="*/ 80216 w 258763"/>
              <a:gd name="connsiteY28" fmla="*/ 71438 h 330201"/>
              <a:gd name="connsiteX29" fmla="*/ 107950 w 258763"/>
              <a:gd name="connsiteY29" fmla="*/ 0 h 330201"/>
              <a:gd name="connsiteX30" fmla="*/ 109247 w 258763"/>
              <a:gd name="connsiteY30" fmla="*/ 1290 h 330201"/>
              <a:gd name="connsiteX31" fmla="*/ 113139 w 258763"/>
              <a:gd name="connsiteY31" fmla="*/ 2580 h 330201"/>
              <a:gd name="connsiteX32" fmla="*/ 119624 w 258763"/>
              <a:gd name="connsiteY32" fmla="*/ 5160 h 330201"/>
              <a:gd name="connsiteX33" fmla="*/ 126110 w 258763"/>
              <a:gd name="connsiteY33" fmla="*/ 7739 h 330201"/>
              <a:gd name="connsiteX34" fmla="*/ 144269 w 258763"/>
              <a:gd name="connsiteY34" fmla="*/ 12899 h 330201"/>
              <a:gd name="connsiteX35" fmla="*/ 145566 w 258763"/>
              <a:gd name="connsiteY35" fmla="*/ 12899 h 330201"/>
              <a:gd name="connsiteX36" fmla="*/ 146863 w 258763"/>
              <a:gd name="connsiteY36" fmla="*/ 14189 h 330201"/>
              <a:gd name="connsiteX37" fmla="*/ 148161 w 258763"/>
              <a:gd name="connsiteY37" fmla="*/ 14189 h 330201"/>
              <a:gd name="connsiteX38" fmla="*/ 149458 w 258763"/>
              <a:gd name="connsiteY38" fmla="*/ 14189 h 330201"/>
              <a:gd name="connsiteX39" fmla="*/ 152052 w 258763"/>
              <a:gd name="connsiteY39" fmla="*/ 14189 h 330201"/>
              <a:gd name="connsiteX40" fmla="*/ 154646 w 258763"/>
              <a:gd name="connsiteY40" fmla="*/ 15478 h 330201"/>
              <a:gd name="connsiteX41" fmla="*/ 155943 w 258763"/>
              <a:gd name="connsiteY41" fmla="*/ 15478 h 330201"/>
              <a:gd name="connsiteX42" fmla="*/ 157240 w 258763"/>
              <a:gd name="connsiteY42" fmla="*/ 15478 h 330201"/>
              <a:gd name="connsiteX43" fmla="*/ 158537 w 258763"/>
              <a:gd name="connsiteY43" fmla="*/ 16768 h 330201"/>
              <a:gd name="connsiteX44" fmla="*/ 159835 w 258763"/>
              <a:gd name="connsiteY44" fmla="*/ 16768 h 330201"/>
              <a:gd name="connsiteX45" fmla="*/ 162429 w 258763"/>
              <a:gd name="connsiteY45" fmla="*/ 16768 h 330201"/>
              <a:gd name="connsiteX46" fmla="*/ 165023 w 258763"/>
              <a:gd name="connsiteY46" fmla="*/ 18058 h 330201"/>
              <a:gd name="connsiteX47" fmla="*/ 166320 w 258763"/>
              <a:gd name="connsiteY47" fmla="*/ 18058 h 330201"/>
              <a:gd name="connsiteX48" fmla="*/ 167617 w 258763"/>
              <a:gd name="connsiteY48" fmla="*/ 18058 h 330201"/>
              <a:gd name="connsiteX49" fmla="*/ 168914 w 258763"/>
              <a:gd name="connsiteY49" fmla="*/ 18058 h 330201"/>
              <a:gd name="connsiteX50" fmla="*/ 170211 w 258763"/>
              <a:gd name="connsiteY50" fmla="*/ 18058 h 330201"/>
              <a:gd name="connsiteX51" fmla="*/ 176697 w 258763"/>
              <a:gd name="connsiteY51" fmla="*/ 20638 h 330201"/>
              <a:gd name="connsiteX52" fmla="*/ 188371 w 258763"/>
              <a:gd name="connsiteY52" fmla="*/ 24507 h 330201"/>
              <a:gd name="connsiteX53" fmla="*/ 193559 w 258763"/>
              <a:gd name="connsiteY53" fmla="*/ 27087 h 330201"/>
              <a:gd name="connsiteX54" fmla="*/ 194856 w 258763"/>
              <a:gd name="connsiteY54" fmla="*/ 28377 h 330201"/>
              <a:gd name="connsiteX55" fmla="*/ 196154 w 258763"/>
              <a:gd name="connsiteY55" fmla="*/ 29667 h 330201"/>
              <a:gd name="connsiteX56" fmla="*/ 197451 w 258763"/>
              <a:gd name="connsiteY56" fmla="*/ 29667 h 330201"/>
              <a:gd name="connsiteX57" fmla="*/ 198748 w 258763"/>
              <a:gd name="connsiteY57" fmla="*/ 30957 h 330201"/>
              <a:gd name="connsiteX58" fmla="*/ 207828 w 258763"/>
              <a:gd name="connsiteY58" fmla="*/ 38696 h 330201"/>
              <a:gd name="connsiteX59" fmla="*/ 213016 w 258763"/>
              <a:gd name="connsiteY59" fmla="*/ 47725 h 330201"/>
              <a:gd name="connsiteX60" fmla="*/ 214313 w 258763"/>
              <a:gd name="connsiteY60" fmla="*/ 55464 h 330201"/>
              <a:gd name="connsiteX61" fmla="*/ 214313 w 258763"/>
              <a:gd name="connsiteY61" fmla="*/ 58044 h 330201"/>
              <a:gd name="connsiteX62" fmla="*/ 213016 w 258763"/>
              <a:gd name="connsiteY62" fmla="*/ 59334 h 330201"/>
              <a:gd name="connsiteX63" fmla="*/ 213016 w 258763"/>
              <a:gd name="connsiteY63" fmla="*/ 60623 h 330201"/>
              <a:gd name="connsiteX64" fmla="*/ 213016 w 258763"/>
              <a:gd name="connsiteY64" fmla="*/ 61913 h 330201"/>
              <a:gd name="connsiteX65" fmla="*/ 211719 w 258763"/>
              <a:gd name="connsiteY65" fmla="*/ 60623 h 330201"/>
              <a:gd name="connsiteX66" fmla="*/ 210422 w 258763"/>
              <a:gd name="connsiteY66" fmla="*/ 59334 h 330201"/>
              <a:gd name="connsiteX67" fmla="*/ 209125 w 258763"/>
              <a:gd name="connsiteY67" fmla="*/ 58044 h 330201"/>
              <a:gd name="connsiteX68" fmla="*/ 203936 w 258763"/>
              <a:gd name="connsiteY68" fmla="*/ 54174 h 330201"/>
              <a:gd name="connsiteX69" fmla="*/ 197451 w 258763"/>
              <a:gd name="connsiteY69" fmla="*/ 51594 h 330201"/>
              <a:gd name="connsiteX70" fmla="*/ 189668 w 258763"/>
              <a:gd name="connsiteY70" fmla="*/ 50305 h 330201"/>
              <a:gd name="connsiteX71" fmla="*/ 187074 w 258763"/>
              <a:gd name="connsiteY71" fmla="*/ 50305 h 330201"/>
              <a:gd name="connsiteX72" fmla="*/ 184480 w 258763"/>
              <a:gd name="connsiteY72" fmla="*/ 49015 h 330201"/>
              <a:gd name="connsiteX73" fmla="*/ 180588 w 258763"/>
              <a:gd name="connsiteY73" fmla="*/ 47725 h 330201"/>
              <a:gd name="connsiteX74" fmla="*/ 170211 w 258763"/>
              <a:gd name="connsiteY74" fmla="*/ 46435 h 330201"/>
              <a:gd name="connsiteX75" fmla="*/ 165023 w 258763"/>
              <a:gd name="connsiteY75" fmla="*/ 45145 h 330201"/>
              <a:gd name="connsiteX76" fmla="*/ 163726 w 258763"/>
              <a:gd name="connsiteY76" fmla="*/ 45145 h 330201"/>
              <a:gd name="connsiteX77" fmla="*/ 162429 w 258763"/>
              <a:gd name="connsiteY77" fmla="*/ 45145 h 330201"/>
              <a:gd name="connsiteX78" fmla="*/ 159835 w 258763"/>
              <a:gd name="connsiteY78" fmla="*/ 43855 h 330201"/>
              <a:gd name="connsiteX79" fmla="*/ 158537 w 258763"/>
              <a:gd name="connsiteY79" fmla="*/ 43855 h 330201"/>
              <a:gd name="connsiteX80" fmla="*/ 155943 w 258763"/>
              <a:gd name="connsiteY80" fmla="*/ 42565 h 330201"/>
              <a:gd name="connsiteX81" fmla="*/ 152052 w 258763"/>
              <a:gd name="connsiteY81" fmla="*/ 42565 h 330201"/>
              <a:gd name="connsiteX82" fmla="*/ 149458 w 258763"/>
              <a:gd name="connsiteY82" fmla="*/ 41276 h 330201"/>
              <a:gd name="connsiteX83" fmla="*/ 146863 w 258763"/>
              <a:gd name="connsiteY83" fmla="*/ 39986 h 330201"/>
              <a:gd name="connsiteX84" fmla="*/ 135189 w 258763"/>
              <a:gd name="connsiteY84" fmla="*/ 34826 h 330201"/>
              <a:gd name="connsiteX85" fmla="*/ 124813 w 258763"/>
              <a:gd name="connsiteY85" fmla="*/ 27087 h 330201"/>
              <a:gd name="connsiteX86" fmla="*/ 117030 w 258763"/>
              <a:gd name="connsiteY86" fmla="*/ 19348 h 330201"/>
              <a:gd name="connsiteX87" fmla="*/ 111841 w 258763"/>
              <a:gd name="connsiteY87" fmla="*/ 12899 h 330201"/>
              <a:gd name="connsiteX88" fmla="*/ 109247 w 258763"/>
              <a:gd name="connsiteY88" fmla="*/ 6450 h 330201"/>
              <a:gd name="connsiteX89" fmla="*/ 107950 w 258763"/>
              <a:gd name="connsiteY89" fmla="*/ 1290 h 330201"/>
              <a:gd name="connsiteX90" fmla="*/ 107950 w 258763"/>
              <a:gd name="connsiteY90" fmla="*/ 0 h 330201"/>
              <a:gd name="connsiteX91" fmla="*/ 9525 w 258763"/>
              <a:gd name="connsiteY91" fmla="*/ 0 h 330201"/>
              <a:gd name="connsiteX92" fmla="*/ 10822 w 258763"/>
              <a:gd name="connsiteY92" fmla="*/ 1290 h 330201"/>
              <a:gd name="connsiteX93" fmla="*/ 14713 w 258763"/>
              <a:gd name="connsiteY93" fmla="*/ 2580 h 330201"/>
              <a:gd name="connsiteX94" fmla="*/ 19902 w 258763"/>
              <a:gd name="connsiteY94" fmla="*/ 5160 h 330201"/>
              <a:gd name="connsiteX95" fmla="*/ 27684 w 258763"/>
              <a:gd name="connsiteY95" fmla="*/ 7739 h 330201"/>
              <a:gd name="connsiteX96" fmla="*/ 45844 w 258763"/>
              <a:gd name="connsiteY96" fmla="*/ 12899 h 330201"/>
              <a:gd name="connsiteX97" fmla="*/ 47141 w 258763"/>
              <a:gd name="connsiteY97" fmla="*/ 12899 h 330201"/>
              <a:gd name="connsiteX98" fmla="*/ 48438 w 258763"/>
              <a:gd name="connsiteY98" fmla="*/ 12899 h 330201"/>
              <a:gd name="connsiteX99" fmla="*/ 48438 w 258763"/>
              <a:gd name="connsiteY99" fmla="*/ 14189 h 330201"/>
              <a:gd name="connsiteX100" fmla="*/ 49735 w 258763"/>
              <a:gd name="connsiteY100" fmla="*/ 14189 h 330201"/>
              <a:gd name="connsiteX101" fmla="*/ 52329 w 258763"/>
              <a:gd name="connsiteY101" fmla="*/ 14189 h 330201"/>
              <a:gd name="connsiteX102" fmla="*/ 54924 w 258763"/>
              <a:gd name="connsiteY102" fmla="*/ 15478 h 330201"/>
              <a:gd name="connsiteX103" fmla="*/ 56221 w 258763"/>
              <a:gd name="connsiteY103" fmla="*/ 15478 h 330201"/>
              <a:gd name="connsiteX104" fmla="*/ 57518 w 258763"/>
              <a:gd name="connsiteY104" fmla="*/ 15478 h 330201"/>
              <a:gd name="connsiteX105" fmla="*/ 58815 w 258763"/>
              <a:gd name="connsiteY105" fmla="*/ 15478 h 330201"/>
              <a:gd name="connsiteX106" fmla="*/ 60112 w 258763"/>
              <a:gd name="connsiteY106" fmla="*/ 16768 h 330201"/>
              <a:gd name="connsiteX107" fmla="*/ 62706 w 258763"/>
              <a:gd name="connsiteY107" fmla="*/ 16768 h 330201"/>
              <a:gd name="connsiteX108" fmla="*/ 65301 w 258763"/>
              <a:gd name="connsiteY108" fmla="*/ 18058 h 330201"/>
              <a:gd name="connsiteX109" fmla="*/ 66598 w 258763"/>
              <a:gd name="connsiteY109" fmla="*/ 18058 h 330201"/>
              <a:gd name="connsiteX110" fmla="*/ 69192 w 258763"/>
              <a:gd name="connsiteY110" fmla="*/ 18058 h 330201"/>
              <a:gd name="connsiteX111" fmla="*/ 70489 w 258763"/>
              <a:gd name="connsiteY111" fmla="*/ 18058 h 330201"/>
              <a:gd name="connsiteX112" fmla="*/ 71786 w 258763"/>
              <a:gd name="connsiteY112" fmla="*/ 18058 h 330201"/>
              <a:gd name="connsiteX113" fmla="*/ 76975 w 258763"/>
              <a:gd name="connsiteY113" fmla="*/ 20638 h 330201"/>
              <a:gd name="connsiteX114" fmla="*/ 89946 w 258763"/>
              <a:gd name="connsiteY114" fmla="*/ 24507 h 330201"/>
              <a:gd name="connsiteX115" fmla="*/ 95134 w 258763"/>
              <a:gd name="connsiteY115" fmla="*/ 27087 h 330201"/>
              <a:gd name="connsiteX116" fmla="*/ 96431 w 258763"/>
              <a:gd name="connsiteY116" fmla="*/ 28377 h 330201"/>
              <a:gd name="connsiteX117" fmla="*/ 97728 w 258763"/>
              <a:gd name="connsiteY117" fmla="*/ 28377 h 330201"/>
              <a:gd name="connsiteX118" fmla="*/ 99025 w 258763"/>
              <a:gd name="connsiteY118" fmla="*/ 29667 h 330201"/>
              <a:gd name="connsiteX119" fmla="*/ 100323 w 258763"/>
              <a:gd name="connsiteY119" fmla="*/ 30957 h 330201"/>
              <a:gd name="connsiteX120" fmla="*/ 108105 w 258763"/>
              <a:gd name="connsiteY120" fmla="*/ 38696 h 330201"/>
              <a:gd name="connsiteX121" fmla="*/ 113294 w 258763"/>
              <a:gd name="connsiteY121" fmla="*/ 47725 h 330201"/>
              <a:gd name="connsiteX122" fmla="*/ 114591 w 258763"/>
              <a:gd name="connsiteY122" fmla="*/ 55464 h 330201"/>
              <a:gd name="connsiteX123" fmla="*/ 114591 w 258763"/>
              <a:gd name="connsiteY123" fmla="*/ 58044 h 330201"/>
              <a:gd name="connsiteX124" fmla="*/ 114591 w 258763"/>
              <a:gd name="connsiteY124" fmla="*/ 59334 h 330201"/>
              <a:gd name="connsiteX125" fmla="*/ 114591 w 258763"/>
              <a:gd name="connsiteY125" fmla="*/ 60623 h 330201"/>
              <a:gd name="connsiteX126" fmla="*/ 113294 w 258763"/>
              <a:gd name="connsiteY126" fmla="*/ 61913 h 330201"/>
              <a:gd name="connsiteX127" fmla="*/ 111997 w 258763"/>
              <a:gd name="connsiteY127" fmla="*/ 60623 h 330201"/>
              <a:gd name="connsiteX128" fmla="*/ 111997 w 258763"/>
              <a:gd name="connsiteY128" fmla="*/ 59334 h 330201"/>
              <a:gd name="connsiteX129" fmla="*/ 110700 w 258763"/>
              <a:gd name="connsiteY129" fmla="*/ 58044 h 330201"/>
              <a:gd name="connsiteX130" fmla="*/ 109403 w 258763"/>
              <a:gd name="connsiteY130" fmla="*/ 58044 h 330201"/>
              <a:gd name="connsiteX131" fmla="*/ 104214 w 258763"/>
              <a:gd name="connsiteY131" fmla="*/ 54174 h 330201"/>
              <a:gd name="connsiteX132" fmla="*/ 97728 w 258763"/>
              <a:gd name="connsiteY132" fmla="*/ 51594 h 330201"/>
              <a:gd name="connsiteX133" fmla="*/ 89946 w 258763"/>
              <a:gd name="connsiteY133" fmla="*/ 50305 h 330201"/>
              <a:gd name="connsiteX134" fmla="*/ 88649 w 258763"/>
              <a:gd name="connsiteY134" fmla="*/ 50305 h 330201"/>
              <a:gd name="connsiteX135" fmla="*/ 86054 w 258763"/>
              <a:gd name="connsiteY135" fmla="*/ 49015 h 330201"/>
              <a:gd name="connsiteX136" fmla="*/ 80866 w 258763"/>
              <a:gd name="connsiteY136" fmla="*/ 47725 h 330201"/>
              <a:gd name="connsiteX137" fmla="*/ 71786 w 258763"/>
              <a:gd name="connsiteY137" fmla="*/ 46435 h 330201"/>
              <a:gd name="connsiteX138" fmla="*/ 66598 w 258763"/>
              <a:gd name="connsiteY138" fmla="*/ 45145 h 330201"/>
              <a:gd name="connsiteX139" fmla="*/ 65301 w 258763"/>
              <a:gd name="connsiteY139" fmla="*/ 45145 h 330201"/>
              <a:gd name="connsiteX140" fmla="*/ 64003 w 258763"/>
              <a:gd name="connsiteY140" fmla="*/ 45145 h 330201"/>
              <a:gd name="connsiteX141" fmla="*/ 62706 w 258763"/>
              <a:gd name="connsiteY141" fmla="*/ 45145 h 330201"/>
              <a:gd name="connsiteX142" fmla="*/ 61409 w 258763"/>
              <a:gd name="connsiteY142" fmla="*/ 43855 h 330201"/>
              <a:gd name="connsiteX143" fmla="*/ 60112 w 258763"/>
              <a:gd name="connsiteY143" fmla="*/ 43855 h 330201"/>
              <a:gd name="connsiteX144" fmla="*/ 56221 w 258763"/>
              <a:gd name="connsiteY144" fmla="*/ 42565 h 330201"/>
              <a:gd name="connsiteX145" fmla="*/ 53627 w 258763"/>
              <a:gd name="connsiteY145" fmla="*/ 42565 h 330201"/>
              <a:gd name="connsiteX146" fmla="*/ 51032 w 258763"/>
              <a:gd name="connsiteY146" fmla="*/ 41276 h 330201"/>
              <a:gd name="connsiteX147" fmla="*/ 47141 w 258763"/>
              <a:gd name="connsiteY147" fmla="*/ 39986 h 330201"/>
              <a:gd name="connsiteX148" fmla="*/ 36764 w 258763"/>
              <a:gd name="connsiteY148" fmla="*/ 34826 h 330201"/>
              <a:gd name="connsiteX149" fmla="*/ 26387 w 258763"/>
              <a:gd name="connsiteY149" fmla="*/ 27087 h 330201"/>
              <a:gd name="connsiteX150" fmla="*/ 18605 w 258763"/>
              <a:gd name="connsiteY150" fmla="*/ 19348 h 330201"/>
              <a:gd name="connsiteX151" fmla="*/ 13416 w 258763"/>
              <a:gd name="connsiteY151" fmla="*/ 12899 h 330201"/>
              <a:gd name="connsiteX152" fmla="*/ 10822 w 258763"/>
              <a:gd name="connsiteY152" fmla="*/ 6450 h 330201"/>
              <a:gd name="connsiteX153" fmla="*/ 9525 w 258763"/>
              <a:gd name="connsiteY153" fmla="*/ 1290 h 330201"/>
              <a:gd name="connsiteX154" fmla="*/ 9525 w 258763"/>
              <a:gd name="connsiteY154" fmla="*/ 0 h 330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258763" h="330201">
                <a:moveTo>
                  <a:pt x="43815" y="130175"/>
                </a:moveTo>
                <a:cubicBezTo>
                  <a:pt x="34925" y="130175"/>
                  <a:pt x="28575" y="137968"/>
                  <a:pt x="28575" y="147060"/>
                </a:cubicBezTo>
                <a:cubicBezTo>
                  <a:pt x="28575" y="147060"/>
                  <a:pt x="28575" y="147060"/>
                  <a:pt x="28575" y="227590"/>
                </a:cubicBezTo>
                <a:cubicBezTo>
                  <a:pt x="28575" y="236682"/>
                  <a:pt x="34925" y="244475"/>
                  <a:pt x="43815" y="244475"/>
                </a:cubicBezTo>
                <a:cubicBezTo>
                  <a:pt x="52705" y="244475"/>
                  <a:pt x="60325" y="236682"/>
                  <a:pt x="60325" y="227590"/>
                </a:cubicBezTo>
                <a:cubicBezTo>
                  <a:pt x="60325" y="227590"/>
                  <a:pt x="60325" y="227590"/>
                  <a:pt x="60325" y="147060"/>
                </a:cubicBezTo>
                <a:cubicBezTo>
                  <a:pt x="60325" y="137968"/>
                  <a:pt x="52705" y="130175"/>
                  <a:pt x="43815" y="130175"/>
                </a:cubicBezTo>
                <a:close/>
                <a:moveTo>
                  <a:pt x="221457" y="98425"/>
                </a:moveTo>
                <a:cubicBezTo>
                  <a:pt x="215008" y="98425"/>
                  <a:pt x="211138" y="103579"/>
                  <a:pt x="211138" y="110021"/>
                </a:cubicBezTo>
                <a:lnTo>
                  <a:pt x="211138" y="265918"/>
                </a:lnTo>
                <a:cubicBezTo>
                  <a:pt x="211138" y="271072"/>
                  <a:pt x="215008" y="276225"/>
                  <a:pt x="221457" y="276225"/>
                </a:cubicBezTo>
                <a:cubicBezTo>
                  <a:pt x="227907" y="276225"/>
                  <a:pt x="231776" y="271072"/>
                  <a:pt x="231776" y="265918"/>
                </a:cubicBezTo>
                <a:cubicBezTo>
                  <a:pt x="231776" y="265918"/>
                  <a:pt x="231776" y="265918"/>
                  <a:pt x="231776" y="110021"/>
                </a:cubicBezTo>
                <a:cubicBezTo>
                  <a:pt x="231776" y="103579"/>
                  <a:pt x="227907" y="98425"/>
                  <a:pt x="221457" y="98425"/>
                </a:cubicBezTo>
                <a:close/>
                <a:moveTo>
                  <a:pt x="80216" y="71438"/>
                </a:moveTo>
                <a:cubicBezTo>
                  <a:pt x="80216" y="71438"/>
                  <a:pt x="80216" y="71438"/>
                  <a:pt x="236768" y="71438"/>
                </a:cubicBezTo>
                <a:cubicBezTo>
                  <a:pt x="258763" y="71438"/>
                  <a:pt x="258763" y="71438"/>
                  <a:pt x="258763" y="93324"/>
                </a:cubicBezTo>
                <a:cubicBezTo>
                  <a:pt x="258763" y="93324"/>
                  <a:pt x="258763" y="93324"/>
                  <a:pt x="258763" y="274844"/>
                </a:cubicBezTo>
                <a:cubicBezTo>
                  <a:pt x="258763" y="330201"/>
                  <a:pt x="258763" y="330201"/>
                  <a:pt x="204423" y="330201"/>
                </a:cubicBezTo>
                <a:cubicBezTo>
                  <a:pt x="204423" y="330201"/>
                  <a:pt x="204423" y="330201"/>
                  <a:pt x="113856" y="330201"/>
                </a:cubicBezTo>
                <a:cubicBezTo>
                  <a:pt x="59515" y="330201"/>
                  <a:pt x="59515" y="330201"/>
                  <a:pt x="59515" y="274844"/>
                </a:cubicBezTo>
                <a:cubicBezTo>
                  <a:pt x="59515" y="274844"/>
                  <a:pt x="59515" y="274844"/>
                  <a:pt x="59515" y="267120"/>
                </a:cubicBezTo>
                <a:cubicBezTo>
                  <a:pt x="54340" y="269694"/>
                  <a:pt x="49165" y="270982"/>
                  <a:pt x="42696" y="270982"/>
                </a:cubicBezTo>
                <a:cubicBezTo>
                  <a:pt x="19407" y="270982"/>
                  <a:pt x="0" y="251671"/>
                  <a:pt x="0" y="227211"/>
                </a:cubicBezTo>
                <a:cubicBezTo>
                  <a:pt x="0" y="227211"/>
                  <a:pt x="0" y="227211"/>
                  <a:pt x="0" y="147394"/>
                </a:cubicBezTo>
                <a:cubicBezTo>
                  <a:pt x="0" y="122933"/>
                  <a:pt x="19407" y="103623"/>
                  <a:pt x="42696" y="103623"/>
                </a:cubicBezTo>
                <a:cubicBezTo>
                  <a:pt x="49165" y="103623"/>
                  <a:pt x="54340" y="104910"/>
                  <a:pt x="59515" y="107485"/>
                </a:cubicBezTo>
                <a:cubicBezTo>
                  <a:pt x="59515" y="107485"/>
                  <a:pt x="59515" y="107485"/>
                  <a:pt x="59515" y="93324"/>
                </a:cubicBezTo>
                <a:cubicBezTo>
                  <a:pt x="59515" y="71438"/>
                  <a:pt x="59515" y="71438"/>
                  <a:pt x="80216" y="71438"/>
                </a:cubicBezTo>
                <a:close/>
                <a:moveTo>
                  <a:pt x="107950" y="0"/>
                </a:moveTo>
                <a:cubicBezTo>
                  <a:pt x="107950" y="0"/>
                  <a:pt x="107950" y="0"/>
                  <a:pt x="109247" y="1290"/>
                </a:cubicBezTo>
                <a:cubicBezTo>
                  <a:pt x="110544" y="1290"/>
                  <a:pt x="111841" y="2580"/>
                  <a:pt x="113139" y="2580"/>
                </a:cubicBezTo>
                <a:cubicBezTo>
                  <a:pt x="114436" y="3870"/>
                  <a:pt x="117030" y="3870"/>
                  <a:pt x="119624" y="5160"/>
                </a:cubicBezTo>
                <a:cubicBezTo>
                  <a:pt x="120921" y="6450"/>
                  <a:pt x="123515" y="6450"/>
                  <a:pt x="126110" y="7739"/>
                </a:cubicBezTo>
                <a:cubicBezTo>
                  <a:pt x="131298" y="10319"/>
                  <a:pt x="137784" y="11609"/>
                  <a:pt x="144269" y="12899"/>
                </a:cubicBezTo>
                <a:cubicBezTo>
                  <a:pt x="144269" y="12899"/>
                  <a:pt x="144269" y="12899"/>
                  <a:pt x="145566" y="12899"/>
                </a:cubicBezTo>
                <a:cubicBezTo>
                  <a:pt x="145566" y="12899"/>
                  <a:pt x="146863" y="12899"/>
                  <a:pt x="146863" y="14189"/>
                </a:cubicBezTo>
                <a:cubicBezTo>
                  <a:pt x="146863" y="14189"/>
                  <a:pt x="146863" y="14189"/>
                  <a:pt x="148161" y="14189"/>
                </a:cubicBezTo>
                <a:cubicBezTo>
                  <a:pt x="148161" y="14189"/>
                  <a:pt x="149458" y="14189"/>
                  <a:pt x="149458" y="14189"/>
                </a:cubicBezTo>
                <a:cubicBezTo>
                  <a:pt x="149458" y="14189"/>
                  <a:pt x="150755" y="14189"/>
                  <a:pt x="152052" y="14189"/>
                </a:cubicBezTo>
                <a:cubicBezTo>
                  <a:pt x="152052" y="15478"/>
                  <a:pt x="153349" y="15478"/>
                  <a:pt x="154646" y="15478"/>
                </a:cubicBezTo>
                <a:cubicBezTo>
                  <a:pt x="154646" y="15478"/>
                  <a:pt x="154646" y="15478"/>
                  <a:pt x="155943" y="15478"/>
                </a:cubicBezTo>
                <a:cubicBezTo>
                  <a:pt x="155943" y="15478"/>
                  <a:pt x="155943" y="15478"/>
                  <a:pt x="157240" y="15478"/>
                </a:cubicBezTo>
                <a:cubicBezTo>
                  <a:pt x="157240" y="15478"/>
                  <a:pt x="157240" y="15478"/>
                  <a:pt x="158537" y="16768"/>
                </a:cubicBezTo>
                <a:cubicBezTo>
                  <a:pt x="158537" y="16768"/>
                  <a:pt x="158537" y="16768"/>
                  <a:pt x="159835" y="16768"/>
                </a:cubicBezTo>
                <a:cubicBezTo>
                  <a:pt x="161132" y="16768"/>
                  <a:pt x="161132" y="16768"/>
                  <a:pt x="162429" y="16768"/>
                </a:cubicBezTo>
                <a:cubicBezTo>
                  <a:pt x="163726" y="16768"/>
                  <a:pt x="163726" y="16768"/>
                  <a:pt x="165023" y="18058"/>
                </a:cubicBezTo>
                <a:cubicBezTo>
                  <a:pt x="165023" y="18058"/>
                  <a:pt x="165023" y="18058"/>
                  <a:pt x="166320" y="18058"/>
                </a:cubicBezTo>
                <a:cubicBezTo>
                  <a:pt x="166320" y="18058"/>
                  <a:pt x="166320" y="18058"/>
                  <a:pt x="167617" y="18058"/>
                </a:cubicBezTo>
                <a:cubicBezTo>
                  <a:pt x="167617" y="18058"/>
                  <a:pt x="167617" y="18058"/>
                  <a:pt x="168914" y="18058"/>
                </a:cubicBezTo>
                <a:cubicBezTo>
                  <a:pt x="168914" y="18058"/>
                  <a:pt x="168914" y="18058"/>
                  <a:pt x="170211" y="18058"/>
                </a:cubicBezTo>
                <a:cubicBezTo>
                  <a:pt x="172806" y="19348"/>
                  <a:pt x="174103" y="19348"/>
                  <a:pt x="176697" y="20638"/>
                </a:cubicBezTo>
                <a:cubicBezTo>
                  <a:pt x="180588" y="21928"/>
                  <a:pt x="184480" y="23218"/>
                  <a:pt x="188371" y="24507"/>
                </a:cubicBezTo>
                <a:cubicBezTo>
                  <a:pt x="190965" y="25797"/>
                  <a:pt x="192262" y="25797"/>
                  <a:pt x="193559" y="27087"/>
                </a:cubicBezTo>
                <a:cubicBezTo>
                  <a:pt x="194856" y="28377"/>
                  <a:pt x="194856" y="28377"/>
                  <a:pt x="194856" y="28377"/>
                </a:cubicBezTo>
                <a:cubicBezTo>
                  <a:pt x="196154" y="28377"/>
                  <a:pt x="196154" y="28377"/>
                  <a:pt x="196154" y="29667"/>
                </a:cubicBezTo>
                <a:cubicBezTo>
                  <a:pt x="197451" y="29667"/>
                  <a:pt x="197451" y="29667"/>
                  <a:pt x="197451" y="29667"/>
                </a:cubicBezTo>
                <a:cubicBezTo>
                  <a:pt x="198748" y="29667"/>
                  <a:pt x="198748" y="30957"/>
                  <a:pt x="198748" y="30957"/>
                </a:cubicBezTo>
                <a:cubicBezTo>
                  <a:pt x="202639" y="33536"/>
                  <a:pt x="205233" y="36116"/>
                  <a:pt x="207828" y="38696"/>
                </a:cubicBezTo>
                <a:cubicBezTo>
                  <a:pt x="210422" y="41276"/>
                  <a:pt x="211719" y="45145"/>
                  <a:pt x="213016" y="47725"/>
                </a:cubicBezTo>
                <a:cubicBezTo>
                  <a:pt x="214313" y="50305"/>
                  <a:pt x="214313" y="52884"/>
                  <a:pt x="214313" y="55464"/>
                </a:cubicBezTo>
                <a:cubicBezTo>
                  <a:pt x="214313" y="56754"/>
                  <a:pt x="214313" y="56754"/>
                  <a:pt x="214313" y="58044"/>
                </a:cubicBezTo>
                <a:cubicBezTo>
                  <a:pt x="214313" y="58044"/>
                  <a:pt x="214313" y="59334"/>
                  <a:pt x="213016" y="59334"/>
                </a:cubicBezTo>
                <a:cubicBezTo>
                  <a:pt x="213016" y="59334"/>
                  <a:pt x="213016" y="59334"/>
                  <a:pt x="213016" y="60623"/>
                </a:cubicBezTo>
                <a:cubicBezTo>
                  <a:pt x="213016" y="61913"/>
                  <a:pt x="213016" y="61913"/>
                  <a:pt x="213016" y="61913"/>
                </a:cubicBezTo>
                <a:cubicBezTo>
                  <a:pt x="213016" y="61913"/>
                  <a:pt x="213016" y="61913"/>
                  <a:pt x="211719" y="60623"/>
                </a:cubicBezTo>
                <a:cubicBezTo>
                  <a:pt x="211719" y="60623"/>
                  <a:pt x="211719" y="59334"/>
                  <a:pt x="210422" y="59334"/>
                </a:cubicBezTo>
                <a:cubicBezTo>
                  <a:pt x="210422" y="59334"/>
                  <a:pt x="210422" y="58044"/>
                  <a:pt x="209125" y="58044"/>
                </a:cubicBezTo>
                <a:cubicBezTo>
                  <a:pt x="207828" y="56754"/>
                  <a:pt x="205233" y="55464"/>
                  <a:pt x="203936" y="54174"/>
                </a:cubicBezTo>
                <a:cubicBezTo>
                  <a:pt x="201342" y="54174"/>
                  <a:pt x="200045" y="52884"/>
                  <a:pt x="197451" y="51594"/>
                </a:cubicBezTo>
                <a:cubicBezTo>
                  <a:pt x="194856" y="51594"/>
                  <a:pt x="192262" y="50305"/>
                  <a:pt x="189668" y="50305"/>
                </a:cubicBezTo>
                <a:cubicBezTo>
                  <a:pt x="188371" y="50305"/>
                  <a:pt x="188371" y="50305"/>
                  <a:pt x="187074" y="50305"/>
                </a:cubicBezTo>
                <a:cubicBezTo>
                  <a:pt x="187074" y="49015"/>
                  <a:pt x="185777" y="49015"/>
                  <a:pt x="184480" y="49015"/>
                </a:cubicBezTo>
                <a:cubicBezTo>
                  <a:pt x="183182" y="49015"/>
                  <a:pt x="181885" y="49015"/>
                  <a:pt x="180588" y="47725"/>
                </a:cubicBezTo>
                <a:cubicBezTo>
                  <a:pt x="176697" y="47725"/>
                  <a:pt x="174103" y="47725"/>
                  <a:pt x="170211" y="46435"/>
                </a:cubicBezTo>
                <a:cubicBezTo>
                  <a:pt x="168914" y="46435"/>
                  <a:pt x="166320" y="45145"/>
                  <a:pt x="165023" y="45145"/>
                </a:cubicBezTo>
                <a:cubicBezTo>
                  <a:pt x="165023" y="45145"/>
                  <a:pt x="165023" y="45145"/>
                  <a:pt x="163726" y="45145"/>
                </a:cubicBezTo>
                <a:cubicBezTo>
                  <a:pt x="163726" y="45145"/>
                  <a:pt x="163726" y="45145"/>
                  <a:pt x="162429" y="45145"/>
                </a:cubicBezTo>
                <a:cubicBezTo>
                  <a:pt x="162429" y="45145"/>
                  <a:pt x="162429" y="45145"/>
                  <a:pt x="159835" y="43855"/>
                </a:cubicBezTo>
                <a:cubicBezTo>
                  <a:pt x="159835" y="43855"/>
                  <a:pt x="159835" y="43855"/>
                  <a:pt x="158537" y="43855"/>
                </a:cubicBezTo>
                <a:cubicBezTo>
                  <a:pt x="157240" y="43855"/>
                  <a:pt x="157240" y="43855"/>
                  <a:pt x="155943" y="42565"/>
                </a:cubicBezTo>
                <a:cubicBezTo>
                  <a:pt x="154646" y="42565"/>
                  <a:pt x="153349" y="42565"/>
                  <a:pt x="152052" y="42565"/>
                </a:cubicBezTo>
                <a:cubicBezTo>
                  <a:pt x="152052" y="41276"/>
                  <a:pt x="150755" y="41276"/>
                  <a:pt x="149458" y="41276"/>
                </a:cubicBezTo>
                <a:cubicBezTo>
                  <a:pt x="148161" y="41276"/>
                  <a:pt x="146863" y="39986"/>
                  <a:pt x="146863" y="39986"/>
                </a:cubicBezTo>
                <a:cubicBezTo>
                  <a:pt x="142972" y="38696"/>
                  <a:pt x="139081" y="36116"/>
                  <a:pt x="135189" y="34826"/>
                </a:cubicBezTo>
                <a:cubicBezTo>
                  <a:pt x="131298" y="32247"/>
                  <a:pt x="128704" y="29667"/>
                  <a:pt x="124813" y="27087"/>
                </a:cubicBezTo>
                <a:cubicBezTo>
                  <a:pt x="122218" y="24507"/>
                  <a:pt x="119624" y="21928"/>
                  <a:pt x="117030" y="19348"/>
                </a:cubicBezTo>
                <a:cubicBezTo>
                  <a:pt x="115733" y="16768"/>
                  <a:pt x="113139" y="15478"/>
                  <a:pt x="111841" y="12899"/>
                </a:cubicBezTo>
                <a:cubicBezTo>
                  <a:pt x="110544" y="10319"/>
                  <a:pt x="110544" y="7739"/>
                  <a:pt x="109247" y="6450"/>
                </a:cubicBezTo>
                <a:cubicBezTo>
                  <a:pt x="109247" y="3870"/>
                  <a:pt x="107950" y="2580"/>
                  <a:pt x="107950" y="1290"/>
                </a:cubicBezTo>
                <a:cubicBezTo>
                  <a:pt x="107950" y="1290"/>
                  <a:pt x="107950" y="0"/>
                  <a:pt x="107950" y="0"/>
                </a:cubicBezTo>
                <a:close/>
                <a:moveTo>
                  <a:pt x="9525" y="0"/>
                </a:moveTo>
                <a:cubicBezTo>
                  <a:pt x="9525" y="0"/>
                  <a:pt x="9525" y="0"/>
                  <a:pt x="10822" y="1290"/>
                </a:cubicBezTo>
                <a:cubicBezTo>
                  <a:pt x="12119" y="1290"/>
                  <a:pt x="12119" y="2580"/>
                  <a:pt x="14713" y="2580"/>
                </a:cubicBezTo>
                <a:cubicBezTo>
                  <a:pt x="16010" y="3870"/>
                  <a:pt x="17308" y="3870"/>
                  <a:pt x="19902" y="5160"/>
                </a:cubicBezTo>
                <a:cubicBezTo>
                  <a:pt x="22496" y="6450"/>
                  <a:pt x="25090" y="6450"/>
                  <a:pt x="27684" y="7739"/>
                </a:cubicBezTo>
                <a:cubicBezTo>
                  <a:pt x="32873" y="9029"/>
                  <a:pt x="39358" y="11609"/>
                  <a:pt x="45844" y="12899"/>
                </a:cubicBezTo>
                <a:cubicBezTo>
                  <a:pt x="45844" y="12899"/>
                  <a:pt x="45844" y="12899"/>
                  <a:pt x="47141" y="12899"/>
                </a:cubicBezTo>
                <a:cubicBezTo>
                  <a:pt x="47141" y="12899"/>
                  <a:pt x="47141" y="12899"/>
                  <a:pt x="48438" y="12899"/>
                </a:cubicBezTo>
                <a:cubicBezTo>
                  <a:pt x="48438" y="12899"/>
                  <a:pt x="48438" y="12899"/>
                  <a:pt x="48438" y="14189"/>
                </a:cubicBezTo>
                <a:cubicBezTo>
                  <a:pt x="49735" y="14189"/>
                  <a:pt x="49735" y="14189"/>
                  <a:pt x="49735" y="14189"/>
                </a:cubicBezTo>
                <a:cubicBezTo>
                  <a:pt x="51032" y="14189"/>
                  <a:pt x="52329" y="14189"/>
                  <a:pt x="52329" y="14189"/>
                </a:cubicBezTo>
                <a:cubicBezTo>
                  <a:pt x="53627" y="15478"/>
                  <a:pt x="54924" y="15478"/>
                  <a:pt x="54924" y="15478"/>
                </a:cubicBezTo>
                <a:cubicBezTo>
                  <a:pt x="56221" y="15478"/>
                  <a:pt x="56221" y="15478"/>
                  <a:pt x="56221" y="15478"/>
                </a:cubicBezTo>
                <a:cubicBezTo>
                  <a:pt x="57518" y="15478"/>
                  <a:pt x="57518" y="15478"/>
                  <a:pt x="57518" y="15478"/>
                </a:cubicBezTo>
                <a:cubicBezTo>
                  <a:pt x="58815" y="15478"/>
                  <a:pt x="58815" y="15478"/>
                  <a:pt x="58815" y="15478"/>
                </a:cubicBezTo>
                <a:cubicBezTo>
                  <a:pt x="60112" y="16768"/>
                  <a:pt x="60112" y="16768"/>
                  <a:pt x="60112" y="16768"/>
                </a:cubicBezTo>
                <a:cubicBezTo>
                  <a:pt x="61409" y="16768"/>
                  <a:pt x="62706" y="16768"/>
                  <a:pt x="62706" y="16768"/>
                </a:cubicBezTo>
                <a:cubicBezTo>
                  <a:pt x="64003" y="16768"/>
                  <a:pt x="65301" y="16768"/>
                  <a:pt x="65301" y="18058"/>
                </a:cubicBezTo>
                <a:cubicBezTo>
                  <a:pt x="65301" y="18058"/>
                  <a:pt x="65301" y="18058"/>
                  <a:pt x="66598" y="18058"/>
                </a:cubicBezTo>
                <a:cubicBezTo>
                  <a:pt x="66598" y="18058"/>
                  <a:pt x="66598" y="18058"/>
                  <a:pt x="69192" y="18058"/>
                </a:cubicBezTo>
                <a:cubicBezTo>
                  <a:pt x="69192" y="18058"/>
                  <a:pt x="69192" y="18058"/>
                  <a:pt x="70489" y="18058"/>
                </a:cubicBezTo>
                <a:cubicBezTo>
                  <a:pt x="70489" y="18058"/>
                  <a:pt x="70489" y="18058"/>
                  <a:pt x="71786" y="18058"/>
                </a:cubicBezTo>
                <a:cubicBezTo>
                  <a:pt x="73083" y="19348"/>
                  <a:pt x="75677" y="19348"/>
                  <a:pt x="76975" y="20638"/>
                </a:cubicBezTo>
                <a:cubicBezTo>
                  <a:pt x="82163" y="20638"/>
                  <a:pt x="86054" y="23218"/>
                  <a:pt x="89946" y="24507"/>
                </a:cubicBezTo>
                <a:cubicBezTo>
                  <a:pt x="91243" y="25797"/>
                  <a:pt x="93837" y="25797"/>
                  <a:pt x="95134" y="27087"/>
                </a:cubicBezTo>
                <a:cubicBezTo>
                  <a:pt x="95134" y="27087"/>
                  <a:pt x="96431" y="28377"/>
                  <a:pt x="96431" y="28377"/>
                </a:cubicBezTo>
                <a:cubicBezTo>
                  <a:pt x="96431" y="28377"/>
                  <a:pt x="97728" y="28377"/>
                  <a:pt x="97728" y="28377"/>
                </a:cubicBezTo>
                <a:cubicBezTo>
                  <a:pt x="97728" y="29667"/>
                  <a:pt x="99025" y="29667"/>
                  <a:pt x="99025" y="29667"/>
                </a:cubicBezTo>
                <a:cubicBezTo>
                  <a:pt x="99025" y="29667"/>
                  <a:pt x="100323" y="30957"/>
                  <a:pt x="100323" y="30957"/>
                </a:cubicBezTo>
                <a:cubicBezTo>
                  <a:pt x="102917" y="33536"/>
                  <a:pt x="106808" y="36116"/>
                  <a:pt x="108105" y="38696"/>
                </a:cubicBezTo>
                <a:cubicBezTo>
                  <a:pt x="110700" y="41276"/>
                  <a:pt x="111997" y="45145"/>
                  <a:pt x="113294" y="47725"/>
                </a:cubicBezTo>
                <a:cubicBezTo>
                  <a:pt x="114591" y="50305"/>
                  <a:pt x="115888" y="52884"/>
                  <a:pt x="114591" y="55464"/>
                </a:cubicBezTo>
                <a:cubicBezTo>
                  <a:pt x="114591" y="56754"/>
                  <a:pt x="114591" y="56754"/>
                  <a:pt x="114591" y="58044"/>
                </a:cubicBezTo>
                <a:cubicBezTo>
                  <a:pt x="114591" y="58044"/>
                  <a:pt x="114591" y="59334"/>
                  <a:pt x="114591" y="59334"/>
                </a:cubicBezTo>
                <a:cubicBezTo>
                  <a:pt x="114591" y="59334"/>
                  <a:pt x="114591" y="59334"/>
                  <a:pt x="114591" y="60623"/>
                </a:cubicBezTo>
                <a:cubicBezTo>
                  <a:pt x="114591" y="60623"/>
                  <a:pt x="113294" y="60623"/>
                  <a:pt x="113294" y="61913"/>
                </a:cubicBezTo>
                <a:cubicBezTo>
                  <a:pt x="113294" y="60623"/>
                  <a:pt x="113294" y="60623"/>
                  <a:pt x="111997" y="60623"/>
                </a:cubicBezTo>
                <a:cubicBezTo>
                  <a:pt x="111997" y="60623"/>
                  <a:pt x="111997" y="59334"/>
                  <a:pt x="111997" y="59334"/>
                </a:cubicBezTo>
                <a:cubicBezTo>
                  <a:pt x="110700" y="59334"/>
                  <a:pt x="110700" y="58044"/>
                  <a:pt x="110700" y="58044"/>
                </a:cubicBezTo>
                <a:cubicBezTo>
                  <a:pt x="110700" y="58044"/>
                  <a:pt x="110700" y="58044"/>
                  <a:pt x="109403" y="58044"/>
                </a:cubicBezTo>
                <a:cubicBezTo>
                  <a:pt x="108105" y="56754"/>
                  <a:pt x="106808" y="55464"/>
                  <a:pt x="104214" y="54174"/>
                </a:cubicBezTo>
                <a:cubicBezTo>
                  <a:pt x="102917" y="54174"/>
                  <a:pt x="100323" y="52884"/>
                  <a:pt x="97728" y="51594"/>
                </a:cubicBezTo>
                <a:cubicBezTo>
                  <a:pt x="96431" y="51594"/>
                  <a:pt x="93837" y="50305"/>
                  <a:pt x="89946" y="50305"/>
                </a:cubicBezTo>
                <a:cubicBezTo>
                  <a:pt x="89946" y="50305"/>
                  <a:pt x="88649" y="50305"/>
                  <a:pt x="88649" y="50305"/>
                </a:cubicBezTo>
                <a:cubicBezTo>
                  <a:pt x="87351" y="49015"/>
                  <a:pt x="87351" y="49015"/>
                  <a:pt x="86054" y="49015"/>
                </a:cubicBezTo>
                <a:cubicBezTo>
                  <a:pt x="84757" y="49015"/>
                  <a:pt x="83460" y="49015"/>
                  <a:pt x="80866" y="47725"/>
                </a:cubicBezTo>
                <a:cubicBezTo>
                  <a:pt x="78272" y="47725"/>
                  <a:pt x="74380" y="47725"/>
                  <a:pt x="71786" y="46435"/>
                </a:cubicBezTo>
                <a:cubicBezTo>
                  <a:pt x="69192" y="46435"/>
                  <a:pt x="67895" y="45145"/>
                  <a:pt x="66598" y="45145"/>
                </a:cubicBezTo>
                <a:cubicBezTo>
                  <a:pt x="66598" y="45145"/>
                  <a:pt x="66598" y="45145"/>
                  <a:pt x="65301" y="45145"/>
                </a:cubicBezTo>
                <a:cubicBezTo>
                  <a:pt x="65301" y="45145"/>
                  <a:pt x="65301" y="45145"/>
                  <a:pt x="64003" y="45145"/>
                </a:cubicBezTo>
                <a:cubicBezTo>
                  <a:pt x="64003" y="45145"/>
                  <a:pt x="64003" y="45145"/>
                  <a:pt x="62706" y="45145"/>
                </a:cubicBezTo>
                <a:cubicBezTo>
                  <a:pt x="62706" y="45145"/>
                  <a:pt x="62706" y="45145"/>
                  <a:pt x="61409" y="43855"/>
                </a:cubicBezTo>
                <a:cubicBezTo>
                  <a:pt x="61409" y="43855"/>
                  <a:pt x="61409" y="43855"/>
                  <a:pt x="60112" y="43855"/>
                </a:cubicBezTo>
                <a:cubicBezTo>
                  <a:pt x="58815" y="43855"/>
                  <a:pt x="57518" y="43855"/>
                  <a:pt x="56221" y="42565"/>
                </a:cubicBezTo>
                <a:cubicBezTo>
                  <a:pt x="56221" y="42565"/>
                  <a:pt x="54924" y="42565"/>
                  <a:pt x="53627" y="42565"/>
                </a:cubicBezTo>
                <a:cubicBezTo>
                  <a:pt x="52329" y="41276"/>
                  <a:pt x="51032" y="41276"/>
                  <a:pt x="51032" y="41276"/>
                </a:cubicBezTo>
                <a:cubicBezTo>
                  <a:pt x="49735" y="41276"/>
                  <a:pt x="48438" y="39986"/>
                  <a:pt x="47141" y="39986"/>
                </a:cubicBezTo>
                <a:cubicBezTo>
                  <a:pt x="43250" y="38696"/>
                  <a:pt x="39358" y="36116"/>
                  <a:pt x="36764" y="34826"/>
                </a:cubicBezTo>
                <a:cubicBezTo>
                  <a:pt x="32873" y="32247"/>
                  <a:pt x="28982" y="29667"/>
                  <a:pt x="26387" y="27087"/>
                </a:cubicBezTo>
                <a:cubicBezTo>
                  <a:pt x="23793" y="24507"/>
                  <a:pt x="21199" y="21928"/>
                  <a:pt x="18605" y="19348"/>
                </a:cubicBezTo>
                <a:cubicBezTo>
                  <a:pt x="16010" y="18058"/>
                  <a:pt x="14713" y="15478"/>
                  <a:pt x="13416" y="12899"/>
                </a:cubicBezTo>
                <a:cubicBezTo>
                  <a:pt x="12119" y="10319"/>
                  <a:pt x="10822" y="7739"/>
                  <a:pt x="10822" y="6450"/>
                </a:cubicBezTo>
                <a:cubicBezTo>
                  <a:pt x="9525" y="3870"/>
                  <a:pt x="9525" y="2580"/>
                  <a:pt x="9525" y="1290"/>
                </a:cubicBezTo>
                <a:cubicBezTo>
                  <a:pt x="9525" y="0"/>
                  <a:pt x="9525" y="0"/>
                  <a:pt x="9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Freeform: Shape 32"/>
          <p:cNvSpPr/>
          <p:nvPr/>
        </p:nvSpPr>
        <p:spPr>
          <a:xfrm>
            <a:off x="6331403" y="3208862"/>
            <a:ext cx="256901" cy="327825"/>
          </a:xfrm>
          <a:custGeom>
            <a:avLst/>
            <a:gdLst>
              <a:gd name="connsiteX0" fmla="*/ 43815 w 258763"/>
              <a:gd name="connsiteY0" fmla="*/ 130175 h 330201"/>
              <a:gd name="connsiteX1" fmla="*/ 28575 w 258763"/>
              <a:gd name="connsiteY1" fmla="*/ 147060 h 330201"/>
              <a:gd name="connsiteX2" fmla="*/ 28575 w 258763"/>
              <a:gd name="connsiteY2" fmla="*/ 227590 h 330201"/>
              <a:gd name="connsiteX3" fmla="*/ 43815 w 258763"/>
              <a:gd name="connsiteY3" fmla="*/ 244475 h 330201"/>
              <a:gd name="connsiteX4" fmla="*/ 60325 w 258763"/>
              <a:gd name="connsiteY4" fmla="*/ 227590 h 330201"/>
              <a:gd name="connsiteX5" fmla="*/ 60325 w 258763"/>
              <a:gd name="connsiteY5" fmla="*/ 147060 h 330201"/>
              <a:gd name="connsiteX6" fmla="*/ 43815 w 258763"/>
              <a:gd name="connsiteY6" fmla="*/ 130175 h 330201"/>
              <a:gd name="connsiteX7" fmla="*/ 221457 w 258763"/>
              <a:gd name="connsiteY7" fmla="*/ 98425 h 330201"/>
              <a:gd name="connsiteX8" fmla="*/ 211138 w 258763"/>
              <a:gd name="connsiteY8" fmla="*/ 110021 h 330201"/>
              <a:gd name="connsiteX9" fmla="*/ 211138 w 258763"/>
              <a:gd name="connsiteY9" fmla="*/ 265918 h 330201"/>
              <a:gd name="connsiteX10" fmla="*/ 221457 w 258763"/>
              <a:gd name="connsiteY10" fmla="*/ 276225 h 330201"/>
              <a:gd name="connsiteX11" fmla="*/ 231776 w 258763"/>
              <a:gd name="connsiteY11" fmla="*/ 265918 h 330201"/>
              <a:gd name="connsiteX12" fmla="*/ 231776 w 258763"/>
              <a:gd name="connsiteY12" fmla="*/ 110021 h 330201"/>
              <a:gd name="connsiteX13" fmla="*/ 221457 w 258763"/>
              <a:gd name="connsiteY13" fmla="*/ 98425 h 330201"/>
              <a:gd name="connsiteX14" fmla="*/ 80216 w 258763"/>
              <a:gd name="connsiteY14" fmla="*/ 71438 h 330201"/>
              <a:gd name="connsiteX15" fmla="*/ 236768 w 258763"/>
              <a:gd name="connsiteY15" fmla="*/ 71438 h 330201"/>
              <a:gd name="connsiteX16" fmla="*/ 258763 w 258763"/>
              <a:gd name="connsiteY16" fmla="*/ 93324 h 330201"/>
              <a:gd name="connsiteX17" fmla="*/ 258763 w 258763"/>
              <a:gd name="connsiteY17" fmla="*/ 274844 h 330201"/>
              <a:gd name="connsiteX18" fmla="*/ 204423 w 258763"/>
              <a:gd name="connsiteY18" fmla="*/ 330201 h 330201"/>
              <a:gd name="connsiteX19" fmla="*/ 113856 w 258763"/>
              <a:gd name="connsiteY19" fmla="*/ 330201 h 330201"/>
              <a:gd name="connsiteX20" fmla="*/ 59515 w 258763"/>
              <a:gd name="connsiteY20" fmla="*/ 274844 h 330201"/>
              <a:gd name="connsiteX21" fmla="*/ 59515 w 258763"/>
              <a:gd name="connsiteY21" fmla="*/ 267120 h 330201"/>
              <a:gd name="connsiteX22" fmla="*/ 42696 w 258763"/>
              <a:gd name="connsiteY22" fmla="*/ 270982 h 330201"/>
              <a:gd name="connsiteX23" fmla="*/ 0 w 258763"/>
              <a:gd name="connsiteY23" fmla="*/ 227211 h 330201"/>
              <a:gd name="connsiteX24" fmla="*/ 0 w 258763"/>
              <a:gd name="connsiteY24" fmla="*/ 147394 h 330201"/>
              <a:gd name="connsiteX25" fmla="*/ 42696 w 258763"/>
              <a:gd name="connsiteY25" fmla="*/ 103623 h 330201"/>
              <a:gd name="connsiteX26" fmla="*/ 59515 w 258763"/>
              <a:gd name="connsiteY26" fmla="*/ 107485 h 330201"/>
              <a:gd name="connsiteX27" fmla="*/ 59515 w 258763"/>
              <a:gd name="connsiteY27" fmla="*/ 93324 h 330201"/>
              <a:gd name="connsiteX28" fmla="*/ 80216 w 258763"/>
              <a:gd name="connsiteY28" fmla="*/ 71438 h 330201"/>
              <a:gd name="connsiteX29" fmla="*/ 107950 w 258763"/>
              <a:gd name="connsiteY29" fmla="*/ 0 h 330201"/>
              <a:gd name="connsiteX30" fmla="*/ 109247 w 258763"/>
              <a:gd name="connsiteY30" fmla="*/ 1290 h 330201"/>
              <a:gd name="connsiteX31" fmla="*/ 113139 w 258763"/>
              <a:gd name="connsiteY31" fmla="*/ 2580 h 330201"/>
              <a:gd name="connsiteX32" fmla="*/ 119624 w 258763"/>
              <a:gd name="connsiteY32" fmla="*/ 5160 h 330201"/>
              <a:gd name="connsiteX33" fmla="*/ 126110 w 258763"/>
              <a:gd name="connsiteY33" fmla="*/ 7739 h 330201"/>
              <a:gd name="connsiteX34" fmla="*/ 144269 w 258763"/>
              <a:gd name="connsiteY34" fmla="*/ 12899 h 330201"/>
              <a:gd name="connsiteX35" fmla="*/ 145566 w 258763"/>
              <a:gd name="connsiteY35" fmla="*/ 12899 h 330201"/>
              <a:gd name="connsiteX36" fmla="*/ 146863 w 258763"/>
              <a:gd name="connsiteY36" fmla="*/ 14189 h 330201"/>
              <a:gd name="connsiteX37" fmla="*/ 148161 w 258763"/>
              <a:gd name="connsiteY37" fmla="*/ 14189 h 330201"/>
              <a:gd name="connsiteX38" fmla="*/ 149458 w 258763"/>
              <a:gd name="connsiteY38" fmla="*/ 14189 h 330201"/>
              <a:gd name="connsiteX39" fmla="*/ 152052 w 258763"/>
              <a:gd name="connsiteY39" fmla="*/ 14189 h 330201"/>
              <a:gd name="connsiteX40" fmla="*/ 154646 w 258763"/>
              <a:gd name="connsiteY40" fmla="*/ 15478 h 330201"/>
              <a:gd name="connsiteX41" fmla="*/ 155943 w 258763"/>
              <a:gd name="connsiteY41" fmla="*/ 15478 h 330201"/>
              <a:gd name="connsiteX42" fmla="*/ 157240 w 258763"/>
              <a:gd name="connsiteY42" fmla="*/ 15478 h 330201"/>
              <a:gd name="connsiteX43" fmla="*/ 158537 w 258763"/>
              <a:gd name="connsiteY43" fmla="*/ 16768 h 330201"/>
              <a:gd name="connsiteX44" fmla="*/ 159835 w 258763"/>
              <a:gd name="connsiteY44" fmla="*/ 16768 h 330201"/>
              <a:gd name="connsiteX45" fmla="*/ 162429 w 258763"/>
              <a:gd name="connsiteY45" fmla="*/ 16768 h 330201"/>
              <a:gd name="connsiteX46" fmla="*/ 165023 w 258763"/>
              <a:gd name="connsiteY46" fmla="*/ 18058 h 330201"/>
              <a:gd name="connsiteX47" fmla="*/ 166320 w 258763"/>
              <a:gd name="connsiteY47" fmla="*/ 18058 h 330201"/>
              <a:gd name="connsiteX48" fmla="*/ 167617 w 258763"/>
              <a:gd name="connsiteY48" fmla="*/ 18058 h 330201"/>
              <a:gd name="connsiteX49" fmla="*/ 168914 w 258763"/>
              <a:gd name="connsiteY49" fmla="*/ 18058 h 330201"/>
              <a:gd name="connsiteX50" fmla="*/ 170211 w 258763"/>
              <a:gd name="connsiteY50" fmla="*/ 18058 h 330201"/>
              <a:gd name="connsiteX51" fmla="*/ 176697 w 258763"/>
              <a:gd name="connsiteY51" fmla="*/ 20638 h 330201"/>
              <a:gd name="connsiteX52" fmla="*/ 188371 w 258763"/>
              <a:gd name="connsiteY52" fmla="*/ 24507 h 330201"/>
              <a:gd name="connsiteX53" fmla="*/ 193559 w 258763"/>
              <a:gd name="connsiteY53" fmla="*/ 27087 h 330201"/>
              <a:gd name="connsiteX54" fmla="*/ 194856 w 258763"/>
              <a:gd name="connsiteY54" fmla="*/ 28377 h 330201"/>
              <a:gd name="connsiteX55" fmla="*/ 196154 w 258763"/>
              <a:gd name="connsiteY55" fmla="*/ 29667 h 330201"/>
              <a:gd name="connsiteX56" fmla="*/ 197451 w 258763"/>
              <a:gd name="connsiteY56" fmla="*/ 29667 h 330201"/>
              <a:gd name="connsiteX57" fmla="*/ 198748 w 258763"/>
              <a:gd name="connsiteY57" fmla="*/ 30957 h 330201"/>
              <a:gd name="connsiteX58" fmla="*/ 207828 w 258763"/>
              <a:gd name="connsiteY58" fmla="*/ 38696 h 330201"/>
              <a:gd name="connsiteX59" fmla="*/ 213016 w 258763"/>
              <a:gd name="connsiteY59" fmla="*/ 47725 h 330201"/>
              <a:gd name="connsiteX60" fmla="*/ 214313 w 258763"/>
              <a:gd name="connsiteY60" fmla="*/ 55464 h 330201"/>
              <a:gd name="connsiteX61" fmla="*/ 214313 w 258763"/>
              <a:gd name="connsiteY61" fmla="*/ 58044 h 330201"/>
              <a:gd name="connsiteX62" fmla="*/ 213016 w 258763"/>
              <a:gd name="connsiteY62" fmla="*/ 59334 h 330201"/>
              <a:gd name="connsiteX63" fmla="*/ 213016 w 258763"/>
              <a:gd name="connsiteY63" fmla="*/ 60623 h 330201"/>
              <a:gd name="connsiteX64" fmla="*/ 213016 w 258763"/>
              <a:gd name="connsiteY64" fmla="*/ 61913 h 330201"/>
              <a:gd name="connsiteX65" fmla="*/ 211719 w 258763"/>
              <a:gd name="connsiteY65" fmla="*/ 60623 h 330201"/>
              <a:gd name="connsiteX66" fmla="*/ 210422 w 258763"/>
              <a:gd name="connsiteY66" fmla="*/ 59334 h 330201"/>
              <a:gd name="connsiteX67" fmla="*/ 209125 w 258763"/>
              <a:gd name="connsiteY67" fmla="*/ 58044 h 330201"/>
              <a:gd name="connsiteX68" fmla="*/ 203936 w 258763"/>
              <a:gd name="connsiteY68" fmla="*/ 54174 h 330201"/>
              <a:gd name="connsiteX69" fmla="*/ 197451 w 258763"/>
              <a:gd name="connsiteY69" fmla="*/ 51594 h 330201"/>
              <a:gd name="connsiteX70" fmla="*/ 189668 w 258763"/>
              <a:gd name="connsiteY70" fmla="*/ 50305 h 330201"/>
              <a:gd name="connsiteX71" fmla="*/ 187074 w 258763"/>
              <a:gd name="connsiteY71" fmla="*/ 50305 h 330201"/>
              <a:gd name="connsiteX72" fmla="*/ 184480 w 258763"/>
              <a:gd name="connsiteY72" fmla="*/ 49015 h 330201"/>
              <a:gd name="connsiteX73" fmla="*/ 180588 w 258763"/>
              <a:gd name="connsiteY73" fmla="*/ 47725 h 330201"/>
              <a:gd name="connsiteX74" fmla="*/ 170211 w 258763"/>
              <a:gd name="connsiteY74" fmla="*/ 46435 h 330201"/>
              <a:gd name="connsiteX75" fmla="*/ 165023 w 258763"/>
              <a:gd name="connsiteY75" fmla="*/ 45145 h 330201"/>
              <a:gd name="connsiteX76" fmla="*/ 163726 w 258763"/>
              <a:gd name="connsiteY76" fmla="*/ 45145 h 330201"/>
              <a:gd name="connsiteX77" fmla="*/ 162429 w 258763"/>
              <a:gd name="connsiteY77" fmla="*/ 45145 h 330201"/>
              <a:gd name="connsiteX78" fmla="*/ 159835 w 258763"/>
              <a:gd name="connsiteY78" fmla="*/ 43855 h 330201"/>
              <a:gd name="connsiteX79" fmla="*/ 158537 w 258763"/>
              <a:gd name="connsiteY79" fmla="*/ 43855 h 330201"/>
              <a:gd name="connsiteX80" fmla="*/ 155943 w 258763"/>
              <a:gd name="connsiteY80" fmla="*/ 42565 h 330201"/>
              <a:gd name="connsiteX81" fmla="*/ 152052 w 258763"/>
              <a:gd name="connsiteY81" fmla="*/ 42565 h 330201"/>
              <a:gd name="connsiteX82" fmla="*/ 149458 w 258763"/>
              <a:gd name="connsiteY82" fmla="*/ 41276 h 330201"/>
              <a:gd name="connsiteX83" fmla="*/ 146863 w 258763"/>
              <a:gd name="connsiteY83" fmla="*/ 39986 h 330201"/>
              <a:gd name="connsiteX84" fmla="*/ 135189 w 258763"/>
              <a:gd name="connsiteY84" fmla="*/ 34826 h 330201"/>
              <a:gd name="connsiteX85" fmla="*/ 124813 w 258763"/>
              <a:gd name="connsiteY85" fmla="*/ 27087 h 330201"/>
              <a:gd name="connsiteX86" fmla="*/ 117030 w 258763"/>
              <a:gd name="connsiteY86" fmla="*/ 19348 h 330201"/>
              <a:gd name="connsiteX87" fmla="*/ 111841 w 258763"/>
              <a:gd name="connsiteY87" fmla="*/ 12899 h 330201"/>
              <a:gd name="connsiteX88" fmla="*/ 109247 w 258763"/>
              <a:gd name="connsiteY88" fmla="*/ 6450 h 330201"/>
              <a:gd name="connsiteX89" fmla="*/ 107950 w 258763"/>
              <a:gd name="connsiteY89" fmla="*/ 1290 h 330201"/>
              <a:gd name="connsiteX90" fmla="*/ 107950 w 258763"/>
              <a:gd name="connsiteY90" fmla="*/ 0 h 330201"/>
              <a:gd name="connsiteX91" fmla="*/ 9525 w 258763"/>
              <a:gd name="connsiteY91" fmla="*/ 0 h 330201"/>
              <a:gd name="connsiteX92" fmla="*/ 10822 w 258763"/>
              <a:gd name="connsiteY92" fmla="*/ 1290 h 330201"/>
              <a:gd name="connsiteX93" fmla="*/ 14713 w 258763"/>
              <a:gd name="connsiteY93" fmla="*/ 2580 h 330201"/>
              <a:gd name="connsiteX94" fmla="*/ 19902 w 258763"/>
              <a:gd name="connsiteY94" fmla="*/ 5160 h 330201"/>
              <a:gd name="connsiteX95" fmla="*/ 27684 w 258763"/>
              <a:gd name="connsiteY95" fmla="*/ 7739 h 330201"/>
              <a:gd name="connsiteX96" fmla="*/ 45844 w 258763"/>
              <a:gd name="connsiteY96" fmla="*/ 12899 h 330201"/>
              <a:gd name="connsiteX97" fmla="*/ 47141 w 258763"/>
              <a:gd name="connsiteY97" fmla="*/ 12899 h 330201"/>
              <a:gd name="connsiteX98" fmla="*/ 48438 w 258763"/>
              <a:gd name="connsiteY98" fmla="*/ 12899 h 330201"/>
              <a:gd name="connsiteX99" fmla="*/ 48438 w 258763"/>
              <a:gd name="connsiteY99" fmla="*/ 14189 h 330201"/>
              <a:gd name="connsiteX100" fmla="*/ 49735 w 258763"/>
              <a:gd name="connsiteY100" fmla="*/ 14189 h 330201"/>
              <a:gd name="connsiteX101" fmla="*/ 52329 w 258763"/>
              <a:gd name="connsiteY101" fmla="*/ 14189 h 330201"/>
              <a:gd name="connsiteX102" fmla="*/ 54924 w 258763"/>
              <a:gd name="connsiteY102" fmla="*/ 15478 h 330201"/>
              <a:gd name="connsiteX103" fmla="*/ 56221 w 258763"/>
              <a:gd name="connsiteY103" fmla="*/ 15478 h 330201"/>
              <a:gd name="connsiteX104" fmla="*/ 57518 w 258763"/>
              <a:gd name="connsiteY104" fmla="*/ 15478 h 330201"/>
              <a:gd name="connsiteX105" fmla="*/ 58815 w 258763"/>
              <a:gd name="connsiteY105" fmla="*/ 15478 h 330201"/>
              <a:gd name="connsiteX106" fmla="*/ 60112 w 258763"/>
              <a:gd name="connsiteY106" fmla="*/ 16768 h 330201"/>
              <a:gd name="connsiteX107" fmla="*/ 62706 w 258763"/>
              <a:gd name="connsiteY107" fmla="*/ 16768 h 330201"/>
              <a:gd name="connsiteX108" fmla="*/ 65301 w 258763"/>
              <a:gd name="connsiteY108" fmla="*/ 18058 h 330201"/>
              <a:gd name="connsiteX109" fmla="*/ 66598 w 258763"/>
              <a:gd name="connsiteY109" fmla="*/ 18058 h 330201"/>
              <a:gd name="connsiteX110" fmla="*/ 69192 w 258763"/>
              <a:gd name="connsiteY110" fmla="*/ 18058 h 330201"/>
              <a:gd name="connsiteX111" fmla="*/ 70489 w 258763"/>
              <a:gd name="connsiteY111" fmla="*/ 18058 h 330201"/>
              <a:gd name="connsiteX112" fmla="*/ 71786 w 258763"/>
              <a:gd name="connsiteY112" fmla="*/ 18058 h 330201"/>
              <a:gd name="connsiteX113" fmla="*/ 76975 w 258763"/>
              <a:gd name="connsiteY113" fmla="*/ 20638 h 330201"/>
              <a:gd name="connsiteX114" fmla="*/ 89946 w 258763"/>
              <a:gd name="connsiteY114" fmla="*/ 24507 h 330201"/>
              <a:gd name="connsiteX115" fmla="*/ 95134 w 258763"/>
              <a:gd name="connsiteY115" fmla="*/ 27087 h 330201"/>
              <a:gd name="connsiteX116" fmla="*/ 96431 w 258763"/>
              <a:gd name="connsiteY116" fmla="*/ 28377 h 330201"/>
              <a:gd name="connsiteX117" fmla="*/ 97728 w 258763"/>
              <a:gd name="connsiteY117" fmla="*/ 28377 h 330201"/>
              <a:gd name="connsiteX118" fmla="*/ 99025 w 258763"/>
              <a:gd name="connsiteY118" fmla="*/ 29667 h 330201"/>
              <a:gd name="connsiteX119" fmla="*/ 100323 w 258763"/>
              <a:gd name="connsiteY119" fmla="*/ 30957 h 330201"/>
              <a:gd name="connsiteX120" fmla="*/ 108105 w 258763"/>
              <a:gd name="connsiteY120" fmla="*/ 38696 h 330201"/>
              <a:gd name="connsiteX121" fmla="*/ 113294 w 258763"/>
              <a:gd name="connsiteY121" fmla="*/ 47725 h 330201"/>
              <a:gd name="connsiteX122" fmla="*/ 114591 w 258763"/>
              <a:gd name="connsiteY122" fmla="*/ 55464 h 330201"/>
              <a:gd name="connsiteX123" fmla="*/ 114591 w 258763"/>
              <a:gd name="connsiteY123" fmla="*/ 58044 h 330201"/>
              <a:gd name="connsiteX124" fmla="*/ 114591 w 258763"/>
              <a:gd name="connsiteY124" fmla="*/ 59334 h 330201"/>
              <a:gd name="connsiteX125" fmla="*/ 114591 w 258763"/>
              <a:gd name="connsiteY125" fmla="*/ 60623 h 330201"/>
              <a:gd name="connsiteX126" fmla="*/ 113294 w 258763"/>
              <a:gd name="connsiteY126" fmla="*/ 61913 h 330201"/>
              <a:gd name="connsiteX127" fmla="*/ 111997 w 258763"/>
              <a:gd name="connsiteY127" fmla="*/ 60623 h 330201"/>
              <a:gd name="connsiteX128" fmla="*/ 111997 w 258763"/>
              <a:gd name="connsiteY128" fmla="*/ 59334 h 330201"/>
              <a:gd name="connsiteX129" fmla="*/ 110700 w 258763"/>
              <a:gd name="connsiteY129" fmla="*/ 58044 h 330201"/>
              <a:gd name="connsiteX130" fmla="*/ 109403 w 258763"/>
              <a:gd name="connsiteY130" fmla="*/ 58044 h 330201"/>
              <a:gd name="connsiteX131" fmla="*/ 104214 w 258763"/>
              <a:gd name="connsiteY131" fmla="*/ 54174 h 330201"/>
              <a:gd name="connsiteX132" fmla="*/ 97728 w 258763"/>
              <a:gd name="connsiteY132" fmla="*/ 51594 h 330201"/>
              <a:gd name="connsiteX133" fmla="*/ 89946 w 258763"/>
              <a:gd name="connsiteY133" fmla="*/ 50305 h 330201"/>
              <a:gd name="connsiteX134" fmla="*/ 88649 w 258763"/>
              <a:gd name="connsiteY134" fmla="*/ 50305 h 330201"/>
              <a:gd name="connsiteX135" fmla="*/ 86054 w 258763"/>
              <a:gd name="connsiteY135" fmla="*/ 49015 h 330201"/>
              <a:gd name="connsiteX136" fmla="*/ 80866 w 258763"/>
              <a:gd name="connsiteY136" fmla="*/ 47725 h 330201"/>
              <a:gd name="connsiteX137" fmla="*/ 71786 w 258763"/>
              <a:gd name="connsiteY137" fmla="*/ 46435 h 330201"/>
              <a:gd name="connsiteX138" fmla="*/ 66598 w 258763"/>
              <a:gd name="connsiteY138" fmla="*/ 45145 h 330201"/>
              <a:gd name="connsiteX139" fmla="*/ 65301 w 258763"/>
              <a:gd name="connsiteY139" fmla="*/ 45145 h 330201"/>
              <a:gd name="connsiteX140" fmla="*/ 64003 w 258763"/>
              <a:gd name="connsiteY140" fmla="*/ 45145 h 330201"/>
              <a:gd name="connsiteX141" fmla="*/ 62706 w 258763"/>
              <a:gd name="connsiteY141" fmla="*/ 45145 h 330201"/>
              <a:gd name="connsiteX142" fmla="*/ 61409 w 258763"/>
              <a:gd name="connsiteY142" fmla="*/ 43855 h 330201"/>
              <a:gd name="connsiteX143" fmla="*/ 60112 w 258763"/>
              <a:gd name="connsiteY143" fmla="*/ 43855 h 330201"/>
              <a:gd name="connsiteX144" fmla="*/ 56221 w 258763"/>
              <a:gd name="connsiteY144" fmla="*/ 42565 h 330201"/>
              <a:gd name="connsiteX145" fmla="*/ 53627 w 258763"/>
              <a:gd name="connsiteY145" fmla="*/ 42565 h 330201"/>
              <a:gd name="connsiteX146" fmla="*/ 51032 w 258763"/>
              <a:gd name="connsiteY146" fmla="*/ 41276 h 330201"/>
              <a:gd name="connsiteX147" fmla="*/ 47141 w 258763"/>
              <a:gd name="connsiteY147" fmla="*/ 39986 h 330201"/>
              <a:gd name="connsiteX148" fmla="*/ 36764 w 258763"/>
              <a:gd name="connsiteY148" fmla="*/ 34826 h 330201"/>
              <a:gd name="connsiteX149" fmla="*/ 26387 w 258763"/>
              <a:gd name="connsiteY149" fmla="*/ 27087 h 330201"/>
              <a:gd name="connsiteX150" fmla="*/ 18605 w 258763"/>
              <a:gd name="connsiteY150" fmla="*/ 19348 h 330201"/>
              <a:gd name="connsiteX151" fmla="*/ 13416 w 258763"/>
              <a:gd name="connsiteY151" fmla="*/ 12899 h 330201"/>
              <a:gd name="connsiteX152" fmla="*/ 10822 w 258763"/>
              <a:gd name="connsiteY152" fmla="*/ 6450 h 330201"/>
              <a:gd name="connsiteX153" fmla="*/ 9525 w 258763"/>
              <a:gd name="connsiteY153" fmla="*/ 1290 h 330201"/>
              <a:gd name="connsiteX154" fmla="*/ 9525 w 258763"/>
              <a:gd name="connsiteY154" fmla="*/ 0 h 330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258763" h="330201">
                <a:moveTo>
                  <a:pt x="43815" y="130175"/>
                </a:moveTo>
                <a:cubicBezTo>
                  <a:pt x="34925" y="130175"/>
                  <a:pt x="28575" y="137968"/>
                  <a:pt x="28575" y="147060"/>
                </a:cubicBezTo>
                <a:cubicBezTo>
                  <a:pt x="28575" y="147060"/>
                  <a:pt x="28575" y="147060"/>
                  <a:pt x="28575" y="227590"/>
                </a:cubicBezTo>
                <a:cubicBezTo>
                  <a:pt x="28575" y="236682"/>
                  <a:pt x="34925" y="244475"/>
                  <a:pt x="43815" y="244475"/>
                </a:cubicBezTo>
                <a:cubicBezTo>
                  <a:pt x="52705" y="244475"/>
                  <a:pt x="60325" y="236682"/>
                  <a:pt x="60325" y="227590"/>
                </a:cubicBezTo>
                <a:cubicBezTo>
                  <a:pt x="60325" y="227590"/>
                  <a:pt x="60325" y="227590"/>
                  <a:pt x="60325" y="147060"/>
                </a:cubicBezTo>
                <a:cubicBezTo>
                  <a:pt x="60325" y="137968"/>
                  <a:pt x="52705" y="130175"/>
                  <a:pt x="43815" y="130175"/>
                </a:cubicBezTo>
                <a:close/>
                <a:moveTo>
                  <a:pt x="221457" y="98425"/>
                </a:moveTo>
                <a:cubicBezTo>
                  <a:pt x="215008" y="98425"/>
                  <a:pt x="211138" y="103579"/>
                  <a:pt x="211138" y="110021"/>
                </a:cubicBezTo>
                <a:lnTo>
                  <a:pt x="211138" y="265918"/>
                </a:lnTo>
                <a:cubicBezTo>
                  <a:pt x="211138" y="271072"/>
                  <a:pt x="215008" y="276225"/>
                  <a:pt x="221457" y="276225"/>
                </a:cubicBezTo>
                <a:cubicBezTo>
                  <a:pt x="227907" y="276225"/>
                  <a:pt x="231776" y="271072"/>
                  <a:pt x="231776" y="265918"/>
                </a:cubicBezTo>
                <a:cubicBezTo>
                  <a:pt x="231776" y="265918"/>
                  <a:pt x="231776" y="265918"/>
                  <a:pt x="231776" y="110021"/>
                </a:cubicBezTo>
                <a:cubicBezTo>
                  <a:pt x="231776" y="103579"/>
                  <a:pt x="227907" y="98425"/>
                  <a:pt x="221457" y="98425"/>
                </a:cubicBezTo>
                <a:close/>
                <a:moveTo>
                  <a:pt x="80216" y="71438"/>
                </a:moveTo>
                <a:cubicBezTo>
                  <a:pt x="80216" y="71438"/>
                  <a:pt x="80216" y="71438"/>
                  <a:pt x="236768" y="71438"/>
                </a:cubicBezTo>
                <a:cubicBezTo>
                  <a:pt x="258763" y="71438"/>
                  <a:pt x="258763" y="71438"/>
                  <a:pt x="258763" y="93324"/>
                </a:cubicBezTo>
                <a:cubicBezTo>
                  <a:pt x="258763" y="93324"/>
                  <a:pt x="258763" y="93324"/>
                  <a:pt x="258763" y="274844"/>
                </a:cubicBezTo>
                <a:cubicBezTo>
                  <a:pt x="258763" y="330201"/>
                  <a:pt x="258763" y="330201"/>
                  <a:pt x="204423" y="330201"/>
                </a:cubicBezTo>
                <a:cubicBezTo>
                  <a:pt x="204423" y="330201"/>
                  <a:pt x="204423" y="330201"/>
                  <a:pt x="113856" y="330201"/>
                </a:cubicBezTo>
                <a:cubicBezTo>
                  <a:pt x="59515" y="330201"/>
                  <a:pt x="59515" y="330201"/>
                  <a:pt x="59515" y="274844"/>
                </a:cubicBezTo>
                <a:cubicBezTo>
                  <a:pt x="59515" y="274844"/>
                  <a:pt x="59515" y="274844"/>
                  <a:pt x="59515" y="267120"/>
                </a:cubicBezTo>
                <a:cubicBezTo>
                  <a:pt x="54340" y="269694"/>
                  <a:pt x="49165" y="270982"/>
                  <a:pt x="42696" y="270982"/>
                </a:cubicBezTo>
                <a:cubicBezTo>
                  <a:pt x="19407" y="270982"/>
                  <a:pt x="0" y="251671"/>
                  <a:pt x="0" y="227211"/>
                </a:cubicBezTo>
                <a:cubicBezTo>
                  <a:pt x="0" y="227211"/>
                  <a:pt x="0" y="227211"/>
                  <a:pt x="0" y="147394"/>
                </a:cubicBezTo>
                <a:cubicBezTo>
                  <a:pt x="0" y="122933"/>
                  <a:pt x="19407" y="103623"/>
                  <a:pt x="42696" y="103623"/>
                </a:cubicBezTo>
                <a:cubicBezTo>
                  <a:pt x="49165" y="103623"/>
                  <a:pt x="54340" y="104910"/>
                  <a:pt x="59515" y="107485"/>
                </a:cubicBezTo>
                <a:cubicBezTo>
                  <a:pt x="59515" y="107485"/>
                  <a:pt x="59515" y="107485"/>
                  <a:pt x="59515" y="93324"/>
                </a:cubicBezTo>
                <a:cubicBezTo>
                  <a:pt x="59515" y="71438"/>
                  <a:pt x="59515" y="71438"/>
                  <a:pt x="80216" y="71438"/>
                </a:cubicBezTo>
                <a:close/>
                <a:moveTo>
                  <a:pt x="107950" y="0"/>
                </a:moveTo>
                <a:cubicBezTo>
                  <a:pt x="107950" y="0"/>
                  <a:pt x="107950" y="0"/>
                  <a:pt x="109247" y="1290"/>
                </a:cubicBezTo>
                <a:cubicBezTo>
                  <a:pt x="110544" y="1290"/>
                  <a:pt x="111841" y="2580"/>
                  <a:pt x="113139" y="2580"/>
                </a:cubicBezTo>
                <a:cubicBezTo>
                  <a:pt x="114436" y="3870"/>
                  <a:pt x="117030" y="3870"/>
                  <a:pt x="119624" y="5160"/>
                </a:cubicBezTo>
                <a:cubicBezTo>
                  <a:pt x="120921" y="6450"/>
                  <a:pt x="123515" y="6450"/>
                  <a:pt x="126110" y="7739"/>
                </a:cubicBezTo>
                <a:cubicBezTo>
                  <a:pt x="131298" y="10319"/>
                  <a:pt x="137784" y="11609"/>
                  <a:pt x="144269" y="12899"/>
                </a:cubicBezTo>
                <a:cubicBezTo>
                  <a:pt x="144269" y="12899"/>
                  <a:pt x="144269" y="12899"/>
                  <a:pt x="145566" y="12899"/>
                </a:cubicBezTo>
                <a:cubicBezTo>
                  <a:pt x="145566" y="12899"/>
                  <a:pt x="146863" y="12899"/>
                  <a:pt x="146863" y="14189"/>
                </a:cubicBezTo>
                <a:cubicBezTo>
                  <a:pt x="146863" y="14189"/>
                  <a:pt x="146863" y="14189"/>
                  <a:pt x="148161" y="14189"/>
                </a:cubicBezTo>
                <a:cubicBezTo>
                  <a:pt x="148161" y="14189"/>
                  <a:pt x="149458" y="14189"/>
                  <a:pt x="149458" y="14189"/>
                </a:cubicBezTo>
                <a:cubicBezTo>
                  <a:pt x="149458" y="14189"/>
                  <a:pt x="150755" y="14189"/>
                  <a:pt x="152052" y="14189"/>
                </a:cubicBezTo>
                <a:cubicBezTo>
                  <a:pt x="152052" y="15478"/>
                  <a:pt x="153349" y="15478"/>
                  <a:pt x="154646" y="15478"/>
                </a:cubicBezTo>
                <a:cubicBezTo>
                  <a:pt x="154646" y="15478"/>
                  <a:pt x="154646" y="15478"/>
                  <a:pt x="155943" y="15478"/>
                </a:cubicBezTo>
                <a:cubicBezTo>
                  <a:pt x="155943" y="15478"/>
                  <a:pt x="155943" y="15478"/>
                  <a:pt x="157240" y="15478"/>
                </a:cubicBezTo>
                <a:cubicBezTo>
                  <a:pt x="157240" y="15478"/>
                  <a:pt x="157240" y="15478"/>
                  <a:pt x="158537" y="16768"/>
                </a:cubicBezTo>
                <a:cubicBezTo>
                  <a:pt x="158537" y="16768"/>
                  <a:pt x="158537" y="16768"/>
                  <a:pt x="159835" y="16768"/>
                </a:cubicBezTo>
                <a:cubicBezTo>
                  <a:pt x="161132" y="16768"/>
                  <a:pt x="161132" y="16768"/>
                  <a:pt x="162429" y="16768"/>
                </a:cubicBezTo>
                <a:cubicBezTo>
                  <a:pt x="163726" y="16768"/>
                  <a:pt x="163726" y="16768"/>
                  <a:pt x="165023" y="18058"/>
                </a:cubicBezTo>
                <a:cubicBezTo>
                  <a:pt x="165023" y="18058"/>
                  <a:pt x="165023" y="18058"/>
                  <a:pt x="166320" y="18058"/>
                </a:cubicBezTo>
                <a:cubicBezTo>
                  <a:pt x="166320" y="18058"/>
                  <a:pt x="166320" y="18058"/>
                  <a:pt x="167617" y="18058"/>
                </a:cubicBezTo>
                <a:cubicBezTo>
                  <a:pt x="167617" y="18058"/>
                  <a:pt x="167617" y="18058"/>
                  <a:pt x="168914" y="18058"/>
                </a:cubicBezTo>
                <a:cubicBezTo>
                  <a:pt x="168914" y="18058"/>
                  <a:pt x="168914" y="18058"/>
                  <a:pt x="170211" y="18058"/>
                </a:cubicBezTo>
                <a:cubicBezTo>
                  <a:pt x="172806" y="19348"/>
                  <a:pt x="174103" y="19348"/>
                  <a:pt x="176697" y="20638"/>
                </a:cubicBezTo>
                <a:cubicBezTo>
                  <a:pt x="180588" y="21928"/>
                  <a:pt x="184480" y="23218"/>
                  <a:pt x="188371" y="24507"/>
                </a:cubicBezTo>
                <a:cubicBezTo>
                  <a:pt x="190965" y="25797"/>
                  <a:pt x="192262" y="25797"/>
                  <a:pt x="193559" y="27087"/>
                </a:cubicBezTo>
                <a:cubicBezTo>
                  <a:pt x="194856" y="28377"/>
                  <a:pt x="194856" y="28377"/>
                  <a:pt x="194856" y="28377"/>
                </a:cubicBezTo>
                <a:cubicBezTo>
                  <a:pt x="196154" y="28377"/>
                  <a:pt x="196154" y="28377"/>
                  <a:pt x="196154" y="29667"/>
                </a:cubicBezTo>
                <a:cubicBezTo>
                  <a:pt x="197451" y="29667"/>
                  <a:pt x="197451" y="29667"/>
                  <a:pt x="197451" y="29667"/>
                </a:cubicBezTo>
                <a:cubicBezTo>
                  <a:pt x="198748" y="29667"/>
                  <a:pt x="198748" y="30957"/>
                  <a:pt x="198748" y="30957"/>
                </a:cubicBezTo>
                <a:cubicBezTo>
                  <a:pt x="202639" y="33536"/>
                  <a:pt x="205233" y="36116"/>
                  <a:pt x="207828" y="38696"/>
                </a:cubicBezTo>
                <a:cubicBezTo>
                  <a:pt x="210422" y="41276"/>
                  <a:pt x="211719" y="45145"/>
                  <a:pt x="213016" y="47725"/>
                </a:cubicBezTo>
                <a:cubicBezTo>
                  <a:pt x="214313" y="50305"/>
                  <a:pt x="214313" y="52884"/>
                  <a:pt x="214313" y="55464"/>
                </a:cubicBezTo>
                <a:cubicBezTo>
                  <a:pt x="214313" y="56754"/>
                  <a:pt x="214313" y="56754"/>
                  <a:pt x="214313" y="58044"/>
                </a:cubicBezTo>
                <a:cubicBezTo>
                  <a:pt x="214313" y="58044"/>
                  <a:pt x="214313" y="59334"/>
                  <a:pt x="213016" y="59334"/>
                </a:cubicBezTo>
                <a:cubicBezTo>
                  <a:pt x="213016" y="59334"/>
                  <a:pt x="213016" y="59334"/>
                  <a:pt x="213016" y="60623"/>
                </a:cubicBezTo>
                <a:cubicBezTo>
                  <a:pt x="213016" y="61913"/>
                  <a:pt x="213016" y="61913"/>
                  <a:pt x="213016" y="61913"/>
                </a:cubicBezTo>
                <a:cubicBezTo>
                  <a:pt x="213016" y="61913"/>
                  <a:pt x="213016" y="61913"/>
                  <a:pt x="211719" y="60623"/>
                </a:cubicBezTo>
                <a:cubicBezTo>
                  <a:pt x="211719" y="60623"/>
                  <a:pt x="211719" y="59334"/>
                  <a:pt x="210422" y="59334"/>
                </a:cubicBezTo>
                <a:cubicBezTo>
                  <a:pt x="210422" y="59334"/>
                  <a:pt x="210422" y="58044"/>
                  <a:pt x="209125" y="58044"/>
                </a:cubicBezTo>
                <a:cubicBezTo>
                  <a:pt x="207828" y="56754"/>
                  <a:pt x="205233" y="55464"/>
                  <a:pt x="203936" y="54174"/>
                </a:cubicBezTo>
                <a:cubicBezTo>
                  <a:pt x="201342" y="54174"/>
                  <a:pt x="200045" y="52884"/>
                  <a:pt x="197451" y="51594"/>
                </a:cubicBezTo>
                <a:cubicBezTo>
                  <a:pt x="194856" y="51594"/>
                  <a:pt x="192262" y="50305"/>
                  <a:pt x="189668" y="50305"/>
                </a:cubicBezTo>
                <a:cubicBezTo>
                  <a:pt x="188371" y="50305"/>
                  <a:pt x="188371" y="50305"/>
                  <a:pt x="187074" y="50305"/>
                </a:cubicBezTo>
                <a:cubicBezTo>
                  <a:pt x="187074" y="49015"/>
                  <a:pt x="185777" y="49015"/>
                  <a:pt x="184480" y="49015"/>
                </a:cubicBezTo>
                <a:cubicBezTo>
                  <a:pt x="183182" y="49015"/>
                  <a:pt x="181885" y="49015"/>
                  <a:pt x="180588" y="47725"/>
                </a:cubicBezTo>
                <a:cubicBezTo>
                  <a:pt x="176697" y="47725"/>
                  <a:pt x="174103" y="47725"/>
                  <a:pt x="170211" y="46435"/>
                </a:cubicBezTo>
                <a:cubicBezTo>
                  <a:pt x="168914" y="46435"/>
                  <a:pt x="166320" y="45145"/>
                  <a:pt x="165023" y="45145"/>
                </a:cubicBezTo>
                <a:cubicBezTo>
                  <a:pt x="165023" y="45145"/>
                  <a:pt x="165023" y="45145"/>
                  <a:pt x="163726" y="45145"/>
                </a:cubicBezTo>
                <a:cubicBezTo>
                  <a:pt x="163726" y="45145"/>
                  <a:pt x="163726" y="45145"/>
                  <a:pt x="162429" y="45145"/>
                </a:cubicBezTo>
                <a:cubicBezTo>
                  <a:pt x="162429" y="45145"/>
                  <a:pt x="162429" y="45145"/>
                  <a:pt x="159835" y="43855"/>
                </a:cubicBezTo>
                <a:cubicBezTo>
                  <a:pt x="159835" y="43855"/>
                  <a:pt x="159835" y="43855"/>
                  <a:pt x="158537" y="43855"/>
                </a:cubicBezTo>
                <a:cubicBezTo>
                  <a:pt x="157240" y="43855"/>
                  <a:pt x="157240" y="43855"/>
                  <a:pt x="155943" y="42565"/>
                </a:cubicBezTo>
                <a:cubicBezTo>
                  <a:pt x="154646" y="42565"/>
                  <a:pt x="153349" y="42565"/>
                  <a:pt x="152052" y="42565"/>
                </a:cubicBezTo>
                <a:cubicBezTo>
                  <a:pt x="152052" y="41276"/>
                  <a:pt x="150755" y="41276"/>
                  <a:pt x="149458" y="41276"/>
                </a:cubicBezTo>
                <a:cubicBezTo>
                  <a:pt x="148161" y="41276"/>
                  <a:pt x="146863" y="39986"/>
                  <a:pt x="146863" y="39986"/>
                </a:cubicBezTo>
                <a:cubicBezTo>
                  <a:pt x="142972" y="38696"/>
                  <a:pt x="139081" y="36116"/>
                  <a:pt x="135189" y="34826"/>
                </a:cubicBezTo>
                <a:cubicBezTo>
                  <a:pt x="131298" y="32247"/>
                  <a:pt x="128704" y="29667"/>
                  <a:pt x="124813" y="27087"/>
                </a:cubicBezTo>
                <a:cubicBezTo>
                  <a:pt x="122218" y="24507"/>
                  <a:pt x="119624" y="21928"/>
                  <a:pt x="117030" y="19348"/>
                </a:cubicBezTo>
                <a:cubicBezTo>
                  <a:pt x="115733" y="16768"/>
                  <a:pt x="113139" y="15478"/>
                  <a:pt x="111841" y="12899"/>
                </a:cubicBezTo>
                <a:cubicBezTo>
                  <a:pt x="110544" y="10319"/>
                  <a:pt x="110544" y="7739"/>
                  <a:pt x="109247" y="6450"/>
                </a:cubicBezTo>
                <a:cubicBezTo>
                  <a:pt x="109247" y="3870"/>
                  <a:pt x="107950" y="2580"/>
                  <a:pt x="107950" y="1290"/>
                </a:cubicBezTo>
                <a:cubicBezTo>
                  <a:pt x="107950" y="1290"/>
                  <a:pt x="107950" y="0"/>
                  <a:pt x="107950" y="0"/>
                </a:cubicBezTo>
                <a:close/>
                <a:moveTo>
                  <a:pt x="9525" y="0"/>
                </a:moveTo>
                <a:cubicBezTo>
                  <a:pt x="9525" y="0"/>
                  <a:pt x="9525" y="0"/>
                  <a:pt x="10822" y="1290"/>
                </a:cubicBezTo>
                <a:cubicBezTo>
                  <a:pt x="12119" y="1290"/>
                  <a:pt x="12119" y="2580"/>
                  <a:pt x="14713" y="2580"/>
                </a:cubicBezTo>
                <a:cubicBezTo>
                  <a:pt x="16010" y="3870"/>
                  <a:pt x="17308" y="3870"/>
                  <a:pt x="19902" y="5160"/>
                </a:cubicBezTo>
                <a:cubicBezTo>
                  <a:pt x="22496" y="6450"/>
                  <a:pt x="25090" y="6450"/>
                  <a:pt x="27684" y="7739"/>
                </a:cubicBezTo>
                <a:cubicBezTo>
                  <a:pt x="32873" y="9029"/>
                  <a:pt x="39358" y="11609"/>
                  <a:pt x="45844" y="12899"/>
                </a:cubicBezTo>
                <a:cubicBezTo>
                  <a:pt x="45844" y="12899"/>
                  <a:pt x="45844" y="12899"/>
                  <a:pt x="47141" y="12899"/>
                </a:cubicBezTo>
                <a:cubicBezTo>
                  <a:pt x="47141" y="12899"/>
                  <a:pt x="47141" y="12899"/>
                  <a:pt x="48438" y="12899"/>
                </a:cubicBezTo>
                <a:cubicBezTo>
                  <a:pt x="48438" y="12899"/>
                  <a:pt x="48438" y="12899"/>
                  <a:pt x="48438" y="14189"/>
                </a:cubicBezTo>
                <a:cubicBezTo>
                  <a:pt x="49735" y="14189"/>
                  <a:pt x="49735" y="14189"/>
                  <a:pt x="49735" y="14189"/>
                </a:cubicBezTo>
                <a:cubicBezTo>
                  <a:pt x="51032" y="14189"/>
                  <a:pt x="52329" y="14189"/>
                  <a:pt x="52329" y="14189"/>
                </a:cubicBezTo>
                <a:cubicBezTo>
                  <a:pt x="53627" y="15478"/>
                  <a:pt x="54924" y="15478"/>
                  <a:pt x="54924" y="15478"/>
                </a:cubicBezTo>
                <a:cubicBezTo>
                  <a:pt x="56221" y="15478"/>
                  <a:pt x="56221" y="15478"/>
                  <a:pt x="56221" y="15478"/>
                </a:cubicBezTo>
                <a:cubicBezTo>
                  <a:pt x="57518" y="15478"/>
                  <a:pt x="57518" y="15478"/>
                  <a:pt x="57518" y="15478"/>
                </a:cubicBezTo>
                <a:cubicBezTo>
                  <a:pt x="58815" y="15478"/>
                  <a:pt x="58815" y="15478"/>
                  <a:pt x="58815" y="15478"/>
                </a:cubicBezTo>
                <a:cubicBezTo>
                  <a:pt x="60112" y="16768"/>
                  <a:pt x="60112" y="16768"/>
                  <a:pt x="60112" y="16768"/>
                </a:cubicBezTo>
                <a:cubicBezTo>
                  <a:pt x="61409" y="16768"/>
                  <a:pt x="62706" y="16768"/>
                  <a:pt x="62706" y="16768"/>
                </a:cubicBezTo>
                <a:cubicBezTo>
                  <a:pt x="64003" y="16768"/>
                  <a:pt x="65301" y="16768"/>
                  <a:pt x="65301" y="18058"/>
                </a:cubicBezTo>
                <a:cubicBezTo>
                  <a:pt x="65301" y="18058"/>
                  <a:pt x="65301" y="18058"/>
                  <a:pt x="66598" y="18058"/>
                </a:cubicBezTo>
                <a:cubicBezTo>
                  <a:pt x="66598" y="18058"/>
                  <a:pt x="66598" y="18058"/>
                  <a:pt x="69192" y="18058"/>
                </a:cubicBezTo>
                <a:cubicBezTo>
                  <a:pt x="69192" y="18058"/>
                  <a:pt x="69192" y="18058"/>
                  <a:pt x="70489" y="18058"/>
                </a:cubicBezTo>
                <a:cubicBezTo>
                  <a:pt x="70489" y="18058"/>
                  <a:pt x="70489" y="18058"/>
                  <a:pt x="71786" y="18058"/>
                </a:cubicBezTo>
                <a:cubicBezTo>
                  <a:pt x="73083" y="19348"/>
                  <a:pt x="75677" y="19348"/>
                  <a:pt x="76975" y="20638"/>
                </a:cubicBezTo>
                <a:cubicBezTo>
                  <a:pt x="82163" y="20638"/>
                  <a:pt x="86054" y="23218"/>
                  <a:pt x="89946" y="24507"/>
                </a:cubicBezTo>
                <a:cubicBezTo>
                  <a:pt x="91243" y="25797"/>
                  <a:pt x="93837" y="25797"/>
                  <a:pt x="95134" y="27087"/>
                </a:cubicBezTo>
                <a:cubicBezTo>
                  <a:pt x="95134" y="27087"/>
                  <a:pt x="96431" y="28377"/>
                  <a:pt x="96431" y="28377"/>
                </a:cubicBezTo>
                <a:cubicBezTo>
                  <a:pt x="96431" y="28377"/>
                  <a:pt x="97728" y="28377"/>
                  <a:pt x="97728" y="28377"/>
                </a:cubicBezTo>
                <a:cubicBezTo>
                  <a:pt x="97728" y="29667"/>
                  <a:pt x="99025" y="29667"/>
                  <a:pt x="99025" y="29667"/>
                </a:cubicBezTo>
                <a:cubicBezTo>
                  <a:pt x="99025" y="29667"/>
                  <a:pt x="100323" y="30957"/>
                  <a:pt x="100323" y="30957"/>
                </a:cubicBezTo>
                <a:cubicBezTo>
                  <a:pt x="102917" y="33536"/>
                  <a:pt x="106808" y="36116"/>
                  <a:pt x="108105" y="38696"/>
                </a:cubicBezTo>
                <a:cubicBezTo>
                  <a:pt x="110700" y="41276"/>
                  <a:pt x="111997" y="45145"/>
                  <a:pt x="113294" y="47725"/>
                </a:cubicBezTo>
                <a:cubicBezTo>
                  <a:pt x="114591" y="50305"/>
                  <a:pt x="115888" y="52884"/>
                  <a:pt x="114591" y="55464"/>
                </a:cubicBezTo>
                <a:cubicBezTo>
                  <a:pt x="114591" y="56754"/>
                  <a:pt x="114591" y="56754"/>
                  <a:pt x="114591" y="58044"/>
                </a:cubicBezTo>
                <a:cubicBezTo>
                  <a:pt x="114591" y="58044"/>
                  <a:pt x="114591" y="59334"/>
                  <a:pt x="114591" y="59334"/>
                </a:cubicBezTo>
                <a:cubicBezTo>
                  <a:pt x="114591" y="59334"/>
                  <a:pt x="114591" y="59334"/>
                  <a:pt x="114591" y="60623"/>
                </a:cubicBezTo>
                <a:cubicBezTo>
                  <a:pt x="114591" y="60623"/>
                  <a:pt x="113294" y="60623"/>
                  <a:pt x="113294" y="61913"/>
                </a:cubicBezTo>
                <a:cubicBezTo>
                  <a:pt x="113294" y="60623"/>
                  <a:pt x="113294" y="60623"/>
                  <a:pt x="111997" y="60623"/>
                </a:cubicBezTo>
                <a:cubicBezTo>
                  <a:pt x="111997" y="60623"/>
                  <a:pt x="111997" y="59334"/>
                  <a:pt x="111997" y="59334"/>
                </a:cubicBezTo>
                <a:cubicBezTo>
                  <a:pt x="110700" y="59334"/>
                  <a:pt x="110700" y="58044"/>
                  <a:pt x="110700" y="58044"/>
                </a:cubicBezTo>
                <a:cubicBezTo>
                  <a:pt x="110700" y="58044"/>
                  <a:pt x="110700" y="58044"/>
                  <a:pt x="109403" y="58044"/>
                </a:cubicBezTo>
                <a:cubicBezTo>
                  <a:pt x="108105" y="56754"/>
                  <a:pt x="106808" y="55464"/>
                  <a:pt x="104214" y="54174"/>
                </a:cubicBezTo>
                <a:cubicBezTo>
                  <a:pt x="102917" y="54174"/>
                  <a:pt x="100323" y="52884"/>
                  <a:pt x="97728" y="51594"/>
                </a:cubicBezTo>
                <a:cubicBezTo>
                  <a:pt x="96431" y="51594"/>
                  <a:pt x="93837" y="50305"/>
                  <a:pt x="89946" y="50305"/>
                </a:cubicBezTo>
                <a:cubicBezTo>
                  <a:pt x="89946" y="50305"/>
                  <a:pt x="88649" y="50305"/>
                  <a:pt x="88649" y="50305"/>
                </a:cubicBezTo>
                <a:cubicBezTo>
                  <a:pt x="87351" y="49015"/>
                  <a:pt x="87351" y="49015"/>
                  <a:pt x="86054" y="49015"/>
                </a:cubicBezTo>
                <a:cubicBezTo>
                  <a:pt x="84757" y="49015"/>
                  <a:pt x="83460" y="49015"/>
                  <a:pt x="80866" y="47725"/>
                </a:cubicBezTo>
                <a:cubicBezTo>
                  <a:pt x="78272" y="47725"/>
                  <a:pt x="74380" y="47725"/>
                  <a:pt x="71786" y="46435"/>
                </a:cubicBezTo>
                <a:cubicBezTo>
                  <a:pt x="69192" y="46435"/>
                  <a:pt x="67895" y="45145"/>
                  <a:pt x="66598" y="45145"/>
                </a:cubicBezTo>
                <a:cubicBezTo>
                  <a:pt x="66598" y="45145"/>
                  <a:pt x="66598" y="45145"/>
                  <a:pt x="65301" y="45145"/>
                </a:cubicBezTo>
                <a:cubicBezTo>
                  <a:pt x="65301" y="45145"/>
                  <a:pt x="65301" y="45145"/>
                  <a:pt x="64003" y="45145"/>
                </a:cubicBezTo>
                <a:cubicBezTo>
                  <a:pt x="64003" y="45145"/>
                  <a:pt x="64003" y="45145"/>
                  <a:pt x="62706" y="45145"/>
                </a:cubicBezTo>
                <a:cubicBezTo>
                  <a:pt x="62706" y="45145"/>
                  <a:pt x="62706" y="45145"/>
                  <a:pt x="61409" y="43855"/>
                </a:cubicBezTo>
                <a:cubicBezTo>
                  <a:pt x="61409" y="43855"/>
                  <a:pt x="61409" y="43855"/>
                  <a:pt x="60112" y="43855"/>
                </a:cubicBezTo>
                <a:cubicBezTo>
                  <a:pt x="58815" y="43855"/>
                  <a:pt x="57518" y="43855"/>
                  <a:pt x="56221" y="42565"/>
                </a:cubicBezTo>
                <a:cubicBezTo>
                  <a:pt x="56221" y="42565"/>
                  <a:pt x="54924" y="42565"/>
                  <a:pt x="53627" y="42565"/>
                </a:cubicBezTo>
                <a:cubicBezTo>
                  <a:pt x="52329" y="41276"/>
                  <a:pt x="51032" y="41276"/>
                  <a:pt x="51032" y="41276"/>
                </a:cubicBezTo>
                <a:cubicBezTo>
                  <a:pt x="49735" y="41276"/>
                  <a:pt x="48438" y="39986"/>
                  <a:pt x="47141" y="39986"/>
                </a:cubicBezTo>
                <a:cubicBezTo>
                  <a:pt x="43250" y="38696"/>
                  <a:pt x="39358" y="36116"/>
                  <a:pt x="36764" y="34826"/>
                </a:cubicBezTo>
                <a:cubicBezTo>
                  <a:pt x="32873" y="32247"/>
                  <a:pt x="28982" y="29667"/>
                  <a:pt x="26387" y="27087"/>
                </a:cubicBezTo>
                <a:cubicBezTo>
                  <a:pt x="23793" y="24507"/>
                  <a:pt x="21199" y="21928"/>
                  <a:pt x="18605" y="19348"/>
                </a:cubicBezTo>
                <a:cubicBezTo>
                  <a:pt x="16010" y="18058"/>
                  <a:pt x="14713" y="15478"/>
                  <a:pt x="13416" y="12899"/>
                </a:cubicBezTo>
                <a:cubicBezTo>
                  <a:pt x="12119" y="10319"/>
                  <a:pt x="10822" y="7739"/>
                  <a:pt x="10822" y="6450"/>
                </a:cubicBezTo>
                <a:cubicBezTo>
                  <a:pt x="9525" y="3870"/>
                  <a:pt x="9525" y="2580"/>
                  <a:pt x="9525" y="1290"/>
                </a:cubicBezTo>
                <a:cubicBezTo>
                  <a:pt x="9525" y="0"/>
                  <a:pt x="9525" y="0"/>
                  <a:pt x="9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9" name="Freeform: Shape 34"/>
          <p:cNvSpPr/>
          <p:nvPr/>
        </p:nvSpPr>
        <p:spPr>
          <a:xfrm>
            <a:off x="4314414" y="1995756"/>
            <a:ext cx="706143" cy="672356"/>
          </a:xfrm>
          <a:custGeom>
            <a:avLst/>
            <a:gdLst>
              <a:gd name="connsiteX0" fmla="*/ 101402 w 331788"/>
              <a:gd name="connsiteY0" fmla="*/ 200025 h 315913"/>
              <a:gd name="connsiteX1" fmla="*/ 93663 w 331788"/>
              <a:gd name="connsiteY1" fmla="*/ 207840 h 315913"/>
              <a:gd name="connsiteX2" fmla="*/ 93663 w 331788"/>
              <a:gd name="connsiteY2" fmla="*/ 301625 h 315913"/>
              <a:gd name="connsiteX3" fmla="*/ 137518 w 331788"/>
              <a:gd name="connsiteY3" fmla="*/ 301625 h 315913"/>
              <a:gd name="connsiteX4" fmla="*/ 137518 w 331788"/>
              <a:gd name="connsiteY4" fmla="*/ 250825 h 315913"/>
              <a:gd name="connsiteX5" fmla="*/ 143967 w 331788"/>
              <a:gd name="connsiteY5" fmla="*/ 244312 h 315913"/>
              <a:gd name="connsiteX6" fmla="*/ 187822 w 331788"/>
              <a:gd name="connsiteY6" fmla="*/ 244312 h 315913"/>
              <a:gd name="connsiteX7" fmla="*/ 194271 w 331788"/>
              <a:gd name="connsiteY7" fmla="*/ 250825 h 315913"/>
              <a:gd name="connsiteX8" fmla="*/ 194271 w 331788"/>
              <a:gd name="connsiteY8" fmla="*/ 301625 h 315913"/>
              <a:gd name="connsiteX9" fmla="*/ 230387 w 331788"/>
              <a:gd name="connsiteY9" fmla="*/ 301625 h 315913"/>
              <a:gd name="connsiteX10" fmla="*/ 238126 w 331788"/>
              <a:gd name="connsiteY10" fmla="*/ 295112 h 315913"/>
              <a:gd name="connsiteX11" fmla="*/ 238126 w 331788"/>
              <a:gd name="connsiteY11" fmla="*/ 207840 h 315913"/>
              <a:gd name="connsiteX12" fmla="*/ 230387 w 331788"/>
              <a:gd name="connsiteY12" fmla="*/ 200025 h 315913"/>
              <a:gd name="connsiteX13" fmla="*/ 101402 w 331788"/>
              <a:gd name="connsiteY13" fmla="*/ 200025 h 315913"/>
              <a:gd name="connsiteX14" fmla="*/ 258908 w 331788"/>
              <a:gd name="connsiteY14" fmla="*/ 122237 h 315913"/>
              <a:gd name="connsiteX15" fmla="*/ 252413 w 331788"/>
              <a:gd name="connsiteY15" fmla="*/ 129801 h 315913"/>
              <a:gd name="connsiteX16" fmla="*/ 252413 w 331788"/>
              <a:gd name="connsiteY16" fmla="*/ 157536 h 315913"/>
              <a:gd name="connsiteX17" fmla="*/ 258908 w 331788"/>
              <a:gd name="connsiteY17" fmla="*/ 165100 h 315913"/>
              <a:gd name="connsiteX18" fmla="*/ 266701 w 331788"/>
              <a:gd name="connsiteY18" fmla="*/ 157536 h 315913"/>
              <a:gd name="connsiteX19" fmla="*/ 266701 w 331788"/>
              <a:gd name="connsiteY19" fmla="*/ 129801 h 315913"/>
              <a:gd name="connsiteX20" fmla="*/ 258908 w 331788"/>
              <a:gd name="connsiteY20" fmla="*/ 122237 h 315913"/>
              <a:gd name="connsiteX21" fmla="*/ 230332 w 331788"/>
              <a:gd name="connsiteY21" fmla="*/ 122237 h 315913"/>
              <a:gd name="connsiteX22" fmla="*/ 223838 w 331788"/>
              <a:gd name="connsiteY22" fmla="*/ 129801 h 315913"/>
              <a:gd name="connsiteX23" fmla="*/ 223838 w 331788"/>
              <a:gd name="connsiteY23" fmla="*/ 157536 h 315913"/>
              <a:gd name="connsiteX24" fmla="*/ 230332 w 331788"/>
              <a:gd name="connsiteY24" fmla="*/ 165100 h 315913"/>
              <a:gd name="connsiteX25" fmla="*/ 238126 w 331788"/>
              <a:gd name="connsiteY25" fmla="*/ 157536 h 315913"/>
              <a:gd name="connsiteX26" fmla="*/ 238126 w 331788"/>
              <a:gd name="connsiteY26" fmla="*/ 129801 h 315913"/>
              <a:gd name="connsiteX27" fmla="*/ 230332 w 331788"/>
              <a:gd name="connsiteY27" fmla="*/ 122237 h 315913"/>
              <a:gd name="connsiteX28" fmla="*/ 201468 w 331788"/>
              <a:gd name="connsiteY28" fmla="*/ 122237 h 315913"/>
              <a:gd name="connsiteX29" fmla="*/ 193675 w 331788"/>
              <a:gd name="connsiteY29" fmla="*/ 129801 h 315913"/>
              <a:gd name="connsiteX30" fmla="*/ 193675 w 331788"/>
              <a:gd name="connsiteY30" fmla="*/ 157536 h 315913"/>
              <a:gd name="connsiteX31" fmla="*/ 201468 w 331788"/>
              <a:gd name="connsiteY31" fmla="*/ 165100 h 315913"/>
              <a:gd name="connsiteX32" fmla="*/ 207963 w 331788"/>
              <a:gd name="connsiteY32" fmla="*/ 157536 h 315913"/>
              <a:gd name="connsiteX33" fmla="*/ 207963 w 331788"/>
              <a:gd name="connsiteY33" fmla="*/ 129801 h 315913"/>
              <a:gd name="connsiteX34" fmla="*/ 201468 w 331788"/>
              <a:gd name="connsiteY34" fmla="*/ 122237 h 315913"/>
              <a:gd name="connsiteX35" fmla="*/ 128732 w 331788"/>
              <a:gd name="connsiteY35" fmla="*/ 122237 h 315913"/>
              <a:gd name="connsiteX36" fmla="*/ 122238 w 331788"/>
              <a:gd name="connsiteY36" fmla="*/ 129801 h 315913"/>
              <a:gd name="connsiteX37" fmla="*/ 122238 w 331788"/>
              <a:gd name="connsiteY37" fmla="*/ 157536 h 315913"/>
              <a:gd name="connsiteX38" fmla="*/ 128732 w 331788"/>
              <a:gd name="connsiteY38" fmla="*/ 165100 h 315913"/>
              <a:gd name="connsiteX39" fmla="*/ 136526 w 331788"/>
              <a:gd name="connsiteY39" fmla="*/ 157536 h 315913"/>
              <a:gd name="connsiteX40" fmla="*/ 136526 w 331788"/>
              <a:gd name="connsiteY40" fmla="*/ 129801 h 315913"/>
              <a:gd name="connsiteX41" fmla="*/ 128732 w 331788"/>
              <a:gd name="connsiteY41" fmla="*/ 122237 h 315913"/>
              <a:gd name="connsiteX42" fmla="*/ 101456 w 331788"/>
              <a:gd name="connsiteY42" fmla="*/ 122237 h 315913"/>
              <a:gd name="connsiteX43" fmla="*/ 93663 w 331788"/>
              <a:gd name="connsiteY43" fmla="*/ 129801 h 315913"/>
              <a:gd name="connsiteX44" fmla="*/ 93663 w 331788"/>
              <a:gd name="connsiteY44" fmla="*/ 157536 h 315913"/>
              <a:gd name="connsiteX45" fmla="*/ 101456 w 331788"/>
              <a:gd name="connsiteY45" fmla="*/ 165100 h 315913"/>
              <a:gd name="connsiteX46" fmla="*/ 107951 w 331788"/>
              <a:gd name="connsiteY46" fmla="*/ 157536 h 315913"/>
              <a:gd name="connsiteX47" fmla="*/ 107951 w 331788"/>
              <a:gd name="connsiteY47" fmla="*/ 129801 h 315913"/>
              <a:gd name="connsiteX48" fmla="*/ 101456 w 331788"/>
              <a:gd name="connsiteY48" fmla="*/ 122237 h 315913"/>
              <a:gd name="connsiteX49" fmla="*/ 72881 w 331788"/>
              <a:gd name="connsiteY49" fmla="*/ 122237 h 315913"/>
              <a:gd name="connsiteX50" fmla="*/ 65088 w 331788"/>
              <a:gd name="connsiteY50" fmla="*/ 129801 h 315913"/>
              <a:gd name="connsiteX51" fmla="*/ 65088 w 331788"/>
              <a:gd name="connsiteY51" fmla="*/ 157536 h 315913"/>
              <a:gd name="connsiteX52" fmla="*/ 72881 w 331788"/>
              <a:gd name="connsiteY52" fmla="*/ 165100 h 315913"/>
              <a:gd name="connsiteX53" fmla="*/ 79376 w 331788"/>
              <a:gd name="connsiteY53" fmla="*/ 157536 h 315913"/>
              <a:gd name="connsiteX54" fmla="*/ 79376 w 331788"/>
              <a:gd name="connsiteY54" fmla="*/ 129801 h 315913"/>
              <a:gd name="connsiteX55" fmla="*/ 72881 w 331788"/>
              <a:gd name="connsiteY55" fmla="*/ 122237 h 315913"/>
              <a:gd name="connsiteX56" fmla="*/ 258908 w 331788"/>
              <a:gd name="connsiteY56" fmla="*/ 65087 h 315913"/>
              <a:gd name="connsiteX57" fmla="*/ 252413 w 331788"/>
              <a:gd name="connsiteY57" fmla="*/ 71581 h 315913"/>
              <a:gd name="connsiteX58" fmla="*/ 252413 w 331788"/>
              <a:gd name="connsiteY58" fmla="*/ 100157 h 315913"/>
              <a:gd name="connsiteX59" fmla="*/ 258908 w 331788"/>
              <a:gd name="connsiteY59" fmla="*/ 107950 h 315913"/>
              <a:gd name="connsiteX60" fmla="*/ 266701 w 331788"/>
              <a:gd name="connsiteY60" fmla="*/ 100157 h 315913"/>
              <a:gd name="connsiteX61" fmla="*/ 266701 w 331788"/>
              <a:gd name="connsiteY61" fmla="*/ 71581 h 315913"/>
              <a:gd name="connsiteX62" fmla="*/ 258908 w 331788"/>
              <a:gd name="connsiteY62" fmla="*/ 65087 h 315913"/>
              <a:gd name="connsiteX63" fmla="*/ 230332 w 331788"/>
              <a:gd name="connsiteY63" fmla="*/ 65087 h 315913"/>
              <a:gd name="connsiteX64" fmla="*/ 223838 w 331788"/>
              <a:gd name="connsiteY64" fmla="*/ 71581 h 315913"/>
              <a:gd name="connsiteX65" fmla="*/ 223838 w 331788"/>
              <a:gd name="connsiteY65" fmla="*/ 100157 h 315913"/>
              <a:gd name="connsiteX66" fmla="*/ 230332 w 331788"/>
              <a:gd name="connsiteY66" fmla="*/ 107950 h 315913"/>
              <a:gd name="connsiteX67" fmla="*/ 238126 w 331788"/>
              <a:gd name="connsiteY67" fmla="*/ 100157 h 315913"/>
              <a:gd name="connsiteX68" fmla="*/ 238126 w 331788"/>
              <a:gd name="connsiteY68" fmla="*/ 71581 h 315913"/>
              <a:gd name="connsiteX69" fmla="*/ 230332 w 331788"/>
              <a:gd name="connsiteY69" fmla="*/ 65087 h 315913"/>
              <a:gd name="connsiteX70" fmla="*/ 201468 w 331788"/>
              <a:gd name="connsiteY70" fmla="*/ 65087 h 315913"/>
              <a:gd name="connsiteX71" fmla="*/ 193675 w 331788"/>
              <a:gd name="connsiteY71" fmla="*/ 71581 h 315913"/>
              <a:gd name="connsiteX72" fmla="*/ 193675 w 331788"/>
              <a:gd name="connsiteY72" fmla="*/ 100157 h 315913"/>
              <a:gd name="connsiteX73" fmla="*/ 201468 w 331788"/>
              <a:gd name="connsiteY73" fmla="*/ 107950 h 315913"/>
              <a:gd name="connsiteX74" fmla="*/ 207963 w 331788"/>
              <a:gd name="connsiteY74" fmla="*/ 100157 h 315913"/>
              <a:gd name="connsiteX75" fmla="*/ 207963 w 331788"/>
              <a:gd name="connsiteY75" fmla="*/ 71581 h 315913"/>
              <a:gd name="connsiteX76" fmla="*/ 201468 w 331788"/>
              <a:gd name="connsiteY76" fmla="*/ 65087 h 315913"/>
              <a:gd name="connsiteX77" fmla="*/ 128732 w 331788"/>
              <a:gd name="connsiteY77" fmla="*/ 65087 h 315913"/>
              <a:gd name="connsiteX78" fmla="*/ 122238 w 331788"/>
              <a:gd name="connsiteY78" fmla="*/ 71581 h 315913"/>
              <a:gd name="connsiteX79" fmla="*/ 122238 w 331788"/>
              <a:gd name="connsiteY79" fmla="*/ 100157 h 315913"/>
              <a:gd name="connsiteX80" fmla="*/ 128732 w 331788"/>
              <a:gd name="connsiteY80" fmla="*/ 107950 h 315913"/>
              <a:gd name="connsiteX81" fmla="*/ 136526 w 331788"/>
              <a:gd name="connsiteY81" fmla="*/ 100157 h 315913"/>
              <a:gd name="connsiteX82" fmla="*/ 136526 w 331788"/>
              <a:gd name="connsiteY82" fmla="*/ 71581 h 315913"/>
              <a:gd name="connsiteX83" fmla="*/ 128732 w 331788"/>
              <a:gd name="connsiteY83" fmla="*/ 65087 h 315913"/>
              <a:gd name="connsiteX84" fmla="*/ 101456 w 331788"/>
              <a:gd name="connsiteY84" fmla="*/ 65087 h 315913"/>
              <a:gd name="connsiteX85" fmla="*/ 93663 w 331788"/>
              <a:gd name="connsiteY85" fmla="*/ 71581 h 315913"/>
              <a:gd name="connsiteX86" fmla="*/ 93663 w 331788"/>
              <a:gd name="connsiteY86" fmla="*/ 100157 h 315913"/>
              <a:gd name="connsiteX87" fmla="*/ 101456 w 331788"/>
              <a:gd name="connsiteY87" fmla="*/ 107950 h 315913"/>
              <a:gd name="connsiteX88" fmla="*/ 107951 w 331788"/>
              <a:gd name="connsiteY88" fmla="*/ 100157 h 315913"/>
              <a:gd name="connsiteX89" fmla="*/ 107951 w 331788"/>
              <a:gd name="connsiteY89" fmla="*/ 71581 h 315913"/>
              <a:gd name="connsiteX90" fmla="*/ 101456 w 331788"/>
              <a:gd name="connsiteY90" fmla="*/ 65087 h 315913"/>
              <a:gd name="connsiteX91" fmla="*/ 72881 w 331788"/>
              <a:gd name="connsiteY91" fmla="*/ 65087 h 315913"/>
              <a:gd name="connsiteX92" fmla="*/ 65088 w 331788"/>
              <a:gd name="connsiteY92" fmla="*/ 71581 h 315913"/>
              <a:gd name="connsiteX93" fmla="*/ 65088 w 331788"/>
              <a:gd name="connsiteY93" fmla="*/ 100157 h 315913"/>
              <a:gd name="connsiteX94" fmla="*/ 72881 w 331788"/>
              <a:gd name="connsiteY94" fmla="*/ 107950 h 315913"/>
              <a:gd name="connsiteX95" fmla="*/ 79376 w 331788"/>
              <a:gd name="connsiteY95" fmla="*/ 100157 h 315913"/>
              <a:gd name="connsiteX96" fmla="*/ 79376 w 331788"/>
              <a:gd name="connsiteY96" fmla="*/ 71581 h 315913"/>
              <a:gd name="connsiteX97" fmla="*/ 72881 w 331788"/>
              <a:gd name="connsiteY97" fmla="*/ 65087 h 315913"/>
              <a:gd name="connsiteX98" fmla="*/ 107950 w 331788"/>
              <a:gd name="connsiteY98" fmla="*/ 14287 h 315913"/>
              <a:gd name="connsiteX99" fmla="*/ 107950 w 331788"/>
              <a:gd name="connsiteY99" fmla="*/ 28575 h 315913"/>
              <a:gd name="connsiteX100" fmla="*/ 223838 w 331788"/>
              <a:gd name="connsiteY100" fmla="*/ 28575 h 315913"/>
              <a:gd name="connsiteX101" fmla="*/ 223838 w 331788"/>
              <a:gd name="connsiteY101" fmla="*/ 14287 h 315913"/>
              <a:gd name="connsiteX102" fmla="*/ 64802 w 331788"/>
              <a:gd name="connsiteY102" fmla="*/ 0 h 315913"/>
              <a:gd name="connsiteX103" fmla="*/ 266986 w 331788"/>
              <a:gd name="connsiteY103" fmla="*/ 0 h 315913"/>
              <a:gd name="connsiteX104" fmla="*/ 273466 w 331788"/>
              <a:gd name="connsiteY104" fmla="*/ 6474 h 315913"/>
              <a:gd name="connsiteX105" fmla="*/ 266986 w 331788"/>
              <a:gd name="connsiteY105" fmla="*/ 14242 h 315913"/>
              <a:gd name="connsiteX106" fmla="*/ 238472 w 331788"/>
              <a:gd name="connsiteY106" fmla="*/ 14242 h 315913"/>
              <a:gd name="connsiteX107" fmla="*/ 238472 w 331788"/>
              <a:gd name="connsiteY107" fmla="*/ 28484 h 315913"/>
              <a:gd name="connsiteX108" fmla="*/ 303275 w 331788"/>
              <a:gd name="connsiteY108" fmla="*/ 28484 h 315913"/>
              <a:gd name="connsiteX109" fmla="*/ 309755 w 331788"/>
              <a:gd name="connsiteY109" fmla="*/ 34958 h 315913"/>
              <a:gd name="connsiteX110" fmla="*/ 309755 w 331788"/>
              <a:gd name="connsiteY110" fmla="*/ 301671 h 315913"/>
              <a:gd name="connsiteX111" fmla="*/ 324012 w 331788"/>
              <a:gd name="connsiteY111" fmla="*/ 301671 h 315913"/>
              <a:gd name="connsiteX112" fmla="*/ 331788 w 331788"/>
              <a:gd name="connsiteY112" fmla="*/ 309439 h 315913"/>
              <a:gd name="connsiteX113" fmla="*/ 324012 w 331788"/>
              <a:gd name="connsiteY113" fmla="*/ 315913 h 315913"/>
              <a:gd name="connsiteX114" fmla="*/ 7776 w 331788"/>
              <a:gd name="connsiteY114" fmla="*/ 315913 h 315913"/>
              <a:gd name="connsiteX115" fmla="*/ 0 w 331788"/>
              <a:gd name="connsiteY115" fmla="*/ 309439 h 315913"/>
              <a:gd name="connsiteX116" fmla="*/ 7776 w 331788"/>
              <a:gd name="connsiteY116" fmla="*/ 301671 h 315913"/>
              <a:gd name="connsiteX117" fmla="*/ 22033 w 331788"/>
              <a:gd name="connsiteY117" fmla="*/ 301671 h 315913"/>
              <a:gd name="connsiteX118" fmla="*/ 22033 w 331788"/>
              <a:gd name="connsiteY118" fmla="*/ 34958 h 315913"/>
              <a:gd name="connsiteX119" fmla="*/ 28513 w 331788"/>
              <a:gd name="connsiteY119" fmla="*/ 28484 h 315913"/>
              <a:gd name="connsiteX120" fmla="*/ 93315 w 331788"/>
              <a:gd name="connsiteY120" fmla="*/ 28484 h 315913"/>
              <a:gd name="connsiteX121" fmla="*/ 93315 w 331788"/>
              <a:gd name="connsiteY121" fmla="*/ 14242 h 315913"/>
              <a:gd name="connsiteX122" fmla="*/ 64802 w 331788"/>
              <a:gd name="connsiteY122" fmla="*/ 14242 h 315913"/>
              <a:gd name="connsiteX123" fmla="*/ 58322 w 331788"/>
              <a:gd name="connsiteY123" fmla="*/ 6474 h 315913"/>
              <a:gd name="connsiteX124" fmla="*/ 64802 w 331788"/>
              <a:gd name="connsiteY124" fmla="*/ 0 h 31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331788" h="315913">
                <a:moveTo>
                  <a:pt x="101402" y="200025"/>
                </a:moveTo>
                <a:cubicBezTo>
                  <a:pt x="97532" y="200025"/>
                  <a:pt x="93663" y="203933"/>
                  <a:pt x="93663" y="207840"/>
                </a:cubicBezTo>
                <a:cubicBezTo>
                  <a:pt x="93663" y="207840"/>
                  <a:pt x="93663" y="207840"/>
                  <a:pt x="93663" y="301625"/>
                </a:cubicBezTo>
                <a:cubicBezTo>
                  <a:pt x="93663" y="301625"/>
                  <a:pt x="93663" y="301625"/>
                  <a:pt x="137518" y="301625"/>
                </a:cubicBezTo>
                <a:cubicBezTo>
                  <a:pt x="137518" y="301625"/>
                  <a:pt x="137518" y="301625"/>
                  <a:pt x="137518" y="250825"/>
                </a:cubicBezTo>
                <a:cubicBezTo>
                  <a:pt x="137518" y="246917"/>
                  <a:pt x="140097" y="244312"/>
                  <a:pt x="143967" y="244312"/>
                </a:cubicBezTo>
                <a:cubicBezTo>
                  <a:pt x="143967" y="244312"/>
                  <a:pt x="143967" y="244312"/>
                  <a:pt x="187822" y="244312"/>
                </a:cubicBezTo>
                <a:cubicBezTo>
                  <a:pt x="191691" y="244312"/>
                  <a:pt x="194271" y="246917"/>
                  <a:pt x="194271" y="250825"/>
                </a:cubicBezTo>
                <a:cubicBezTo>
                  <a:pt x="194271" y="250825"/>
                  <a:pt x="194271" y="250825"/>
                  <a:pt x="194271" y="301625"/>
                </a:cubicBezTo>
                <a:cubicBezTo>
                  <a:pt x="194271" y="301625"/>
                  <a:pt x="194271" y="301625"/>
                  <a:pt x="230387" y="301625"/>
                </a:cubicBezTo>
                <a:cubicBezTo>
                  <a:pt x="234256" y="301625"/>
                  <a:pt x="238126" y="299020"/>
                  <a:pt x="238126" y="295112"/>
                </a:cubicBezTo>
                <a:lnTo>
                  <a:pt x="238126" y="207840"/>
                </a:lnTo>
                <a:cubicBezTo>
                  <a:pt x="238126" y="203933"/>
                  <a:pt x="234256" y="200025"/>
                  <a:pt x="230387" y="200025"/>
                </a:cubicBezTo>
                <a:cubicBezTo>
                  <a:pt x="230387" y="200025"/>
                  <a:pt x="230387" y="200025"/>
                  <a:pt x="101402" y="200025"/>
                </a:cubicBezTo>
                <a:close/>
                <a:moveTo>
                  <a:pt x="258908" y="122237"/>
                </a:moveTo>
                <a:cubicBezTo>
                  <a:pt x="255011" y="122237"/>
                  <a:pt x="252413" y="124758"/>
                  <a:pt x="252413" y="129801"/>
                </a:cubicBezTo>
                <a:cubicBezTo>
                  <a:pt x="252413" y="129801"/>
                  <a:pt x="252413" y="129801"/>
                  <a:pt x="252413" y="157536"/>
                </a:cubicBezTo>
                <a:cubicBezTo>
                  <a:pt x="252413" y="161318"/>
                  <a:pt x="255011" y="165100"/>
                  <a:pt x="258908" y="165100"/>
                </a:cubicBezTo>
                <a:cubicBezTo>
                  <a:pt x="264103" y="165100"/>
                  <a:pt x="266701" y="161318"/>
                  <a:pt x="266701" y="157536"/>
                </a:cubicBezTo>
                <a:lnTo>
                  <a:pt x="266701" y="129801"/>
                </a:lnTo>
                <a:cubicBezTo>
                  <a:pt x="266701" y="124758"/>
                  <a:pt x="264103" y="122237"/>
                  <a:pt x="258908" y="122237"/>
                </a:cubicBezTo>
                <a:close/>
                <a:moveTo>
                  <a:pt x="230332" y="122237"/>
                </a:moveTo>
                <a:cubicBezTo>
                  <a:pt x="226436" y="122237"/>
                  <a:pt x="223838" y="124758"/>
                  <a:pt x="223838" y="129801"/>
                </a:cubicBezTo>
                <a:cubicBezTo>
                  <a:pt x="223838" y="129801"/>
                  <a:pt x="223838" y="129801"/>
                  <a:pt x="223838" y="157536"/>
                </a:cubicBezTo>
                <a:cubicBezTo>
                  <a:pt x="223838" y="161318"/>
                  <a:pt x="226436" y="165100"/>
                  <a:pt x="230332" y="165100"/>
                </a:cubicBezTo>
                <a:cubicBezTo>
                  <a:pt x="234229" y="165100"/>
                  <a:pt x="238126" y="161318"/>
                  <a:pt x="238126" y="157536"/>
                </a:cubicBezTo>
                <a:lnTo>
                  <a:pt x="238126" y="129801"/>
                </a:lnTo>
                <a:cubicBezTo>
                  <a:pt x="238126" y="124758"/>
                  <a:pt x="234229" y="122237"/>
                  <a:pt x="230332" y="122237"/>
                </a:cubicBezTo>
                <a:close/>
                <a:moveTo>
                  <a:pt x="201468" y="122237"/>
                </a:moveTo>
                <a:cubicBezTo>
                  <a:pt x="196273" y="122237"/>
                  <a:pt x="193675" y="124758"/>
                  <a:pt x="193675" y="129801"/>
                </a:cubicBezTo>
                <a:cubicBezTo>
                  <a:pt x="193675" y="129801"/>
                  <a:pt x="193675" y="129801"/>
                  <a:pt x="193675" y="157536"/>
                </a:cubicBezTo>
                <a:cubicBezTo>
                  <a:pt x="193675" y="161318"/>
                  <a:pt x="196273" y="165100"/>
                  <a:pt x="201468" y="165100"/>
                </a:cubicBezTo>
                <a:cubicBezTo>
                  <a:pt x="205365" y="165100"/>
                  <a:pt x="207963" y="161318"/>
                  <a:pt x="207963" y="157536"/>
                </a:cubicBezTo>
                <a:cubicBezTo>
                  <a:pt x="207963" y="157536"/>
                  <a:pt x="207963" y="157536"/>
                  <a:pt x="207963" y="129801"/>
                </a:cubicBezTo>
                <a:cubicBezTo>
                  <a:pt x="207963" y="124758"/>
                  <a:pt x="205365" y="122237"/>
                  <a:pt x="201468" y="122237"/>
                </a:cubicBezTo>
                <a:close/>
                <a:moveTo>
                  <a:pt x="128732" y="122237"/>
                </a:moveTo>
                <a:cubicBezTo>
                  <a:pt x="124836" y="122237"/>
                  <a:pt x="122238" y="124758"/>
                  <a:pt x="122238" y="129801"/>
                </a:cubicBezTo>
                <a:cubicBezTo>
                  <a:pt x="122238" y="129801"/>
                  <a:pt x="122238" y="129801"/>
                  <a:pt x="122238" y="157536"/>
                </a:cubicBezTo>
                <a:cubicBezTo>
                  <a:pt x="122238" y="161318"/>
                  <a:pt x="124836" y="165100"/>
                  <a:pt x="128732" y="165100"/>
                </a:cubicBezTo>
                <a:cubicBezTo>
                  <a:pt x="133928" y="165100"/>
                  <a:pt x="136526" y="161318"/>
                  <a:pt x="136526" y="157536"/>
                </a:cubicBezTo>
                <a:cubicBezTo>
                  <a:pt x="136526" y="157536"/>
                  <a:pt x="136526" y="157536"/>
                  <a:pt x="136526" y="129801"/>
                </a:cubicBezTo>
                <a:cubicBezTo>
                  <a:pt x="136526" y="124758"/>
                  <a:pt x="133928" y="122237"/>
                  <a:pt x="128732" y="122237"/>
                </a:cubicBezTo>
                <a:close/>
                <a:moveTo>
                  <a:pt x="101456" y="122237"/>
                </a:moveTo>
                <a:cubicBezTo>
                  <a:pt x="97559" y="122237"/>
                  <a:pt x="93663" y="124758"/>
                  <a:pt x="93663" y="129801"/>
                </a:cubicBezTo>
                <a:lnTo>
                  <a:pt x="93663" y="157536"/>
                </a:lnTo>
                <a:cubicBezTo>
                  <a:pt x="93663" y="161318"/>
                  <a:pt x="97559" y="165100"/>
                  <a:pt x="101456" y="165100"/>
                </a:cubicBezTo>
                <a:cubicBezTo>
                  <a:pt x="105353" y="165100"/>
                  <a:pt x="107951" y="161318"/>
                  <a:pt x="107951" y="157536"/>
                </a:cubicBezTo>
                <a:cubicBezTo>
                  <a:pt x="107951" y="157536"/>
                  <a:pt x="107951" y="157536"/>
                  <a:pt x="107951" y="129801"/>
                </a:cubicBezTo>
                <a:cubicBezTo>
                  <a:pt x="107951" y="124758"/>
                  <a:pt x="105353" y="122237"/>
                  <a:pt x="101456" y="122237"/>
                </a:cubicBezTo>
                <a:close/>
                <a:moveTo>
                  <a:pt x="72881" y="122237"/>
                </a:moveTo>
                <a:cubicBezTo>
                  <a:pt x="67686" y="122237"/>
                  <a:pt x="65088" y="124758"/>
                  <a:pt x="65088" y="129801"/>
                </a:cubicBezTo>
                <a:cubicBezTo>
                  <a:pt x="65088" y="129801"/>
                  <a:pt x="65088" y="129801"/>
                  <a:pt x="65088" y="157536"/>
                </a:cubicBezTo>
                <a:cubicBezTo>
                  <a:pt x="65088" y="161318"/>
                  <a:pt x="67686" y="165100"/>
                  <a:pt x="72881" y="165100"/>
                </a:cubicBezTo>
                <a:cubicBezTo>
                  <a:pt x="76778" y="165100"/>
                  <a:pt x="79376" y="161318"/>
                  <a:pt x="79376" y="157536"/>
                </a:cubicBezTo>
                <a:lnTo>
                  <a:pt x="79376" y="129801"/>
                </a:lnTo>
                <a:cubicBezTo>
                  <a:pt x="79376" y="124758"/>
                  <a:pt x="76778" y="122237"/>
                  <a:pt x="72881" y="122237"/>
                </a:cubicBezTo>
                <a:close/>
                <a:moveTo>
                  <a:pt x="258908" y="65087"/>
                </a:moveTo>
                <a:cubicBezTo>
                  <a:pt x="255011" y="65087"/>
                  <a:pt x="252413" y="67685"/>
                  <a:pt x="252413" y="71581"/>
                </a:cubicBezTo>
                <a:cubicBezTo>
                  <a:pt x="252413" y="71581"/>
                  <a:pt x="252413" y="71581"/>
                  <a:pt x="252413" y="100157"/>
                </a:cubicBezTo>
                <a:cubicBezTo>
                  <a:pt x="252413" y="105352"/>
                  <a:pt x="255011" y="107950"/>
                  <a:pt x="258908" y="107950"/>
                </a:cubicBezTo>
                <a:cubicBezTo>
                  <a:pt x="264103" y="107950"/>
                  <a:pt x="266701" y="105352"/>
                  <a:pt x="266701" y="100157"/>
                </a:cubicBezTo>
                <a:lnTo>
                  <a:pt x="266701" y="71581"/>
                </a:lnTo>
                <a:cubicBezTo>
                  <a:pt x="266701" y="67685"/>
                  <a:pt x="264103" y="65087"/>
                  <a:pt x="258908" y="65087"/>
                </a:cubicBezTo>
                <a:close/>
                <a:moveTo>
                  <a:pt x="230332" y="65087"/>
                </a:moveTo>
                <a:cubicBezTo>
                  <a:pt x="226436" y="65087"/>
                  <a:pt x="223838" y="67685"/>
                  <a:pt x="223838" y="71581"/>
                </a:cubicBezTo>
                <a:cubicBezTo>
                  <a:pt x="223838" y="71581"/>
                  <a:pt x="223838" y="71581"/>
                  <a:pt x="223838" y="100157"/>
                </a:cubicBezTo>
                <a:cubicBezTo>
                  <a:pt x="223838" y="105352"/>
                  <a:pt x="226436" y="107950"/>
                  <a:pt x="230332" y="107950"/>
                </a:cubicBezTo>
                <a:cubicBezTo>
                  <a:pt x="234229" y="107950"/>
                  <a:pt x="238126" y="105352"/>
                  <a:pt x="238126" y="100157"/>
                </a:cubicBezTo>
                <a:lnTo>
                  <a:pt x="238126" y="71581"/>
                </a:lnTo>
                <a:cubicBezTo>
                  <a:pt x="238126" y="67685"/>
                  <a:pt x="234229" y="65087"/>
                  <a:pt x="230332" y="65087"/>
                </a:cubicBezTo>
                <a:close/>
                <a:moveTo>
                  <a:pt x="201468" y="65087"/>
                </a:moveTo>
                <a:cubicBezTo>
                  <a:pt x="196273" y="65087"/>
                  <a:pt x="193675" y="67685"/>
                  <a:pt x="193675" y="71581"/>
                </a:cubicBezTo>
                <a:cubicBezTo>
                  <a:pt x="193675" y="71581"/>
                  <a:pt x="193675" y="71581"/>
                  <a:pt x="193675" y="100157"/>
                </a:cubicBezTo>
                <a:cubicBezTo>
                  <a:pt x="193675" y="105352"/>
                  <a:pt x="196273" y="107950"/>
                  <a:pt x="201468" y="107950"/>
                </a:cubicBezTo>
                <a:cubicBezTo>
                  <a:pt x="205365" y="107950"/>
                  <a:pt x="207963" y="105352"/>
                  <a:pt x="207963" y="100157"/>
                </a:cubicBezTo>
                <a:cubicBezTo>
                  <a:pt x="207963" y="100157"/>
                  <a:pt x="207963" y="100157"/>
                  <a:pt x="207963" y="71581"/>
                </a:cubicBezTo>
                <a:cubicBezTo>
                  <a:pt x="207963" y="67685"/>
                  <a:pt x="205365" y="65087"/>
                  <a:pt x="201468" y="65087"/>
                </a:cubicBezTo>
                <a:close/>
                <a:moveTo>
                  <a:pt x="128732" y="65087"/>
                </a:moveTo>
                <a:cubicBezTo>
                  <a:pt x="124836" y="65087"/>
                  <a:pt x="122238" y="67685"/>
                  <a:pt x="122238" y="71581"/>
                </a:cubicBezTo>
                <a:cubicBezTo>
                  <a:pt x="122238" y="71581"/>
                  <a:pt x="122238" y="71581"/>
                  <a:pt x="122238" y="100157"/>
                </a:cubicBezTo>
                <a:cubicBezTo>
                  <a:pt x="122238" y="105352"/>
                  <a:pt x="124836" y="107950"/>
                  <a:pt x="128732" y="107950"/>
                </a:cubicBezTo>
                <a:cubicBezTo>
                  <a:pt x="133928" y="107950"/>
                  <a:pt x="136526" y="105352"/>
                  <a:pt x="136526" y="100157"/>
                </a:cubicBezTo>
                <a:cubicBezTo>
                  <a:pt x="136526" y="100157"/>
                  <a:pt x="136526" y="100157"/>
                  <a:pt x="136526" y="71581"/>
                </a:cubicBezTo>
                <a:cubicBezTo>
                  <a:pt x="136526" y="67685"/>
                  <a:pt x="133928" y="65087"/>
                  <a:pt x="128732" y="65087"/>
                </a:cubicBezTo>
                <a:close/>
                <a:moveTo>
                  <a:pt x="101456" y="65087"/>
                </a:moveTo>
                <a:cubicBezTo>
                  <a:pt x="97559" y="65087"/>
                  <a:pt x="93663" y="67685"/>
                  <a:pt x="93663" y="71581"/>
                </a:cubicBezTo>
                <a:lnTo>
                  <a:pt x="93663" y="100157"/>
                </a:lnTo>
                <a:cubicBezTo>
                  <a:pt x="93663" y="105352"/>
                  <a:pt x="97559" y="107950"/>
                  <a:pt x="101456" y="107950"/>
                </a:cubicBezTo>
                <a:cubicBezTo>
                  <a:pt x="105353" y="107950"/>
                  <a:pt x="107951" y="105352"/>
                  <a:pt x="107951" y="100157"/>
                </a:cubicBezTo>
                <a:cubicBezTo>
                  <a:pt x="107951" y="100157"/>
                  <a:pt x="107951" y="100157"/>
                  <a:pt x="107951" y="71581"/>
                </a:cubicBezTo>
                <a:cubicBezTo>
                  <a:pt x="107951" y="67685"/>
                  <a:pt x="105353" y="65087"/>
                  <a:pt x="101456" y="65087"/>
                </a:cubicBezTo>
                <a:close/>
                <a:moveTo>
                  <a:pt x="72881" y="65087"/>
                </a:moveTo>
                <a:cubicBezTo>
                  <a:pt x="67686" y="65087"/>
                  <a:pt x="65088" y="67685"/>
                  <a:pt x="65088" y="71581"/>
                </a:cubicBezTo>
                <a:cubicBezTo>
                  <a:pt x="65088" y="71581"/>
                  <a:pt x="65088" y="71581"/>
                  <a:pt x="65088" y="100157"/>
                </a:cubicBezTo>
                <a:cubicBezTo>
                  <a:pt x="65088" y="105352"/>
                  <a:pt x="67686" y="107950"/>
                  <a:pt x="72881" y="107950"/>
                </a:cubicBezTo>
                <a:cubicBezTo>
                  <a:pt x="76778" y="107950"/>
                  <a:pt x="79376" y="105352"/>
                  <a:pt x="79376" y="100157"/>
                </a:cubicBezTo>
                <a:lnTo>
                  <a:pt x="79376" y="71581"/>
                </a:lnTo>
                <a:cubicBezTo>
                  <a:pt x="79376" y="67685"/>
                  <a:pt x="76778" y="65087"/>
                  <a:pt x="72881" y="65087"/>
                </a:cubicBezTo>
                <a:close/>
                <a:moveTo>
                  <a:pt x="107950" y="14287"/>
                </a:moveTo>
                <a:lnTo>
                  <a:pt x="107950" y="28575"/>
                </a:lnTo>
                <a:lnTo>
                  <a:pt x="223838" y="28575"/>
                </a:lnTo>
                <a:lnTo>
                  <a:pt x="223838" y="14287"/>
                </a:lnTo>
                <a:close/>
                <a:moveTo>
                  <a:pt x="64802" y="0"/>
                </a:moveTo>
                <a:cubicBezTo>
                  <a:pt x="64802" y="0"/>
                  <a:pt x="64802" y="0"/>
                  <a:pt x="266986" y="0"/>
                </a:cubicBezTo>
                <a:cubicBezTo>
                  <a:pt x="270874" y="0"/>
                  <a:pt x="273466" y="2589"/>
                  <a:pt x="273466" y="6474"/>
                </a:cubicBezTo>
                <a:cubicBezTo>
                  <a:pt x="273466" y="10358"/>
                  <a:pt x="270874" y="14242"/>
                  <a:pt x="266986" y="14242"/>
                </a:cubicBezTo>
                <a:cubicBezTo>
                  <a:pt x="266986" y="14242"/>
                  <a:pt x="266986" y="14242"/>
                  <a:pt x="238472" y="14242"/>
                </a:cubicBezTo>
                <a:cubicBezTo>
                  <a:pt x="238472" y="14242"/>
                  <a:pt x="238472" y="14242"/>
                  <a:pt x="238472" y="28484"/>
                </a:cubicBezTo>
                <a:cubicBezTo>
                  <a:pt x="238472" y="28484"/>
                  <a:pt x="238472" y="28484"/>
                  <a:pt x="303275" y="28484"/>
                </a:cubicBezTo>
                <a:cubicBezTo>
                  <a:pt x="307163" y="28484"/>
                  <a:pt x="309755" y="31073"/>
                  <a:pt x="309755" y="34958"/>
                </a:cubicBezTo>
                <a:cubicBezTo>
                  <a:pt x="309755" y="34958"/>
                  <a:pt x="309755" y="34958"/>
                  <a:pt x="309755" y="301671"/>
                </a:cubicBezTo>
                <a:cubicBezTo>
                  <a:pt x="309755" y="301671"/>
                  <a:pt x="309755" y="301671"/>
                  <a:pt x="324012" y="301671"/>
                </a:cubicBezTo>
                <a:cubicBezTo>
                  <a:pt x="329196" y="301671"/>
                  <a:pt x="331788" y="305555"/>
                  <a:pt x="331788" y="309439"/>
                </a:cubicBezTo>
                <a:cubicBezTo>
                  <a:pt x="331788" y="313324"/>
                  <a:pt x="329196" y="315913"/>
                  <a:pt x="324012" y="315913"/>
                </a:cubicBezTo>
                <a:cubicBezTo>
                  <a:pt x="324012" y="315913"/>
                  <a:pt x="324012" y="315913"/>
                  <a:pt x="7776" y="315913"/>
                </a:cubicBezTo>
                <a:cubicBezTo>
                  <a:pt x="2592" y="315913"/>
                  <a:pt x="0" y="313324"/>
                  <a:pt x="0" y="309439"/>
                </a:cubicBezTo>
                <a:cubicBezTo>
                  <a:pt x="0" y="305555"/>
                  <a:pt x="2592" y="301671"/>
                  <a:pt x="7776" y="301671"/>
                </a:cubicBezTo>
                <a:cubicBezTo>
                  <a:pt x="7776" y="301671"/>
                  <a:pt x="7776" y="301671"/>
                  <a:pt x="22033" y="301671"/>
                </a:cubicBezTo>
                <a:cubicBezTo>
                  <a:pt x="22033" y="301671"/>
                  <a:pt x="22033" y="301671"/>
                  <a:pt x="22033" y="34958"/>
                </a:cubicBezTo>
                <a:cubicBezTo>
                  <a:pt x="22033" y="31073"/>
                  <a:pt x="24625" y="28484"/>
                  <a:pt x="28513" y="28484"/>
                </a:cubicBezTo>
                <a:cubicBezTo>
                  <a:pt x="28513" y="28484"/>
                  <a:pt x="28513" y="28484"/>
                  <a:pt x="93315" y="28484"/>
                </a:cubicBezTo>
                <a:cubicBezTo>
                  <a:pt x="93315" y="28484"/>
                  <a:pt x="93315" y="28484"/>
                  <a:pt x="93315" y="14242"/>
                </a:cubicBezTo>
                <a:cubicBezTo>
                  <a:pt x="93315" y="14242"/>
                  <a:pt x="93315" y="14242"/>
                  <a:pt x="64802" y="14242"/>
                </a:cubicBezTo>
                <a:cubicBezTo>
                  <a:pt x="60914" y="14242"/>
                  <a:pt x="58322" y="10358"/>
                  <a:pt x="58322" y="6474"/>
                </a:cubicBezTo>
                <a:cubicBezTo>
                  <a:pt x="58322" y="2589"/>
                  <a:pt x="60914" y="0"/>
                  <a:pt x="648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416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1" grpId="0" animBg="1"/>
      <p:bldP spid="12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56566BC1-286B-49B6-91B1-8F0B833EFC67}"/>
              </a:ext>
            </a:extLst>
          </p:cNvPr>
          <p:cNvGrpSpPr/>
          <p:nvPr/>
        </p:nvGrpSpPr>
        <p:grpSpPr>
          <a:xfrm>
            <a:off x="4240658" y="1062580"/>
            <a:ext cx="1933522" cy="588005"/>
            <a:chOff x="251866" y="1988839"/>
            <a:chExt cx="3288629" cy="784007"/>
          </a:xfrm>
        </p:grpSpPr>
        <p:sp>
          <p:nvSpPr>
            <p:cNvPr id="21" name="i$liḋe-TextBox 5">
              <a:extLst>
                <a:ext uri="{FF2B5EF4-FFF2-40B4-BE49-F238E27FC236}">
                  <a16:creationId xmlns:a16="http://schemas.microsoft.com/office/drawing/2014/main" xmlns="" id="{7A5AE922-27EC-45EC-92CF-E5903B358F73}"/>
                </a:ext>
              </a:extLst>
            </p:cNvPr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22" name="i$liḋe-Rectangle 21">
              <a:extLst>
                <a:ext uri="{FF2B5EF4-FFF2-40B4-BE49-F238E27FC236}">
                  <a16:creationId xmlns:a16="http://schemas.microsoft.com/office/drawing/2014/main" xmlns="" id="{494EACDE-E5AC-4420-957A-4B076DFFEDE0}"/>
                </a:ext>
              </a:extLst>
            </p:cNvPr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" name="i$liḋe-Rectangle 4">
            <a:extLst>
              <a:ext uri="{FF2B5EF4-FFF2-40B4-BE49-F238E27FC236}">
                <a16:creationId xmlns:a16="http://schemas.microsoft.com/office/drawing/2014/main" xmlns="" id="{ED2E354A-1773-40C6-B66D-9E6EF808A7B6}"/>
              </a:ext>
            </a:extLst>
          </p:cNvPr>
          <p:cNvSpPr/>
          <p:nvPr/>
        </p:nvSpPr>
        <p:spPr>
          <a:xfrm>
            <a:off x="1907704" y="915566"/>
            <a:ext cx="1266624" cy="126662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524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6" name="i$liḋe-Rectangle 5">
            <a:extLst>
              <a:ext uri="{FF2B5EF4-FFF2-40B4-BE49-F238E27FC236}">
                <a16:creationId xmlns:a16="http://schemas.microsoft.com/office/drawing/2014/main" xmlns="" id="{F5DEE82C-814E-499A-AEE4-EC53319DC5CE}"/>
              </a:ext>
            </a:extLst>
          </p:cNvPr>
          <p:cNvSpPr/>
          <p:nvPr/>
        </p:nvSpPr>
        <p:spPr>
          <a:xfrm>
            <a:off x="2611855" y="1661813"/>
            <a:ext cx="1266624" cy="1266624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52400" cap="flat" cmpd="sng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7" name="i$liḋe-Rectangle 6">
            <a:extLst>
              <a:ext uri="{FF2B5EF4-FFF2-40B4-BE49-F238E27FC236}">
                <a16:creationId xmlns:a16="http://schemas.microsoft.com/office/drawing/2014/main" xmlns="" id="{935E14A5-A772-4854-A771-57B66CEF5F52}"/>
              </a:ext>
            </a:extLst>
          </p:cNvPr>
          <p:cNvSpPr/>
          <p:nvPr/>
        </p:nvSpPr>
        <p:spPr>
          <a:xfrm>
            <a:off x="3316006" y="2408060"/>
            <a:ext cx="1266624" cy="1266624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r="-22000"/>
            </a:stretch>
          </a:blipFill>
          <a:ln w="1524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8" name="i$liḋe-Rectangle 7">
            <a:extLst>
              <a:ext uri="{FF2B5EF4-FFF2-40B4-BE49-F238E27FC236}">
                <a16:creationId xmlns:a16="http://schemas.microsoft.com/office/drawing/2014/main" xmlns="" id="{96BE1D11-BD26-4756-ABA7-1F30263B6EFA}"/>
              </a:ext>
            </a:extLst>
          </p:cNvPr>
          <p:cNvSpPr/>
          <p:nvPr/>
        </p:nvSpPr>
        <p:spPr>
          <a:xfrm>
            <a:off x="4020157" y="3154307"/>
            <a:ext cx="1266624" cy="1266624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52400" cap="flat" cmpd="sng" algn="ctr">
            <a:solidFill>
              <a:schemeClr val="accent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9C306A6B-4E2B-4FA9-BEAD-41D81A155D2B}"/>
              </a:ext>
            </a:extLst>
          </p:cNvPr>
          <p:cNvGrpSpPr/>
          <p:nvPr/>
        </p:nvGrpSpPr>
        <p:grpSpPr>
          <a:xfrm>
            <a:off x="4916181" y="1809438"/>
            <a:ext cx="1933522" cy="588005"/>
            <a:chOff x="251866" y="1988839"/>
            <a:chExt cx="3288629" cy="784007"/>
          </a:xfrm>
        </p:grpSpPr>
        <p:sp>
          <p:nvSpPr>
            <p:cNvPr id="16" name="i$liḋe-TextBox 5">
              <a:extLst>
                <a:ext uri="{FF2B5EF4-FFF2-40B4-BE49-F238E27FC236}">
                  <a16:creationId xmlns:a16="http://schemas.microsoft.com/office/drawing/2014/main" xmlns="" id="{B106BA67-3FA0-4CD1-BBDD-1248E5E38D40}"/>
                </a:ext>
              </a:extLst>
            </p:cNvPr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17" name="i$liḋe-Rectangle 16">
              <a:extLst>
                <a:ext uri="{FF2B5EF4-FFF2-40B4-BE49-F238E27FC236}">
                  <a16:creationId xmlns:a16="http://schemas.microsoft.com/office/drawing/2014/main" xmlns="" id="{D65E5DB4-57D5-4A26-9458-99DA7639B168}"/>
                </a:ext>
              </a:extLst>
            </p:cNvPr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A043C56B-AF86-42A7-907A-35465508CC96}"/>
              </a:ext>
            </a:extLst>
          </p:cNvPr>
          <p:cNvGrpSpPr/>
          <p:nvPr/>
        </p:nvGrpSpPr>
        <p:grpSpPr>
          <a:xfrm>
            <a:off x="5591704" y="2556295"/>
            <a:ext cx="1933522" cy="588005"/>
            <a:chOff x="251866" y="1988839"/>
            <a:chExt cx="3288629" cy="784007"/>
          </a:xfrm>
        </p:grpSpPr>
        <p:sp>
          <p:nvSpPr>
            <p:cNvPr id="14" name="i$liḋe-TextBox 5">
              <a:extLst>
                <a:ext uri="{FF2B5EF4-FFF2-40B4-BE49-F238E27FC236}">
                  <a16:creationId xmlns:a16="http://schemas.microsoft.com/office/drawing/2014/main" xmlns="" id="{CEC79114-777E-45B1-8EFE-61EAB0F73F18}"/>
                </a:ext>
              </a:extLst>
            </p:cNvPr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15" name="i$liḋe-Rectangle 14">
              <a:extLst>
                <a:ext uri="{FF2B5EF4-FFF2-40B4-BE49-F238E27FC236}">
                  <a16:creationId xmlns:a16="http://schemas.microsoft.com/office/drawing/2014/main" xmlns="" id="{5150131E-AE22-42EF-A4B3-BE19621DD4E5}"/>
                </a:ext>
              </a:extLst>
            </p:cNvPr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E708BF0F-D26F-4298-977E-91E29334850A}"/>
              </a:ext>
            </a:extLst>
          </p:cNvPr>
          <p:cNvGrpSpPr/>
          <p:nvPr/>
        </p:nvGrpSpPr>
        <p:grpSpPr>
          <a:xfrm>
            <a:off x="6267226" y="3303153"/>
            <a:ext cx="1933522" cy="588005"/>
            <a:chOff x="251866" y="1988839"/>
            <a:chExt cx="3288629" cy="784007"/>
          </a:xfrm>
        </p:grpSpPr>
        <p:sp>
          <p:nvSpPr>
            <p:cNvPr id="12" name="i$liḋe-TextBox 5">
              <a:extLst>
                <a:ext uri="{FF2B5EF4-FFF2-40B4-BE49-F238E27FC236}">
                  <a16:creationId xmlns:a16="http://schemas.microsoft.com/office/drawing/2014/main" xmlns="" id="{79CA3679-283D-488D-B50E-C243C4C13F33}"/>
                </a:ext>
              </a:extLst>
            </p:cNvPr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en-US" altLang="zh-CN" sz="1100" dirty="0">
                <a:cs typeface="+mn-ea"/>
                <a:sym typeface="+mn-lt"/>
              </a:endParaRPr>
            </a:p>
          </p:txBody>
        </p:sp>
        <p:sp>
          <p:nvSpPr>
            <p:cNvPr id="13" name="i$liḋe-Rectangle 12">
              <a:extLst>
                <a:ext uri="{FF2B5EF4-FFF2-40B4-BE49-F238E27FC236}">
                  <a16:creationId xmlns:a16="http://schemas.microsoft.com/office/drawing/2014/main" xmlns="" id="{902E4D39-58BB-4859-A41A-C9EEE0E40376}"/>
                </a:ext>
              </a:extLst>
            </p:cNvPr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xmlns="" id="{9985A795-D73D-4602-B875-33F539339B86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3933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A370A528-481F-43C1-AAC1-CEECFF9C8C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" y="-8684"/>
            <a:ext cx="9144000" cy="5152184"/>
          </a:xfrm>
          <a:prstGeom prst="rect">
            <a:avLst/>
          </a:prstGeom>
        </p:spPr>
      </p:pic>
      <p:grpSp>
        <p:nvGrpSpPr>
          <p:cNvPr id="16" name="Group 4"/>
          <p:cNvGrpSpPr>
            <a:grpSpLocks noChangeAspect="1"/>
          </p:cNvGrpSpPr>
          <p:nvPr/>
        </p:nvGrpSpPr>
        <p:grpSpPr bwMode="auto">
          <a:xfrm>
            <a:off x="-946704" y="3867793"/>
            <a:ext cx="10114518" cy="1800301"/>
            <a:chOff x="168" y="2255"/>
            <a:chExt cx="5607" cy="998"/>
          </a:xfrm>
        </p:grpSpPr>
        <p:sp>
          <p:nvSpPr>
            <p:cNvPr id="17" name="AutoShape 3"/>
            <p:cNvSpPr>
              <a:spLocks noChangeAspect="1" noChangeArrowheads="1" noTextEdit="1"/>
            </p:cNvSpPr>
            <p:nvPr/>
          </p:nvSpPr>
          <p:spPr bwMode="auto">
            <a:xfrm>
              <a:off x="168" y="2255"/>
              <a:ext cx="5607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168" y="2259"/>
              <a:ext cx="5602" cy="994"/>
            </a:xfrm>
            <a:custGeom>
              <a:avLst/>
              <a:gdLst>
                <a:gd name="T0" fmla="*/ 1244 w 1244"/>
                <a:gd name="T1" fmla="*/ 0 h 218"/>
                <a:gd name="T2" fmla="*/ 516 w 1244"/>
                <a:gd name="T3" fmla="*/ 0 h 218"/>
                <a:gd name="T4" fmla="*/ 0 w 1244"/>
                <a:gd name="T5" fmla="*/ 218 h 218"/>
                <a:gd name="T6" fmla="*/ 1244 w 1244"/>
                <a:gd name="T7" fmla="*/ 218 h 218"/>
                <a:gd name="T8" fmla="*/ 1244 w 1244"/>
                <a:gd name="T9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4" h="218">
                  <a:moveTo>
                    <a:pt x="1244" y="0"/>
                  </a:moveTo>
                  <a:cubicBezTo>
                    <a:pt x="516" y="0"/>
                    <a:pt x="516" y="0"/>
                    <a:pt x="516" y="0"/>
                  </a:cubicBezTo>
                  <a:cubicBezTo>
                    <a:pt x="299" y="0"/>
                    <a:pt x="107" y="87"/>
                    <a:pt x="0" y="218"/>
                  </a:cubicBezTo>
                  <a:cubicBezTo>
                    <a:pt x="1244" y="218"/>
                    <a:pt x="1244" y="218"/>
                    <a:pt x="1244" y="218"/>
                  </a:cubicBezTo>
                  <a:lnTo>
                    <a:pt x="1244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654" y="2332"/>
              <a:ext cx="5116" cy="921"/>
            </a:xfrm>
            <a:custGeom>
              <a:avLst/>
              <a:gdLst>
                <a:gd name="T0" fmla="*/ 1136 w 1136"/>
                <a:gd name="T1" fmla="*/ 0 h 202"/>
                <a:gd name="T2" fmla="*/ 502 w 1136"/>
                <a:gd name="T3" fmla="*/ 0 h 202"/>
                <a:gd name="T4" fmla="*/ 0 w 1136"/>
                <a:gd name="T5" fmla="*/ 202 h 202"/>
                <a:gd name="T6" fmla="*/ 1136 w 1136"/>
                <a:gd name="T7" fmla="*/ 202 h 202"/>
                <a:gd name="T8" fmla="*/ 1136 w 1136"/>
                <a:gd name="T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6" h="202">
                  <a:moveTo>
                    <a:pt x="1136" y="0"/>
                  </a:moveTo>
                  <a:cubicBezTo>
                    <a:pt x="502" y="0"/>
                    <a:pt x="502" y="0"/>
                    <a:pt x="502" y="0"/>
                  </a:cubicBezTo>
                  <a:cubicBezTo>
                    <a:pt x="294" y="0"/>
                    <a:pt x="109" y="80"/>
                    <a:pt x="0" y="202"/>
                  </a:cubicBezTo>
                  <a:cubicBezTo>
                    <a:pt x="1136" y="202"/>
                    <a:pt x="1136" y="202"/>
                    <a:pt x="1136" y="202"/>
                  </a:cubicBezTo>
                  <a:lnTo>
                    <a:pt x="1136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1217" y="2533"/>
              <a:ext cx="4553" cy="720"/>
            </a:xfrm>
            <a:custGeom>
              <a:avLst/>
              <a:gdLst>
                <a:gd name="T0" fmla="*/ 1011 w 1011"/>
                <a:gd name="T1" fmla="*/ 0 h 158"/>
                <a:gd name="T2" fmla="*/ 457 w 1011"/>
                <a:gd name="T3" fmla="*/ 0 h 158"/>
                <a:gd name="T4" fmla="*/ 0 w 1011"/>
                <a:gd name="T5" fmla="*/ 158 h 158"/>
                <a:gd name="T6" fmla="*/ 1011 w 1011"/>
                <a:gd name="T7" fmla="*/ 158 h 158"/>
                <a:gd name="T8" fmla="*/ 1011 w 1011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1" h="158">
                  <a:moveTo>
                    <a:pt x="1011" y="0"/>
                  </a:moveTo>
                  <a:cubicBezTo>
                    <a:pt x="457" y="0"/>
                    <a:pt x="457" y="0"/>
                    <a:pt x="457" y="0"/>
                  </a:cubicBezTo>
                  <a:cubicBezTo>
                    <a:pt x="275" y="0"/>
                    <a:pt x="111" y="61"/>
                    <a:pt x="0" y="158"/>
                  </a:cubicBezTo>
                  <a:cubicBezTo>
                    <a:pt x="1011" y="158"/>
                    <a:pt x="1011" y="158"/>
                    <a:pt x="1011" y="158"/>
                  </a:cubicBez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12A3B47-2DCD-45B8-8158-8A5A0292AD32}"/>
              </a:ext>
            </a:extLst>
          </p:cNvPr>
          <p:cNvSpPr/>
          <p:nvPr/>
        </p:nvSpPr>
        <p:spPr>
          <a:xfrm>
            <a:off x="3556881" y="1269584"/>
            <a:ext cx="30963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2019</a:t>
            </a:r>
            <a:endParaRPr lang="zh-CN" altLang="en-US" sz="8000" spc="3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80F68D78-8995-42AB-AAA2-8951B6F35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7704" y="2461414"/>
            <a:ext cx="533711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演示完毕 谢谢欣赏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574201DC-6BFA-4655-9643-4177CC77F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3117617"/>
            <a:ext cx="453401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 工作汇报</a:t>
            </a:r>
          </a:p>
        </p:txBody>
      </p:sp>
      <p:sp>
        <p:nvSpPr>
          <p:cNvPr id="15" name="TextBox 84">
            <a:extLst>
              <a:ext uri="{FF2B5EF4-FFF2-40B4-BE49-F238E27FC236}">
                <a16:creationId xmlns:a16="http://schemas.microsoft.com/office/drawing/2014/main" xmlns="" id="{828B0DCE-26EE-4177-8004-EA12799BFEFF}"/>
              </a:ext>
            </a:extLst>
          </p:cNvPr>
          <p:cNvSpPr txBox="1"/>
          <p:nvPr/>
        </p:nvSpPr>
        <p:spPr>
          <a:xfrm>
            <a:off x="5940649" y="4761354"/>
            <a:ext cx="3167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企业名称：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部门：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XXX       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汇报人：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xxx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496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00"/>
                            </p:stCondLst>
                            <p:childTnLst>
                              <p:par>
                                <p:cTn id="16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5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0" grpId="1"/>
      <p:bldP spid="11" grpId="0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  <p:tag name="ISPRING_RESOURCE_PATHS_HASH_PRESENTER" val="94b35bebcae612aafe3acbf13d7a869754edc9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22bb76a-3119-41ba-a46b-a79503d3e2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9470cc8-da2c-44d3-9bf7-71771a10f9e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a592d50-0b5c-4320-9484-3efde8d39d1f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b3aa67e-5c2f-4507-b158-cfb630e1d02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a01c5d5-3aac-4b5e-8182-769fcfbb691e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0B0F0"/>
      </a:accent1>
      <a:accent2>
        <a:srgbClr val="002060"/>
      </a:accent2>
      <a:accent3>
        <a:srgbClr val="00B0F0"/>
      </a:accent3>
      <a:accent4>
        <a:srgbClr val="002060"/>
      </a:accent4>
      <a:accent5>
        <a:srgbClr val="00B0F0"/>
      </a:accent5>
      <a:accent6>
        <a:srgbClr val="002060"/>
      </a:accent6>
      <a:hlink>
        <a:srgbClr val="EC6E0E"/>
      </a:hlink>
      <a:folHlink>
        <a:srgbClr val="D829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ppt/theme/themeOverride2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00B0F0"/>
    </a:accent1>
    <a:accent2>
      <a:srgbClr val="002060"/>
    </a:accent2>
    <a:accent3>
      <a:srgbClr val="00B0F0"/>
    </a:accent3>
    <a:accent4>
      <a:srgbClr val="002060"/>
    </a:accent4>
    <a:accent5>
      <a:srgbClr val="00B0F0"/>
    </a:accent5>
    <a:accent6>
      <a:srgbClr val="002060"/>
    </a:accent6>
    <a:hlink>
      <a:srgbClr val="EC6E0E"/>
    </a:hlink>
    <a:folHlink>
      <a:srgbClr val="D829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3009</TotalTime>
  <Words>1487</Words>
  <Application>Microsoft Office PowerPoint</Application>
  <PresentationFormat>全屏显示(16:9)</PresentationFormat>
  <Paragraphs>290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拉普耶鲁</cp:lastModifiedBy>
  <cp:revision>249</cp:revision>
  <dcterms:created xsi:type="dcterms:W3CDTF">2015-12-11T17:46:17Z</dcterms:created>
  <dcterms:modified xsi:type="dcterms:W3CDTF">2018-05-11T03:24:41Z</dcterms:modified>
</cp:coreProperties>
</file>