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1" r:id="rId13"/>
    <p:sldId id="352" r:id="rId14"/>
    <p:sldId id="494" r:id="rId15"/>
    <p:sldId id="495" r:id="rId16"/>
    <p:sldId id="496" r:id="rId17"/>
    <p:sldId id="497" r:id="rId18"/>
    <p:sldId id="491" r:id="rId19"/>
    <p:sldId id="498" r:id="rId20"/>
    <p:sldId id="499" r:id="rId21"/>
    <p:sldId id="500" r:id="rId22"/>
    <p:sldId id="501" r:id="rId23"/>
    <p:sldId id="492" r:id="rId24"/>
    <p:sldId id="502" r:id="rId25"/>
    <p:sldId id="503" r:id="rId26"/>
    <p:sldId id="504" r:id="rId27"/>
    <p:sldId id="505" r:id="rId28"/>
    <p:sldId id="493" r:id="rId29"/>
    <p:sldId id="506" r:id="rId30"/>
    <p:sldId id="507" r:id="rId31"/>
    <p:sldId id="508" r:id="rId32"/>
    <p:sldId id="509" r:id="rId33"/>
    <p:sldId id="297" r:id="rId34"/>
  </p:sldIdLst>
  <p:sldSz cx="12190413" cy="6859588"/>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6B6B"/>
    <a:srgbClr val="F0F0F0"/>
    <a:srgbClr val="494949"/>
    <a:srgbClr val="3296A8"/>
    <a:srgbClr val="6D8AAB"/>
    <a:srgbClr val="31709C"/>
    <a:srgbClr val="7697B3"/>
    <a:srgbClr val="6FA094"/>
    <a:srgbClr val="94BCB4"/>
    <a:srgbClr val="595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44" autoAdjust="0"/>
    <p:restoredTop sz="97778" autoAdjust="0"/>
  </p:normalViewPr>
  <p:slideViewPr>
    <p:cSldViewPr snapToGrid="0" showGuides="1">
      <p:cViewPr varScale="1">
        <p:scale>
          <a:sx n="73" d="100"/>
          <a:sy n="73" d="100"/>
        </p:scale>
        <p:origin x="590" y="62"/>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gs" Target="tags/tag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2017/12/17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59503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306647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421145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631625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868181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374713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55108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095027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52840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592595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101268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177708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75400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635366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211883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270288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8837868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0292824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5430241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131411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2017/12/17</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17/12/2017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12/17/2017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43.xml"/><Relationship Id="rId7" Type="http://schemas.openxmlformats.org/officeDocument/2006/relationships/image" Target="../media/image7.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5.jpg"/><Relationship Id="rId10" Type="http://schemas.openxmlformats.org/officeDocument/2006/relationships/image" Target="../media/image9.png"/><Relationship Id="rId4" Type="http://schemas.openxmlformats.org/officeDocument/2006/relationships/notesSlide" Target="../notesSlides/notesSlide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tags" Target="../tags/tag4.xml"/><Relationship Id="rId7" Type="http://schemas.openxmlformats.org/officeDocument/2006/relationships/image" Target="../media/image1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4.xml"/><Relationship Id="rId5" Type="http://schemas.openxmlformats.org/officeDocument/2006/relationships/slideLayout" Target="../slideLayouts/slideLayout43.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43.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image" Target="../media/image15.jpg"/><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notesSlide" Target="../notesSlides/notesSlide20.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slideLayout" Target="../slideLayouts/slideLayout43.xml"/><Relationship Id="rId5" Type="http://schemas.openxmlformats.org/officeDocument/2006/relationships/tags" Target="../tags/tag1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s>
</file>

<file path=ppt/slides/_rels/slide21.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tags" Target="../tags/tag28.xml"/><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tags" Target="../tags/tag2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5" Type="http://schemas.openxmlformats.org/officeDocument/2006/relationships/tags" Target="../tags/tag20.xml"/><Relationship Id="rId15" Type="http://schemas.openxmlformats.org/officeDocument/2006/relationships/notesSlide" Target="../notesSlides/notesSlide21.xml"/><Relationship Id="rId10" Type="http://schemas.openxmlformats.org/officeDocument/2006/relationships/tags" Target="../tags/tag25.xml"/><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3.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户外&#10;&#10;已生成高可信度的说明">
            <a:extLst>
              <a:ext uri="{FF2B5EF4-FFF2-40B4-BE49-F238E27FC236}">
                <a16:creationId xmlns:a16="http://schemas.microsoft.com/office/drawing/2014/main" id="{C03E513C-5073-497A-B168-5B49F18B10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sp>
        <p:nvSpPr>
          <p:cNvPr id="12" name="文本框 28">
            <a:extLst>
              <a:ext uri="{FF2B5EF4-FFF2-40B4-BE49-F238E27FC236}">
                <a16:creationId xmlns:a16="http://schemas.microsoft.com/office/drawing/2014/main" id="{1123C271-1311-43E2-B3AA-65ED61941BD1}"/>
              </a:ext>
            </a:extLst>
          </p:cNvPr>
          <p:cNvSpPr txBox="1">
            <a:spLocks noChangeArrowheads="1"/>
          </p:cNvSpPr>
          <p:nvPr/>
        </p:nvSpPr>
        <p:spPr bwMode="auto">
          <a:xfrm>
            <a:off x="3509056" y="1325152"/>
            <a:ext cx="44468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5400" b="1" dirty="0">
                <a:solidFill>
                  <a:srgbClr val="6B6B6B"/>
                </a:solidFill>
                <a:latin typeface="微软雅黑" panose="020B0503020204020204" pitchFamily="34" charset="-122"/>
                <a:ea typeface="微软雅黑" panose="020B0503020204020204" pitchFamily="34" charset="-122"/>
              </a:rPr>
              <a:t>冬季计划总结</a:t>
            </a:r>
          </a:p>
        </p:txBody>
      </p:sp>
      <p:sp>
        <p:nvSpPr>
          <p:cNvPr id="13" name="文本框 29">
            <a:extLst>
              <a:ext uri="{FF2B5EF4-FFF2-40B4-BE49-F238E27FC236}">
                <a16:creationId xmlns:a16="http://schemas.microsoft.com/office/drawing/2014/main" id="{BF92FEB0-3B3B-4231-B025-08DDB95B5E6F}"/>
              </a:ext>
            </a:extLst>
          </p:cNvPr>
          <p:cNvSpPr txBox="1">
            <a:spLocks noChangeArrowheads="1"/>
          </p:cNvSpPr>
          <p:nvPr/>
        </p:nvSpPr>
        <p:spPr bwMode="auto">
          <a:xfrm>
            <a:off x="3579811" y="2207801"/>
            <a:ext cx="4807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rgbClr val="6B6B6B"/>
                </a:solidFill>
                <a:latin typeface="Adobe Garamond Pro" pitchFamily="18" charset="0"/>
                <a:ea typeface="华文中宋" panose="02010600040101010101" pitchFamily="2" charset="-122"/>
              </a:rPr>
              <a:t>CHINESE TRADITIONAL CULTURE</a:t>
            </a:r>
            <a:endParaRPr lang="zh-CN" altLang="en-US" b="1" dirty="0">
              <a:solidFill>
                <a:srgbClr val="6B6B6B"/>
              </a:solidFill>
              <a:latin typeface="Adobe Garamond Pro" pitchFamily="18" charset="0"/>
              <a:ea typeface="华文中宋" panose="02010600040101010101" pitchFamily="2" charset="-122"/>
            </a:endParaRPr>
          </a:p>
        </p:txBody>
      </p:sp>
      <p:sp>
        <p:nvSpPr>
          <p:cNvPr id="14" name="_14">
            <a:extLst>
              <a:ext uri="{FF2B5EF4-FFF2-40B4-BE49-F238E27FC236}">
                <a16:creationId xmlns:a16="http://schemas.microsoft.com/office/drawing/2014/main" id="{231612C0-CE61-4080-8AEC-023014B77EE5}"/>
              </a:ext>
            </a:extLst>
          </p:cNvPr>
          <p:cNvSpPr txBox="1">
            <a:spLocks noChangeArrowheads="1"/>
          </p:cNvSpPr>
          <p:nvPr/>
        </p:nvSpPr>
        <p:spPr bwMode="auto">
          <a:xfrm>
            <a:off x="7861278" y="987876"/>
            <a:ext cx="1268464" cy="11046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8000" spc="600" dirty="0">
                <a:solidFill>
                  <a:srgbClr val="6B6B6B"/>
                </a:solidFill>
                <a:latin typeface="叶根友刀锋黑草" panose="02010601030101010101" pitchFamily="2" charset="-122"/>
                <a:ea typeface="叶根友刀锋黑草" panose="02010601030101010101" pitchFamily="2" charset="-122"/>
              </a:rPr>
              <a:t>复</a:t>
            </a:r>
            <a:endParaRPr lang="zh-CN" sz="8000" spc="600" dirty="0">
              <a:solidFill>
                <a:srgbClr val="6B6B6B"/>
              </a:solidFill>
              <a:latin typeface="叶根友刀锋黑草" panose="02010601030101010101" pitchFamily="2" charset="-122"/>
              <a:ea typeface="叶根友刀锋黑草" panose="02010601030101010101" pitchFamily="2" charset="-122"/>
            </a:endParaRPr>
          </a:p>
        </p:txBody>
      </p:sp>
      <p:sp>
        <p:nvSpPr>
          <p:cNvPr id="15" name="_14">
            <a:extLst>
              <a:ext uri="{FF2B5EF4-FFF2-40B4-BE49-F238E27FC236}">
                <a16:creationId xmlns:a16="http://schemas.microsoft.com/office/drawing/2014/main" id="{8BB38113-E405-4FAB-A34E-5E0307C0E8F1}"/>
              </a:ext>
            </a:extLst>
          </p:cNvPr>
          <p:cNvSpPr txBox="1">
            <a:spLocks noChangeArrowheads="1"/>
          </p:cNvSpPr>
          <p:nvPr/>
        </p:nvSpPr>
        <p:spPr bwMode="auto">
          <a:xfrm>
            <a:off x="8435014" y="1641258"/>
            <a:ext cx="1211148" cy="1054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spc="600" dirty="0">
                <a:solidFill>
                  <a:srgbClr val="6B6B6B"/>
                </a:solidFill>
                <a:latin typeface="叶根友刀锋黑草" panose="02010601030101010101" pitchFamily="2" charset="-122"/>
                <a:ea typeface="叶根友刀锋黑草" panose="02010601030101010101" pitchFamily="2" charset="-122"/>
              </a:rPr>
              <a:t>古</a:t>
            </a:r>
            <a:endParaRPr lang="zh-CN" altLang="zh-CN" sz="7200" spc="600" dirty="0">
              <a:solidFill>
                <a:srgbClr val="6B6B6B"/>
              </a:solidFill>
              <a:latin typeface="叶根友刀锋黑草" panose="02010601030101010101" pitchFamily="2" charset="-122"/>
              <a:ea typeface="叶根友刀锋黑草" panose="02010601030101010101" pitchFamily="2" charset="-122"/>
            </a:endParaRPr>
          </a:p>
        </p:txBody>
      </p:sp>
      <p:cxnSp>
        <p:nvCxnSpPr>
          <p:cNvPr id="16" name="直接连接符 27">
            <a:extLst>
              <a:ext uri="{FF2B5EF4-FFF2-40B4-BE49-F238E27FC236}">
                <a16:creationId xmlns:a16="http://schemas.microsoft.com/office/drawing/2014/main" id="{99182B60-68B0-472B-A40D-9169FDDF3237}"/>
              </a:ext>
            </a:extLst>
          </p:cNvPr>
          <p:cNvCxnSpPr>
            <a:cxnSpLocks noChangeShapeType="1"/>
          </p:cNvCxnSpPr>
          <p:nvPr/>
        </p:nvCxnSpPr>
        <p:spPr bwMode="auto">
          <a:xfrm>
            <a:off x="7839592" y="1352616"/>
            <a:ext cx="0" cy="1161017"/>
          </a:xfrm>
          <a:prstGeom prst="line">
            <a:avLst/>
          </a:prstGeom>
          <a:noFill/>
          <a:ln w="19050">
            <a:solidFill>
              <a:srgbClr val="6B6B6B"/>
            </a:solidFill>
            <a:round/>
            <a:headEnd/>
            <a:tailEnd/>
          </a:ln>
          <a:extLst>
            <a:ext uri="{909E8E84-426E-40DD-AFC4-6F175D3DCCD1}">
              <a14:hiddenFill xmlns:a14="http://schemas.microsoft.com/office/drawing/2010/main">
                <a:noFill/>
              </a14:hiddenFill>
            </a:ext>
          </a:extLst>
        </p:spPr>
      </p:cxnSp>
      <p:pic>
        <p:nvPicPr>
          <p:cNvPr id="17" name="图片 16">
            <a:extLst>
              <a:ext uri="{FF2B5EF4-FFF2-40B4-BE49-F238E27FC236}">
                <a16:creationId xmlns:a16="http://schemas.microsoft.com/office/drawing/2014/main" id="{7CBCEADD-4C5C-4F41-BEE7-9EB84A9FE5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37478" y="1853368"/>
            <a:ext cx="787790" cy="857114"/>
          </a:xfrm>
          <a:prstGeom prst="rect">
            <a:avLst/>
          </a:prstGeom>
        </p:spPr>
      </p:pic>
      <p:grpSp>
        <p:nvGrpSpPr>
          <p:cNvPr id="18" name="组合 4">
            <a:extLst>
              <a:ext uri="{FF2B5EF4-FFF2-40B4-BE49-F238E27FC236}">
                <a16:creationId xmlns:a16="http://schemas.microsoft.com/office/drawing/2014/main" id="{A943AD59-98CA-4CB5-8D19-F66F9CF03707}"/>
              </a:ext>
            </a:extLst>
          </p:cNvPr>
          <p:cNvGrpSpPr>
            <a:grpSpLocks/>
          </p:cNvGrpSpPr>
          <p:nvPr/>
        </p:nvGrpSpPr>
        <p:grpSpPr bwMode="auto">
          <a:xfrm>
            <a:off x="4284642" y="2926723"/>
            <a:ext cx="405524" cy="1282900"/>
            <a:chOff x="-16723" y="0"/>
            <a:chExt cx="736803" cy="2506945"/>
          </a:xfrm>
        </p:grpSpPr>
        <p:pic>
          <p:nvPicPr>
            <p:cNvPr id="19" name="图片 5" descr="图片22.png">
              <a:extLst>
                <a:ext uri="{FF2B5EF4-FFF2-40B4-BE49-F238E27FC236}">
                  <a16:creationId xmlns:a16="http://schemas.microsoft.com/office/drawing/2014/main" id="{05A23E38-E9AB-417E-BE84-B978A0589EC9}"/>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45000" contrast="10000"/>
                      </a14:imgEffect>
                    </a14:imgLayer>
                  </a14:imgProps>
                </a:ext>
                <a:ext uri="{28A0092B-C50C-407E-A947-70E740481C1C}">
                  <a14:useLocalDpi xmlns:a14="http://schemas.microsoft.com/office/drawing/2010/main" val="0"/>
                </a:ext>
              </a:extLst>
            </a:blip>
            <a:srcRect/>
            <a:stretch>
              <a:fillRect/>
            </a:stretch>
          </p:blipFill>
          <p:spPr bwMode="auto">
            <a:xfrm>
              <a:off x="0" y="0"/>
              <a:ext cx="720080" cy="250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6" descr="图片23.png">
              <a:extLst>
                <a:ext uri="{FF2B5EF4-FFF2-40B4-BE49-F238E27FC236}">
                  <a16:creationId xmlns:a16="http://schemas.microsoft.com/office/drawing/2014/main" id="{7E9FC0F3-13D7-4E60-A28A-1A369A567FE9}"/>
                </a:ext>
              </a:extLst>
            </p:cNvPr>
            <p:cNvPicPr>
              <a:picLocks noChangeAspect="1" noChangeArrowheads="1"/>
            </p:cNvPicPr>
            <p:nvPr/>
          </p:nvPicPr>
          <p:blipFill>
            <a:blip r:embed="rId9" cstate="print">
              <a:lum bright="20000" contrast="40000"/>
              <a:extLst>
                <a:ext uri="{28A0092B-C50C-407E-A947-70E740481C1C}">
                  <a14:useLocalDpi xmlns:a14="http://schemas.microsoft.com/office/drawing/2010/main" val="0"/>
                </a:ext>
              </a:extLst>
            </a:blip>
            <a:srcRect/>
            <a:stretch>
              <a:fillRect/>
            </a:stretch>
          </p:blipFill>
          <p:spPr bwMode="auto">
            <a:xfrm>
              <a:off x="128586" y="216024"/>
              <a:ext cx="447478"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7">
              <a:extLst>
                <a:ext uri="{FF2B5EF4-FFF2-40B4-BE49-F238E27FC236}">
                  <a16:creationId xmlns:a16="http://schemas.microsoft.com/office/drawing/2014/main" id="{53083C31-C916-44C6-BCE7-864298A395FF}"/>
                </a:ext>
              </a:extLst>
            </p:cNvPr>
            <p:cNvSpPr txBox="1">
              <a:spLocks noChangeArrowheads="1"/>
            </p:cNvSpPr>
            <p:nvPr/>
          </p:nvSpPr>
          <p:spPr bwMode="auto">
            <a:xfrm>
              <a:off x="-16723" y="268469"/>
              <a:ext cx="671045" cy="209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6B6B6B"/>
                  </a:solidFill>
                  <a:latin typeface="华文隶书" panose="02010800040101010101" pitchFamily="2" charset="-122"/>
                  <a:ea typeface="华文隶书" panose="02010800040101010101" pitchFamily="2" charset="-122"/>
                </a:rPr>
                <a:t>古典水墨风格</a:t>
              </a:r>
            </a:p>
          </p:txBody>
        </p:sp>
      </p:grpSp>
      <p:sp>
        <p:nvSpPr>
          <p:cNvPr id="22" name="矩形 6">
            <a:extLst>
              <a:ext uri="{FF2B5EF4-FFF2-40B4-BE49-F238E27FC236}">
                <a16:creationId xmlns:a16="http://schemas.microsoft.com/office/drawing/2014/main" id="{4348DA73-2004-4E14-BEA7-9B16B33E0D1F}"/>
              </a:ext>
            </a:extLst>
          </p:cNvPr>
          <p:cNvSpPr>
            <a:spLocks noChangeArrowheads="1"/>
          </p:cNvSpPr>
          <p:nvPr/>
        </p:nvSpPr>
        <p:spPr bwMode="auto">
          <a:xfrm>
            <a:off x="4780850" y="2909487"/>
            <a:ext cx="387798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250000"/>
              </a:lnSpc>
            </a:pPr>
            <a:r>
              <a:rPr lang="zh-CN" altLang="en-US" sz="1200" dirty="0">
                <a:solidFill>
                  <a:srgbClr val="6B6B6B"/>
                </a:solidFill>
                <a:latin typeface="李旭科毛笔行书" pitchFamily="2" charset="-122"/>
                <a:ea typeface="李旭科毛笔行书" pitchFamily="2" charset="-122"/>
              </a:rPr>
              <a:t>就是品赏茶的美感之道。</a:t>
            </a:r>
            <a:endParaRPr lang="en-US" altLang="zh-CN" sz="1200" dirty="0">
              <a:solidFill>
                <a:srgbClr val="6B6B6B"/>
              </a:solidFill>
              <a:latin typeface="李旭科毛笔行书" pitchFamily="2" charset="-122"/>
              <a:ea typeface="李旭科毛笔行书" pitchFamily="2" charset="-122"/>
            </a:endParaRPr>
          </a:p>
          <a:p>
            <a:pPr>
              <a:lnSpc>
                <a:spcPct val="250000"/>
              </a:lnSpc>
            </a:pPr>
            <a:r>
              <a:rPr lang="zh-CN" altLang="en-US" sz="1200" dirty="0">
                <a:solidFill>
                  <a:srgbClr val="6B6B6B"/>
                </a:solidFill>
                <a:latin typeface="李旭科毛笔行书" pitchFamily="2" charset="-122"/>
                <a:ea typeface="李旭科毛笔行书" pitchFamily="2" charset="-122"/>
              </a:rPr>
              <a:t>通过沏茶、赏茶、闻茶、饮茶、增进友谊，美心修德，学习礼法，是很有益的一种和仪式加入文字</a:t>
            </a:r>
          </a:p>
        </p:txBody>
      </p:sp>
      <p:cxnSp>
        <p:nvCxnSpPr>
          <p:cNvPr id="23" name="直接连接符 22">
            <a:extLst>
              <a:ext uri="{FF2B5EF4-FFF2-40B4-BE49-F238E27FC236}">
                <a16:creationId xmlns:a16="http://schemas.microsoft.com/office/drawing/2014/main" id="{888E9D8A-323B-4873-B358-FE5D3681CBBD}"/>
              </a:ext>
            </a:extLst>
          </p:cNvPr>
          <p:cNvCxnSpPr>
            <a:cxnSpLocks/>
          </p:cNvCxnSpPr>
          <p:nvPr/>
        </p:nvCxnSpPr>
        <p:spPr>
          <a:xfrm>
            <a:off x="8039710"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E5A14671-5D8A-4DB7-A50C-507B4981BAAB}"/>
              </a:ext>
            </a:extLst>
          </p:cNvPr>
          <p:cNvCxnSpPr>
            <a:cxnSpLocks/>
          </p:cNvCxnSpPr>
          <p:nvPr/>
        </p:nvCxnSpPr>
        <p:spPr>
          <a:xfrm>
            <a:off x="7580922"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207ABA38-A43B-4E83-8B59-4AF285621D1A}"/>
              </a:ext>
            </a:extLst>
          </p:cNvPr>
          <p:cNvCxnSpPr>
            <a:cxnSpLocks/>
          </p:cNvCxnSpPr>
          <p:nvPr/>
        </p:nvCxnSpPr>
        <p:spPr>
          <a:xfrm>
            <a:off x="7123722"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FE1E234E-C760-453D-8DC1-EF9D9F4571F6}"/>
              </a:ext>
            </a:extLst>
          </p:cNvPr>
          <p:cNvCxnSpPr>
            <a:cxnSpLocks/>
          </p:cNvCxnSpPr>
          <p:nvPr/>
        </p:nvCxnSpPr>
        <p:spPr>
          <a:xfrm>
            <a:off x="6664935"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F2781E55-AF5C-4FD3-86E5-1F3CA3D89360}"/>
              </a:ext>
            </a:extLst>
          </p:cNvPr>
          <p:cNvCxnSpPr>
            <a:cxnSpLocks/>
          </p:cNvCxnSpPr>
          <p:nvPr/>
        </p:nvCxnSpPr>
        <p:spPr>
          <a:xfrm>
            <a:off x="6206147"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8D1D8B40-9D82-4B77-9CD2-BC95E13CF4BC}"/>
              </a:ext>
            </a:extLst>
          </p:cNvPr>
          <p:cNvCxnSpPr>
            <a:cxnSpLocks/>
          </p:cNvCxnSpPr>
          <p:nvPr/>
        </p:nvCxnSpPr>
        <p:spPr>
          <a:xfrm>
            <a:off x="5747360"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EA22A777-52E5-41C0-AA2A-1CFD24520EA8}"/>
              </a:ext>
            </a:extLst>
          </p:cNvPr>
          <p:cNvCxnSpPr>
            <a:cxnSpLocks/>
          </p:cNvCxnSpPr>
          <p:nvPr/>
        </p:nvCxnSpPr>
        <p:spPr>
          <a:xfrm>
            <a:off x="5288572"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50CD6B51-BDA5-46AC-8CC6-236B3B886809}"/>
              </a:ext>
            </a:extLst>
          </p:cNvPr>
          <p:cNvCxnSpPr>
            <a:cxnSpLocks/>
          </p:cNvCxnSpPr>
          <p:nvPr/>
        </p:nvCxnSpPr>
        <p:spPr>
          <a:xfrm>
            <a:off x="3550783" y="2709783"/>
            <a:ext cx="5950633" cy="0"/>
          </a:xfrm>
          <a:prstGeom prst="line">
            <a:avLst/>
          </a:prstGeom>
          <a:ln w="12700">
            <a:solidFill>
              <a:srgbClr val="6B6B6B"/>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31" name="moving.mp3">
            <a:hlinkClick r:id="" action="ppaction://media"/>
            <a:extLst>
              <a:ext uri="{FF2B5EF4-FFF2-40B4-BE49-F238E27FC236}">
                <a16:creationId xmlns:a16="http://schemas.microsoft.com/office/drawing/2014/main" id="{A50803FD-3990-4A05-AE9F-6071BB74E84F}"/>
              </a:ext>
            </a:extLst>
          </p:cNvPr>
          <p:cNvPicPr>
            <a:picLocks noChangeAspect="1"/>
          </p:cNvPicPr>
          <p:nvPr>
            <a:audioFile r:link="rId1"/>
            <p:extLst>
              <p:ext uri="{DAA4B4D4-6D71-4841-9C94-3DE7FCFB9230}">
                <p14:media xmlns:p14="http://schemas.microsoft.com/office/powerpoint/2010/main" r:embed="rId2">
                  <p14:trim st="19889.7952" end="4366.0544"/>
                </p14:media>
              </p:ext>
            </p:extLst>
          </p:nvPr>
        </p:nvPicPr>
        <p:blipFill>
          <a:blip r:embed="rId10"/>
          <a:stretch>
            <a:fillRect/>
          </a:stretch>
        </p:blipFill>
        <p:spPr>
          <a:xfrm>
            <a:off x="1097379" y="-1128485"/>
            <a:ext cx="609600" cy="609600"/>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1"/>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750"/>
                                            <p:tgtEl>
                                              <p:spTgt spid="16"/>
                                            </p:tgtEl>
                                          </p:cBhvr>
                                        </p:animEffect>
                                      </p:childTnLst>
                                    </p:cTn>
                                  </p:par>
                                  <p:par>
                                    <p:cTn id="14" presetID="56" presetClass="entr" presetSubtype="0" fill="hold" grpId="0" nodeType="withEffect">
                                      <p:stCondLst>
                                        <p:cond delay="0"/>
                                      </p:stCondLst>
                                      <p:iterate type="lt">
                                        <p:tmPct val="10000"/>
                                      </p:iterate>
                                      <p:childTnLst>
                                        <p:set>
                                          <p:cBhvr>
                                            <p:cTn id="15" dur="1" fill="hold">
                                              <p:stCondLst>
                                                <p:cond delay="0"/>
                                              </p:stCondLst>
                                            </p:cTn>
                                            <p:tgtEl>
                                              <p:spTgt spid="14"/>
                                            </p:tgtEl>
                                            <p:attrNameLst>
                                              <p:attrName>style.visibility</p:attrName>
                                            </p:attrNameLst>
                                          </p:cBhvr>
                                          <p:to>
                                            <p:strVal val="visible"/>
                                          </p:to>
                                        </p:set>
                                        <p:anim by="(-#ppt_w*2)" calcmode="lin" valueType="num">
                                          <p:cBhvr rctx="PPT">
                                            <p:cTn id="16" dur="500" autoRev="1" fill="hold">
                                              <p:stCondLst>
                                                <p:cond delay="0"/>
                                              </p:stCondLst>
                                            </p:cTn>
                                            <p:tgtEl>
                                              <p:spTgt spid="14"/>
                                            </p:tgtEl>
                                            <p:attrNameLst>
                                              <p:attrName>ppt_w</p:attrName>
                                            </p:attrNameLst>
                                          </p:cBhvr>
                                        </p:anim>
                                        <p:anim by="(#ppt_w*0.50)" calcmode="lin" valueType="num">
                                          <p:cBhvr>
                                            <p:cTn id="17" dur="500" decel="50000" autoRev="1" fill="hold">
                                              <p:stCondLst>
                                                <p:cond delay="0"/>
                                              </p:stCondLst>
                                            </p:cTn>
                                            <p:tgtEl>
                                              <p:spTgt spid="14"/>
                                            </p:tgtEl>
                                            <p:attrNameLst>
                                              <p:attrName>ppt_x</p:attrName>
                                            </p:attrNameLst>
                                          </p:cBhvr>
                                        </p:anim>
                                        <p:anim from="(-#ppt_h/2)" to="(#ppt_y)" calcmode="lin" valueType="num">
                                          <p:cBhvr>
                                            <p:cTn id="18" dur="1000" fill="hold">
                                              <p:stCondLst>
                                                <p:cond delay="0"/>
                                              </p:stCondLst>
                                            </p:cTn>
                                            <p:tgtEl>
                                              <p:spTgt spid="14"/>
                                            </p:tgtEl>
                                            <p:attrNameLst>
                                              <p:attrName>ppt_y</p:attrName>
                                            </p:attrNameLst>
                                          </p:cBhvr>
                                        </p:anim>
                                        <p:animRot by="21600000">
                                          <p:cBhvr>
                                            <p:cTn id="19" dur="1000" fill="hold">
                                              <p:stCondLst>
                                                <p:cond delay="0"/>
                                              </p:stCondLst>
                                            </p:cTn>
                                            <p:tgtEl>
                                              <p:spTgt spid="14"/>
                                            </p:tgtEl>
                                            <p:attrNameLst>
                                              <p:attrName>r</p:attrName>
                                            </p:attrNameLst>
                                          </p:cBhvr>
                                        </p:animRot>
                                      </p:childTnLst>
                                    </p:cTn>
                                  </p:par>
                                  <p:par>
                                    <p:cTn id="20" presetID="56" presetClass="entr" presetSubtype="0" fill="hold" grpId="0" nodeType="withEffect">
                                      <p:stCondLst>
                                        <p:cond delay="0"/>
                                      </p:stCondLst>
                                      <p:iterate type="lt">
                                        <p:tmPct val="10000"/>
                                      </p:iterate>
                                      <p:childTnLst>
                                        <p:set>
                                          <p:cBhvr>
                                            <p:cTn id="21" dur="1" fill="hold">
                                              <p:stCondLst>
                                                <p:cond delay="0"/>
                                              </p:stCondLst>
                                            </p:cTn>
                                            <p:tgtEl>
                                              <p:spTgt spid="15"/>
                                            </p:tgtEl>
                                            <p:attrNameLst>
                                              <p:attrName>style.visibility</p:attrName>
                                            </p:attrNameLst>
                                          </p:cBhvr>
                                          <p:to>
                                            <p:strVal val="visible"/>
                                          </p:to>
                                        </p:set>
                                        <p:anim by="(-#ppt_w*2)" calcmode="lin" valueType="num">
                                          <p:cBhvr rctx="PPT">
                                            <p:cTn id="22" dur="500" autoRev="1" fill="hold">
                                              <p:stCondLst>
                                                <p:cond delay="0"/>
                                              </p:stCondLst>
                                            </p:cTn>
                                            <p:tgtEl>
                                              <p:spTgt spid="15"/>
                                            </p:tgtEl>
                                            <p:attrNameLst>
                                              <p:attrName>ppt_w</p:attrName>
                                            </p:attrNameLst>
                                          </p:cBhvr>
                                        </p:anim>
                                        <p:anim by="(#ppt_w*0.50)" calcmode="lin" valueType="num">
                                          <p:cBhvr>
                                            <p:cTn id="23" dur="500" decel="50000" autoRev="1" fill="hold">
                                              <p:stCondLst>
                                                <p:cond delay="0"/>
                                              </p:stCondLst>
                                            </p:cTn>
                                            <p:tgtEl>
                                              <p:spTgt spid="15"/>
                                            </p:tgtEl>
                                            <p:attrNameLst>
                                              <p:attrName>ppt_x</p:attrName>
                                            </p:attrNameLst>
                                          </p:cBhvr>
                                        </p:anim>
                                        <p:anim from="(-#ppt_h/2)" to="(#ppt_y)" calcmode="lin" valueType="num">
                                          <p:cBhvr>
                                            <p:cTn id="24" dur="1000" fill="hold">
                                              <p:stCondLst>
                                                <p:cond delay="0"/>
                                              </p:stCondLst>
                                            </p:cTn>
                                            <p:tgtEl>
                                              <p:spTgt spid="15"/>
                                            </p:tgtEl>
                                            <p:attrNameLst>
                                              <p:attrName>ppt_y</p:attrName>
                                            </p:attrNameLst>
                                          </p:cBhvr>
                                        </p:anim>
                                        <p:animRot by="21600000">
                                          <p:cBhvr>
                                            <p:cTn id="25" dur="1000" fill="hold">
                                              <p:stCondLst>
                                                <p:cond delay="0"/>
                                              </p:stCondLst>
                                            </p:cTn>
                                            <p:tgtEl>
                                              <p:spTgt spid="15"/>
                                            </p:tgtEl>
                                            <p:attrNameLst>
                                              <p:attrName>r</p:attrName>
                                            </p:attrNameLst>
                                          </p:cBhvr>
                                        </p:animRot>
                                      </p:childTnLst>
                                    </p:cTn>
                                  </p:par>
                                </p:childTnLst>
                              </p:cTn>
                            </p:par>
                            <p:par>
                              <p:cTn id="26" fill="hold">
                                <p:stCondLst>
                                  <p:cond delay="1750"/>
                                </p:stCondLst>
                                <p:childTnLst>
                                  <p:par>
                                    <p:cTn id="27" presetID="42"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750"/>
                                            <p:tgtEl>
                                              <p:spTgt spid="17"/>
                                            </p:tgtEl>
                                          </p:cBhvr>
                                        </p:animEffect>
                                        <p:anim calcmode="lin" valueType="num">
                                          <p:cBhvr>
                                            <p:cTn id="30" dur="750" fill="hold"/>
                                            <p:tgtEl>
                                              <p:spTgt spid="17"/>
                                            </p:tgtEl>
                                            <p:attrNameLst>
                                              <p:attrName>ppt_x</p:attrName>
                                            </p:attrNameLst>
                                          </p:cBhvr>
                                          <p:tavLst>
                                            <p:tav tm="0">
                                              <p:val>
                                                <p:strVal val="#ppt_x"/>
                                              </p:val>
                                            </p:tav>
                                            <p:tav tm="100000">
                                              <p:val>
                                                <p:strVal val="#ppt_x"/>
                                              </p:val>
                                            </p:tav>
                                          </p:tavLst>
                                        </p:anim>
                                        <p:anim calcmode="lin" valueType="num">
                                          <p:cBhvr>
                                            <p:cTn id="31" dur="75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12" presetClass="entr" presetSubtype="4"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750"/>
                                            <p:tgtEl>
                                              <p:spTgt spid="12"/>
                                            </p:tgtEl>
                                            <p:attrNameLst>
                                              <p:attrName>ppt_y</p:attrName>
                                            </p:attrNameLst>
                                          </p:cBhvr>
                                          <p:tavLst>
                                            <p:tav tm="0">
                                              <p:val>
                                                <p:strVal val="#ppt_y+#ppt_h*1.125000"/>
                                              </p:val>
                                            </p:tav>
                                            <p:tav tm="100000">
                                              <p:val>
                                                <p:strVal val="#ppt_y"/>
                                              </p:val>
                                            </p:tav>
                                          </p:tavLst>
                                        </p:anim>
                                        <p:animEffect transition="in" filter="wipe(up)">
                                          <p:cBhvr>
                                            <p:cTn id="36" dur="750"/>
                                            <p:tgtEl>
                                              <p:spTgt spid="12"/>
                                            </p:tgtEl>
                                          </p:cBhvr>
                                        </p:animEffect>
                                      </p:childTnLst>
                                    </p:cTn>
                                  </p:par>
                                </p:childTnLst>
                              </p:cTn>
                            </p:par>
                            <p:par>
                              <p:cTn id="37" fill="hold">
                                <p:stCondLst>
                                  <p:cond delay="3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750"/>
                                            <p:tgtEl>
                                              <p:spTgt spid="13"/>
                                            </p:tgtEl>
                                          </p:cBhvr>
                                        </p:animEffect>
                                      </p:childTnLst>
                                    </p:cTn>
                                  </p:par>
                                </p:childTnLst>
                              </p:cTn>
                            </p:par>
                            <p:par>
                              <p:cTn id="41" fill="hold">
                                <p:stCondLst>
                                  <p:cond delay="4000"/>
                                </p:stCondLst>
                                <p:childTnLst>
                                  <p:par>
                                    <p:cTn id="42" presetID="2" presetClass="entr" presetSubtype="4" fill="hold" nodeType="afterEffect" p14:presetBounceEnd="50000">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14:bounceEnd="50000">
                                          <p:cBhvr additive="base">
                                            <p:cTn id="44"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1"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250" fill="hold"/>
                                            <p:tgtEl>
                                              <p:spTgt spid="22"/>
                                            </p:tgtEl>
                                            <p:attrNameLst>
                                              <p:attrName>ppt_x</p:attrName>
                                            </p:attrNameLst>
                                          </p:cBhvr>
                                          <p:tavLst>
                                            <p:tav tm="0">
                                              <p:val>
                                                <p:strVal val="#ppt_x"/>
                                              </p:val>
                                            </p:tav>
                                            <p:tav tm="100000">
                                              <p:val>
                                                <p:strVal val="#ppt_x"/>
                                              </p:val>
                                            </p:tav>
                                          </p:tavLst>
                                        </p:anim>
                                        <p:anim calcmode="lin" valueType="num">
                                          <p:cBhvr additive="base">
                                            <p:cTn id="50" dur="250" fill="hold"/>
                                            <p:tgtEl>
                                              <p:spTgt spid="22"/>
                                            </p:tgtEl>
                                            <p:attrNameLst>
                                              <p:attrName>ppt_y</p:attrName>
                                            </p:attrNameLst>
                                          </p:cBhvr>
                                          <p:tavLst>
                                            <p:tav tm="0">
                                              <p:val>
                                                <p:strVal val="0-#ppt_h/2"/>
                                              </p:val>
                                            </p:tav>
                                            <p:tav tm="100000">
                                              <p:val>
                                                <p:strVal val="#ppt_y"/>
                                              </p:val>
                                            </p:tav>
                                          </p:tavLst>
                                        </p:anim>
                                      </p:childTnLst>
                                    </p:cTn>
                                  </p:par>
                                </p:childTnLst>
                              </p:cTn>
                            </p:par>
                            <p:par>
                              <p:cTn id="51" fill="hold">
                                <p:stCondLst>
                                  <p:cond delay="4750"/>
                                </p:stCondLst>
                                <p:childTnLst>
                                  <p:par>
                                    <p:cTn id="52" presetID="2" presetClass="entr" presetSubtype="1"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250" fill="hold"/>
                                            <p:tgtEl>
                                              <p:spTgt spid="23"/>
                                            </p:tgtEl>
                                            <p:attrNameLst>
                                              <p:attrName>ppt_x</p:attrName>
                                            </p:attrNameLst>
                                          </p:cBhvr>
                                          <p:tavLst>
                                            <p:tav tm="0">
                                              <p:val>
                                                <p:strVal val="#ppt_x"/>
                                              </p:val>
                                            </p:tav>
                                            <p:tav tm="100000">
                                              <p:val>
                                                <p:strVal val="#ppt_x"/>
                                              </p:val>
                                            </p:tav>
                                          </p:tavLst>
                                        </p:anim>
                                        <p:anim calcmode="lin" valueType="num">
                                          <p:cBhvr additive="base">
                                            <p:cTn id="55" dur="250" fill="hold"/>
                                            <p:tgtEl>
                                              <p:spTgt spid="23"/>
                                            </p:tgtEl>
                                            <p:attrNameLst>
                                              <p:attrName>ppt_y</p:attrName>
                                            </p:attrNameLst>
                                          </p:cBhvr>
                                          <p:tavLst>
                                            <p:tav tm="0">
                                              <p:val>
                                                <p:strVal val="0-#ppt_h/2"/>
                                              </p:val>
                                            </p:tav>
                                            <p:tav tm="100000">
                                              <p:val>
                                                <p:strVal val="#ppt_y"/>
                                              </p:val>
                                            </p:tav>
                                          </p:tavLst>
                                        </p:anim>
                                      </p:childTnLst>
                                    </p:cTn>
                                  </p:par>
                                </p:childTnLst>
                              </p:cTn>
                            </p:par>
                            <p:par>
                              <p:cTn id="56" fill="hold">
                                <p:stCondLst>
                                  <p:cond delay="5000"/>
                                </p:stCondLst>
                                <p:childTnLst>
                                  <p:par>
                                    <p:cTn id="57" presetID="2" presetClass="entr" presetSubtype="1"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250" fill="hold"/>
                                            <p:tgtEl>
                                              <p:spTgt spid="24"/>
                                            </p:tgtEl>
                                            <p:attrNameLst>
                                              <p:attrName>ppt_x</p:attrName>
                                            </p:attrNameLst>
                                          </p:cBhvr>
                                          <p:tavLst>
                                            <p:tav tm="0">
                                              <p:val>
                                                <p:strVal val="#ppt_x"/>
                                              </p:val>
                                            </p:tav>
                                            <p:tav tm="100000">
                                              <p:val>
                                                <p:strVal val="#ppt_x"/>
                                              </p:val>
                                            </p:tav>
                                          </p:tavLst>
                                        </p:anim>
                                        <p:anim calcmode="lin" valueType="num">
                                          <p:cBhvr additive="base">
                                            <p:cTn id="60" dur="250" fill="hold"/>
                                            <p:tgtEl>
                                              <p:spTgt spid="24"/>
                                            </p:tgtEl>
                                            <p:attrNameLst>
                                              <p:attrName>ppt_y</p:attrName>
                                            </p:attrNameLst>
                                          </p:cBhvr>
                                          <p:tavLst>
                                            <p:tav tm="0">
                                              <p:val>
                                                <p:strVal val="0-#ppt_h/2"/>
                                              </p:val>
                                            </p:tav>
                                            <p:tav tm="100000">
                                              <p:val>
                                                <p:strVal val="#ppt_y"/>
                                              </p:val>
                                            </p:tav>
                                          </p:tavLst>
                                        </p:anim>
                                      </p:childTnLst>
                                    </p:cTn>
                                  </p:par>
                                </p:childTnLst>
                              </p:cTn>
                            </p:par>
                            <p:par>
                              <p:cTn id="61" fill="hold">
                                <p:stCondLst>
                                  <p:cond delay="5250"/>
                                </p:stCondLst>
                                <p:childTnLst>
                                  <p:par>
                                    <p:cTn id="62" presetID="2" presetClass="entr" presetSubtype="1" fill="hold"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250" fill="hold"/>
                                            <p:tgtEl>
                                              <p:spTgt spid="25"/>
                                            </p:tgtEl>
                                            <p:attrNameLst>
                                              <p:attrName>ppt_x</p:attrName>
                                            </p:attrNameLst>
                                          </p:cBhvr>
                                          <p:tavLst>
                                            <p:tav tm="0">
                                              <p:val>
                                                <p:strVal val="#ppt_x"/>
                                              </p:val>
                                            </p:tav>
                                            <p:tav tm="100000">
                                              <p:val>
                                                <p:strVal val="#ppt_x"/>
                                              </p:val>
                                            </p:tav>
                                          </p:tavLst>
                                        </p:anim>
                                        <p:anim calcmode="lin" valueType="num">
                                          <p:cBhvr additive="base">
                                            <p:cTn id="65" dur="250" fill="hold"/>
                                            <p:tgtEl>
                                              <p:spTgt spid="25"/>
                                            </p:tgtEl>
                                            <p:attrNameLst>
                                              <p:attrName>ppt_y</p:attrName>
                                            </p:attrNameLst>
                                          </p:cBhvr>
                                          <p:tavLst>
                                            <p:tav tm="0">
                                              <p:val>
                                                <p:strVal val="0-#ppt_h/2"/>
                                              </p:val>
                                            </p:tav>
                                            <p:tav tm="100000">
                                              <p:val>
                                                <p:strVal val="#ppt_y"/>
                                              </p:val>
                                            </p:tav>
                                          </p:tavLst>
                                        </p:anim>
                                      </p:childTnLst>
                                    </p:cTn>
                                  </p:par>
                                </p:childTnLst>
                              </p:cTn>
                            </p:par>
                            <p:par>
                              <p:cTn id="66" fill="hold">
                                <p:stCondLst>
                                  <p:cond delay="5500"/>
                                </p:stCondLst>
                                <p:childTnLst>
                                  <p:par>
                                    <p:cTn id="67" presetID="2" presetClass="entr" presetSubtype="1" fill="hold"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250" fill="hold"/>
                                            <p:tgtEl>
                                              <p:spTgt spid="26"/>
                                            </p:tgtEl>
                                            <p:attrNameLst>
                                              <p:attrName>ppt_x</p:attrName>
                                            </p:attrNameLst>
                                          </p:cBhvr>
                                          <p:tavLst>
                                            <p:tav tm="0">
                                              <p:val>
                                                <p:strVal val="#ppt_x"/>
                                              </p:val>
                                            </p:tav>
                                            <p:tav tm="100000">
                                              <p:val>
                                                <p:strVal val="#ppt_x"/>
                                              </p:val>
                                            </p:tav>
                                          </p:tavLst>
                                        </p:anim>
                                        <p:anim calcmode="lin" valueType="num">
                                          <p:cBhvr additive="base">
                                            <p:cTn id="70" dur="250" fill="hold"/>
                                            <p:tgtEl>
                                              <p:spTgt spid="26"/>
                                            </p:tgtEl>
                                            <p:attrNameLst>
                                              <p:attrName>ppt_y</p:attrName>
                                            </p:attrNameLst>
                                          </p:cBhvr>
                                          <p:tavLst>
                                            <p:tav tm="0">
                                              <p:val>
                                                <p:strVal val="0-#ppt_h/2"/>
                                              </p:val>
                                            </p:tav>
                                            <p:tav tm="100000">
                                              <p:val>
                                                <p:strVal val="#ppt_y"/>
                                              </p:val>
                                            </p:tav>
                                          </p:tavLst>
                                        </p:anim>
                                      </p:childTnLst>
                                    </p:cTn>
                                  </p:par>
                                </p:childTnLst>
                              </p:cTn>
                            </p:par>
                            <p:par>
                              <p:cTn id="71" fill="hold">
                                <p:stCondLst>
                                  <p:cond delay="5750"/>
                                </p:stCondLst>
                                <p:childTnLst>
                                  <p:par>
                                    <p:cTn id="72" presetID="2" presetClass="entr" presetSubtype="1" fill="hold"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250" fill="hold"/>
                                            <p:tgtEl>
                                              <p:spTgt spid="27"/>
                                            </p:tgtEl>
                                            <p:attrNameLst>
                                              <p:attrName>ppt_x</p:attrName>
                                            </p:attrNameLst>
                                          </p:cBhvr>
                                          <p:tavLst>
                                            <p:tav tm="0">
                                              <p:val>
                                                <p:strVal val="#ppt_x"/>
                                              </p:val>
                                            </p:tav>
                                            <p:tav tm="100000">
                                              <p:val>
                                                <p:strVal val="#ppt_x"/>
                                              </p:val>
                                            </p:tav>
                                          </p:tavLst>
                                        </p:anim>
                                        <p:anim calcmode="lin" valueType="num">
                                          <p:cBhvr additive="base">
                                            <p:cTn id="75" dur="250" fill="hold"/>
                                            <p:tgtEl>
                                              <p:spTgt spid="27"/>
                                            </p:tgtEl>
                                            <p:attrNameLst>
                                              <p:attrName>ppt_y</p:attrName>
                                            </p:attrNameLst>
                                          </p:cBhvr>
                                          <p:tavLst>
                                            <p:tav tm="0">
                                              <p:val>
                                                <p:strVal val="0-#ppt_h/2"/>
                                              </p:val>
                                            </p:tav>
                                            <p:tav tm="100000">
                                              <p:val>
                                                <p:strVal val="#ppt_y"/>
                                              </p:val>
                                            </p:tav>
                                          </p:tavLst>
                                        </p:anim>
                                      </p:childTnLst>
                                    </p:cTn>
                                  </p:par>
                                </p:childTnLst>
                              </p:cTn>
                            </p:par>
                            <p:par>
                              <p:cTn id="76" fill="hold">
                                <p:stCondLst>
                                  <p:cond delay="6000"/>
                                </p:stCondLst>
                                <p:childTnLst>
                                  <p:par>
                                    <p:cTn id="77" presetID="2" presetClass="entr" presetSubtype="1"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250" fill="hold"/>
                                            <p:tgtEl>
                                              <p:spTgt spid="28"/>
                                            </p:tgtEl>
                                            <p:attrNameLst>
                                              <p:attrName>ppt_x</p:attrName>
                                            </p:attrNameLst>
                                          </p:cBhvr>
                                          <p:tavLst>
                                            <p:tav tm="0">
                                              <p:val>
                                                <p:strVal val="#ppt_x"/>
                                              </p:val>
                                            </p:tav>
                                            <p:tav tm="100000">
                                              <p:val>
                                                <p:strVal val="#ppt_x"/>
                                              </p:val>
                                            </p:tav>
                                          </p:tavLst>
                                        </p:anim>
                                        <p:anim calcmode="lin" valueType="num">
                                          <p:cBhvr additive="base">
                                            <p:cTn id="80" dur="250" fill="hold"/>
                                            <p:tgtEl>
                                              <p:spTgt spid="28"/>
                                            </p:tgtEl>
                                            <p:attrNameLst>
                                              <p:attrName>ppt_y</p:attrName>
                                            </p:attrNameLst>
                                          </p:cBhvr>
                                          <p:tavLst>
                                            <p:tav tm="0">
                                              <p:val>
                                                <p:strVal val="0-#ppt_h/2"/>
                                              </p:val>
                                            </p:tav>
                                            <p:tav tm="100000">
                                              <p:val>
                                                <p:strVal val="#ppt_y"/>
                                              </p:val>
                                            </p:tav>
                                          </p:tavLst>
                                        </p:anim>
                                      </p:childTnLst>
                                    </p:cTn>
                                  </p:par>
                                </p:childTnLst>
                              </p:cTn>
                            </p:par>
                            <p:par>
                              <p:cTn id="81" fill="hold">
                                <p:stCondLst>
                                  <p:cond delay="6250"/>
                                </p:stCondLst>
                                <p:childTnLst>
                                  <p:par>
                                    <p:cTn id="82" presetID="2" presetClass="entr" presetSubtype="1"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additive="base">
                                            <p:cTn id="84" dur="250" fill="hold"/>
                                            <p:tgtEl>
                                              <p:spTgt spid="29"/>
                                            </p:tgtEl>
                                            <p:attrNameLst>
                                              <p:attrName>ppt_x</p:attrName>
                                            </p:attrNameLst>
                                          </p:cBhvr>
                                          <p:tavLst>
                                            <p:tav tm="0">
                                              <p:val>
                                                <p:strVal val="#ppt_x"/>
                                              </p:val>
                                            </p:tav>
                                            <p:tav tm="100000">
                                              <p:val>
                                                <p:strVal val="#ppt_x"/>
                                              </p:val>
                                            </p:tav>
                                          </p:tavLst>
                                        </p:anim>
                                        <p:anim calcmode="lin" valueType="num">
                                          <p:cBhvr additive="base">
                                            <p:cTn id="85" dur="250" fill="hold"/>
                                            <p:tgtEl>
                                              <p:spTgt spid="29"/>
                                            </p:tgtEl>
                                            <p:attrNameLst>
                                              <p:attrName>ppt_y</p:attrName>
                                            </p:attrNameLst>
                                          </p:cBhvr>
                                          <p:tavLst>
                                            <p:tav tm="0">
                                              <p:val>
                                                <p:strVal val="0-#ppt_h/2"/>
                                              </p:val>
                                            </p:tav>
                                            <p:tav tm="100000">
                                              <p:val>
                                                <p:strVal val="#ppt_y"/>
                                              </p:val>
                                            </p:tav>
                                          </p:tavLst>
                                        </p:anim>
                                      </p:childTnLst>
                                    </p:cTn>
                                  </p:par>
                                </p:childTnLst>
                              </p:cTn>
                            </p:par>
                            <p:par>
                              <p:cTn id="86" fill="hold">
                                <p:stCondLst>
                                  <p:cond delay="6500"/>
                                </p:stCondLst>
                                <p:childTnLst>
                                  <p:par>
                                    <p:cTn id="87" presetID="16" presetClass="entr" presetSubtype="37" fill="hold"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barn(outVertical)">
                                          <p:cBhvr>
                                            <p:cTn id="8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90" repeatCount="indefinite" fill="remove" display="0">
                      <p:stCondLst>
                        <p:cond delay="indefinite"/>
                      </p:stCondLst>
                      <p:endCondLst>
                        <p:cond evt="onStopAudio" delay="0">
                          <p:tgtEl>
                            <p:sldTgt/>
                          </p:tgtEl>
                        </p:cond>
                      </p:endCondLst>
                    </p:cTn>
                    <p:tgtEl>
                      <p:spTgt spid="31"/>
                    </p:tgtEl>
                  </p:cMediaNode>
                </p:audio>
              </p:childTnLst>
            </p:cTn>
          </p:par>
        </p:tnLst>
        <p:bldLst>
          <p:bldP spid="12" grpId="0"/>
          <p:bldP spid="13" grpId="0"/>
          <p:bldP spid="14" grpId="0"/>
          <p:bldP spid="15"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1"/>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750"/>
                                            <p:tgtEl>
                                              <p:spTgt spid="16"/>
                                            </p:tgtEl>
                                          </p:cBhvr>
                                        </p:animEffect>
                                      </p:childTnLst>
                                    </p:cTn>
                                  </p:par>
                                  <p:par>
                                    <p:cTn id="14" presetID="56" presetClass="entr" presetSubtype="0" fill="hold" grpId="0" nodeType="withEffect">
                                      <p:stCondLst>
                                        <p:cond delay="0"/>
                                      </p:stCondLst>
                                      <p:iterate type="lt">
                                        <p:tmPct val="10000"/>
                                      </p:iterate>
                                      <p:childTnLst>
                                        <p:set>
                                          <p:cBhvr>
                                            <p:cTn id="15" dur="1" fill="hold">
                                              <p:stCondLst>
                                                <p:cond delay="0"/>
                                              </p:stCondLst>
                                            </p:cTn>
                                            <p:tgtEl>
                                              <p:spTgt spid="14"/>
                                            </p:tgtEl>
                                            <p:attrNameLst>
                                              <p:attrName>style.visibility</p:attrName>
                                            </p:attrNameLst>
                                          </p:cBhvr>
                                          <p:to>
                                            <p:strVal val="visible"/>
                                          </p:to>
                                        </p:set>
                                        <p:anim by="(-#ppt_w*2)" calcmode="lin" valueType="num">
                                          <p:cBhvr rctx="PPT">
                                            <p:cTn id="16" dur="500" autoRev="1" fill="hold">
                                              <p:stCondLst>
                                                <p:cond delay="0"/>
                                              </p:stCondLst>
                                            </p:cTn>
                                            <p:tgtEl>
                                              <p:spTgt spid="14"/>
                                            </p:tgtEl>
                                            <p:attrNameLst>
                                              <p:attrName>ppt_w</p:attrName>
                                            </p:attrNameLst>
                                          </p:cBhvr>
                                        </p:anim>
                                        <p:anim by="(#ppt_w*0.50)" calcmode="lin" valueType="num">
                                          <p:cBhvr>
                                            <p:cTn id="17" dur="500" decel="50000" autoRev="1" fill="hold">
                                              <p:stCondLst>
                                                <p:cond delay="0"/>
                                              </p:stCondLst>
                                            </p:cTn>
                                            <p:tgtEl>
                                              <p:spTgt spid="14"/>
                                            </p:tgtEl>
                                            <p:attrNameLst>
                                              <p:attrName>ppt_x</p:attrName>
                                            </p:attrNameLst>
                                          </p:cBhvr>
                                        </p:anim>
                                        <p:anim from="(-#ppt_h/2)" to="(#ppt_y)" calcmode="lin" valueType="num">
                                          <p:cBhvr>
                                            <p:cTn id="18" dur="1000" fill="hold">
                                              <p:stCondLst>
                                                <p:cond delay="0"/>
                                              </p:stCondLst>
                                            </p:cTn>
                                            <p:tgtEl>
                                              <p:spTgt spid="14"/>
                                            </p:tgtEl>
                                            <p:attrNameLst>
                                              <p:attrName>ppt_y</p:attrName>
                                            </p:attrNameLst>
                                          </p:cBhvr>
                                        </p:anim>
                                        <p:animRot by="21600000">
                                          <p:cBhvr>
                                            <p:cTn id="19" dur="1000" fill="hold">
                                              <p:stCondLst>
                                                <p:cond delay="0"/>
                                              </p:stCondLst>
                                            </p:cTn>
                                            <p:tgtEl>
                                              <p:spTgt spid="14"/>
                                            </p:tgtEl>
                                            <p:attrNameLst>
                                              <p:attrName>r</p:attrName>
                                            </p:attrNameLst>
                                          </p:cBhvr>
                                        </p:animRot>
                                      </p:childTnLst>
                                    </p:cTn>
                                  </p:par>
                                  <p:par>
                                    <p:cTn id="20" presetID="56" presetClass="entr" presetSubtype="0" fill="hold" grpId="0" nodeType="withEffect">
                                      <p:stCondLst>
                                        <p:cond delay="0"/>
                                      </p:stCondLst>
                                      <p:iterate type="lt">
                                        <p:tmPct val="10000"/>
                                      </p:iterate>
                                      <p:childTnLst>
                                        <p:set>
                                          <p:cBhvr>
                                            <p:cTn id="21" dur="1" fill="hold">
                                              <p:stCondLst>
                                                <p:cond delay="0"/>
                                              </p:stCondLst>
                                            </p:cTn>
                                            <p:tgtEl>
                                              <p:spTgt spid="15"/>
                                            </p:tgtEl>
                                            <p:attrNameLst>
                                              <p:attrName>style.visibility</p:attrName>
                                            </p:attrNameLst>
                                          </p:cBhvr>
                                          <p:to>
                                            <p:strVal val="visible"/>
                                          </p:to>
                                        </p:set>
                                        <p:anim by="(-#ppt_w*2)" calcmode="lin" valueType="num">
                                          <p:cBhvr rctx="PPT">
                                            <p:cTn id="22" dur="500" autoRev="1" fill="hold">
                                              <p:stCondLst>
                                                <p:cond delay="0"/>
                                              </p:stCondLst>
                                            </p:cTn>
                                            <p:tgtEl>
                                              <p:spTgt spid="15"/>
                                            </p:tgtEl>
                                            <p:attrNameLst>
                                              <p:attrName>ppt_w</p:attrName>
                                            </p:attrNameLst>
                                          </p:cBhvr>
                                        </p:anim>
                                        <p:anim by="(#ppt_w*0.50)" calcmode="lin" valueType="num">
                                          <p:cBhvr>
                                            <p:cTn id="23" dur="500" decel="50000" autoRev="1" fill="hold">
                                              <p:stCondLst>
                                                <p:cond delay="0"/>
                                              </p:stCondLst>
                                            </p:cTn>
                                            <p:tgtEl>
                                              <p:spTgt spid="15"/>
                                            </p:tgtEl>
                                            <p:attrNameLst>
                                              <p:attrName>ppt_x</p:attrName>
                                            </p:attrNameLst>
                                          </p:cBhvr>
                                        </p:anim>
                                        <p:anim from="(-#ppt_h/2)" to="(#ppt_y)" calcmode="lin" valueType="num">
                                          <p:cBhvr>
                                            <p:cTn id="24" dur="1000" fill="hold">
                                              <p:stCondLst>
                                                <p:cond delay="0"/>
                                              </p:stCondLst>
                                            </p:cTn>
                                            <p:tgtEl>
                                              <p:spTgt spid="15"/>
                                            </p:tgtEl>
                                            <p:attrNameLst>
                                              <p:attrName>ppt_y</p:attrName>
                                            </p:attrNameLst>
                                          </p:cBhvr>
                                        </p:anim>
                                        <p:animRot by="21600000">
                                          <p:cBhvr>
                                            <p:cTn id="25" dur="1000" fill="hold">
                                              <p:stCondLst>
                                                <p:cond delay="0"/>
                                              </p:stCondLst>
                                            </p:cTn>
                                            <p:tgtEl>
                                              <p:spTgt spid="15"/>
                                            </p:tgtEl>
                                            <p:attrNameLst>
                                              <p:attrName>r</p:attrName>
                                            </p:attrNameLst>
                                          </p:cBhvr>
                                        </p:animRot>
                                      </p:childTnLst>
                                    </p:cTn>
                                  </p:par>
                                </p:childTnLst>
                              </p:cTn>
                            </p:par>
                            <p:par>
                              <p:cTn id="26" fill="hold">
                                <p:stCondLst>
                                  <p:cond delay="1750"/>
                                </p:stCondLst>
                                <p:childTnLst>
                                  <p:par>
                                    <p:cTn id="27" presetID="42"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750"/>
                                            <p:tgtEl>
                                              <p:spTgt spid="17"/>
                                            </p:tgtEl>
                                          </p:cBhvr>
                                        </p:animEffect>
                                        <p:anim calcmode="lin" valueType="num">
                                          <p:cBhvr>
                                            <p:cTn id="30" dur="750" fill="hold"/>
                                            <p:tgtEl>
                                              <p:spTgt spid="17"/>
                                            </p:tgtEl>
                                            <p:attrNameLst>
                                              <p:attrName>ppt_x</p:attrName>
                                            </p:attrNameLst>
                                          </p:cBhvr>
                                          <p:tavLst>
                                            <p:tav tm="0">
                                              <p:val>
                                                <p:strVal val="#ppt_x"/>
                                              </p:val>
                                            </p:tav>
                                            <p:tav tm="100000">
                                              <p:val>
                                                <p:strVal val="#ppt_x"/>
                                              </p:val>
                                            </p:tav>
                                          </p:tavLst>
                                        </p:anim>
                                        <p:anim calcmode="lin" valueType="num">
                                          <p:cBhvr>
                                            <p:cTn id="31" dur="75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12" presetClass="entr" presetSubtype="4"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750"/>
                                            <p:tgtEl>
                                              <p:spTgt spid="12"/>
                                            </p:tgtEl>
                                            <p:attrNameLst>
                                              <p:attrName>ppt_y</p:attrName>
                                            </p:attrNameLst>
                                          </p:cBhvr>
                                          <p:tavLst>
                                            <p:tav tm="0">
                                              <p:val>
                                                <p:strVal val="#ppt_y+#ppt_h*1.125000"/>
                                              </p:val>
                                            </p:tav>
                                            <p:tav tm="100000">
                                              <p:val>
                                                <p:strVal val="#ppt_y"/>
                                              </p:val>
                                            </p:tav>
                                          </p:tavLst>
                                        </p:anim>
                                        <p:animEffect transition="in" filter="wipe(up)">
                                          <p:cBhvr>
                                            <p:cTn id="36" dur="750"/>
                                            <p:tgtEl>
                                              <p:spTgt spid="12"/>
                                            </p:tgtEl>
                                          </p:cBhvr>
                                        </p:animEffect>
                                      </p:childTnLst>
                                    </p:cTn>
                                  </p:par>
                                </p:childTnLst>
                              </p:cTn>
                            </p:par>
                            <p:par>
                              <p:cTn id="37" fill="hold">
                                <p:stCondLst>
                                  <p:cond delay="3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750"/>
                                            <p:tgtEl>
                                              <p:spTgt spid="13"/>
                                            </p:tgtEl>
                                          </p:cBhvr>
                                        </p:animEffect>
                                      </p:childTnLst>
                                    </p:cTn>
                                  </p:par>
                                </p:childTnLst>
                              </p:cTn>
                            </p:par>
                            <p:par>
                              <p:cTn id="41" fill="hold">
                                <p:stCondLst>
                                  <p:cond delay="4000"/>
                                </p:stCondLst>
                                <p:childTnLst>
                                  <p:par>
                                    <p:cTn id="42" presetID="2" presetClass="entr" presetSubtype="4"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1"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250" fill="hold"/>
                                            <p:tgtEl>
                                              <p:spTgt spid="22"/>
                                            </p:tgtEl>
                                            <p:attrNameLst>
                                              <p:attrName>ppt_x</p:attrName>
                                            </p:attrNameLst>
                                          </p:cBhvr>
                                          <p:tavLst>
                                            <p:tav tm="0">
                                              <p:val>
                                                <p:strVal val="#ppt_x"/>
                                              </p:val>
                                            </p:tav>
                                            <p:tav tm="100000">
                                              <p:val>
                                                <p:strVal val="#ppt_x"/>
                                              </p:val>
                                            </p:tav>
                                          </p:tavLst>
                                        </p:anim>
                                        <p:anim calcmode="lin" valueType="num">
                                          <p:cBhvr additive="base">
                                            <p:cTn id="50" dur="250" fill="hold"/>
                                            <p:tgtEl>
                                              <p:spTgt spid="22"/>
                                            </p:tgtEl>
                                            <p:attrNameLst>
                                              <p:attrName>ppt_y</p:attrName>
                                            </p:attrNameLst>
                                          </p:cBhvr>
                                          <p:tavLst>
                                            <p:tav tm="0">
                                              <p:val>
                                                <p:strVal val="0-#ppt_h/2"/>
                                              </p:val>
                                            </p:tav>
                                            <p:tav tm="100000">
                                              <p:val>
                                                <p:strVal val="#ppt_y"/>
                                              </p:val>
                                            </p:tav>
                                          </p:tavLst>
                                        </p:anim>
                                      </p:childTnLst>
                                    </p:cTn>
                                  </p:par>
                                </p:childTnLst>
                              </p:cTn>
                            </p:par>
                            <p:par>
                              <p:cTn id="51" fill="hold">
                                <p:stCondLst>
                                  <p:cond delay="4750"/>
                                </p:stCondLst>
                                <p:childTnLst>
                                  <p:par>
                                    <p:cTn id="52" presetID="2" presetClass="entr" presetSubtype="1"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250" fill="hold"/>
                                            <p:tgtEl>
                                              <p:spTgt spid="23"/>
                                            </p:tgtEl>
                                            <p:attrNameLst>
                                              <p:attrName>ppt_x</p:attrName>
                                            </p:attrNameLst>
                                          </p:cBhvr>
                                          <p:tavLst>
                                            <p:tav tm="0">
                                              <p:val>
                                                <p:strVal val="#ppt_x"/>
                                              </p:val>
                                            </p:tav>
                                            <p:tav tm="100000">
                                              <p:val>
                                                <p:strVal val="#ppt_x"/>
                                              </p:val>
                                            </p:tav>
                                          </p:tavLst>
                                        </p:anim>
                                        <p:anim calcmode="lin" valueType="num">
                                          <p:cBhvr additive="base">
                                            <p:cTn id="55" dur="250" fill="hold"/>
                                            <p:tgtEl>
                                              <p:spTgt spid="23"/>
                                            </p:tgtEl>
                                            <p:attrNameLst>
                                              <p:attrName>ppt_y</p:attrName>
                                            </p:attrNameLst>
                                          </p:cBhvr>
                                          <p:tavLst>
                                            <p:tav tm="0">
                                              <p:val>
                                                <p:strVal val="0-#ppt_h/2"/>
                                              </p:val>
                                            </p:tav>
                                            <p:tav tm="100000">
                                              <p:val>
                                                <p:strVal val="#ppt_y"/>
                                              </p:val>
                                            </p:tav>
                                          </p:tavLst>
                                        </p:anim>
                                      </p:childTnLst>
                                    </p:cTn>
                                  </p:par>
                                </p:childTnLst>
                              </p:cTn>
                            </p:par>
                            <p:par>
                              <p:cTn id="56" fill="hold">
                                <p:stCondLst>
                                  <p:cond delay="5000"/>
                                </p:stCondLst>
                                <p:childTnLst>
                                  <p:par>
                                    <p:cTn id="57" presetID="2" presetClass="entr" presetSubtype="1"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250" fill="hold"/>
                                            <p:tgtEl>
                                              <p:spTgt spid="24"/>
                                            </p:tgtEl>
                                            <p:attrNameLst>
                                              <p:attrName>ppt_x</p:attrName>
                                            </p:attrNameLst>
                                          </p:cBhvr>
                                          <p:tavLst>
                                            <p:tav tm="0">
                                              <p:val>
                                                <p:strVal val="#ppt_x"/>
                                              </p:val>
                                            </p:tav>
                                            <p:tav tm="100000">
                                              <p:val>
                                                <p:strVal val="#ppt_x"/>
                                              </p:val>
                                            </p:tav>
                                          </p:tavLst>
                                        </p:anim>
                                        <p:anim calcmode="lin" valueType="num">
                                          <p:cBhvr additive="base">
                                            <p:cTn id="60" dur="250" fill="hold"/>
                                            <p:tgtEl>
                                              <p:spTgt spid="24"/>
                                            </p:tgtEl>
                                            <p:attrNameLst>
                                              <p:attrName>ppt_y</p:attrName>
                                            </p:attrNameLst>
                                          </p:cBhvr>
                                          <p:tavLst>
                                            <p:tav tm="0">
                                              <p:val>
                                                <p:strVal val="0-#ppt_h/2"/>
                                              </p:val>
                                            </p:tav>
                                            <p:tav tm="100000">
                                              <p:val>
                                                <p:strVal val="#ppt_y"/>
                                              </p:val>
                                            </p:tav>
                                          </p:tavLst>
                                        </p:anim>
                                      </p:childTnLst>
                                    </p:cTn>
                                  </p:par>
                                </p:childTnLst>
                              </p:cTn>
                            </p:par>
                            <p:par>
                              <p:cTn id="61" fill="hold">
                                <p:stCondLst>
                                  <p:cond delay="5250"/>
                                </p:stCondLst>
                                <p:childTnLst>
                                  <p:par>
                                    <p:cTn id="62" presetID="2" presetClass="entr" presetSubtype="1" fill="hold"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250" fill="hold"/>
                                            <p:tgtEl>
                                              <p:spTgt spid="25"/>
                                            </p:tgtEl>
                                            <p:attrNameLst>
                                              <p:attrName>ppt_x</p:attrName>
                                            </p:attrNameLst>
                                          </p:cBhvr>
                                          <p:tavLst>
                                            <p:tav tm="0">
                                              <p:val>
                                                <p:strVal val="#ppt_x"/>
                                              </p:val>
                                            </p:tav>
                                            <p:tav tm="100000">
                                              <p:val>
                                                <p:strVal val="#ppt_x"/>
                                              </p:val>
                                            </p:tav>
                                          </p:tavLst>
                                        </p:anim>
                                        <p:anim calcmode="lin" valueType="num">
                                          <p:cBhvr additive="base">
                                            <p:cTn id="65" dur="250" fill="hold"/>
                                            <p:tgtEl>
                                              <p:spTgt spid="25"/>
                                            </p:tgtEl>
                                            <p:attrNameLst>
                                              <p:attrName>ppt_y</p:attrName>
                                            </p:attrNameLst>
                                          </p:cBhvr>
                                          <p:tavLst>
                                            <p:tav tm="0">
                                              <p:val>
                                                <p:strVal val="0-#ppt_h/2"/>
                                              </p:val>
                                            </p:tav>
                                            <p:tav tm="100000">
                                              <p:val>
                                                <p:strVal val="#ppt_y"/>
                                              </p:val>
                                            </p:tav>
                                          </p:tavLst>
                                        </p:anim>
                                      </p:childTnLst>
                                    </p:cTn>
                                  </p:par>
                                </p:childTnLst>
                              </p:cTn>
                            </p:par>
                            <p:par>
                              <p:cTn id="66" fill="hold">
                                <p:stCondLst>
                                  <p:cond delay="5500"/>
                                </p:stCondLst>
                                <p:childTnLst>
                                  <p:par>
                                    <p:cTn id="67" presetID="2" presetClass="entr" presetSubtype="1" fill="hold"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250" fill="hold"/>
                                            <p:tgtEl>
                                              <p:spTgt spid="26"/>
                                            </p:tgtEl>
                                            <p:attrNameLst>
                                              <p:attrName>ppt_x</p:attrName>
                                            </p:attrNameLst>
                                          </p:cBhvr>
                                          <p:tavLst>
                                            <p:tav tm="0">
                                              <p:val>
                                                <p:strVal val="#ppt_x"/>
                                              </p:val>
                                            </p:tav>
                                            <p:tav tm="100000">
                                              <p:val>
                                                <p:strVal val="#ppt_x"/>
                                              </p:val>
                                            </p:tav>
                                          </p:tavLst>
                                        </p:anim>
                                        <p:anim calcmode="lin" valueType="num">
                                          <p:cBhvr additive="base">
                                            <p:cTn id="70" dur="250" fill="hold"/>
                                            <p:tgtEl>
                                              <p:spTgt spid="26"/>
                                            </p:tgtEl>
                                            <p:attrNameLst>
                                              <p:attrName>ppt_y</p:attrName>
                                            </p:attrNameLst>
                                          </p:cBhvr>
                                          <p:tavLst>
                                            <p:tav tm="0">
                                              <p:val>
                                                <p:strVal val="0-#ppt_h/2"/>
                                              </p:val>
                                            </p:tav>
                                            <p:tav tm="100000">
                                              <p:val>
                                                <p:strVal val="#ppt_y"/>
                                              </p:val>
                                            </p:tav>
                                          </p:tavLst>
                                        </p:anim>
                                      </p:childTnLst>
                                    </p:cTn>
                                  </p:par>
                                </p:childTnLst>
                              </p:cTn>
                            </p:par>
                            <p:par>
                              <p:cTn id="71" fill="hold">
                                <p:stCondLst>
                                  <p:cond delay="5750"/>
                                </p:stCondLst>
                                <p:childTnLst>
                                  <p:par>
                                    <p:cTn id="72" presetID="2" presetClass="entr" presetSubtype="1" fill="hold"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250" fill="hold"/>
                                            <p:tgtEl>
                                              <p:spTgt spid="27"/>
                                            </p:tgtEl>
                                            <p:attrNameLst>
                                              <p:attrName>ppt_x</p:attrName>
                                            </p:attrNameLst>
                                          </p:cBhvr>
                                          <p:tavLst>
                                            <p:tav tm="0">
                                              <p:val>
                                                <p:strVal val="#ppt_x"/>
                                              </p:val>
                                            </p:tav>
                                            <p:tav tm="100000">
                                              <p:val>
                                                <p:strVal val="#ppt_x"/>
                                              </p:val>
                                            </p:tav>
                                          </p:tavLst>
                                        </p:anim>
                                        <p:anim calcmode="lin" valueType="num">
                                          <p:cBhvr additive="base">
                                            <p:cTn id="75" dur="250" fill="hold"/>
                                            <p:tgtEl>
                                              <p:spTgt spid="27"/>
                                            </p:tgtEl>
                                            <p:attrNameLst>
                                              <p:attrName>ppt_y</p:attrName>
                                            </p:attrNameLst>
                                          </p:cBhvr>
                                          <p:tavLst>
                                            <p:tav tm="0">
                                              <p:val>
                                                <p:strVal val="0-#ppt_h/2"/>
                                              </p:val>
                                            </p:tav>
                                            <p:tav tm="100000">
                                              <p:val>
                                                <p:strVal val="#ppt_y"/>
                                              </p:val>
                                            </p:tav>
                                          </p:tavLst>
                                        </p:anim>
                                      </p:childTnLst>
                                    </p:cTn>
                                  </p:par>
                                </p:childTnLst>
                              </p:cTn>
                            </p:par>
                            <p:par>
                              <p:cTn id="76" fill="hold">
                                <p:stCondLst>
                                  <p:cond delay="6000"/>
                                </p:stCondLst>
                                <p:childTnLst>
                                  <p:par>
                                    <p:cTn id="77" presetID="2" presetClass="entr" presetSubtype="1"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250" fill="hold"/>
                                            <p:tgtEl>
                                              <p:spTgt spid="28"/>
                                            </p:tgtEl>
                                            <p:attrNameLst>
                                              <p:attrName>ppt_x</p:attrName>
                                            </p:attrNameLst>
                                          </p:cBhvr>
                                          <p:tavLst>
                                            <p:tav tm="0">
                                              <p:val>
                                                <p:strVal val="#ppt_x"/>
                                              </p:val>
                                            </p:tav>
                                            <p:tav tm="100000">
                                              <p:val>
                                                <p:strVal val="#ppt_x"/>
                                              </p:val>
                                            </p:tav>
                                          </p:tavLst>
                                        </p:anim>
                                        <p:anim calcmode="lin" valueType="num">
                                          <p:cBhvr additive="base">
                                            <p:cTn id="80" dur="250" fill="hold"/>
                                            <p:tgtEl>
                                              <p:spTgt spid="28"/>
                                            </p:tgtEl>
                                            <p:attrNameLst>
                                              <p:attrName>ppt_y</p:attrName>
                                            </p:attrNameLst>
                                          </p:cBhvr>
                                          <p:tavLst>
                                            <p:tav tm="0">
                                              <p:val>
                                                <p:strVal val="0-#ppt_h/2"/>
                                              </p:val>
                                            </p:tav>
                                            <p:tav tm="100000">
                                              <p:val>
                                                <p:strVal val="#ppt_y"/>
                                              </p:val>
                                            </p:tav>
                                          </p:tavLst>
                                        </p:anim>
                                      </p:childTnLst>
                                    </p:cTn>
                                  </p:par>
                                </p:childTnLst>
                              </p:cTn>
                            </p:par>
                            <p:par>
                              <p:cTn id="81" fill="hold">
                                <p:stCondLst>
                                  <p:cond delay="6250"/>
                                </p:stCondLst>
                                <p:childTnLst>
                                  <p:par>
                                    <p:cTn id="82" presetID="2" presetClass="entr" presetSubtype="1"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additive="base">
                                            <p:cTn id="84" dur="250" fill="hold"/>
                                            <p:tgtEl>
                                              <p:spTgt spid="29"/>
                                            </p:tgtEl>
                                            <p:attrNameLst>
                                              <p:attrName>ppt_x</p:attrName>
                                            </p:attrNameLst>
                                          </p:cBhvr>
                                          <p:tavLst>
                                            <p:tav tm="0">
                                              <p:val>
                                                <p:strVal val="#ppt_x"/>
                                              </p:val>
                                            </p:tav>
                                            <p:tav tm="100000">
                                              <p:val>
                                                <p:strVal val="#ppt_x"/>
                                              </p:val>
                                            </p:tav>
                                          </p:tavLst>
                                        </p:anim>
                                        <p:anim calcmode="lin" valueType="num">
                                          <p:cBhvr additive="base">
                                            <p:cTn id="85" dur="250" fill="hold"/>
                                            <p:tgtEl>
                                              <p:spTgt spid="29"/>
                                            </p:tgtEl>
                                            <p:attrNameLst>
                                              <p:attrName>ppt_y</p:attrName>
                                            </p:attrNameLst>
                                          </p:cBhvr>
                                          <p:tavLst>
                                            <p:tav tm="0">
                                              <p:val>
                                                <p:strVal val="0-#ppt_h/2"/>
                                              </p:val>
                                            </p:tav>
                                            <p:tav tm="100000">
                                              <p:val>
                                                <p:strVal val="#ppt_y"/>
                                              </p:val>
                                            </p:tav>
                                          </p:tavLst>
                                        </p:anim>
                                      </p:childTnLst>
                                    </p:cTn>
                                  </p:par>
                                </p:childTnLst>
                              </p:cTn>
                            </p:par>
                            <p:par>
                              <p:cTn id="86" fill="hold">
                                <p:stCondLst>
                                  <p:cond delay="6500"/>
                                </p:stCondLst>
                                <p:childTnLst>
                                  <p:par>
                                    <p:cTn id="87" presetID="16" presetClass="entr" presetSubtype="37" fill="hold"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barn(outVertical)">
                                          <p:cBhvr>
                                            <p:cTn id="8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90" repeatCount="indefinite" fill="remove" display="0">
                      <p:stCondLst>
                        <p:cond delay="indefinite"/>
                      </p:stCondLst>
                      <p:endCondLst>
                        <p:cond evt="onStopAudio" delay="0">
                          <p:tgtEl>
                            <p:sldTgt/>
                          </p:tgtEl>
                        </p:cond>
                      </p:endCondLst>
                    </p:cTn>
                    <p:tgtEl>
                      <p:spTgt spid="31"/>
                    </p:tgtEl>
                  </p:cMediaNode>
                </p:audio>
              </p:childTnLst>
            </p:cTn>
          </p:par>
        </p:tnLst>
        <p:bldLst>
          <p:bldP spid="12" grpId="0"/>
          <p:bldP spid="13" grpId="0"/>
          <p:bldP spid="14" grpId="0"/>
          <p:bldP spid="15" grpId="0"/>
          <p:bldP spid="2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descr="图片包含 户外&#10;&#10;已生成高可信度的说明">
            <a:extLst>
              <a:ext uri="{FF2B5EF4-FFF2-40B4-BE49-F238E27FC236}">
                <a16:creationId xmlns:a16="http://schemas.microsoft.com/office/drawing/2014/main" id="{C2F79353-2EB6-4A71-8D46-9B0C296FC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grpSp>
        <p:nvGrpSpPr>
          <p:cNvPr id="35" name="组合 34">
            <a:extLst>
              <a:ext uri="{FF2B5EF4-FFF2-40B4-BE49-F238E27FC236}">
                <a16:creationId xmlns:a16="http://schemas.microsoft.com/office/drawing/2014/main" id="{1640598A-3CBD-48E2-AC41-F39AE395E758}"/>
              </a:ext>
            </a:extLst>
          </p:cNvPr>
          <p:cNvGrpSpPr/>
          <p:nvPr/>
        </p:nvGrpSpPr>
        <p:grpSpPr>
          <a:xfrm rot="5400000">
            <a:off x="2803072" y="2090688"/>
            <a:ext cx="3152794" cy="1068460"/>
            <a:chOff x="1728741" y="3541387"/>
            <a:chExt cx="3251791" cy="607095"/>
          </a:xfrm>
        </p:grpSpPr>
        <p:sp>
          <p:nvSpPr>
            <p:cNvPr id="36" name="Shape 18">
              <a:extLst>
                <a:ext uri="{FF2B5EF4-FFF2-40B4-BE49-F238E27FC236}">
                  <a16:creationId xmlns:a16="http://schemas.microsoft.com/office/drawing/2014/main" id="{FD5BE4BD-2F1A-4852-957E-FA2EEA6E4B87}"/>
                </a:ext>
              </a:extLst>
            </p:cNvPr>
            <p:cNvSpPr/>
            <p:nvPr/>
          </p:nvSpPr>
          <p:spPr>
            <a:xfrm>
              <a:off x="1799606" y="3541387"/>
              <a:ext cx="3180926" cy="607095"/>
            </a:xfrm>
            <a:prstGeom prst="roundRect">
              <a:avLst>
                <a:gd name="adj" fmla="val 15530"/>
              </a:avLst>
            </a:prstGeom>
            <a:noFill/>
            <a:ln w="12700" cap="flat">
              <a:solidFill>
                <a:srgbClr val="6B6B6B"/>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i="0" u="none" strike="noStrike" kern="0" cap="none" spc="0" normalizeH="0" baseline="0" noProof="0">
                <a:ln>
                  <a:noFill/>
                </a:ln>
                <a:solidFill>
                  <a:srgbClr val="945B32"/>
                </a:solidFill>
                <a:effectLst/>
                <a:uLnTx/>
                <a:uFillTx/>
                <a:latin typeface="微软雅黑" panose="020B0503020204020204" pitchFamily="34" charset="-122"/>
                <a:ea typeface="微软雅黑" panose="020B0503020204020204" pitchFamily="34" charset="-122"/>
              </a:endParaRPr>
            </a:p>
          </p:txBody>
        </p:sp>
        <p:sp>
          <p:nvSpPr>
            <p:cNvPr id="37" name="文本框 3">
              <a:extLst>
                <a:ext uri="{FF2B5EF4-FFF2-40B4-BE49-F238E27FC236}">
                  <a16:creationId xmlns:a16="http://schemas.microsoft.com/office/drawing/2014/main" id="{F6107AB5-32F2-4333-99D2-AED6D9934BD1}"/>
                </a:ext>
              </a:extLst>
            </p:cNvPr>
            <p:cNvSpPr txBox="1"/>
            <p:nvPr/>
          </p:nvSpPr>
          <p:spPr>
            <a:xfrm rot="16200000">
              <a:off x="2830877" y="2497969"/>
              <a:ext cx="489657" cy="2693930"/>
            </a:xfrm>
            <a:prstGeom prst="rect">
              <a:avLst/>
            </a:prstGeom>
            <a:noFill/>
            <a:ln w="38100">
              <a:noFill/>
            </a:ln>
          </p:spPr>
          <p:txBody>
            <a:bodyPr vert="eaVert" wrap="square" rtlCol="0">
              <a:spAutoFit/>
            </a:bodyPr>
            <a:lstStyle/>
            <a:p>
              <a:pPr algn="ctr"/>
              <a:r>
                <a:rPr kumimoji="1" lang="zh-CN" altLang="en-US" sz="4400" spc="600" dirty="0">
                  <a:solidFill>
                    <a:srgbClr val="6B6B6B"/>
                  </a:solidFill>
                  <a:latin typeface="华文新魏" panose="02010800040101010101" pitchFamily="2" charset="-122"/>
                  <a:ea typeface="华文新魏" panose="02010800040101010101" pitchFamily="2" charset="-122"/>
                </a:rPr>
                <a:t>主目录</a:t>
              </a:r>
            </a:p>
          </p:txBody>
        </p:sp>
      </p:grpSp>
      <p:pic>
        <p:nvPicPr>
          <p:cNvPr id="38" name="图片 37">
            <a:extLst>
              <a:ext uri="{FF2B5EF4-FFF2-40B4-BE49-F238E27FC236}">
                <a16:creationId xmlns:a16="http://schemas.microsoft.com/office/drawing/2014/main" id="{AC033947-493F-4B87-ADDA-AA44BDE724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8837" y="3230249"/>
            <a:ext cx="787790" cy="857114"/>
          </a:xfrm>
          <a:prstGeom prst="rect">
            <a:avLst/>
          </a:prstGeom>
        </p:spPr>
      </p:pic>
      <p:grpSp>
        <p:nvGrpSpPr>
          <p:cNvPr id="39" name="组合 38">
            <a:extLst>
              <a:ext uri="{FF2B5EF4-FFF2-40B4-BE49-F238E27FC236}">
                <a16:creationId xmlns:a16="http://schemas.microsoft.com/office/drawing/2014/main" id="{4EB0D488-9E4A-4679-B64E-5D8031392F6B}"/>
              </a:ext>
            </a:extLst>
          </p:cNvPr>
          <p:cNvGrpSpPr/>
          <p:nvPr/>
        </p:nvGrpSpPr>
        <p:grpSpPr>
          <a:xfrm>
            <a:off x="5312174" y="1106564"/>
            <a:ext cx="3692585" cy="710326"/>
            <a:chOff x="4341100" y="1393760"/>
            <a:chExt cx="3692585" cy="710326"/>
          </a:xfrm>
        </p:grpSpPr>
        <p:sp>
          <p:nvSpPr>
            <p:cNvPr id="40" name="圆角矩形 52">
              <a:extLst>
                <a:ext uri="{FF2B5EF4-FFF2-40B4-BE49-F238E27FC236}">
                  <a16:creationId xmlns:a16="http://schemas.microsoft.com/office/drawing/2014/main" id="{F8BE4F63-FAA6-4D81-8824-68C1A916CAFB}"/>
                </a:ext>
              </a:extLst>
            </p:cNvPr>
            <p:cNvSpPr/>
            <p:nvPr/>
          </p:nvSpPr>
          <p:spPr>
            <a:xfrm>
              <a:off x="4533900" y="1463174"/>
              <a:ext cx="3499785" cy="571500"/>
            </a:xfrm>
            <a:prstGeom prst="roundRect">
              <a:avLst>
                <a:gd name="adj" fmla="val 50000"/>
              </a:avLst>
            </a:prstGeom>
            <a:noFill/>
            <a:ln>
              <a:solidFill>
                <a:srgbClr val="6B6B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sp>
          <p:nvSpPr>
            <p:cNvPr id="41" name="椭圆 40">
              <a:extLst>
                <a:ext uri="{FF2B5EF4-FFF2-40B4-BE49-F238E27FC236}">
                  <a16:creationId xmlns:a16="http://schemas.microsoft.com/office/drawing/2014/main" id="{664C1EBA-720A-4DBF-A191-6442591534AF}"/>
                </a:ext>
              </a:extLst>
            </p:cNvPr>
            <p:cNvSpPr/>
            <p:nvPr/>
          </p:nvSpPr>
          <p:spPr>
            <a:xfrm>
              <a:off x="4341100" y="1393760"/>
              <a:ext cx="710326" cy="710326"/>
            </a:xfrm>
            <a:prstGeom prst="ellipse">
              <a:avLst/>
            </a:prstGeom>
            <a:solidFill>
              <a:srgbClr val="6B6B6B"/>
            </a:solidFill>
            <a:ln w="76200">
              <a:solidFill>
                <a:srgbClr val="F0F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prstClr val="white"/>
                  </a:solidFill>
                  <a:latin typeface="华文新魏" panose="02010800040101010101" pitchFamily="2" charset="-122"/>
                  <a:ea typeface="华文新魏" panose="02010800040101010101" pitchFamily="2" charset="-122"/>
                </a:rPr>
                <a:t>壹</a:t>
              </a:r>
              <a:endParaRPr lang="en-US" sz="3200" dirty="0">
                <a:solidFill>
                  <a:prstClr val="white"/>
                </a:solidFill>
                <a:latin typeface="华文新魏" panose="02010800040101010101" pitchFamily="2" charset="-122"/>
                <a:ea typeface="华文新魏" panose="02010800040101010101" pitchFamily="2" charset="-122"/>
              </a:endParaRPr>
            </a:p>
          </p:txBody>
        </p:sp>
        <p:sp>
          <p:nvSpPr>
            <p:cNvPr id="42" name="文本框 41">
              <a:extLst>
                <a:ext uri="{FF2B5EF4-FFF2-40B4-BE49-F238E27FC236}">
                  <a16:creationId xmlns:a16="http://schemas.microsoft.com/office/drawing/2014/main" id="{8568338F-7093-4BCC-91A5-B6AD44C31790}"/>
                </a:ext>
              </a:extLst>
            </p:cNvPr>
            <p:cNvSpPr txBox="1"/>
            <p:nvPr/>
          </p:nvSpPr>
          <p:spPr>
            <a:xfrm>
              <a:off x="5336032" y="1463174"/>
              <a:ext cx="2549676" cy="523220"/>
            </a:xfrm>
            <a:prstGeom prst="rect">
              <a:avLst/>
            </a:prstGeom>
            <a:noFill/>
          </p:spPr>
          <p:txBody>
            <a:bodyPr vert="horz" wrap="square" rtlCol="0">
              <a:spAutoFit/>
            </a:bodyPr>
            <a:lstStyle/>
            <a:p>
              <a:r>
                <a:rPr lang="zh-CN" altLang="en-US" sz="2800" dirty="0">
                  <a:solidFill>
                    <a:srgbClr val="6B6B6B"/>
                  </a:solidFill>
                  <a:latin typeface="华文新魏" panose="02010800040101010101" pitchFamily="2" charset="-122"/>
                  <a:ea typeface="华文新魏" panose="02010800040101010101" pitchFamily="2" charset="-122"/>
                </a:rPr>
                <a:t>季度工作概述</a:t>
              </a:r>
            </a:p>
          </p:txBody>
        </p:sp>
      </p:grpSp>
      <p:grpSp>
        <p:nvGrpSpPr>
          <p:cNvPr id="43" name="组合 42">
            <a:extLst>
              <a:ext uri="{FF2B5EF4-FFF2-40B4-BE49-F238E27FC236}">
                <a16:creationId xmlns:a16="http://schemas.microsoft.com/office/drawing/2014/main" id="{EA09A2F5-9F20-43FB-B835-269ADB4C65FD}"/>
              </a:ext>
            </a:extLst>
          </p:cNvPr>
          <p:cNvGrpSpPr/>
          <p:nvPr/>
        </p:nvGrpSpPr>
        <p:grpSpPr>
          <a:xfrm>
            <a:off x="5304554" y="1888884"/>
            <a:ext cx="3692585" cy="710326"/>
            <a:chOff x="4341100" y="1393760"/>
            <a:chExt cx="3692585" cy="710326"/>
          </a:xfrm>
        </p:grpSpPr>
        <p:sp>
          <p:nvSpPr>
            <p:cNvPr id="44" name="圆角矩形 52">
              <a:extLst>
                <a:ext uri="{FF2B5EF4-FFF2-40B4-BE49-F238E27FC236}">
                  <a16:creationId xmlns:a16="http://schemas.microsoft.com/office/drawing/2014/main" id="{C8DE8641-D9A7-4F4E-B9AF-DC4566DEA47F}"/>
                </a:ext>
              </a:extLst>
            </p:cNvPr>
            <p:cNvSpPr/>
            <p:nvPr/>
          </p:nvSpPr>
          <p:spPr>
            <a:xfrm>
              <a:off x="4533900" y="1463174"/>
              <a:ext cx="3499785" cy="571500"/>
            </a:xfrm>
            <a:prstGeom prst="roundRect">
              <a:avLst>
                <a:gd name="adj" fmla="val 50000"/>
              </a:avLst>
            </a:prstGeom>
            <a:noFill/>
            <a:ln>
              <a:solidFill>
                <a:srgbClr val="6B6B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sp>
          <p:nvSpPr>
            <p:cNvPr id="45" name="椭圆 44">
              <a:extLst>
                <a:ext uri="{FF2B5EF4-FFF2-40B4-BE49-F238E27FC236}">
                  <a16:creationId xmlns:a16="http://schemas.microsoft.com/office/drawing/2014/main" id="{E50522CF-72E8-42A5-BBF6-5AE9AEE0624B}"/>
                </a:ext>
              </a:extLst>
            </p:cNvPr>
            <p:cNvSpPr/>
            <p:nvPr/>
          </p:nvSpPr>
          <p:spPr>
            <a:xfrm>
              <a:off x="4341100" y="1393760"/>
              <a:ext cx="710326" cy="710326"/>
            </a:xfrm>
            <a:prstGeom prst="ellipse">
              <a:avLst/>
            </a:prstGeom>
            <a:solidFill>
              <a:srgbClr val="6B6B6B"/>
            </a:solidFill>
            <a:ln w="76200">
              <a:solidFill>
                <a:srgbClr val="F0F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prstClr val="white"/>
                  </a:solidFill>
                  <a:latin typeface="华文新魏" panose="02010800040101010101" pitchFamily="2" charset="-122"/>
                  <a:ea typeface="华文新魏" panose="02010800040101010101" pitchFamily="2" charset="-122"/>
                </a:rPr>
                <a:t>贰</a:t>
              </a:r>
              <a:endParaRPr lang="en-US" sz="3200" dirty="0">
                <a:solidFill>
                  <a:prstClr val="white"/>
                </a:solidFill>
                <a:latin typeface="华文新魏" panose="02010800040101010101" pitchFamily="2" charset="-122"/>
                <a:ea typeface="华文新魏" panose="02010800040101010101" pitchFamily="2" charset="-122"/>
              </a:endParaRPr>
            </a:p>
          </p:txBody>
        </p:sp>
        <p:sp>
          <p:nvSpPr>
            <p:cNvPr id="46" name="文本框 45">
              <a:extLst>
                <a:ext uri="{FF2B5EF4-FFF2-40B4-BE49-F238E27FC236}">
                  <a16:creationId xmlns:a16="http://schemas.microsoft.com/office/drawing/2014/main" id="{799D9976-5D50-49A0-8B45-9A97C8ED9CDD}"/>
                </a:ext>
              </a:extLst>
            </p:cNvPr>
            <p:cNvSpPr txBox="1"/>
            <p:nvPr/>
          </p:nvSpPr>
          <p:spPr>
            <a:xfrm>
              <a:off x="5336032" y="1463174"/>
              <a:ext cx="2549676" cy="523220"/>
            </a:xfrm>
            <a:prstGeom prst="rect">
              <a:avLst/>
            </a:prstGeom>
            <a:noFill/>
          </p:spPr>
          <p:txBody>
            <a:bodyPr vert="horz" wrap="square" rtlCol="0">
              <a:spAutoFit/>
            </a:bodyPr>
            <a:lstStyle/>
            <a:p>
              <a:r>
                <a:rPr lang="zh-CN" altLang="en-US" sz="2800" dirty="0">
                  <a:solidFill>
                    <a:srgbClr val="6B6B6B"/>
                  </a:solidFill>
                  <a:latin typeface="华文新魏" panose="02010800040101010101" pitchFamily="2" charset="-122"/>
                  <a:ea typeface="华文新魏" panose="02010800040101010101" pitchFamily="2" charset="-122"/>
                </a:rPr>
                <a:t>工作完成情况</a:t>
              </a:r>
            </a:p>
          </p:txBody>
        </p:sp>
      </p:grpSp>
      <p:grpSp>
        <p:nvGrpSpPr>
          <p:cNvPr id="47" name="组合 46">
            <a:extLst>
              <a:ext uri="{FF2B5EF4-FFF2-40B4-BE49-F238E27FC236}">
                <a16:creationId xmlns:a16="http://schemas.microsoft.com/office/drawing/2014/main" id="{ABF5A504-AC6F-4093-8164-B1F39FA9D0AC}"/>
              </a:ext>
            </a:extLst>
          </p:cNvPr>
          <p:cNvGrpSpPr/>
          <p:nvPr/>
        </p:nvGrpSpPr>
        <p:grpSpPr>
          <a:xfrm>
            <a:off x="5312174" y="2671204"/>
            <a:ext cx="3692585" cy="710326"/>
            <a:chOff x="4341100" y="1393760"/>
            <a:chExt cx="3692585" cy="710326"/>
          </a:xfrm>
        </p:grpSpPr>
        <p:sp>
          <p:nvSpPr>
            <p:cNvPr id="48" name="圆角矩形 52">
              <a:extLst>
                <a:ext uri="{FF2B5EF4-FFF2-40B4-BE49-F238E27FC236}">
                  <a16:creationId xmlns:a16="http://schemas.microsoft.com/office/drawing/2014/main" id="{635B6881-1799-4166-BB0D-E7724E7A1598}"/>
                </a:ext>
              </a:extLst>
            </p:cNvPr>
            <p:cNvSpPr/>
            <p:nvPr/>
          </p:nvSpPr>
          <p:spPr>
            <a:xfrm>
              <a:off x="4533900" y="1463174"/>
              <a:ext cx="3499785" cy="571500"/>
            </a:xfrm>
            <a:prstGeom prst="roundRect">
              <a:avLst>
                <a:gd name="adj" fmla="val 50000"/>
              </a:avLst>
            </a:prstGeom>
            <a:noFill/>
            <a:ln>
              <a:solidFill>
                <a:srgbClr val="6B6B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sp>
          <p:nvSpPr>
            <p:cNvPr id="49" name="椭圆 48">
              <a:extLst>
                <a:ext uri="{FF2B5EF4-FFF2-40B4-BE49-F238E27FC236}">
                  <a16:creationId xmlns:a16="http://schemas.microsoft.com/office/drawing/2014/main" id="{F67B34A2-195D-4BD9-8F3A-5A2B3D34C09A}"/>
                </a:ext>
              </a:extLst>
            </p:cNvPr>
            <p:cNvSpPr/>
            <p:nvPr/>
          </p:nvSpPr>
          <p:spPr>
            <a:xfrm>
              <a:off x="4341100" y="1393760"/>
              <a:ext cx="710326" cy="710326"/>
            </a:xfrm>
            <a:prstGeom prst="ellipse">
              <a:avLst/>
            </a:prstGeom>
            <a:solidFill>
              <a:srgbClr val="6B6B6B"/>
            </a:solidFill>
            <a:ln w="76200">
              <a:solidFill>
                <a:srgbClr val="F0F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prstClr val="white"/>
                  </a:solidFill>
                  <a:latin typeface="华文新魏" panose="02010800040101010101" pitchFamily="2" charset="-122"/>
                  <a:ea typeface="华文新魏" panose="02010800040101010101" pitchFamily="2" charset="-122"/>
                </a:rPr>
                <a:t>叁</a:t>
              </a:r>
              <a:endParaRPr lang="en-US" sz="3200" dirty="0">
                <a:solidFill>
                  <a:prstClr val="white"/>
                </a:solidFill>
                <a:latin typeface="华文新魏" panose="02010800040101010101" pitchFamily="2" charset="-122"/>
                <a:ea typeface="华文新魏" panose="02010800040101010101" pitchFamily="2" charset="-122"/>
              </a:endParaRPr>
            </a:p>
          </p:txBody>
        </p:sp>
        <p:sp>
          <p:nvSpPr>
            <p:cNvPr id="50" name="文本框 49">
              <a:extLst>
                <a:ext uri="{FF2B5EF4-FFF2-40B4-BE49-F238E27FC236}">
                  <a16:creationId xmlns:a16="http://schemas.microsoft.com/office/drawing/2014/main" id="{218035DC-090E-48E8-AF36-DCB38EAD84DF}"/>
                </a:ext>
              </a:extLst>
            </p:cNvPr>
            <p:cNvSpPr txBox="1"/>
            <p:nvPr/>
          </p:nvSpPr>
          <p:spPr>
            <a:xfrm>
              <a:off x="5336032" y="1463174"/>
              <a:ext cx="2549676" cy="523220"/>
            </a:xfrm>
            <a:prstGeom prst="rect">
              <a:avLst/>
            </a:prstGeom>
            <a:noFill/>
          </p:spPr>
          <p:txBody>
            <a:bodyPr vert="horz" wrap="square" rtlCol="0">
              <a:spAutoFit/>
            </a:bodyPr>
            <a:lstStyle/>
            <a:p>
              <a:r>
                <a:rPr lang="zh-CN" altLang="en-US" sz="2800" dirty="0">
                  <a:solidFill>
                    <a:srgbClr val="6B6B6B"/>
                  </a:solidFill>
                  <a:latin typeface="华文新魏" panose="02010800040101010101" pitchFamily="2" charset="-122"/>
                  <a:ea typeface="华文新魏" panose="02010800040101010101" pitchFamily="2" charset="-122"/>
                </a:rPr>
                <a:t>成功项目展示</a:t>
              </a:r>
            </a:p>
          </p:txBody>
        </p:sp>
      </p:grpSp>
      <p:grpSp>
        <p:nvGrpSpPr>
          <p:cNvPr id="51" name="组合 50">
            <a:extLst>
              <a:ext uri="{FF2B5EF4-FFF2-40B4-BE49-F238E27FC236}">
                <a16:creationId xmlns:a16="http://schemas.microsoft.com/office/drawing/2014/main" id="{1B26F19C-74CF-45BA-8C81-67A14B8A3A01}"/>
              </a:ext>
            </a:extLst>
          </p:cNvPr>
          <p:cNvGrpSpPr/>
          <p:nvPr/>
        </p:nvGrpSpPr>
        <p:grpSpPr>
          <a:xfrm>
            <a:off x="5312174" y="3453524"/>
            <a:ext cx="3692585" cy="710326"/>
            <a:chOff x="4341100" y="1393760"/>
            <a:chExt cx="3692585" cy="710326"/>
          </a:xfrm>
        </p:grpSpPr>
        <p:sp>
          <p:nvSpPr>
            <p:cNvPr id="52" name="圆角矩形 52">
              <a:extLst>
                <a:ext uri="{FF2B5EF4-FFF2-40B4-BE49-F238E27FC236}">
                  <a16:creationId xmlns:a16="http://schemas.microsoft.com/office/drawing/2014/main" id="{126E6F3B-7F21-4906-A466-DE2DF2AA136B}"/>
                </a:ext>
              </a:extLst>
            </p:cNvPr>
            <p:cNvSpPr/>
            <p:nvPr/>
          </p:nvSpPr>
          <p:spPr>
            <a:xfrm>
              <a:off x="4533900" y="1463174"/>
              <a:ext cx="3499785" cy="571500"/>
            </a:xfrm>
            <a:prstGeom prst="roundRect">
              <a:avLst>
                <a:gd name="adj" fmla="val 50000"/>
              </a:avLst>
            </a:prstGeom>
            <a:noFill/>
            <a:ln>
              <a:solidFill>
                <a:srgbClr val="6B6B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sp>
          <p:nvSpPr>
            <p:cNvPr id="53" name="椭圆 52">
              <a:extLst>
                <a:ext uri="{FF2B5EF4-FFF2-40B4-BE49-F238E27FC236}">
                  <a16:creationId xmlns:a16="http://schemas.microsoft.com/office/drawing/2014/main" id="{1D6DC320-E3D2-46A9-87FE-23D6CB0ADBEA}"/>
                </a:ext>
              </a:extLst>
            </p:cNvPr>
            <p:cNvSpPr/>
            <p:nvPr/>
          </p:nvSpPr>
          <p:spPr>
            <a:xfrm>
              <a:off x="4341100" y="1393760"/>
              <a:ext cx="710326" cy="710326"/>
            </a:xfrm>
            <a:prstGeom prst="ellipse">
              <a:avLst/>
            </a:prstGeom>
            <a:solidFill>
              <a:srgbClr val="6B6B6B"/>
            </a:solidFill>
            <a:ln w="76200">
              <a:solidFill>
                <a:srgbClr val="F0F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prstClr val="white"/>
                  </a:solidFill>
                  <a:latin typeface="华文新魏" panose="02010800040101010101" pitchFamily="2" charset="-122"/>
                  <a:ea typeface="华文新魏" panose="02010800040101010101" pitchFamily="2" charset="-122"/>
                </a:rPr>
                <a:t>肆</a:t>
              </a:r>
              <a:endParaRPr lang="en-US" sz="3200" dirty="0">
                <a:solidFill>
                  <a:prstClr val="white"/>
                </a:solidFill>
                <a:latin typeface="华文新魏" panose="02010800040101010101" pitchFamily="2" charset="-122"/>
                <a:ea typeface="华文新魏" panose="02010800040101010101" pitchFamily="2" charset="-122"/>
              </a:endParaRPr>
            </a:p>
          </p:txBody>
        </p:sp>
        <p:sp>
          <p:nvSpPr>
            <p:cNvPr id="54" name="文本框 53">
              <a:extLst>
                <a:ext uri="{FF2B5EF4-FFF2-40B4-BE49-F238E27FC236}">
                  <a16:creationId xmlns:a16="http://schemas.microsoft.com/office/drawing/2014/main" id="{88B49841-B905-4253-BB3D-6A657B13F00C}"/>
                </a:ext>
              </a:extLst>
            </p:cNvPr>
            <p:cNvSpPr txBox="1"/>
            <p:nvPr/>
          </p:nvSpPr>
          <p:spPr>
            <a:xfrm>
              <a:off x="5336032" y="1463174"/>
              <a:ext cx="2549676" cy="523220"/>
            </a:xfrm>
            <a:prstGeom prst="rect">
              <a:avLst/>
            </a:prstGeom>
            <a:noFill/>
          </p:spPr>
          <p:txBody>
            <a:bodyPr vert="horz" wrap="square" rtlCol="0">
              <a:spAutoFit/>
            </a:bodyPr>
            <a:lstStyle/>
            <a:p>
              <a:r>
                <a:rPr lang="zh-CN" altLang="en-US" sz="2800" dirty="0">
                  <a:solidFill>
                    <a:srgbClr val="6B6B6B"/>
                  </a:solidFill>
                  <a:latin typeface="华文新魏" panose="02010800040101010101" pitchFamily="2" charset="-122"/>
                  <a:ea typeface="华文新魏" panose="02010800040101010101" pitchFamily="2" charset="-122"/>
                </a:rPr>
                <a:t>未来工作计划</a:t>
              </a: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750"/>
                                        <p:tgtEl>
                                          <p:spTgt spid="35"/>
                                        </p:tgtEl>
                                      </p:cBhvr>
                                    </p:animEffect>
                                    <p:anim calcmode="lin" valueType="num">
                                      <p:cBhvr>
                                        <p:cTn id="12" dur="750" fill="hold"/>
                                        <p:tgtEl>
                                          <p:spTgt spid="35"/>
                                        </p:tgtEl>
                                        <p:attrNameLst>
                                          <p:attrName>ppt_x</p:attrName>
                                        </p:attrNameLst>
                                      </p:cBhvr>
                                      <p:tavLst>
                                        <p:tav tm="0">
                                          <p:val>
                                            <p:strVal val="#ppt_x"/>
                                          </p:val>
                                        </p:tav>
                                        <p:tav tm="100000">
                                          <p:val>
                                            <p:strVal val="#ppt_x"/>
                                          </p:val>
                                        </p:tav>
                                      </p:tavLst>
                                    </p:anim>
                                    <p:anim calcmode="lin" valueType="num">
                                      <p:cBhvr>
                                        <p:cTn id="13" dur="75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750"/>
                                        <p:tgtEl>
                                          <p:spTgt spid="38"/>
                                        </p:tgtEl>
                                      </p:cBhvr>
                                    </p:animEffect>
                                    <p:anim calcmode="lin" valueType="num">
                                      <p:cBhvr>
                                        <p:cTn id="18" dur="750" fill="hold"/>
                                        <p:tgtEl>
                                          <p:spTgt spid="38"/>
                                        </p:tgtEl>
                                        <p:attrNameLst>
                                          <p:attrName>ppt_x</p:attrName>
                                        </p:attrNameLst>
                                      </p:cBhvr>
                                      <p:tavLst>
                                        <p:tav tm="0">
                                          <p:val>
                                            <p:strVal val="#ppt_x"/>
                                          </p:val>
                                        </p:tav>
                                        <p:tav tm="100000">
                                          <p:val>
                                            <p:strVal val="#ppt_x"/>
                                          </p:val>
                                        </p:tav>
                                      </p:tavLst>
                                    </p:anim>
                                    <p:anim calcmode="lin" valueType="num">
                                      <p:cBhvr>
                                        <p:cTn id="19" dur="750" fill="hold"/>
                                        <p:tgtEl>
                                          <p:spTgt spid="38"/>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2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childTnLst>
                                </p:cTn>
                              </p:par>
                            </p:childTnLst>
                          </p:cTn>
                        </p:par>
                        <p:par>
                          <p:cTn id="25" fill="hold">
                            <p:stCondLst>
                              <p:cond delay="2750"/>
                            </p:stCondLst>
                            <p:childTnLst>
                              <p:par>
                                <p:cTn id="26" presetID="23" presetClass="entr" presetSubtype="16"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p:cTn id="28" dur="500" fill="hold"/>
                                        <p:tgtEl>
                                          <p:spTgt spid="43"/>
                                        </p:tgtEl>
                                        <p:attrNameLst>
                                          <p:attrName>ppt_w</p:attrName>
                                        </p:attrNameLst>
                                      </p:cBhvr>
                                      <p:tavLst>
                                        <p:tav tm="0">
                                          <p:val>
                                            <p:fltVal val="0"/>
                                          </p:val>
                                        </p:tav>
                                        <p:tav tm="100000">
                                          <p:val>
                                            <p:strVal val="#ppt_w"/>
                                          </p:val>
                                        </p:tav>
                                      </p:tavLst>
                                    </p:anim>
                                    <p:anim calcmode="lin" valueType="num">
                                      <p:cBhvr>
                                        <p:cTn id="29" dur="500" fill="hold"/>
                                        <p:tgtEl>
                                          <p:spTgt spid="43"/>
                                        </p:tgtEl>
                                        <p:attrNameLst>
                                          <p:attrName>ppt_h</p:attrName>
                                        </p:attrNameLst>
                                      </p:cBhvr>
                                      <p:tavLst>
                                        <p:tav tm="0">
                                          <p:val>
                                            <p:fltVal val="0"/>
                                          </p:val>
                                        </p:tav>
                                        <p:tav tm="100000">
                                          <p:val>
                                            <p:strVal val="#ppt_h"/>
                                          </p:val>
                                        </p:tav>
                                      </p:tavLst>
                                    </p:anim>
                                  </p:childTnLst>
                                </p:cTn>
                              </p:par>
                            </p:childTnLst>
                          </p:cTn>
                        </p:par>
                        <p:par>
                          <p:cTn id="30" fill="hold">
                            <p:stCondLst>
                              <p:cond delay="3250"/>
                            </p:stCondLst>
                            <p:childTnLst>
                              <p:par>
                                <p:cTn id="31" presetID="23" presetClass="entr" presetSubtype="16"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childTnLst>
                                </p:cTn>
                              </p:par>
                            </p:childTnLst>
                          </p:cTn>
                        </p:par>
                        <p:par>
                          <p:cTn id="35" fill="hold">
                            <p:stCondLst>
                              <p:cond delay="3750"/>
                            </p:stCondLst>
                            <p:childTnLst>
                              <p:par>
                                <p:cTn id="36" presetID="23" presetClass="entr" presetSubtype="16"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p:cTn id="38" dur="500" fill="hold"/>
                                        <p:tgtEl>
                                          <p:spTgt spid="51"/>
                                        </p:tgtEl>
                                        <p:attrNameLst>
                                          <p:attrName>ppt_w</p:attrName>
                                        </p:attrNameLst>
                                      </p:cBhvr>
                                      <p:tavLst>
                                        <p:tav tm="0">
                                          <p:val>
                                            <p:fltVal val="0"/>
                                          </p:val>
                                        </p:tav>
                                        <p:tav tm="100000">
                                          <p:val>
                                            <p:strVal val="#ppt_w"/>
                                          </p:val>
                                        </p:tav>
                                      </p:tavLst>
                                    </p:anim>
                                    <p:anim calcmode="lin" valueType="num">
                                      <p:cBhvr>
                                        <p:cTn id="39" dur="500" fill="hold"/>
                                        <p:tgtEl>
                                          <p:spTgt spid="5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户外&#10;&#10;已生成高可信度的说明">
            <a:extLst>
              <a:ext uri="{FF2B5EF4-FFF2-40B4-BE49-F238E27FC236}">
                <a16:creationId xmlns:a16="http://schemas.microsoft.com/office/drawing/2014/main" id="{9AA8637E-BC48-4447-8F95-0BEFED454A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grpSp>
        <p:nvGrpSpPr>
          <p:cNvPr id="12" name="组合 11">
            <a:extLst>
              <a:ext uri="{FF2B5EF4-FFF2-40B4-BE49-F238E27FC236}">
                <a16:creationId xmlns:a16="http://schemas.microsoft.com/office/drawing/2014/main" id="{E58F329D-4DC6-4C79-8215-35FDC03807EA}"/>
              </a:ext>
            </a:extLst>
          </p:cNvPr>
          <p:cNvGrpSpPr/>
          <p:nvPr/>
        </p:nvGrpSpPr>
        <p:grpSpPr>
          <a:xfrm rot="5400000">
            <a:off x="2803072" y="1976388"/>
            <a:ext cx="3152794" cy="1068460"/>
            <a:chOff x="1728741" y="3541387"/>
            <a:chExt cx="3251791" cy="607095"/>
          </a:xfrm>
        </p:grpSpPr>
        <p:sp>
          <p:nvSpPr>
            <p:cNvPr id="13" name="Shape 18">
              <a:extLst>
                <a:ext uri="{FF2B5EF4-FFF2-40B4-BE49-F238E27FC236}">
                  <a16:creationId xmlns:a16="http://schemas.microsoft.com/office/drawing/2014/main" id="{B89017C8-E70D-4DA6-A75D-9A42D777A665}"/>
                </a:ext>
              </a:extLst>
            </p:cNvPr>
            <p:cNvSpPr/>
            <p:nvPr/>
          </p:nvSpPr>
          <p:spPr>
            <a:xfrm>
              <a:off x="1799606" y="3541387"/>
              <a:ext cx="3180926" cy="607095"/>
            </a:xfrm>
            <a:prstGeom prst="roundRect">
              <a:avLst>
                <a:gd name="adj" fmla="val 15530"/>
              </a:avLst>
            </a:prstGeom>
            <a:noFill/>
            <a:ln w="12700" cap="flat">
              <a:solidFill>
                <a:srgbClr val="6B6B6B"/>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i="0" u="none" strike="noStrike" kern="0" cap="none" spc="0" normalizeH="0" baseline="0" noProof="0">
                <a:ln>
                  <a:noFill/>
                </a:ln>
                <a:solidFill>
                  <a:srgbClr val="945B32"/>
                </a:solidFill>
                <a:effectLst/>
                <a:uLnTx/>
                <a:uFillTx/>
                <a:latin typeface="微软雅黑" panose="020B0503020204020204" pitchFamily="34" charset="-122"/>
                <a:ea typeface="微软雅黑" panose="020B0503020204020204" pitchFamily="34" charset="-122"/>
              </a:endParaRPr>
            </a:p>
          </p:txBody>
        </p:sp>
        <p:sp>
          <p:nvSpPr>
            <p:cNvPr id="14" name="文本框 3">
              <a:extLst>
                <a:ext uri="{FF2B5EF4-FFF2-40B4-BE49-F238E27FC236}">
                  <a16:creationId xmlns:a16="http://schemas.microsoft.com/office/drawing/2014/main" id="{3B282243-DDDF-46BF-A96B-611AF96B70A7}"/>
                </a:ext>
              </a:extLst>
            </p:cNvPr>
            <p:cNvSpPr txBox="1"/>
            <p:nvPr/>
          </p:nvSpPr>
          <p:spPr>
            <a:xfrm rot="16200000">
              <a:off x="2830877" y="2497969"/>
              <a:ext cx="489657" cy="2693930"/>
            </a:xfrm>
            <a:prstGeom prst="rect">
              <a:avLst/>
            </a:prstGeom>
            <a:noFill/>
            <a:ln w="38100">
              <a:noFill/>
            </a:ln>
          </p:spPr>
          <p:txBody>
            <a:bodyPr vert="eaVert" wrap="square" rtlCol="0">
              <a:spAutoFit/>
            </a:bodyPr>
            <a:lstStyle/>
            <a:p>
              <a:pPr algn="ctr"/>
              <a:r>
                <a:rPr kumimoji="1" lang="zh-CN" altLang="en-US" sz="4400" spc="600" dirty="0">
                  <a:solidFill>
                    <a:srgbClr val="6B6B6B"/>
                  </a:solidFill>
                  <a:latin typeface="华文新魏" panose="02010800040101010101" pitchFamily="2" charset="-122"/>
                  <a:ea typeface="华文新魏" panose="02010800040101010101" pitchFamily="2" charset="-122"/>
                </a:rPr>
                <a:t>第一章</a:t>
              </a:r>
            </a:p>
          </p:txBody>
        </p:sp>
      </p:grpSp>
      <p:pic>
        <p:nvPicPr>
          <p:cNvPr id="15" name="图片 14">
            <a:extLst>
              <a:ext uri="{FF2B5EF4-FFF2-40B4-BE49-F238E27FC236}">
                <a16:creationId xmlns:a16="http://schemas.microsoft.com/office/drawing/2014/main" id="{125D29CB-0B7E-4860-9747-E49C890C90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8837" y="3115949"/>
            <a:ext cx="787790" cy="857114"/>
          </a:xfrm>
          <a:prstGeom prst="rect">
            <a:avLst/>
          </a:prstGeom>
        </p:spPr>
      </p:pic>
      <p:sp>
        <p:nvSpPr>
          <p:cNvPr id="16" name="矩形 15">
            <a:extLst>
              <a:ext uri="{FF2B5EF4-FFF2-40B4-BE49-F238E27FC236}">
                <a16:creationId xmlns:a16="http://schemas.microsoft.com/office/drawing/2014/main" id="{D6B5B4FB-6920-429B-9C86-4D48153241E7}"/>
              </a:ext>
            </a:extLst>
          </p:cNvPr>
          <p:cNvSpPr/>
          <p:nvPr/>
        </p:nvSpPr>
        <p:spPr>
          <a:xfrm>
            <a:off x="5112657" y="1741508"/>
            <a:ext cx="4237739" cy="830997"/>
          </a:xfrm>
          <a:prstGeom prst="rect">
            <a:avLst/>
          </a:prstGeom>
        </p:spPr>
        <p:txBody>
          <a:bodyPr wrap="square" lIns="0" tIns="0" rIns="0" bIns="0">
            <a:spAutoFit/>
          </a:bodyPr>
          <a:lstStyle/>
          <a:p>
            <a:pPr algn="ctr" eaLnBrk="1" hangingPunct="1">
              <a:defRPr/>
            </a:pPr>
            <a:r>
              <a:rPr lang="zh-CN" altLang="en-US" sz="5400" noProof="1">
                <a:solidFill>
                  <a:srgbClr val="6B6B6B"/>
                </a:solidFill>
                <a:latin typeface="华文新魏" panose="02010800040101010101" pitchFamily="2" charset="-122"/>
                <a:ea typeface="华文新魏" panose="02010800040101010101" pitchFamily="2" charset="-122"/>
                <a:cs typeface="+mn-ea"/>
                <a:sym typeface="Arial" panose="020B0604020202020204" pitchFamily="34" charset="0"/>
              </a:rPr>
              <a:t>季度工作概述</a:t>
            </a:r>
          </a:p>
        </p:txBody>
      </p:sp>
      <p:sp>
        <p:nvSpPr>
          <p:cNvPr id="18" name="TextBox 11">
            <a:extLst>
              <a:ext uri="{FF2B5EF4-FFF2-40B4-BE49-F238E27FC236}">
                <a16:creationId xmlns:a16="http://schemas.microsoft.com/office/drawing/2014/main" id="{C0177ADC-D326-4D92-BB8E-17F4D04E1A7E}"/>
              </a:ext>
            </a:extLst>
          </p:cNvPr>
          <p:cNvSpPr txBox="1"/>
          <p:nvPr/>
        </p:nvSpPr>
        <p:spPr>
          <a:xfrm>
            <a:off x="5231870" y="2526974"/>
            <a:ext cx="4134465" cy="307777"/>
          </a:xfrm>
          <a:prstGeom prst="rect">
            <a:avLst/>
          </a:prstGeom>
          <a:noFill/>
        </p:spPr>
        <p:txBody>
          <a:bodyPr wrap="none">
            <a:spAutoFit/>
          </a:bodyPr>
          <a:lstStyle/>
          <a:p>
            <a:pPr marL="0" lvl="1">
              <a:defRPr/>
            </a:pPr>
            <a:r>
              <a:rPr lang="zh-CN" altLang="en-US" sz="14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4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9" name="TextBox 11">
            <a:extLst>
              <a:ext uri="{FF2B5EF4-FFF2-40B4-BE49-F238E27FC236}">
                <a16:creationId xmlns:a16="http://schemas.microsoft.com/office/drawing/2014/main" id="{88F3971D-194E-4B1F-998D-8EB7865CA628}"/>
              </a:ext>
            </a:extLst>
          </p:cNvPr>
          <p:cNvSpPr txBox="1"/>
          <p:nvPr/>
        </p:nvSpPr>
        <p:spPr>
          <a:xfrm>
            <a:off x="5231870" y="2800932"/>
            <a:ext cx="4134465" cy="307777"/>
          </a:xfrm>
          <a:prstGeom prst="rect">
            <a:avLst/>
          </a:prstGeom>
          <a:noFill/>
        </p:spPr>
        <p:txBody>
          <a:bodyPr wrap="none">
            <a:spAutoFit/>
          </a:bodyPr>
          <a:lstStyle/>
          <a:p>
            <a:pPr marL="0" lvl="1">
              <a:defRPr/>
            </a:pPr>
            <a:r>
              <a:rPr lang="zh-CN" altLang="en-US" sz="14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4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23" presetClass="entr" presetSubtype="3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strVal val="4*#ppt_w"/>
                                          </p:val>
                                        </p:tav>
                                        <p:tav tm="100000">
                                          <p:val>
                                            <p:strVal val="#ppt_w"/>
                                          </p:val>
                                        </p:tav>
                                      </p:tavLst>
                                    </p:anim>
                                    <p:anim calcmode="lin" valueType="num">
                                      <p:cBhvr>
                                        <p:cTn id="24" dur="500" fill="hold"/>
                                        <p:tgtEl>
                                          <p:spTgt spid="16"/>
                                        </p:tgtEl>
                                        <p:attrNameLst>
                                          <p:attrName>ppt_h</p:attrName>
                                        </p:attrNameLst>
                                      </p:cBhvr>
                                      <p:tavLst>
                                        <p:tav tm="0">
                                          <p:val>
                                            <p:strVal val="4*#ppt_h"/>
                                          </p:val>
                                        </p:tav>
                                        <p:tav tm="100000">
                                          <p:val>
                                            <p:strVal val="#ppt_h"/>
                                          </p:val>
                                        </p:tav>
                                      </p:tavLst>
                                    </p:anim>
                                  </p:childTnLst>
                                </p:cTn>
                              </p:par>
                            </p:childTnLst>
                          </p:cTn>
                        </p:par>
                        <p:par>
                          <p:cTn id="25" fill="hold">
                            <p:stCondLst>
                              <p:cond delay="2750"/>
                            </p:stCondLst>
                            <p:childTnLst>
                              <p:par>
                                <p:cTn id="26" presetID="1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p:tgtEl>
                                          <p:spTgt spid="18"/>
                                        </p:tgtEl>
                                        <p:attrNameLst>
                                          <p:attrName>ppt_x</p:attrName>
                                        </p:attrNameLst>
                                      </p:cBhvr>
                                      <p:tavLst>
                                        <p:tav tm="0">
                                          <p:val>
                                            <p:strVal val="#ppt_x-#ppt_w*1.125000"/>
                                          </p:val>
                                        </p:tav>
                                        <p:tav tm="100000">
                                          <p:val>
                                            <p:strVal val="#ppt_x"/>
                                          </p:val>
                                        </p:tav>
                                      </p:tavLst>
                                    </p:anim>
                                    <p:animEffect transition="in" filter="wipe(right)">
                                      <p:cBhvr>
                                        <p:cTn id="29" dur="500"/>
                                        <p:tgtEl>
                                          <p:spTgt spid="18"/>
                                        </p:tgtEl>
                                      </p:cBhvr>
                                    </p:animEffect>
                                  </p:childTnLst>
                                </p:cTn>
                              </p:par>
                            </p:childTnLst>
                          </p:cTn>
                        </p:par>
                        <p:par>
                          <p:cTn id="30" fill="hold">
                            <p:stCondLst>
                              <p:cond delay="3250"/>
                            </p:stCondLst>
                            <p:childTnLst>
                              <p:par>
                                <p:cTn id="31" presetID="1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p:tgtEl>
                                          <p:spTgt spid="19"/>
                                        </p:tgtEl>
                                        <p:attrNameLst>
                                          <p:attrName>ppt_x</p:attrName>
                                        </p:attrNameLst>
                                      </p:cBhvr>
                                      <p:tavLst>
                                        <p:tav tm="0">
                                          <p:val>
                                            <p:strVal val="#ppt_x-#ppt_w*1.125000"/>
                                          </p:val>
                                        </p:tav>
                                        <p:tav tm="100000">
                                          <p:val>
                                            <p:strVal val="#ppt_x"/>
                                          </p:val>
                                        </p:tav>
                                      </p:tavLst>
                                    </p:anim>
                                    <p:animEffect transition="in" filter="wipe(right)">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grpSp>
        <p:nvGrpSpPr>
          <p:cNvPr id="5" name="组合 4">
            <a:extLst>
              <a:ext uri="{FF2B5EF4-FFF2-40B4-BE49-F238E27FC236}">
                <a16:creationId xmlns:a16="http://schemas.microsoft.com/office/drawing/2014/main" id="{9D52E52A-135A-41D7-ACF3-669E6A390942}"/>
              </a:ext>
            </a:extLst>
          </p:cNvPr>
          <p:cNvGrpSpPr/>
          <p:nvPr/>
        </p:nvGrpSpPr>
        <p:grpSpPr>
          <a:xfrm>
            <a:off x="1356487" y="2177081"/>
            <a:ext cx="4602685" cy="3642215"/>
            <a:chOff x="6408665" y="1809469"/>
            <a:chExt cx="2672855" cy="3427744"/>
          </a:xfrm>
        </p:grpSpPr>
        <p:sp>
          <p:nvSpPr>
            <p:cNvPr id="6" name="矩形 5">
              <a:extLst>
                <a:ext uri="{FF2B5EF4-FFF2-40B4-BE49-F238E27FC236}">
                  <a16:creationId xmlns:a16="http://schemas.microsoft.com/office/drawing/2014/main" id="{36B31CD1-FB0E-4381-BE69-303A7B4B2D08}"/>
                </a:ext>
              </a:extLst>
            </p:cNvPr>
            <p:cNvSpPr/>
            <p:nvPr/>
          </p:nvSpPr>
          <p:spPr>
            <a:xfrm>
              <a:off x="6408665" y="1809469"/>
              <a:ext cx="2672855" cy="2158862"/>
            </a:xfrm>
            <a:prstGeom prst="rect">
              <a:avLst/>
            </a:prstGeom>
            <a:blipFill dpi="0" rotWithShape="1">
              <a:blip r:embed="rId7"/>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7" name="矩形 6">
              <a:extLst>
                <a:ext uri="{FF2B5EF4-FFF2-40B4-BE49-F238E27FC236}">
                  <a16:creationId xmlns:a16="http://schemas.microsoft.com/office/drawing/2014/main" id="{22BB7D12-8BB9-498E-95BB-FDF45C16B31F}"/>
                </a:ext>
              </a:extLst>
            </p:cNvPr>
            <p:cNvSpPr/>
            <p:nvPr/>
          </p:nvSpPr>
          <p:spPr>
            <a:xfrm>
              <a:off x="6408665" y="3965646"/>
              <a:ext cx="2672855" cy="33622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文本框 4">
              <a:extLst>
                <a:ext uri="{FF2B5EF4-FFF2-40B4-BE49-F238E27FC236}">
                  <a16:creationId xmlns:a16="http://schemas.microsoft.com/office/drawing/2014/main" id="{31B2A1D1-2A68-42E2-A408-D848AE529254}"/>
                </a:ext>
              </a:extLst>
            </p:cNvPr>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10" name="组合 9">
              <a:extLst>
                <a:ext uri="{FF2B5EF4-FFF2-40B4-BE49-F238E27FC236}">
                  <a16:creationId xmlns:a16="http://schemas.microsoft.com/office/drawing/2014/main" id="{E23B6C5D-A494-4246-8E42-7489A6F0F5B0}"/>
                </a:ext>
              </a:extLst>
            </p:cNvPr>
            <p:cNvGrpSpPr/>
            <p:nvPr/>
          </p:nvGrpSpPr>
          <p:grpSpPr>
            <a:xfrm>
              <a:off x="6432500" y="4470046"/>
              <a:ext cx="2193621" cy="767167"/>
              <a:chOff x="1784300" y="4700356"/>
              <a:chExt cx="2193621" cy="767167"/>
            </a:xfrm>
          </p:grpSpPr>
          <p:sp>
            <p:nvSpPr>
              <p:cNvPr id="13" name="出品 26">
                <a:extLst>
                  <a:ext uri="{FF2B5EF4-FFF2-40B4-BE49-F238E27FC236}">
                    <a16:creationId xmlns:a16="http://schemas.microsoft.com/office/drawing/2014/main" id="{C1B7614F-5667-45BC-B999-1EFB9F65B2A9}"/>
                  </a:ext>
                </a:extLst>
              </p:cNvPr>
              <p:cNvSpPr txBox="1"/>
              <p:nvPr>
                <p:custDataLst>
                  <p:tags r:id="rId3"/>
                </p:custDataLst>
              </p:nvPr>
            </p:nvSpPr>
            <p:spPr>
              <a:xfrm>
                <a:off x="1784300" y="4700356"/>
                <a:ext cx="822162" cy="318618"/>
              </a:xfrm>
              <a:prstGeom prst="rect">
                <a:avLst/>
              </a:prstGeom>
              <a:noFill/>
            </p:spPr>
            <p:txBody>
              <a:bodyPr wrap="non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14" name="品 15">
                <a:extLst>
                  <a:ext uri="{FF2B5EF4-FFF2-40B4-BE49-F238E27FC236}">
                    <a16:creationId xmlns:a16="http://schemas.microsoft.com/office/drawing/2014/main" id="{7A97F058-25E4-4444-9775-BFFDC1E9C58E}"/>
                  </a:ext>
                </a:extLst>
              </p:cNvPr>
              <p:cNvSpPr txBox="1"/>
              <p:nvPr>
                <p:custDataLst>
                  <p:tags r:id="rId4"/>
                </p:custDataLst>
              </p:nvPr>
            </p:nvSpPr>
            <p:spPr>
              <a:xfrm>
                <a:off x="1784302" y="4971733"/>
                <a:ext cx="2193619" cy="495790"/>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grpSp>
        <p:nvGrpSpPr>
          <p:cNvPr id="15" name="组合 14">
            <a:extLst>
              <a:ext uri="{FF2B5EF4-FFF2-40B4-BE49-F238E27FC236}">
                <a16:creationId xmlns:a16="http://schemas.microsoft.com/office/drawing/2014/main" id="{778AC194-9313-4356-A2CC-4A7B22DB876E}"/>
              </a:ext>
            </a:extLst>
          </p:cNvPr>
          <p:cNvGrpSpPr/>
          <p:nvPr/>
        </p:nvGrpSpPr>
        <p:grpSpPr>
          <a:xfrm>
            <a:off x="6187704" y="2177081"/>
            <a:ext cx="4605175" cy="3642215"/>
            <a:chOff x="6407219" y="1809469"/>
            <a:chExt cx="2674301" cy="3427744"/>
          </a:xfrm>
        </p:grpSpPr>
        <p:sp>
          <p:nvSpPr>
            <p:cNvPr id="16" name="矩形 15">
              <a:extLst>
                <a:ext uri="{FF2B5EF4-FFF2-40B4-BE49-F238E27FC236}">
                  <a16:creationId xmlns:a16="http://schemas.microsoft.com/office/drawing/2014/main" id="{0379DDC1-3168-410F-927C-4F686782C1E3}"/>
                </a:ext>
              </a:extLst>
            </p:cNvPr>
            <p:cNvSpPr/>
            <p:nvPr/>
          </p:nvSpPr>
          <p:spPr>
            <a:xfrm>
              <a:off x="6408665" y="1809469"/>
              <a:ext cx="2672855" cy="2158862"/>
            </a:xfrm>
            <a:prstGeom prst="rect">
              <a:avLst/>
            </a:prstGeom>
            <a:blipFill dpi="0" rotWithShape="1">
              <a:blip r:embed="rId8"/>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sp>
          <p:nvSpPr>
            <p:cNvPr id="17" name="矩形 16">
              <a:extLst>
                <a:ext uri="{FF2B5EF4-FFF2-40B4-BE49-F238E27FC236}">
                  <a16:creationId xmlns:a16="http://schemas.microsoft.com/office/drawing/2014/main" id="{04E9F764-3AC9-4DF1-BD57-A4724A368649}"/>
                </a:ext>
              </a:extLst>
            </p:cNvPr>
            <p:cNvSpPr/>
            <p:nvPr/>
          </p:nvSpPr>
          <p:spPr>
            <a:xfrm>
              <a:off x="6408665" y="3965646"/>
              <a:ext cx="2672855" cy="33622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8" name="文本框 4">
              <a:extLst>
                <a:ext uri="{FF2B5EF4-FFF2-40B4-BE49-F238E27FC236}">
                  <a16:creationId xmlns:a16="http://schemas.microsoft.com/office/drawing/2014/main" id="{3448D003-29C8-4BD3-8EFD-C95F94920CDE}"/>
                </a:ext>
              </a:extLst>
            </p:cNvPr>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19" name="组合 18">
              <a:extLst>
                <a:ext uri="{FF2B5EF4-FFF2-40B4-BE49-F238E27FC236}">
                  <a16:creationId xmlns:a16="http://schemas.microsoft.com/office/drawing/2014/main" id="{E43D4FD0-A87C-4136-9B1B-16E47852C36D}"/>
                </a:ext>
              </a:extLst>
            </p:cNvPr>
            <p:cNvGrpSpPr/>
            <p:nvPr/>
          </p:nvGrpSpPr>
          <p:grpSpPr>
            <a:xfrm>
              <a:off x="6407219" y="4470046"/>
              <a:ext cx="2193619" cy="767167"/>
              <a:chOff x="1759019" y="4700356"/>
              <a:chExt cx="2193619" cy="767167"/>
            </a:xfrm>
          </p:grpSpPr>
          <p:sp>
            <p:nvSpPr>
              <p:cNvPr id="20" name="出品 26">
                <a:extLst>
                  <a:ext uri="{FF2B5EF4-FFF2-40B4-BE49-F238E27FC236}">
                    <a16:creationId xmlns:a16="http://schemas.microsoft.com/office/drawing/2014/main" id="{0F974D3E-FAC6-480E-B48F-D1BF7DF6B8F4}"/>
                  </a:ext>
                </a:extLst>
              </p:cNvPr>
              <p:cNvSpPr txBox="1"/>
              <p:nvPr>
                <p:custDataLst>
                  <p:tags r:id="rId1"/>
                </p:custDataLst>
              </p:nvPr>
            </p:nvSpPr>
            <p:spPr>
              <a:xfrm>
                <a:off x="1759019" y="4700356"/>
                <a:ext cx="822162" cy="318618"/>
              </a:xfrm>
              <a:prstGeom prst="rect">
                <a:avLst/>
              </a:prstGeom>
              <a:noFill/>
            </p:spPr>
            <p:txBody>
              <a:bodyPr wrap="none" rtlCol="0">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21" name="品 15">
                <a:extLst>
                  <a:ext uri="{FF2B5EF4-FFF2-40B4-BE49-F238E27FC236}">
                    <a16:creationId xmlns:a16="http://schemas.microsoft.com/office/drawing/2014/main" id="{F04A149E-A44D-4CB8-861B-F87C9C61A92E}"/>
                  </a:ext>
                </a:extLst>
              </p:cNvPr>
              <p:cNvSpPr txBox="1"/>
              <p:nvPr>
                <p:custDataLst>
                  <p:tags r:id="rId2"/>
                </p:custDataLst>
              </p:nvPr>
            </p:nvSpPr>
            <p:spPr>
              <a:xfrm>
                <a:off x="1759019" y="4971733"/>
                <a:ext cx="2193619" cy="495790"/>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grpSp>
        <p:nvGrpSpPr>
          <p:cNvPr id="5" name="组合 4">
            <a:extLst>
              <a:ext uri="{FF2B5EF4-FFF2-40B4-BE49-F238E27FC236}">
                <a16:creationId xmlns:a16="http://schemas.microsoft.com/office/drawing/2014/main" id="{15CF6572-FB0A-410C-9428-AB2069611A03}"/>
              </a:ext>
            </a:extLst>
          </p:cNvPr>
          <p:cNvGrpSpPr/>
          <p:nvPr/>
        </p:nvGrpSpPr>
        <p:grpSpPr>
          <a:xfrm>
            <a:off x="1357062" y="1962528"/>
            <a:ext cx="9789000" cy="3950107"/>
            <a:chOff x="752531" y="1690108"/>
            <a:chExt cx="11260474" cy="4543887"/>
          </a:xfrm>
        </p:grpSpPr>
        <p:sp>
          <p:nvSpPr>
            <p:cNvPr id="6" name="Rectangle 78">
              <a:extLst>
                <a:ext uri="{FF2B5EF4-FFF2-40B4-BE49-F238E27FC236}">
                  <a16:creationId xmlns:a16="http://schemas.microsoft.com/office/drawing/2014/main" id="{6075483F-C58B-418E-982C-965AF500332C}"/>
                </a:ext>
              </a:extLst>
            </p:cNvPr>
            <p:cNvSpPr/>
            <p:nvPr/>
          </p:nvSpPr>
          <p:spPr>
            <a:xfrm>
              <a:off x="9306161" y="1693967"/>
              <a:ext cx="727009" cy="72719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7" name="Rectangle 81">
              <a:extLst>
                <a:ext uri="{FF2B5EF4-FFF2-40B4-BE49-F238E27FC236}">
                  <a16:creationId xmlns:a16="http://schemas.microsoft.com/office/drawing/2014/main" id="{AEC85E98-CA4C-43BF-9F9C-326FDC0041D8}"/>
                </a:ext>
              </a:extLst>
            </p:cNvPr>
            <p:cNvSpPr/>
            <p:nvPr/>
          </p:nvSpPr>
          <p:spPr>
            <a:xfrm>
              <a:off x="9309023" y="4327062"/>
              <a:ext cx="727009" cy="72719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9" name="TextBox 69">
              <a:extLst>
                <a:ext uri="{FF2B5EF4-FFF2-40B4-BE49-F238E27FC236}">
                  <a16:creationId xmlns:a16="http://schemas.microsoft.com/office/drawing/2014/main" id="{24AF1F1C-35DE-444A-ADC5-7954E4022803}"/>
                </a:ext>
              </a:extLst>
            </p:cNvPr>
            <p:cNvSpPr txBox="1"/>
            <p:nvPr/>
          </p:nvSpPr>
          <p:spPr>
            <a:xfrm>
              <a:off x="9291881" y="2456506"/>
              <a:ext cx="2624561"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0" name="TextBox 67">
              <a:extLst>
                <a:ext uri="{FF2B5EF4-FFF2-40B4-BE49-F238E27FC236}">
                  <a16:creationId xmlns:a16="http://schemas.microsoft.com/office/drawing/2014/main" id="{6D057666-55FC-44BB-8746-C8700C9280F2}"/>
                </a:ext>
              </a:extLst>
            </p:cNvPr>
            <p:cNvSpPr txBox="1"/>
            <p:nvPr/>
          </p:nvSpPr>
          <p:spPr>
            <a:xfrm>
              <a:off x="9305143" y="5161232"/>
              <a:ext cx="2707862"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3" name="Rectangle 139">
              <a:extLst>
                <a:ext uri="{FF2B5EF4-FFF2-40B4-BE49-F238E27FC236}">
                  <a16:creationId xmlns:a16="http://schemas.microsoft.com/office/drawing/2014/main" id="{1927C856-6293-491B-8F31-78E9045C5E47}"/>
                </a:ext>
              </a:extLst>
            </p:cNvPr>
            <p:cNvSpPr/>
            <p:nvPr/>
          </p:nvSpPr>
          <p:spPr>
            <a:xfrm>
              <a:off x="2852353" y="1690108"/>
              <a:ext cx="727009" cy="72719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dirty="0">
                <a:solidFill>
                  <a:schemeClr val="bg1">
                    <a:lumMod val="50000"/>
                  </a:schemeClr>
                </a:solidFill>
              </a:endParaRPr>
            </a:p>
          </p:txBody>
        </p:sp>
        <p:sp>
          <p:nvSpPr>
            <p:cNvPr id="14" name="Rectangle 140">
              <a:extLst>
                <a:ext uri="{FF2B5EF4-FFF2-40B4-BE49-F238E27FC236}">
                  <a16:creationId xmlns:a16="http://schemas.microsoft.com/office/drawing/2014/main" id="{03E18ADC-402E-45E7-B46F-0B7BBBD2F289}"/>
                </a:ext>
              </a:extLst>
            </p:cNvPr>
            <p:cNvSpPr/>
            <p:nvPr/>
          </p:nvSpPr>
          <p:spPr>
            <a:xfrm>
              <a:off x="2843333" y="4313193"/>
              <a:ext cx="727009" cy="72719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15" name="TextBox 65">
              <a:extLst>
                <a:ext uri="{FF2B5EF4-FFF2-40B4-BE49-F238E27FC236}">
                  <a16:creationId xmlns:a16="http://schemas.microsoft.com/office/drawing/2014/main" id="{B2BAB45C-E4AC-4887-9A8C-A3DAC2AC0A2A}"/>
                </a:ext>
              </a:extLst>
            </p:cNvPr>
            <p:cNvSpPr txBox="1"/>
            <p:nvPr/>
          </p:nvSpPr>
          <p:spPr>
            <a:xfrm>
              <a:off x="752531" y="2473593"/>
              <a:ext cx="2803080"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6" name="TextBox 63">
              <a:extLst>
                <a:ext uri="{FF2B5EF4-FFF2-40B4-BE49-F238E27FC236}">
                  <a16:creationId xmlns:a16="http://schemas.microsoft.com/office/drawing/2014/main" id="{5B41B693-00B7-457D-B5D3-141A65969819}"/>
                </a:ext>
              </a:extLst>
            </p:cNvPr>
            <p:cNvSpPr txBox="1"/>
            <p:nvPr/>
          </p:nvSpPr>
          <p:spPr>
            <a:xfrm>
              <a:off x="812613" y="5171870"/>
              <a:ext cx="2766153"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7" name="AutoShape 124">
              <a:extLst>
                <a:ext uri="{FF2B5EF4-FFF2-40B4-BE49-F238E27FC236}">
                  <a16:creationId xmlns:a16="http://schemas.microsoft.com/office/drawing/2014/main" id="{183AF9D6-64B5-466F-8116-492DA2219FAE}"/>
                </a:ext>
              </a:extLst>
            </p:cNvPr>
            <p:cNvSpPr>
              <a:spLocks/>
            </p:cNvSpPr>
            <p:nvPr/>
          </p:nvSpPr>
          <p:spPr bwMode="auto">
            <a:xfrm>
              <a:off x="2988987" y="1871706"/>
              <a:ext cx="452310" cy="3614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8" name="AutoShape 122">
              <a:extLst>
                <a:ext uri="{FF2B5EF4-FFF2-40B4-BE49-F238E27FC236}">
                  <a16:creationId xmlns:a16="http://schemas.microsoft.com/office/drawing/2014/main" id="{C2F43621-1F39-41C5-A387-AE9CF31293A2}"/>
                </a:ext>
              </a:extLst>
            </p:cNvPr>
            <p:cNvSpPr>
              <a:spLocks/>
            </p:cNvSpPr>
            <p:nvPr/>
          </p:nvSpPr>
          <p:spPr bwMode="auto">
            <a:xfrm>
              <a:off x="9466374" y="4464103"/>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9" name="AutoShape 123">
              <a:extLst>
                <a:ext uri="{FF2B5EF4-FFF2-40B4-BE49-F238E27FC236}">
                  <a16:creationId xmlns:a16="http://schemas.microsoft.com/office/drawing/2014/main" id="{BF99F484-FB7B-43F5-8D50-96528645838C}"/>
                </a:ext>
              </a:extLst>
            </p:cNvPr>
            <p:cNvSpPr>
              <a:spLocks/>
            </p:cNvSpPr>
            <p:nvPr/>
          </p:nvSpPr>
          <p:spPr bwMode="auto">
            <a:xfrm>
              <a:off x="9478756" y="1836074"/>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20" name="AutoShape 38">
              <a:extLst>
                <a:ext uri="{FF2B5EF4-FFF2-40B4-BE49-F238E27FC236}">
                  <a16:creationId xmlns:a16="http://schemas.microsoft.com/office/drawing/2014/main" id="{885A9C80-80EC-4A8F-88F5-F6A8A14E789F}"/>
                </a:ext>
              </a:extLst>
            </p:cNvPr>
            <p:cNvSpPr>
              <a:spLocks/>
            </p:cNvSpPr>
            <p:nvPr/>
          </p:nvSpPr>
          <p:spPr bwMode="auto">
            <a:xfrm>
              <a:off x="3024105" y="4519587"/>
              <a:ext cx="325285" cy="32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a:extLst/>
          </p:spPr>
          <p:txBody>
            <a:bodyPr lIns="101578" tIns="101578" rIns="101578" bIns="101578" anchor="ctr"/>
            <a:lstStyle/>
            <a:p>
              <a:pPr defTabSz="91419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grpSp>
      <p:sp>
        <p:nvSpPr>
          <p:cNvPr id="21" name="Freeform 6">
            <a:extLst>
              <a:ext uri="{FF2B5EF4-FFF2-40B4-BE49-F238E27FC236}">
                <a16:creationId xmlns:a16="http://schemas.microsoft.com/office/drawing/2014/main" id="{C495E189-7847-457D-802E-0A5E3E58C07D}"/>
              </a:ext>
            </a:extLst>
          </p:cNvPr>
          <p:cNvSpPr>
            <a:spLocks noChangeArrowheads="1"/>
          </p:cNvSpPr>
          <p:nvPr/>
        </p:nvSpPr>
        <p:spPr bwMode="auto">
          <a:xfrm>
            <a:off x="4677484" y="4310251"/>
            <a:ext cx="3108325" cy="27940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22" name="Freeform 14">
            <a:extLst>
              <a:ext uri="{FF2B5EF4-FFF2-40B4-BE49-F238E27FC236}">
                <a16:creationId xmlns:a16="http://schemas.microsoft.com/office/drawing/2014/main" id="{8FD8975F-C2C8-4667-8F75-BDEEA599BFD7}"/>
              </a:ext>
            </a:extLst>
          </p:cNvPr>
          <p:cNvSpPr>
            <a:spLocks noChangeArrowheads="1"/>
          </p:cNvSpPr>
          <p:nvPr/>
        </p:nvSpPr>
        <p:spPr bwMode="auto">
          <a:xfrm>
            <a:off x="5277559" y="3406963"/>
            <a:ext cx="1985962" cy="17780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23" name="Freeform 16">
            <a:extLst>
              <a:ext uri="{FF2B5EF4-FFF2-40B4-BE49-F238E27FC236}">
                <a16:creationId xmlns:a16="http://schemas.microsoft.com/office/drawing/2014/main" id="{9B246086-EA6A-4D43-BDBA-FDF06AB46D6A}"/>
              </a:ext>
            </a:extLst>
          </p:cNvPr>
          <p:cNvSpPr>
            <a:spLocks noChangeArrowheads="1"/>
          </p:cNvSpPr>
          <p:nvPr/>
        </p:nvSpPr>
        <p:spPr bwMode="auto">
          <a:xfrm>
            <a:off x="5803021" y="2497326"/>
            <a:ext cx="936625" cy="180975"/>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24" name="Freeform 7">
            <a:extLst>
              <a:ext uri="{FF2B5EF4-FFF2-40B4-BE49-F238E27FC236}">
                <a16:creationId xmlns:a16="http://schemas.microsoft.com/office/drawing/2014/main" id="{49133A6D-5F7C-49DA-B2B1-F5F25B21EBB7}"/>
              </a:ext>
            </a:extLst>
          </p:cNvPr>
          <p:cNvSpPr>
            <a:spLocks noChangeArrowheads="1"/>
          </p:cNvSpPr>
          <p:nvPr/>
        </p:nvSpPr>
        <p:spPr bwMode="auto">
          <a:xfrm>
            <a:off x="4032959" y="4589651"/>
            <a:ext cx="4560887" cy="1138237"/>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solidFill>
            <a:srgbClr val="6B6B6B"/>
          </a:solidFill>
          <a:ln>
            <a:noFill/>
          </a:ln>
        </p:spPr>
        <p:txBody>
          <a:bodyPr/>
          <a:lstStyle/>
          <a:p>
            <a:endParaRPr lang="zh-CN" altLang="en-US">
              <a:solidFill>
                <a:srgbClr val="000000"/>
              </a:solidFill>
            </a:endParaRPr>
          </a:p>
        </p:txBody>
      </p:sp>
      <p:sp>
        <p:nvSpPr>
          <p:cNvPr id="25" name="Freeform 8">
            <a:extLst>
              <a:ext uri="{FF2B5EF4-FFF2-40B4-BE49-F238E27FC236}">
                <a16:creationId xmlns:a16="http://schemas.microsoft.com/office/drawing/2014/main" id="{3E32DE9E-5AF2-4579-A524-AFE277EAC3CB}"/>
              </a:ext>
            </a:extLst>
          </p:cNvPr>
          <p:cNvSpPr>
            <a:spLocks noChangeArrowheads="1"/>
          </p:cNvSpPr>
          <p:nvPr/>
        </p:nvSpPr>
        <p:spPr bwMode="auto">
          <a:xfrm>
            <a:off x="5912559" y="1773426"/>
            <a:ext cx="827087" cy="723900"/>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solidFill>
            <a:srgbClr val="6B6B6B"/>
          </a:solidFill>
          <a:ln>
            <a:noFill/>
          </a:ln>
        </p:spPr>
        <p:txBody>
          <a:bodyPr/>
          <a:lstStyle/>
          <a:p>
            <a:endParaRPr lang="zh-CN" altLang="en-US">
              <a:solidFill>
                <a:srgbClr val="000000"/>
              </a:solidFill>
            </a:endParaRPr>
          </a:p>
        </p:txBody>
      </p:sp>
      <p:sp>
        <p:nvSpPr>
          <p:cNvPr id="26" name="Freeform 10">
            <a:extLst>
              <a:ext uri="{FF2B5EF4-FFF2-40B4-BE49-F238E27FC236}">
                <a16:creationId xmlns:a16="http://schemas.microsoft.com/office/drawing/2014/main" id="{1461E413-7511-4502-969B-4B7C8060894F}"/>
              </a:ext>
            </a:extLst>
          </p:cNvPr>
          <p:cNvSpPr>
            <a:spLocks noChangeArrowheads="1"/>
          </p:cNvSpPr>
          <p:nvPr/>
        </p:nvSpPr>
        <p:spPr bwMode="auto">
          <a:xfrm>
            <a:off x="5387096" y="2678301"/>
            <a:ext cx="1876425" cy="728662"/>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solidFill>
            <a:srgbClr val="6B6B6B"/>
          </a:solidFill>
          <a:ln>
            <a:noFill/>
          </a:ln>
        </p:spPr>
        <p:txBody>
          <a:bodyPr/>
          <a:lstStyle/>
          <a:p>
            <a:endParaRPr lang="zh-CN" altLang="en-US">
              <a:solidFill>
                <a:srgbClr val="000000"/>
              </a:solidFill>
            </a:endParaRPr>
          </a:p>
        </p:txBody>
      </p:sp>
      <p:sp>
        <p:nvSpPr>
          <p:cNvPr id="27" name="Freeform 12">
            <a:extLst>
              <a:ext uri="{FF2B5EF4-FFF2-40B4-BE49-F238E27FC236}">
                <a16:creationId xmlns:a16="http://schemas.microsoft.com/office/drawing/2014/main" id="{0F4D7DFB-83D5-4880-9AAA-9EACFE10B3D4}"/>
              </a:ext>
            </a:extLst>
          </p:cNvPr>
          <p:cNvSpPr>
            <a:spLocks noChangeArrowheads="1"/>
          </p:cNvSpPr>
          <p:nvPr/>
        </p:nvSpPr>
        <p:spPr bwMode="auto">
          <a:xfrm>
            <a:off x="4864809" y="3581588"/>
            <a:ext cx="2921000" cy="728663"/>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solidFill>
            <a:srgbClr val="6B6B6B"/>
          </a:solidFill>
          <a:ln>
            <a:noFill/>
          </a:ln>
        </p:spPr>
        <p:txBody>
          <a:bodyPr/>
          <a:lstStyle/>
          <a:p>
            <a:endParaRPr lang="zh-CN" altLang="en-US">
              <a:solidFill>
                <a:srgbClr val="000000"/>
              </a:solidFill>
            </a:endParaRPr>
          </a:p>
        </p:txBody>
      </p:sp>
      <p:grpSp>
        <p:nvGrpSpPr>
          <p:cNvPr id="28" name="组合 27">
            <a:extLst>
              <a:ext uri="{FF2B5EF4-FFF2-40B4-BE49-F238E27FC236}">
                <a16:creationId xmlns:a16="http://schemas.microsoft.com/office/drawing/2014/main" id="{2B39DE62-65FB-4B48-9560-BEA9B0C32D40}"/>
              </a:ext>
            </a:extLst>
          </p:cNvPr>
          <p:cNvGrpSpPr/>
          <p:nvPr/>
        </p:nvGrpSpPr>
        <p:grpSpPr>
          <a:xfrm>
            <a:off x="6183616" y="2014927"/>
            <a:ext cx="251371" cy="372476"/>
            <a:chOff x="1788810" y="2276744"/>
            <a:chExt cx="392113" cy="581026"/>
          </a:xfrm>
          <a:solidFill>
            <a:srgbClr val="FEFEFE"/>
          </a:solidFill>
        </p:grpSpPr>
        <p:sp>
          <p:nvSpPr>
            <p:cNvPr id="29" name="Freeform 9">
              <a:extLst>
                <a:ext uri="{FF2B5EF4-FFF2-40B4-BE49-F238E27FC236}">
                  <a16:creationId xmlns:a16="http://schemas.microsoft.com/office/drawing/2014/main" id="{25929BA3-539C-4C04-9BD9-34EE1124BC1F}"/>
                </a:ext>
              </a:extLst>
            </p:cNvPr>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0" name="Freeform 10">
              <a:extLst>
                <a:ext uri="{FF2B5EF4-FFF2-40B4-BE49-F238E27FC236}">
                  <a16:creationId xmlns:a16="http://schemas.microsoft.com/office/drawing/2014/main" id="{943C9FB9-229B-46D1-AD40-714C2C6B8C52}"/>
                </a:ext>
              </a:extLst>
            </p:cNvPr>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1" name="Freeform 11">
              <a:extLst>
                <a:ext uri="{FF2B5EF4-FFF2-40B4-BE49-F238E27FC236}">
                  <a16:creationId xmlns:a16="http://schemas.microsoft.com/office/drawing/2014/main" id="{B20BB9B2-4E01-411B-ABBC-D52E0D350E1A}"/>
                </a:ext>
              </a:extLst>
            </p:cNvPr>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sp>
        <p:nvSpPr>
          <p:cNvPr id="32" name="Freeform 13">
            <a:extLst>
              <a:ext uri="{FF2B5EF4-FFF2-40B4-BE49-F238E27FC236}">
                <a16:creationId xmlns:a16="http://schemas.microsoft.com/office/drawing/2014/main" id="{BE190B17-4F48-4371-905C-71ABB5323B6C}"/>
              </a:ext>
            </a:extLst>
          </p:cNvPr>
          <p:cNvSpPr>
            <a:spLocks noEditPoints="1"/>
          </p:cNvSpPr>
          <p:nvPr/>
        </p:nvSpPr>
        <p:spPr bwMode="auto">
          <a:xfrm>
            <a:off x="6215771" y="2849751"/>
            <a:ext cx="219075" cy="37623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33" name="Freeform 19">
            <a:extLst>
              <a:ext uri="{FF2B5EF4-FFF2-40B4-BE49-F238E27FC236}">
                <a16:creationId xmlns:a16="http://schemas.microsoft.com/office/drawing/2014/main" id="{826A104F-D278-483D-8C8A-278C6E6C97CF}"/>
              </a:ext>
            </a:extLst>
          </p:cNvPr>
          <p:cNvSpPr>
            <a:spLocks noEditPoints="1"/>
          </p:cNvSpPr>
          <p:nvPr/>
        </p:nvSpPr>
        <p:spPr bwMode="auto">
          <a:xfrm>
            <a:off x="6158621" y="3794313"/>
            <a:ext cx="309563" cy="31115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nvGrpSpPr>
          <p:cNvPr id="34" name="组合 33">
            <a:extLst>
              <a:ext uri="{FF2B5EF4-FFF2-40B4-BE49-F238E27FC236}">
                <a16:creationId xmlns:a16="http://schemas.microsoft.com/office/drawing/2014/main" id="{ADDC9509-BFB2-4FDF-8945-1B7AD7919E91}"/>
              </a:ext>
            </a:extLst>
          </p:cNvPr>
          <p:cNvGrpSpPr/>
          <p:nvPr/>
        </p:nvGrpSpPr>
        <p:grpSpPr>
          <a:xfrm>
            <a:off x="6010972" y="4856594"/>
            <a:ext cx="628205" cy="604138"/>
            <a:chOff x="2607983" y="4241292"/>
            <a:chExt cx="490600" cy="471805"/>
          </a:xfrm>
          <a:solidFill>
            <a:srgbClr val="FEFEFE"/>
          </a:solidFill>
        </p:grpSpPr>
        <p:sp>
          <p:nvSpPr>
            <p:cNvPr id="35" name="Oval 131">
              <a:extLst>
                <a:ext uri="{FF2B5EF4-FFF2-40B4-BE49-F238E27FC236}">
                  <a16:creationId xmlns:a16="http://schemas.microsoft.com/office/drawing/2014/main" id="{2F64F088-45B0-4517-9A4C-851B6E701810}"/>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36" name="Freeform 134">
              <a:extLst>
                <a:ext uri="{FF2B5EF4-FFF2-40B4-BE49-F238E27FC236}">
                  <a16:creationId xmlns:a16="http://schemas.microsoft.com/office/drawing/2014/main" id="{F9F1429A-7B41-42B6-8126-FA88DEF9D412}"/>
                </a:ext>
              </a:extLst>
            </p:cNvPr>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Tree>
    <p:extLst>
      <p:ext uri="{BB962C8B-B14F-4D97-AF65-F5344CB8AC3E}">
        <p14:creationId xmlns:p14="http://schemas.microsoft.com/office/powerpoint/2010/main" val="303822776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250"/>
                                        <p:tgtEl>
                                          <p:spTgt spid="21"/>
                                        </p:tgtEl>
                                      </p:cBhvr>
                                    </p:animEffect>
                                    <p:anim calcmode="lin" valueType="num">
                                      <p:cBhvr>
                                        <p:cTn id="18" dur="250" fill="hold"/>
                                        <p:tgtEl>
                                          <p:spTgt spid="21"/>
                                        </p:tgtEl>
                                        <p:attrNameLst>
                                          <p:attrName>ppt_x</p:attrName>
                                        </p:attrNameLst>
                                      </p:cBhvr>
                                      <p:tavLst>
                                        <p:tav tm="0">
                                          <p:val>
                                            <p:strVal val="#ppt_x"/>
                                          </p:val>
                                        </p:tav>
                                        <p:tav tm="100000">
                                          <p:val>
                                            <p:strVal val="#ppt_x"/>
                                          </p:val>
                                        </p:tav>
                                      </p:tavLst>
                                    </p:anim>
                                    <p:anim calcmode="lin" valueType="num">
                                      <p:cBhvr>
                                        <p:cTn id="19" dur="25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250"/>
                                        <p:tgtEl>
                                          <p:spTgt spid="22"/>
                                        </p:tgtEl>
                                      </p:cBhvr>
                                    </p:animEffect>
                                    <p:anim calcmode="lin" valueType="num">
                                      <p:cBhvr>
                                        <p:cTn id="24" dur="250" fill="hold"/>
                                        <p:tgtEl>
                                          <p:spTgt spid="22"/>
                                        </p:tgtEl>
                                        <p:attrNameLst>
                                          <p:attrName>ppt_x</p:attrName>
                                        </p:attrNameLst>
                                      </p:cBhvr>
                                      <p:tavLst>
                                        <p:tav tm="0">
                                          <p:val>
                                            <p:strVal val="#ppt_x"/>
                                          </p:val>
                                        </p:tav>
                                        <p:tav tm="100000">
                                          <p:val>
                                            <p:strVal val="#ppt_x"/>
                                          </p:val>
                                        </p:tav>
                                      </p:tavLst>
                                    </p:anim>
                                    <p:anim calcmode="lin" valueType="num">
                                      <p:cBhvr>
                                        <p:cTn id="25" dur="25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250"/>
                                        <p:tgtEl>
                                          <p:spTgt spid="23"/>
                                        </p:tgtEl>
                                      </p:cBhvr>
                                    </p:animEffect>
                                    <p:anim calcmode="lin" valueType="num">
                                      <p:cBhvr>
                                        <p:cTn id="30" dur="250" fill="hold"/>
                                        <p:tgtEl>
                                          <p:spTgt spid="23"/>
                                        </p:tgtEl>
                                        <p:attrNameLst>
                                          <p:attrName>ppt_x</p:attrName>
                                        </p:attrNameLst>
                                      </p:cBhvr>
                                      <p:tavLst>
                                        <p:tav tm="0">
                                          <p:val>
                                            <p:strVal val="#ppt_x"/>
                                          </p:val>
                                        </p:tav>
                                        <p:tav tm="100000">
                                          <p:val>
                                            <p:strVal val="#ppt_x"/>
                                          </p:val>
                                        </p:tav>
                                      </p:tavLst>
                                    </p:anim>
                                    <p:anim calcmode="lin" valueType="num">
                                      <p:cBhvr>
                                        <p:cTn id="31" dur="250" fill="hold"/>
                                        <p:tgtEl>
                                          <p:spTgt spid="23"/>
                                        </p:tgtEl>
                                        <p:attrNameLst>
                                          <p:attrName>ppt_y</p:attrName>
                                        </p:attrNameLst>
                                      </p:cBhvr>
                                      <p:tavLst>
                                        <p:tav tm="0">
                                          <p:val>
                                            <p:strVal val="#ppt_y+.1"/>
                                          </p:val>
                                        </p:tav>
                                        <p:tav tm="100000">
                                          <p:val>
                                            <p:strVal val="#ppt_y"/>
                                          </p:val>
                                        </p:tav>
                                      </p:tavLst>
                                    </p:anim>
                                  </p:childTnLst>
                                </p:cTn>
                              </p:par>
                            </p:childTnLst>
                          </p:cTn>
                        </p:par>
                        <p:par>
                          <p:cTn id="32" fill="hold">
                            <p:stCondLst>
                              <p:cond delay="2250"/>
                            </p:stCondLst>
                            <p:childTnLst>
                              <p:par>
                                <p:cTn id="33" presetID="42"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250"/>
                                        <p:tgtEl>
                                          <p:spTgt spid="24"/>
                                        </p:tgtEl>
                                      </p:cBhvr>
                                    </p:animEffect>
                                    <p:anim calcmode="lin" valueType="num">
                                      <p:cBhvr>
                                        <p:cTn id="36" dur="250" fill="hold"/>
                                        <p:tgtEl>
                                          <p:spTgt spid="24"/>
                                        </p:tgtEl>
                                        <p:attrNameLst>
                                          <p:attrName>ppt_x</p:attrName>
                                        </p:attrNameLst>
                                      </p:cBhvr>
                                      <p:tavLst>
                                        <p:tav tm="0">
                                          <p:val>
                                            <p:strVal val="#ppt_x"/>
                                          </p:val>
                                        </p:tav>
                                        <p:tav tm="100000">
                                          <p:val>
                                            <p:strVal val="#ppt_x"/>
                                          </p:val>
                                        </p:tav>
                                      </p:tavLst>
                                    </p:anim>
                                    <p:anim calcmode="lin" valueType="num">
                                      <p:cBhvr>
                                        <p:cTn id="37" dur="250" fill="hold"/>
                                        <p:tgtEl>
                                          <p:spTgt spid="24"/>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250"/>
                                        <p:tgtEl>
                                          <p:spTgt spid="25"/>
                                        </p:tgtEl>
                                      </p:cBhvr>
                                    </p:animEffect>
                                    <p:anim calcmode="lin" valueType="num">
                                      <p:cBhvr>
                                        <p:cTn id="42" dur="250" fill="hold"/>
                                        <p:tgtEl>
                                          <p:spTgt spid="25"/>
                                        </p:tgtEl>
                                        <p:attrNameLst>
                                          <p:attrName>ppt_x</p:attrName>
                                        </p:attrNameLst>
                                      </p:cBhvr>
                                      <p:tavLst>
                                        <p:tav tm="0">
                                          <p:val>
                                            <p:strVal val="#ppt_x"/>
                                          </p:val>
                                        </p:tav>
                                        <p:tav tm="100000">
                                          <p:val>
                                            <p:strVal val="#ppt_x"/>
                                          </p:val>
                                        </p:tav>
                                      </p:tavLst>
                                    </p:anim>
                                    <p:anim calcmode="lin" valueType="num">
                                      <p:cBhvr>
                                        <p:cTn id="43" dur="25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275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250"/>
                                        <p:tgtEl>
                                          <p:spTgt spid="26"/>
                                        </p:tgtEl>
                                      </p:cBhvr>
                                    </p:animEffect>
                                    <p:anim calcmode="lin" valueType="num">
                                      <p:cBhvr>
                                        <p:cTn id="48" dur="250" fill="hold"/>
                                        <p:tgtEl>
                                          <p:spTgt spid="26"/>
                                        </p:tgtEl>
                                        <p:attrNameLst>
                                          <p:attrName>ppt_x</p:attrName>
                                        </p:attrNameLst>
                                      </p:cBhvr>
                                      <p:tavLst>
                                        <p:tav tm="0">
                                          <p:val>
                                            <p:strVal val="#ppt_x"/>
                                          </p:val>
                                        </p:tav>
                                        <p:tav tm="100000">
                                          <p:val>
                                            <p:strVal val="#ppt_x"/>
                                          </p:val>
                                        </p:tav>
                                      </p:tavLst>
                                    </p:anim>
                                    <p:anim calcmode="lin" valueType="num">
                                      <p:cBhvr>
                                        <p:cTn id="49" dur="25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anim calcmode="lin" valueType="num">
                                      <p:cBhvr>
                                        <p:cTn id="54" dur="250" fill="hold"/>
                                        <p:tgtEl>
                                          <p:spTgt spid="27"/>
                                        </p:tgtEl>
                                        <p:attrNameLst>
                                          <p:attrName>ppt_x</p:attrName>
                                        </p:attrNameLst>
                                      </p:cBhvr>
                                      <p:tavLst>
                                        <p:tav tm="0">
                                          <p:val>
                                            <p:strVal val="#ppt_x"/>
                                          </p:val>
                                        </p:tav>
                                        <p:tav tm="100000">
                                          <p:val>
                                            <p:strVal val="#ppt_x"/>
                                          </p:val>
                                        </p:tav>
                                      </p:tavLst>
                                    </p:anim>
                                    <p:anim calcmode="lin" valueType="num">
                                      <p:cBhvr>
                                        <p:cTn id="55" dur="25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3250"/>
                            </p:stCondLst>
                            <p:childTnLst>
                              <p:par>
                                <p:cTn id="57" presetID="42" presetClass="entr" presetSubtype="0"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250"/>
                                        <p:tgtEl>
                                          <p:spTgt spid="28"/>
                                        </p:tgtEl>
                                      </p:cBhvr>
                                    </p:animEffect>
                                    <p:anim calcmode="lin" valueType="num">
                                      <p:cBhvr>
                                        <p:cTn id="60" dur="250" fill="hold"/>
                                        <p:tgtEl>
                                          <p:spTgt spid="28"/>
                                        </p:tgtEl>
                                        <p:attrNameLst>
                                          <p:attrName>ppt_x</p:attrName>
                                        </p:attrNameLst>
                                      </p:cBhvr>
                                      <p:tavLst>
                                        <p:tav tm="0">
                                          <p:val>
                                            <p:strVal val="#ppt_x"/>
                                          </p:val>
                                        </p:tav>
                                        <p:tav tm="100000">
                                          <p:val>
                                            <p:strVal val="#ppt_x"/>
                                          </p:val>
                                        </p:tav>
                                      </p:tavLst>
                                    </p:anim>
                                    <p:anim calcmode="lin" valueType="num">
                                      <p:cBhvr>
                                        <p:cTn id="61" dur="250" fill="hold"/>
                                        <p:tgtEl>
                                          <p:spTgt spid="28"/>
                                        </p:tgtEl>
                                        <p:attrNameLst>
                                          <p:attrName>ppt_y</p:attrName>
                                        </p:attrNameLst>
                                      </p:cBhvr>
                                      <p:tavLst>
                                        <p:tav tm="0">
                                          <p:val>
                                            <p:strVal val="#ppt_y+.1"/>
                                          </p:val>
                                        </p:tav>
                                        <p:tav tm="100000">
                                          <p:val>
                                            <p:strVal val="#ppt_y"/>
                                          </p:val>
                                        </p:tav>
                                      </p:tavLst>
                                    </p:anim>
                                  </p:childTnLst>
                                </p:cTn>
                              </p:par>
                            </p:childTnLst>
                          </p:cTn>
                        </p:par>
                        <p:par>
                          <p:cTn id="62" fill="hold">
                            <p:stCondLst>
                              <p:cond delay="3500"/>
                            </p:stCondLst>
                            <p:childTnLst>
                              <p:par>
                                <p:cTn id="63" presetID="42"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250"/>
                                        <p:tgtEl>
                                          <p:spTgt spid="32"/>
                                        </p:tgtEl>
                                      </p:cBhvr>
                                    </p:animEffect>
                                    <p:anim calcmode="lin" valueType="num">
                                      <p:cBhvr>
                                        <p:cTn id="66" dur="250" fill="hold"/>
                                        <p:tgtEl>
                                          <p:spTgt spid="32"/>
                                        </p:tgtEl>
                                        <p:attrNameLst>
                                          <p:attrName>ppt_x</p:attrName>
                                        </p:attrNameLst>
                                      </p:cBhvr>
                                      <p:tavLst>
                                        <p:tav tm="0">
                                          <p:val>
                                            <p:strVal val="#ppt_x"/>
                                          </p:val>
                                        </p:tav>
                                        <p:tav tm="100000">
                                          <p:val>
                                            <p:strVal val="#ppt_x"/>
                                          </p:val>
                                        </p:tav>
                                      </p:tavLst>
                                    </p:anim>
                                    <p:anim calcmode="lin" valueType="num">
                                      <p:cBhvr>
                                        <p:cTn id="67" dur="250" fill="hold"/>
                                        <p:tgtEl>
                                          <p:spTgt spid="32"/>
                                        </p:tgtEl>
                                        <p:attrNameLst>
                                          <p:attrName>ppt_y</p:attrName>
                                        </p:attrNameLst>
                                      </p:cBhvr>
                                      <p:tavLst>
                                        <p:tav tm="0">
                                          <p:val>
                                            <p:strVal val="#ppt_y+.1"/>
                                          </p:val>
                                        </p:tav>
                                        <p:tav tm="100000">
                                          <p:val>
                                            <p:strVal val="#ppt_y"/>
                                          </p:val>
                                        </p:tav>
                                      </p:tavLst>
                                    </p:anim>
                                  </p:childTnLst>
                                </p:cTn>
                              </p:par>
                            </p:childTnLst>
                          </p:cTn>
                        </p:par>
                        <p:par>
                          <p:cTn id="68" fill="hold">
                            <p:stCondLst>
                              <p:cond delay="3750"/>
                            </p:stCondLst>
                            <p:childTnLst>
                              <p:par>
                                <p:cTn id="69" presetID="42" presetClass="entr" presetSubtype="0"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250"/>
                                        <p:tgtEl>
                                          <p:spTgt spid="33"/>
                                        </p:tgtEl>
                                      </p:cBhvr>
                                    </p:animEffect>
                                    <p:anim calcmode="lin" valueType="num">
                                      <p:cBhvr>
                                        <p:cTn id="72" dur="250" fill="hold"/>
                                        <p:tgtEl>
                                          <p:spTgt spid="33"/>
                                        </p:tgtEl>
                                        <p:attrNameLst>
                                          <p:attrName>ppt_x</p:attrName>
                                        </p:attrNameLst>
                                      </p:cBhvr>
                                      <p:tavLst>
                                        <p:tav tm="0">
                                          <p:val>
                                            <p:strVal val="#ppt_x"/>
                                          </p:val>
                                        </p:tav>
                                        <p:tav tm="100000">
                                          <p:val>
                                            <p:strVal val="#ppt_x"/>
                                          </p:val>
                                        </p:tav>
                                      </p:tavLst>
                                    </p:anim>
                                    <p:anim calcmode="lin" valueType="num">
                                      <p:cBhvr>
                                        <p:cTn id="73" dur="250" fill="hold"/>
                                        <p:tgtEl>
                                          <p:spTgt spid="33"/>
                                        </p:tgtEl>
                                        <p:attrNameLst>
                                          <p:attrName>ppt_y</p:attrName>
                                        </p:attrNameLst>
                                      </p:cBhvr>
                                      <p:tavLst>
                                        <p:tav tm="0">
                                          <p:val>
                                            <p:strVal val="#ppt_y+.1"/>
                                          </p:val>
                                        </p:tav>
                                        <p:tav tm="100000">
                                          <p:val>
                                            <p:strVal val="#ppt_y"/>
                                          </p:val>
                                        </p:tav>
                                      </p:tavLst>
                                    </p:anim>
                                  </p:childTnLst>
                                </p:cTn>
                              </p:par>
                            </p:childTnLst>
                          </p:cTn>
                        </p:par>
                        <p:par>
                          <p:cTn id="74" fill="hold">
                            <p:stCondLst>
                              <p:cond delay="4000"/>
                            </p:stCondLst>
                            <p:childTnLst>
                              <p:par>
                                <p:cTn id="75" presetID="42" presetClass="entr" presetSubtype="0" fill="hold"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250"/>
                                        <p:tgtEl>
                                          <p:spTgt spid="34"/>
                                        </p:tgtEl>
                                      </p:cBhvr>
                                    </p:animEffect>
                                    <p:anim calcmode="lin" valueType="num">
                                      <p:cBhvr>
                                        <p:cTn id="78" dur="250" fill="hold"/>
                                        <p:tgtEl>
                                          <p:spTgt spid="34"/>
                                        </p:tgtEl>
                                        <p:attrNameLst>
                                          <p:attrName>ppt_x</p:attrName>
                                        </p:attrNameLst>
                                      </p:cBhvr>
                                      <p:tavLst>
                                        <p:tav tm="0">
                                          <p:val>
                                            <p:strVal val="#ppt_x"/>
                                          </p:val>
                                        </p:tav>
                                        <p:tav tm="100000">
                                          <p:val>
                                            <p:strVal val="#ppt_x"/>
                                          </p:val>
                                        </p:tav>
                                      </p:tavLst>
                                    </p:anim>
                                    <p:anim calcmode="lin" valueType="num">
                                      <p:cBhvr>
                                        <p:cTn id="79"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sp>
        <p:nvSpPr>
          <p:cNvPr id="5" name="Oval 1">
            <a:extLst>
              <a:ext uri="{FF2B5EF4-FFF2-40B4-BE49-F238E27FC236}">
                <a16:creationId xmlns:a16="http://schemas.microsoft.com/office/drawing/2014/main" id="{068FB03C-B7D9-47DC-9C46-4BD043F7C30B}"/>
              </a:ext>
            </a:extLst>
          </p:cNvPr>
          <p:cNvSpPr/>
          <p:nvPr/>
        </p:nvSpPr>
        <p:spPr>
          <a:xfrm>
            <a:off x="5796356" y="2263023"/>
            <a:ext cx="769734" cy="769732"/>
          </a:xfrm>
          <a:prstGeom prst="ellipse">
            <a:avLst/>
          </a:prstGeom>
          <a:solidFill>
            <a:srgbClr val="6B6B6B"/>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6" name="Oval 2">
            <a:extLst>
              <a:ext uri="{FF2B5EF4-FFF2-40B4-BE49-F238E27FC236}">
                <a16:creationId xmlns:a16="http://schemas.microsoft.com/office/drawing/2014/main" id="{793CE063-97E3-430C-8651-60279E481772}"/>
              </a:ext>
            </a:extLst>
          </p:cNvPr>
          <p:cNvSpPr/>
          <p:nvPr/>
        </p:nvSpPr>
        <p:spPr>
          <a:xfrm>
            <a:off x="5796356" y="3223965"/>
            <a:ext cx="769734" cy="769732"/>
          </a:xfrm>
          <a:prstGeom prst="ellipse">
            <a:avLst/>
          </a:prstGeom>
          <a:solidFill>
            <a:srgbClr val="6B6B6B"/>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7" name="Oval 3">
            <a:extLst>
              <a:ext uri="{FF2B5EF4-FFF2-40B4-BE49-F238E27FC236}">
                <a16:creationId xmlns:a16="http://schemas.microsoft.com/office/drawing/2014/main" id="{3441D9A4-9216-41BE-9754-F5C3F92455AF}"/>
              </a:ext>
            </a:extLst>
          </p:cNvPr>
          <p:cNvSpPr/>
          <p:nvPr/>
        </p:nvSpPr>
        <p:spPr>
          <a:xfrm>
            <a:off x="5796356" y="4151015"/>
            <a:ext cx="769734" cy="769732"/>
          </a:xfrm>
          <a:prstGeom prst="ellipse">
            <a:avLst/>
          </a:prstGeom>
          <a:solidFill>
            <a:srgbClr val="6B6B6B"/>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9" name="Oval 4">
            <a:extLst>
              <a:ext uri="{FF2B5EF4-FFF2-40B4-BE49-F238E27FC236}">
                <a16:creationId xmlns:a16="http://schemas.microsoft.com/office/drawing/2014/main" id="{026120B3-B0A8-420D-8298-2E2A0F24401B}"/>
              </a:ext>
            </a:extLst>
          </p:cNvPr>
          <p:cNvSpPr/>
          <p:nvPr/>
        </p:nvSpPr>
        <p:spPr>
          <a:xfrm>
            <a:off x="5796356" y="5158415"/>
            <a:ext cx="769734" cy="769732"/>
          </a:xfrm>
          <a:prstGeom prst="ellipse">
            <a:avLst/>
          </a:prstGeom>
          <a:solidFill>
            <a:srgbClr val="6B6B6B"/>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gency FB" panose="020B0503020202020204" pitchFamily="34" charset="0"/>
            </a:endParaRPr>
          </a:p>
        </p:txBody>
      </p:sp>
      <p:sp>
        <p:nvSpPr>
          <p:cNvPr id="10" name="Subtitle 2">
            <a:extLst>
              <a:ext uri="{FF2B5EF4-FFF2-40B4-BE49-F238E27FC236}">
                <a16:creationId xmlns:a16="http://schemas.microsoft.com/office/drawing/2014/main" id="{AB566CC1-A89F-40C5-AF72-001A4831B5E2}"/>
              </a:ext>
            </a:extLst>
          </p:cNvPr>
          <p:cNvSpPr txBox="1"/>
          <p:nvPr/>
        </p:nvSpPr>
        <p:spPr>
          <a:xfrm>
            <a:off x="6744985" y="2159947"/>
            <a:ext cx="3953136" cy="806352"/>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4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3" name="Subtitle 2">
            <a:extLst>
              <a:ext uri="{FF2B5EF4-FFF2-40B4-BE49-F238E27FC236}">
                <a16:creationId xmlns:a16="http://schemas.microsoft.com/office/drawing/2014/main" id="{2D65D00B-C601-48A5-BAF2-028EB10141F8}"/>
              </a:ext>
            </a:extLst>
          </p:cNvPr>
          <p:cNvSpPr txBox="1"/>
          <p:nvPr/>
        </p:nvSpPr>
        <p:spPr>
          <a:xfrm>
            <a:off x="6744985" y="3175256"/>
            <a:ext cx="3953136" cy="806352"/>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4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4" name="Subtitle 2">
            <a:extLst>
              <a:ext uri="{FF2B5EF4-FFF2-40B4-BE49-F238E27FC236}">
                <a16:creationId xmlns:a16="http://schemas.microsoft.com/office/drawing/2014/main" id="{F96035E0-E379-4C50-A42F-554ADF69C48E}"/>
              </a:ext>
            </a:extLst>
          </p:cNvPr>
          <p:cNvSpPr txBox="1"/>
          <p:nvPr/>
        </p:nvSpPr>
        <p:spPr>
          <a:xfrm>
            <a:off x="6744985" y="4105833"/>
            <a:ext cx="3953136" cy="806352"/>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4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5" name="Subtitle 2">
            <a:extLst>
              <a:ext uri="{FF2B5EF4-FFF2-40B4-BE49-F238E27FC236}">
                <a16:creationId xmlns:a16="http://schemas.microsoft.com/office/drawing/2014/main" id="{A7FB6E6D-5F15-4994-8D0C-FCFF33624A56}"/>
              </a:ext>
            </a:extLst>
          </p:cNvPr>
          <p:cNvSpPr txBox="1"/>
          <p:nvPr/>
        </p:nvSpPr>
        <p:spPr>
          <a:xfrm>
            <a:off x="6744985" y="5092228"/>
            <a:ext cx="3953136" cy="806352"/>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4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6" name="Subtitle 2">
            <a:extLst>
              <a:ext uri="{FF2B5EF4-FFF2-40B4-BE49-F238E27FC236}">
                <a16:creationId xmlns:a16="http://schemas.microsoft.com/office/drawing/2014/main" id="{185C2A94-5827-4BF8-A9A9-C2892B008124}"/>
              </a:ext>
            </a:extLst>
          </p:cNvPr>
          <p:cNvSpPr txBox="1"/>
          <p:nvPr/>
        </p:nvSpPr>
        <p:spPr>
          <a:xfrm>
            <a:off x="5816909" y="2420295"/>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25%</a:t>
            </a:r>
            <a:endParaRPr lang="en-US" sz="1400" dirty="0">
              <a:solidFill>
                <a:schemeClr val="bg1"/>
              </a:solidFill>
              <a:latin typeface="Agency FB" panose="020B0503020202020204" pitchFamily="34" charset="0"/>
              <a:cs typeface="Helvetica Neue"/>
            </a:endParaRPr>
          </a:p>
        </p:txBody>
      </p:sp>
      <p:sp>
        <p:nvSpPr>
          <p:cNvPr id="17" name="Subtitle 2">
            <a:extLst>
              <a:ext uri="{FF2B5EF4-FFF2-40B4-BE49-F238E27FC236}">
                <a16:creationId xmlns:a16="http://schemas.microsoft.com/office/drawing/2014/main" id="{1E733EB6-B522-4405-A039-EC7F16811B74}"/>
              </a:ext>
            </a:extLst>
          </p:cNvPr>
          <p:cNvSpPr txBox="1"/>
          <p:nvPr/>
        </p:nvSpPr>
        <p:spPr>
          <a:xfrm>
            <a:off x="5807502" y="3384949"/>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55%</a:t>
            </a:r>
            <a:endParaRPr lang="en-US" sz="1400" dirty="0">
              <a:solidFill>
                <a:schemeClr val="bg1"/>
              </a:solidFill>
              <a:latin typeface="Agency FB" panose="020B0503020202020204" pitchFamily="34" charset="0"/>
              <a:cs typeface="Helvetica Neue"/>
            </a:endParaRPr>
          </a:p>
        </p:txBody>
      </p:sp>
      <p:sp>
        <p:nvSpPr>
          <p:cNvPr id="18" name="Subtitle 2">
            <a:extLst>
              <a:ext uri="{FF2B5EF4-FFF2-40B4-BE49-F238E27FC236}">
                <a16:creationId xmlns:a16="http://schemas.microsoft.com/office/drawing/2014/main" id="{3ADFD4B0-6766-46C4-AAE2-947F564C8A12}"/>
              </a:ext>
            </a:extLst>
          </p:cNvPr>
          <p:cNvSpPr txBox="1"/>
          <p:nvPr/>
        </p:nvSpPr>
        <p:spPr>
          <a:xfrm>
            <a:off x="5816909" y="4320919"/>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20%</a:t>
            </a:r>
            <a:endParaRPr lang="en-US" sz="1400" dirty="0">
              <a:solidFill>
                <a:schemeClr val="bg1"/>
              </a:solidFill>
              <a:latin typeface="Agency FB" panose="020B0503020202020204" pitchFamily="34" charset="0"/>
              <a:cs typeface="Helvetica Neue"/>
            </a:endParaRPr>
          </a:p>
        </p:txBody>
      </p:sp>
      <p:sp>
        <p:nvSpPr>
          <p:cNvPr id="19" name="Subtitle 2">
            <a:extLst>
              <a:ext uri="{FF2B5EF4-FFF2-40B4-BE49-F238E27FC236}">
                <a16:creationId xmlns:a16="http://schemas.microsoft.com/office/drawing/2014/main" id="{72058B09-D404-41EC-82C6-0D5C07F0B65A}"/>
              </a:ext>
            </a:extLst>
          </p:cNvPr>
          <p:cNvSpPr txBox="1"/>
          <p:nvPr/>
        </p:nvSpPr>
        <p:spPr>
          <a:xfrm>
            <a:off x="5816909" y="5318379"/>
            <a:ext cx="755552" cy="46164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400" dirty="0">
                <a:solidFill>
                  <a:schemeClr val="bg1"/>
                </a:solidFill>
                <a:latin typeface="Agency FB" panose="020B0503020202020204" pitchFamily="34" charset="0"/>
                <a:cs typeface="Helvetica Neue"/>
              </a:rPr>
              <a:t>80%</a:t>
            </a:r>
            <a:endParaRPr lang="en-US" sz="1400" dirty="0">
              <a:solidFill>
                <a:schemeClr val="bg1"/>
              </a:solidFill>
              <a:latin typeface="Agency FB" panose="020B0503020202020204" pitchFamily="34" charset="0"/>
              <a:cs typeface="Helvetica Neue"/>
            </a:endParaRPr>
          </a:p>
        </p:txBody>
      </p:sp>
      <p:grpSp>
        <p:nvGrpSpPr>
          <p:cNvPr id="20" name="组合 19">
            <a:extLst>
              <a:ext uri="{FF2B5EF4-FFF2-40B4-BE49-F238E27FC236}">
                <a16:creationId xmlns:a16="http://schemas.microsoft.com/office/drawing/2014/main" id="{F970C437-A825-41DF-8537-2026B46424A6}"/>
              </a:ext>
            </a:extLst>
          </p:cNvPr>
          <p:cNvGrpSpPr/>
          <p:nvPr/>
        </p:nvGrpSpPr>
        <p:grpSpPr>
          <a:xfrm>
            <a:off x="1803301" y="1847324"/>
            <a:ext cx="3000740" cy="4268567"/>
            <a:chOff x="7681774" y="2874412"/>
            <a:chExt cx="2700795" cy="3841894"/>
          </a:xfrm>
        </p:grpSpPr>
        <p:sp>
          <p:nvSpPr>
            <p:cNvPr id="21" name="Freeform 161">
              <a:extLst>
                <a:ext uri="{FF2B5EF4-FFF2-40B4-BE49-F238E27FC236}">
                  <a16:creationId xmlns:a16="http://schemas.microsoft.com/office/drawing/2014/main" id="{032D3571-A145-4D8C-B4FA-F6E31990BE04}"/>
                </a:ext>
              </a:extLst>
            </p:cNvPr>
            <p:cNvSpPr>
              <a:spLocks/>
            </p:cNvSpPr>
            <p:nvPr/>
          </p:nvSpPr>
          <p:spPr bwMode="auto">
            <a:xfrm>
              <a:off x="9564618" y="3572970"/>
              <a:ext cx="817951" cy="1282173"/>
            </a:xfrm>
            <a:custGeom>
              <a:avLst/>
              <a:gdLst>
                <a:gd name="T0" fmla="*/ 111 w 731"/>
                <a:gd name="T1" fmla="*/ 870 h 1146"/>
                <a:gd name="T2" fmla="*/ 507 w 731"/>
                <a:gd name="T3" fmla="*/ 1086 h 1146"/>
                <a:gd name="T4" fmla="*/ 649 w 731"/>
                <a:gd name="T5" fmla="*/ 917 h 1146"/>
                <a:gd name="T6" fmla="*/ 617 w 731"/>
                <a:gd name="T7" fmla="*/ 140 h 1146"/>
                <a:gd name="T8" fmla="*/ 484 w 731"/>
                <a:gd name="T9" fmla="*/ 52 h 1146"/>
                <a:gd name="T10" fmla="*/ 75 w 731"/>
                <a:gd name="T11" fmla="*/ 302 h 1146"/>
                <a:gd name="T12" fmla="*/ 23 w 731"/>
                <a:gd name="T13" fmla="*/ 401 h 1146"/>
                <a:gd name="T14" fmla="*/ 41 w 731"/>
                <a:gd name="T15" fmla="*/ 692 h 1146"/>
                <a:gd name="T16" fmla="*/ 111 w 731"/>
                <a:gd name="T17" fmla="*/ 87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111" y="870"/>
                  </a:moveTo>
                  <a:cubicBezTo>
                    <a:pt x="176" y="904"/>
                    <a:pt x="507" y="1086"/>
                    <a:pt x="507" y="1086"/>
                  </a:cubicBezTo>
                  <a:cubicBezTo>
                    <a:pt x="507" y="1086"/>
                    <a:pt x="584" y="1146"/>
                    <a:pt x="649" y="917"/>
                  </a:cubicBezTo>
                  <a:cubicBezTo>
                    <a:pt x="714" y="689"/>
                    <a:pt x="731" y="416"/>
                    <a:pt x="617" y="140"/>
                  </a:cubicBezTo>
                  <a:cubicBezTo>
                    <a:pt x="602" y="104"/>
                    <a:pt x="565" y="0"/>
                    <a:pt x="484" y="52"/>
                  </a:cubicBezTo>
                  <a:cubicBezTo>
                    <a:pt x="403" y="103"/>
                    <a:pt x="75" y="302"/>
                    <a:pt x="75" y="302"/>
                  </a:cubicBezTo>
                  <a:cubicBezTo>
                    <a:pt x="75" y="302"/>
                    <a:pt x="11" y="338"/>
                    <a:pt x="23" y="401"/>
                  </a:cubicBezTo>
                  <a:cubicBezTo>
                    <a:pt x="36" y="463"/>
                    <a:pt x="60" y="594"/>
                    <a:pt x="41" y="692"/>
                  </a:cubicBezTo>
                  <a:cubicBezTo>
                    <a:pt x="23" y="782"/>
                    <a:pt x="0" y="813"/>
                    <a:pt x="111" y="870"/>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 name="Freeform 162">
              <a:extLst>
                <a:ext uri="{FF2B5EF4-FFF2-40B4-BE49-F238E27FC236}">
                  <a16:creationId xmlns:a16="http://schemas.microsoft.com/office/drawing/2014/main" id="{663CCF4E-5B49-40AA-8C9B-7AA7CAED40B7}"/>
                </a:ext>
              </a:extLst>
            </p:cNvPr>
            <p:cNvSpPr>
              <a:spLocks/>
            </p:cNvSpPr>
            <p:nvPr/>
          </p:nvSpPr>
          <p:spPr bwMode="auto">
            <a:xfrm>
              <a:off x="9074441" y="2880344"/>
              <a:ext cx="1113837" cy="1007051"/>
            </a:xfrm>
            <a:custGeom>
              <a:avLst/>
              <a:gdLst>
                <a:gd name="T0" fmla="*/ 517 w 995"/>
                <a:gd name="T1" fmla="*/ 834 h 900"/>
                <a:gd name="T2" fmla="*/ 905 w 995"/>
                <a:gd name="T3" fmla="*/ 604 h 900"/>
                <a:gd name="T4" fmla="*/ 831 w 995"/>
                <a:gd name="T5" fmla="*/ 395 h 900"/>
                <a:gd name="T6" fmla="*/ 147 w 995"/>
                <a:gd name="T7" fmla="*/ 26 h 900"/>
                <a:gd name="T8" fmla="*/ 3 w 995"/>
                <a:gd name="T9" fmla="*/ 96 h 900"/>
                <a:gd name="T10" fmla="*/ 9 w 995"/>
                <a:gd name="T11" fmla="*/ 576 h 900"/>
                <a:gd name="T12" fmla="*/ 68 w 995"/>
                <a:gd name="T13" fmla="*/ 670 h 900"/>
                <a:gd name="T14" fmla="*/ 328 w 995"/>
                <a:gd name="T15" fmla="*/ 804 h 900"/>
                <a:gd name="T16" fmla="*/ 517 w 995"/>
                <a:gd name="T17" fmla="*/ 83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5" h="900">
                  <a:moveTo>
                    <a:pt x="517" y="834"/>
                  </a:moveTo>
                  <a:cubicBezTo>
                    <a:pt x="579" y="796"/>
                    <a:pt x="905" y="604"/>
                    <a:pt x="905" y="604"/>
                  </a:cubicBezTo>
                  <a:cubicBezTo>
                    <a:pt x="905" y="604"/>
                    <a:pt x="995" y="568"/>
                    <a:pt x="831" y="395"/>
                  </a:cubicBezTo>
                  <a:cubicBezTo>
                    <a:pt x="669" y="223"/>
                    <a:pt x="442" y="70"/>
                    <a:pt x="147" y="26"/>
                  </a:cubicBezTo>
                  <a:cubicBezTo>
                    <a:pt x="108" y="21"/>
                    <a:pt x="0" y="0"/>
                    <a:pt x="3" y="96"/>
                  </a:cubicBezTo>
                  <a:cubicBezTo>
                    <a:pt x="6" y="192"/>
                    <a:pt x="9" y="576"/>
                    <a:pt x="9" y="576"/>
                  </a:cubicBezTo>
                  <a:cubicBezTo>
                    <a:pt x="9" y="576"/>
                    <a:pt x="8" y="649"/>
                    <a:pt x="68" y="670"/>
                  </a:cubicBezTo>
                  <a:cubicBezTo>
                    <a:pt x="128" y="692"/>
                    <a:pt x="253" y="737"/>
                    <a:pt x="328" y="804"/>
                  </a:cubicBezTo>
                  <a:cubicBezTo>
                    <a:pt x="396" y="865"/>
                    <a:pt x="411" y="900"/>
                    <a:pt x="517" y="834"/>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pPr algn="ctr"/>
              <a:endParaRPr lang="en-US" dirty="0"/>
            </a:p>
          </p:txBody>
        </p:sp>
        <p:sp>
          <p:nvSpPr>
            <p:cNvPr id="23" name="Freeform 165">
              <a:extLst>
                <a:ext uri="{FF2B5EF4-FFF2-40B4-BE49-F238E27FC236}">
                  <a16:creationId xmlns:a16="http://schemas.microsoft.com/office/drawing/2014/main" id="{9325AF89-3834-4FD7-A1DC-30B5735F17AD}"/>
                </a:ext>
              </a:extLst>
            </p:cNvPr>
            <p:cNvSpPr>
              <a:spLocks/>
            </p:cNvSpPr>
            <p:nvPr/>
          </p:nvSpPr>
          <p:spPr bwMode="auto">
            <a:xfrm>
              <a:off x="7681774" y="3575937"/>
              <a:ext cx="817951" cy="1282915"/>
            </a:xfrm>
            <a:custGeom>
              <a:avLst/>
              <a:gdLst>
                <a:gd name="T0" fmla="*/ 620 w 731"/>
                <a:gd name="T1" fmla="*/ 276 h 1146"/>
                <a:gd name="T2" fmla="*/ 224 w 731"/>
                <a:gd name="T3" fmla="*/ 59 h 1146"/>
                <a:gd name="T4" fmla="*/ 81 w 731"/>
                <a:gd name="T5" fmla="*/ 229 h 1146"/>
                <a:gd name="T6" fmla="*/ 113 w 731"/>
                <a:gd name="T7" fmla="*/ 1006 h 1146"/>
                <a:gd name="T8" fmla="*/ 246 w 731"/>
                <a:gd name="T9" fmla="*/ 1094 h 1146"/>
                <a:gd name="T10" fmla="*/ 656 w 731"/>
                <a:gd name="T11" fmla="*/ 844 h 1146"/>
                <a:gd name="T12" fmla="*/ 707 w 731"/>
                <a:gd name="T13" fmla="*/ 745 h 1146"/>
                <a:gd name="T14" fmla="*/ 690 w 731"/>
                <a:gd name="T15" fmla="*/ 453 h 1146"/>
                <a:gd name="T16" fmla="*/ 620 w 731"/>
                <a:gd name="T17" fmla="*/ 27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620" y="276"/>
                  </a:moveTo>
                  <a:cubicBezTo>
                    <a:pt x="555" y="242"/>
                    <a:pt x="224" y="59"/>
                    <a:pt x="224" y="59"/>
                  </a:cubicBezTo>
                  <a:cubicBezTo>
                    <a:pt x="224" y="59"/>
                    <a:pt x="147" y="0"/>
                    <a:pt x="81" y="229"/>
                  </a:cubicBezTo>
                  <a:cubicBezTo>
                    <a:pt x="17" y="456"/>
                    <a:pt x="0" y="730"/>
                    <a:pt x="113" y="1006"/>
                  </a:cubicBezTo>
                  <a:cubicBezTo>
                    <a:pt x="128" y="1042"/>
                    <a:pt x="166" y="1146"/>
                    <a:pt x="246" y="1094"/>
                  </a:cubicBezTo>
                  <a:cubicBezTo>
                    <a:pt x="327" y="1042"/>
                    <a:pt x="656" y="844"/>
                    <a:pt x="656" y="844"/>
                  </a:cubicBezTo>
                  <a:cubicBezTo>
                    <a:pt x="656" y="844"/>
                    <a:pt x="719" y="807"/>
                    <a:pt x="707" y="745"/>
                  </a:cubicBezTo>
                  <a:cubicBezTo>
                    <a:pt x="695" y="682"/>
                    <a:pt x="670" y="552"/>
                    <a:pt x="690" y="453"/>
                  </a:cubicBezTo>
                  <a:cubicBezTo>
                    <a:pt x="708" y="363"/>
                    <a:pt x="731" y="333"/>
                    <a:pt x="620" y="276"/>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4" name="Freeform 166">
              <a:extLst>
                <a:ext uri="{FF2B5EF4-FFF2-40B4-BE49-F238E27FC236}">
                  <a16:creationId xmlns:a16="http://schemas.microsoft.com/office/drawing/2014/main" id="{0BF81776-B3D2-4858-AB30-BE6A78F2D459}"/>
                </a:ext>
              </a:extLst>
            </p:cNvPr>
            <p:cNvSpPr>
              <a:spLocks/>
            </p:cNvSpPr>
            <p:nvPr/>
          </p:nvSpPr>
          <p:spPr bwMode="auto">
            <a:xfrm>
              <a:off x="7887189" y="2874412"/>
              <a:ext cx="1114579" cy="995927"/>
            </a:xfrm>
            <a:custGeom>
              <a:avLst/>
              <a:gdLst>
                <a:gd name="T0" fmla="*/ 982 w 996"/>
                <a:gd name="T1" fmla="*/ 547 h 890"/>
                <a:gd name="T2" fmla="*/ 982 w 996"/>
                <a:gd name="T3" fmla="*/ 96 h 890"/>
                <a:gd name="T4" fmla="*/ 764 w 996"/>
                <a:gd name="T5" fmla="*/ 53 h 890"/>
                <a:gd name="T6" fmla="*/ 98 w 996"/>
                <a:gd name="T7" fmla="*/ 453 h 890"/>
                <a:gd name="T8" fmla="*/ 85 w 996"/>
                <a:gd name="T9" fmla="*/ 613 h 890"/>
                <a:gd name="T10" fmla="*/ 501 w 996"/>
                <a:gd name="T11" fmla="*/ 852 h 890"/>
                <a:gd name="T12" fmla="*/ 612 w 996"/>
                <a:gd name="T13" fmla="*/ 849 h 890"/>
                <a:gd name="T14" fmla="*/ 859 w 996"/>
                <a:gd name="T15" fmla="*/ 694 h 890"/>
                <a:gd name="T16" fmla="*/ 982 w 996"/>
                <a:gd name="T17" fmla="*/ 547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890">
                  <a:moveTo>
                    <a:pt x="982" y="547"/>
                  </a:moveTo>
                  <a:cubicBezTo>
                    <a:pt x="980" y="474"/>
                    <a:pt x="982" y="96"/>
                    <a:pt x="982" y="96"/>
                  </a:cubicBezTo>
                  <a:cubicBezTo>
                    <a:pt x="982" y="96"/>
                    <a:pt x="996" y="0"/>
                    <a:pt x="764" y="53"/>
                  </a:cubicBezTo>
                  <a:cubicBezTo>
                    <a:pt x="534" y="105"/>
                    <a:pt x="286" y="222"/>
                    <a:pt x="98" y="453"/>
                  </a:cubicBezTo>
                  <a:cubicBezTo>
                    <a:pt x="73" y="484"/>
                    <a:pt x="0" y="567"/>
                    <a:pt x="85" y="613"/>
                  </a:cubicBezTo>
                  <a:cubicBezTo>
                    <a:pt x="169" y="659"/>
                    <a:pt x="501" y="852"/>
                    <a:pt x="501" y="852"/>
                  </a:cubicBezTo>
                  <a:cubicBezTo>
                    <a:pt x="501" y="852"/>
                    <a:pt x="563" y="890"/>
                    <a:pt x="612" y="849"/>
                  </a:cubicBezTo>
                  <a:cubicBezTo>
                    <a:pt x="661" y="808"/>
                    <a:pt x="764" y="724"/>
                    <a:pt x="859" y="694"/>
                  </a:cubicBezTo>
                  <a:cubicBezTo>
                    <a:pt x="947" y="667"/>
                    <a:pt x="984" y="672"/>
                    <a:pt x="982" y="547"/>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Freeform 56">
              <a:extLst>
                <a:ext uri="{FF2B5EF4-FFF2-40B4-BE49-F238E27FC236}">
                  <a16:creationId xmlns:a16="http://schemas.microsoft.com/office/drawing/2014/main" id="{84C7DBC4-8354-4A17-9DA3-5DC042A9134F}"/>
                </a:ext>
              </a:extLst>
            </p:cNvPr>
            <p:cNvSpPr>
              <a:spLocks/>
            </p:cNvSpPr>
            <p:nvPr/>
          </p:nvSpPr>
          <p:spPr bwMode="auto">
            <a:xfrm flipH="1">
              <a:off x="7966774" y="4565873"/>
              <a:ext cx="1908040" cy="2150433"/>
            </a:xfrm>
            <a:custGeom>
              <a:avLst/>
              <a:gdLst>
                <a:gd name="T0" fmla="*/ 240 w 1330"/>
                <a:gd name="T1" fmla="*/ 1082 h 1500"/>
                <a:gd name="T2" fmla="*/ 166 w 1330"/>
                <a:gd name="T3" fmla="*/ 1500 h 1500"/>
                <a:gd name="T4" fmla="*/ 824 w 1330"/>
                <a:gd name="T5" fmla="*/ 1500 h 1500"/>
                <a:gd name="T6" fmla="*/ 866 w 1330"/>
                <a:gd name="T7" fmla="*/ 1322 h 1500"/>
                <a:gd name="T8" fmla="*/ 1134 w 1330"/>
                <a:gd name="T9" fmla="*/ 1293 h 1500"/>
                <a:gd name="T10" fmla="*/ 1188 w 1330"/>
                <a:gd name="T11" fmla="*/ 1207 h 1500"/>
                <a:gd name="T12" fmla="*/ 1195 w 1330"/>
                <a:gd name="T13" fmla="*/ 1123 h 1500"/>
                <a:gd name="T14" fmla="*/ 1206 w 1330"/>
                <a:gd name="T15" fmla="*/ 1055 h 1500"/>
                <a:gd name="T16" fmla="*/ 1226 w 1330"/>
                <a:gd name="T17" fmla="*/ 978 h 1500"/>
                <a:gd name="T18" fmla="*/ 1254 w 1330"/>
                <a:gd name="T19" fmla="*/ 922 h 1500"/>
                <a:gd name="T20" fmla="*/ 1319 w 1330"/>
                <a:gd name="T21" fmla="*/ 869 h 1500"/>
                <a:gd name="T22" fmla="*/ 1225 w 1330"/>
                <a:gd name="T23" fmla="*/ 727 h 1500"/>
                <a:gd name="T24" fmla="*/ 1169 w 1330"/>
                <a:gd name="T25" fmla="*/ 629 h 1500"/>
                <a:gd name="T26" fmla="*/ 1193 w 1330"/>
                <a:gd name="T27" fmla="*/ 552 h 1500"/>
                <a:gd name="T28" fmla="*/ 628 w 1330"/>
                <a:gd name="T29" fmla="*/ 0 h 1500"/>
                <a:gd name="T30" fmla="*/ 0 w 1330"/>
                <a:gd name="T31" fmla="*/ 544 h 1500"/>
                <a:gd name="T32" fmla="*/ 240 w 1330"/>
                <a:gd name="T33" fmla="*/ 1082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30" h="1500">
                  <a:moveTo>
                    <a:pt x="240" y="1082"/>
                  </a:moveTo>
                  <a:cubicBezTo>
                    <a:pt x="296" y="1206"/>
                    <a:pt x="216" y="1374"/>
                    <a:pt x="166" y="1500"/>
                  </a:cubicBezTo>
                  <a:cubicBezTo>
                    <a:pt x="362" y="1500"/>
                    <a:pt x="824" y="1500"/>
                    <a:pt x="824" y="1500"/>
                  </a:cubicBezTo>
                  <a:cubicBezTo>
                    <a:pt x="824" y="1500"/>
                    <a:pt x="825" y="1358"/>
                    <a:pt x="866" y="1322"/>
                  </a:cubicBezTo>
                  <a:cubicBezTo>
                    <a:pt x="907" y="1286"/>
                    <a:pt x="1089" y="1308"/>
                    <a:pt x="1134" y="1293"/>
                  </a:cubicBezTo>
                  <a:cubicBezTo>
                    <a:pt x="1179" y="1278"/>
                    <a:pt x="1196" y="1242"/>
                    <a:pt x="1188" y="1207"/>
                  </a:cubicBezTo>
                  <a:cubicBezTo>
                    <a:pt x="1180" y="1172"/>
                    <a:pt x="1170" y="1143"/>
                    <a:pt x="1195" y="1123"/>
                  </a:cubicBezTo>
                  <a:cubicBezTo>
                    <a:pt x="1220" y="1103"/>
                    <a:pt x="1224" y="1081"/>
                    <a:pt x="1206" y="1055"/>
                  </a:cubicBezTo>
                  <a:cubicBezTo>
                    <a:pt x="1249" y="1038"/>
                    <a:pt x="1245" y="1003"/>
                    <a:pt x="1226" y="978"/>
                  </a:cubicBezTo>
                  <a:cubicBezTo>
                    <a:pt x="1207" y="953"/>
                    <a:pt x="1208" y="931"/>
                    <a:pt x="1254" y="922"/>
                  </a:cubicBezTo>
                  <a:cubicBezTo>
                    <a:pt x="1300" y="913"/>
                    <a:pt x="1330" y="895"/>
                    <a:pt x="1319" y="869"/>
                  </a:cubicBezTo>
                  <a:cubicBezTo>
                    <a:pt x="1308" y="843"/>
                    <a:pt x="1262" y="774"/>
                    <a:pt x="1225" y="727"/>
                  </a:cubicBezTo>
                  <a:cubicBezTo>
                    <a:pt x="1188" y="680"/>
                    <a:pt x="1166" y="642"/>
                    <a:pt x="1169" y="629"/>
                  </a:cubicBezTo>
                  <a:cubicBezTo>
                    <a:pt x="1172" y="616"/>
                    <a:pt x="1193" y="588"/>
                    <a:pt x="1193" y="552"/>
                  </a:cubicBezTo>
                  <a:cubicBezTo>
                    <a:pt x="1193" y="451"/>
                    <a:pt x="1076" y="0"/>
                    <a:pt x="628" y="0"/>
                  </a:cubicBezTo>
                  <a:cubicBezTo>
                    <a:pt x="180" y="0"/>
                    <a:pt x="0" y="208"/>
                    <a:pt x="0" y="544"/>
                  </a:cubicBezTo>
                  <a:cubicBezTo>
                    <a:pt x="0" y="806"/>
                    <a:pt x="184" y="958"/>
                    <a:pt x="240" y="1082"/>
                  </a:cubicBezTo>
                  <a:close/>
                </a:path>
              </a:pathLst>
            </a:custGeom>
            <a:solidFill>
              <a:srgbClr val="6B6B6B"/>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79">
              <a:extLst>
                <a:ext uri="{FF2B5EF4-FFF2-40B4-BE49-F238E27FC236}">
                  <a16:creationId xmlns:a16="http://schemas.microsoft.com/office/drawing/2014/main" id="{899B39AB-C796-4627-9007-93C75C31975E}"/>
                </a:ext>
              </a:extLst>
            </p:cNvPr>
            <p:cNvSpPr>
              <a:spLocks/>
            </p:cNvSpPr>
            <p:nvPr/>
          </p:nvSpPr>
          <p:spPr bwMode="auto">
            <a:xfrm>
              <a:off x="8456087" y="3323766"/>
              <a:ext cx="160338" cy="160338"/>
            </a:xfrm>
            <a:custGeom>
              <a:avLst/>
              <a:gdLst>
                <a:gd name="T0" fmla="*/ 54 w 75"/>
                <a:gd name="T1" fmla="*/ 2 h 75"/>
                <a:gd name="T2" fmla="*/ 37 w 75"/>
                <a:gd name="T3" fmla="*/ 19 h 75"/>
                <a:gd name="T4" fmla="*/ 21 w 75"/>
                <a:gd name="T5" fmla="*/ 2 h 75"/>
                <a:gd name="T6" fmla="*/ 16 w 75"/>
                <a:gd name="T7" fmla="*/ 0 h 75"/>
                <a:gd name="T8" fmla="*/ 1 w 75"/>
                <a:gd name="T9" fmla="*/ 15 h 75"/>
                <a:gd name="T10" fmla="*/ 2 w 75"/>
                <a:gd name="T11" fmla="*/ 20 h 75"/>
                <a:gd name="T12" fmla="*/ 19 w 75"/>
                <a:gd name="T13" fmla="*/ 37 h 75"/>
                <a:gd name="T14" fmla="*/ 2 w 75"/>
                <a:gd name="T15" fmla="*/ 54 h 75"/>
                <a:gd name="T16" fmla="*/ 1 w 75"/>
                <a:gd name="T17" fmla="*/ 59 h 75"/>
                <a:gd name="T18" fmla="*/ 16 w 75"/>
                <a:gd name="T19" fmla="*/ 74 h 75"/>
                <a:gd name="T20" fmla="*/ 21 w 75"/>
                <a:gd name="T21" fmla="*/ 72 h 75"/>
                <a:gd name="T22" fmla="*/ 37 w 75"/>
                <a:gd name="T23" fmla="*/ 55 h 75"/>
                <a:gd name="T24" fmla="*/ 54 w 75"/>
                <a:gd name="T25" fmla="*/ 72 h 75"/>
                <a:gd name="T26" fmla="*/ 59 w 75"/>
                <a:gd name="T27" fmla="*/ 74 h 75"/>
                <a:gd name="T28" fmla="*/ 74 w 75"/>
                <a:gd name="T29" fmla="*/ 59 h 75"/>
                <a:gd name="T30" fmla="*/ 72 w 75"/>
                <a:gd name="T31" fmla="*/ 54 h 75"/>
                <a:gd name="T32" fmla="*/ 55 w 75"/>
                <a:gd name="T33" fmla="*/ 37 h 75"/>
                <a:gd name="T34" fmla="*/ 72 w 75"/>
                <a:gd name="T35" fmla="*/ 20 h 75"/>
                <a:gd name="T36" fmla="*/ 74 w 75"/>
                <a:gd name="T37" fmla="*/ 15 h 75"/>
                <a:gd name="T38" fmla="*/ 59 w 75"/>
                <a:gd name="T39" fmla="*/ 0 h 75"/>
                <a:gd name="T40" fmla="*/ 54 w 75"/>
                <a:gd name="T41" fmla="*/ 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75">
                  <a:moveTo>
                    <a:pt x="54" y="2"/>
                  </a:moveTo>
                  <a:cubicBezTo>
                    <a:pt x="37" y="19"/>
                    <a:pt x="37" y="19"/>
                    <a:pt x="37" y="19"/>
                  </a:cubicBezTo>
                  <a:cubicBezTo>
                    <a:pt x="21" y="2"/>
                    <a:pt x="21" y="2"/>
                    <a:pt x="21" y="2"/>
                  </a:cubicBezTo>
                  <a:cubicBezTo>
                    <a:pt x="19" y="0"/>
                    <a:pt x="16" y="0"/>
                    <a:pt x="16" y="0"/>
                  </a:cubicBezTo>
                  <a:cubicBezTo>
                    <a:pt x="1" y="15"/>
                    <a:pt x="1" y="15"/>
                    <a:pt x="1" y="15"/>
                  </a:cubicBezTo>
                  <a:cubicBezTo>
                    <a:pt x="0" y="16"/>
                    <a:pt x="1" y="18"/>
                    <a:pt x="2" y="20"/>
                  </a:cubicBezTo>
                  <a:cubicBezTo>
                    <a:pt x="19" y="37"/>
                    <a:pt x="19" y="37"/>
                    <a:pt x="19" y="37"/>
                  </a:cubicBezTo>
                  <a:cubicBezTo>
                    <a:pt x="2" y="54"/>
                    <a:pt x="2" y="54"/>
                    <a:pt x="2" y="54"/>
                  </a:cubicBezTo>
                  <a:cubicBezTo>
                    <a:pt x="1" y="56"/>
                    <a:pt x="0" y="58"/>
                    <a:pt x="1" y="59"/>
                  </a:cubicBezTo>
                  <a:cubicBezTo>
                    <a:pt x="16" y="74"/>
                    <a:pt x="16" y="74"/>
                    <a:pt x="16" y="74"/>
                  </a:cubicBezTo>
                  <a:cubicBezTo>
                    <a:pt x="16" y="75"/>
                    <a:pt x="19" y="74"/>
                    <a:pt x="21" y="72"/>
                  </a:cubicBezTo>
                  <a:cubicBezTo>
                    <a:pt x="37" y="55"/>
                    <a:pt x="37" y="55"/>
                    <a:pt x="37" y="55"/>
                  </a:cubicBezTo>
                  <a:cubicBezTo>
                    <a:pt x="54" y="72"/>
                    <a:pt x="54" y="72"/>
                    <a:pt x="54" y="72"/>
                  </a:cubicBezTo>
                  <a:cubicBezTo>
                    <a:pt x="56" y="74"/>
                    <a:pt x="58" y="75"/>
                    <a:pt x="59" y="74"/>
                  </a:cubicBezTo>
                  <a:cubicBezTo>
                    <a:pt x="74" y="59"/>
                    <a:pt x="74" y="59"/>
                    <a:pt x="74" y="59"/>
                  </a:cubicBezTo>
                  <a:cubicBezTo>
                    <a:pt x="75" y="58"/>
                    <a:pt x="74" y="56"/>
                    <a:pt x="72" y="54"/>
                  </a:cubicBezTo>
                  <a:cubicBezTo>
                    <a:pt x="55" y="37"/>
                    <a:pt x="55" y="37"/>
                    <a:pt x="55" y="37"/>
                  </a:cubicBezTo>
                  <a:cubicBezTo>
                    <a:pt x="72" y="20"/>
                    <a:pt x="72" y="20"/>
                    <a:pt x="72" y="20"/>
                  </a:cubicBezTo>
                  <a:cubicBezTo>
                    <a:pt x="74" y="18"/>
                    <a:pt x="75" y="16"/>
                    <a:pt x="74" y="15"/>
                  </a:cubicBezTo>
                  <a:cubicBezTo>
                    <a:pt x="59" y="0"/>
                    <a:pt x="59" y="0"/>
                    <a:pt x="59" y="0"/>
                  </a:cubicBezTo>
                  <a:cubicBezTo>
                    <a:pt x="58" y="0"/>
                    <a:pt x="56" y="0"/>
                    <a:pt x="54" y="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85">
              <a:extLst>
                <a:ext uri="{FF2B5EF4-FFF2-40B4-BE49-F238E27FC236}">
                  <a16:creationId xmlns:a16="http://schemas.microsoft.com/office/drawing/2014/main" id="{7F6EDFF4-CC01-4C26-91A8-F08D90377BA3}"/>
                </a:ext>
              </a:extLst>
            </p:cNvPr>
            <p:cNvSpPr>
              <a:spLocks noEditPoints="1"/>
            </p:cNvSpPr>
            <p:nvPr/>
          </p:nvSpPr>
          <p:spPr bwMode="auto">
            <a:xfrm>
              <a:off x="7980176" y="4026394"/>
              <a:ext cx="165100" cy="238125"/>
            </a:xfrm>
            <a:custGeom>
              <a:avLst/>
              <a:gdLst>
                <a:gd name="T0" fmla="*/ 76 w 77"/>
                <a:gd name="T1" fmla="*/ 22 h 111"/>
                <a:gd name="T2" fmla="*/ 75 w 77"/>
                <a:gd name="T3" fmla="*/ 24 h 111"/>
                <a:gd name="T4" fmla="*/ 74 w 77"/>
                <a:gd name="T5" fmla="*/ 46 h 111"/>
                <a:gd name="T6" fmla="*/ 72 w 77"/>
                <a:gd name="T7" fmla="*/ 45 h 111"/>
                <a:gd name="T8" fmla="*/ 67 w 77"/>
                <a:gd name="T9" fmla="*/ 42 h 111"/>
                <a:gd name="T10" fmla="*/ 62 w 77"/>
                <a:gd name="T11" fmla="*/ 40 h 111"/>
                <a:gd name="T12" fmla="*/ 60 w 77"/>
                <a:gd name="T13" fmla="*/ 36 h 111"/>
                <a:gd name="T14" fmla="*/ 56 w 77"/>
                <a:gd name="T15" fmla="*/ 32 h 111"/>
                <a:gd name="T16" fmla="*/ 52 w 77"/>
                <a:gd name="T17" fmla="*/ 29 h 111"/>
                <a:gd name="T18" fmla="*/ 46 w 77"/>
                <a:gd name="T19" fmla="*/ 25 h 111"/>
                <a:gd name="T20" fmla="*/ 46 w 77"/>
                <a:gd name="T21" fmla="*/ 25 h 111"/>
                <a:gd name="T22" fmla="*/ 47 w 77"/>
                <a:gd name="T23" fmla="*/ 19 h 111"/>
                <a:gd name="T24" fmla="*/ 45 w 77"/>
                <a:gd name="T25" fmla="*/ 16 h 111"/>
                <a:gd name="T26" fmla="*/ 44 w 77"/>
                <a:gd name="T27" fmla="*/ 16 h 111"/>
                <a:gd name="T28" fmla="*/ 36 w 77"/>
                <a:gd name="T29" fmla="*/ 19 h 111"/>
                <a:gd name="T30" fmla="*/ 24 w 77"/>
                <a:gd name="T31" fmla="*/ 26 h 111"/>
                <a:gd name="T32" fmla="*/ 18 w 77"/>
                <a:gd name="T33" fmla="*/ 31 h 111"/>
                <a:gd name="T34" fmla="*/ 11 w 77"/>
                <a:gd name="T35" fmla="*/ 37 h 111"/>
                <a:gd name="T36" fmla="*/ 6 w 77"/>
                <a:gd name="T37" fmla="*/ 45 h 111"/>
                <a:gd name="T38" fmla="*/ 1 w 77"/>
                <a:gd name="T39" fmla="*/ 56 h 111"/>
                <a:gd name="T40" fmla="*/ 3 w 77"/>
                <a:gd name="T41" fmla="*/ 58 h 111"/>
                <a:gd name="T42" fmla="*/ 11 w 77"/>
                <a:gd name="T43" fmla="*/ 52 h 111"/>
                <a:gd name="T44" fmla="*/ 18 w 77"/>
                <a:gd name="T45" fmla="*/ 44 h 111"/>
                <a:gd name="T46" fmla="*/ 20 w 77"/>
                <a:gd name="T47" fmla="*/ 39 h 111"/>
                <a:gd name="T48" fmla="*/ 29 w 77"/>
                <a:gd name="T49" fmla="*/ 35 h 111"/>
                <a:gd name="T50" fmla="*/ 29 w 77"/>
                <a:gd name="T51" fmla="*/ 34 h 111"/>
                <a:gd name="T52" fmla="*/ 26 w 77"/>
                <a:gd name="T53" fmla="*/ 39 h 111"/>
                <a:gd name="T54" fmla="*/ 20 w 77"/>
                <a:gd name="T55" fmla="*/ 67 h 111"/>
                <a:gd name="T56" fmla="*/ 6 w 77"/>
                <a:gd name="T57" fmla="*/ 105 h 111"/>
                <a:gd name="T58" fmla="*/ 9 w 77"/>
                <a:gd name="T59" fmla="*/ 109 h 111"/>
                <a:gd name="T60" fmla="*/ 17 w 77"/>
                <a:gd name="T61" fmla="*/ 105 h 111"/>
                <a:gd name="T62" fmla="*/ 26 w 77"/>
                <a:gd name="T63" fmla="*/ 85 h 111"/>
                <a:gd name="T64" fmla="*/ 30 w 77"/>
                <a:gd name="T65" fmla="*/ 64 h 111"/>
                <a:gd name="T66" fmla="*/ 32 w 77"/>
                <a:gd name="T67" fmla="*/ 67 h 111"/>
                <a:gd name="T68" fmla="*/ 35 w 77"/>
                <a:gd name="T69" fmla="*/ 71 h 111"/>
                <a:gd name="T70" fmla="*/ 47 w 77"/>
                <a:gd name="T71" fmla="*/ 77 h 111"/>
                <a:gd name="T72" fmla="*/ 46 w 77"/>
                <a:gd name="T73" fmla="*/ 95 h 111"/>
                <a:gd name="T74" fmla="*/ 47 w 77"/>
                <a:gd name="T75" fmla="*/ 106 h 111"/>
                <a:gd name="T76" fmla="*/ 48 w 77"/>
                <a:gd name="T77" fmla="*/ 108 h 111"/>
                <a:gd name="T78" fmla="*/ 56 w 77"/>
                <a:gd name="T79" fmla="*/ 106 h 111"/>
                <a:gd name="T80" fmla="*/ 45 w 77"/>
                <a:gd name="T81" fmla="*/ 63 h 111"/>
                <a:gd name="T82" fmla="*/ 34 w 77"/>
                <a:gd name="T83" fmla="*/ 57 h 111"/>
                <a:gd name="T84" fmla="*/ 43 w 77"/>
                <a:gd name="T85" fmla="*/ 43 h 111"/>
                <a:gd name="T86" fmla="*/ 44 w 77"/>
                <a:gd name="T87" fmla="*/ 35 h 111"/>
                <a:gd name="T88" fmla="*/ 47 w 77"/>
                <a:gd name="T89" fmla="*/ 38 h 111"/>
                <a:gd name="T90" fmla="*/ 58 w 77"/>
                <a:gd name="T91" fmla="*/ 44 h 111"/>
                <a:gd name="T92" fmla="*/ 70 w 77"/>
                <a:gd name="T93" fmla="*/ 51 h 111"/>
                <a:gd name="T94" fmla="*/ 74 w 77"/>
                <a:gd name="T95" fmla="*/ 50 h 111"/>
                <a:gd name="T96" fmla="*/ 73 w 77"/>
                <a:gd name="T97" fmla="*/ 106 h 111"/>
                <a:gd name="T98" fmla="*/ 74 w 77"/>
                <a:gd name="T99" fmla="*/ 107 h 111"/>
                <a:gd name="T100" fmla="*/ 74 w 77"/>
                <a:gd name="T101" fmla="*/ 107 h 111"/>
                <a:gd name="T102" fmla="*/ 75 w 77"/>
                <a:gd name="T103" fmla="*/ 106 h 111"/>
                <a:gd name="T104" fmla="*/ 77 w 77"/>
                <a:gd name="T105" fmla="*/ 24 h 111"/>
                <a:gd name="T106" fmla="*/ 76 w 77"/>
                <a:gd name="T107" fmla="*/ 22 h 111"/>
                <a:gd name="T108" fmla="*/ 48 w 77"/>
                <a:gd name="T109" fmla="*/ 13 h 111"/>
                <a:gd name="T110" fmla="*/ 55 w 77"/>
                <a:gd name="T111" fmla="*/ 7 h 111"/>
                <a:gd name="T112" fmla="*/ 48 w 77"/>
                <a:gd name="T113" fmla="*/ 0 h 111"/>
                <a:gd name="T114" fmla="*/ 41 w 77"/>
                <a:gd name="T115" fmla="*/ 7 h 111"/>
                <a:gd name="T116" fmla="*/ 48 w 77"/>
                <a:gd name="T117"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 h="111">
                  <a:moveTo>
                    <a:pt x="76" y="22"/>
                  </a:moveTo>
                  <a:cubicBezTo>
                    <a:pt x="75" y="22"/>
                    <a:pt x="75" y="23"/>
                    <a:pt x="75" y="24"/>
                  </a:cubicBezTo>
                  <a:cubicBezTo>
                    <a:pt x="74" y="46"/>
                    <a:pt x="74" y="46"/>
                    <a:pt x="74" y="46"/>
                  </a:cubicBezTo>
                  <a:cubicBezTo>
                    <a:pt x="74" y="45"/>
                    <a:pt x="73" y="45"/>
                    <a:pt x="72" y="45"/>
                  </a:cubicBezTo>
                  <a:cubicBezTo>
                    <a:pt x="71" y="44"/>
                    <a:pt x="69" y="43"/>
                    <a:pt x="67" y="42"/>
                  </a:cubicBezTo>
                  <a:cubicBezTo>
                    <a:pt x="66" y="41"/>
                    <a:pt x="64" y="40"/>
                    <a:pt x="62" y="40"/>
                  </a:cubicBezTo>
                  <a:cubicBezTo>
                    <a:pt x="62" y="39"/>
                    <a:pt x="61" y="37"/>
                    <a:pt x="60" y="36"/>
                  </a:cubicBezTo>
                  <a:cubicBezTo>
                    <a:pt x="59" y="35"/>
                    <a:pt x="58" y="34"/>
                    <a:pt x="56" y="32"/>
                  </a:cubicBezTo>
                  <a:cubicBezTo>
                    <a:pt x="55" y="31"/>
                    <a:pt x="53" y="30"/>
                    <a:pt x="52" y="29"/>
                  </a:cubicBezTo>
                  <a:cubicBezTo>
                    <a:pt x="50" y="27"/>
                    <a:pt x="48" y="26"/>
                    <a:pt x="46" y="25"/>
                  </a:cubicBezTo>
                  <a:cubicBezTo>
                    <a:pt x="46" y="25"/>
                    <a:pt x="46" y="25"/>
                    <a:pt x="46" y="25"/>
                  </a:cubicBezTo>
                  <a:cubicBezTo>
                    <a:pt x="47" y="23"/>
                    <a:pt x="48" y="21"/>
                    <a:pt x="47" y="19"/>
                  </a:cubicBezTo>
                  <a:cubicBezTo>
                    <a:pt x="48" y="18"/>
                    <a:pt x="47" y="16"/>
                    <a:pt x="45" y="16"/>
                  </a:cubicBezTo>
                  <a:cubicBezTo>
                    <a:pt x="45" y="16"/>
                    <a:pt x="44" y="15"/>
                    <a:pt x="44" y="16"/>
                  </a:cubicBezTo>
                  <a:cubicBezTo>
                    <a:pt x="42" y="16"/>
                    <a:pt x="37" y="18"/>
                    <a:pt x="36" y="19"/>
                  </a:cubicBezTo>
                  <a:cubicBezTo>
                    <a:pt x="32" y="22"/>
                    <a:pt x="28" y="24"/>
                    <a:pt x="24" y="26"/>
                  </a:cubicBezTo>
                  <a:cubicBezTo>
                    <a:pt x="22" y="28"/>
                    <a:pt x="20" y="29"/>
                    <a:pt x="18" y="31"/>
                  </a:cubicBezTo>
                  <a:cubicBezTo>
                    <a:pt x="15" y="32"/>
                    <a:pt x="13" y="35"/>
                    <a:pt x="11" y="37"/>
                  </a:cubicBezTo>
                  <a:cubicBezTo>
                    <a:pt x="9" y="40"/>
                    <a:pt x="8" y="43"/>
                    <a:pt x="6" y="45"/>
                  </a:cubicBezTo>
                  <a:cubicBezTo>
                    <a:pt x="4" y="48"/>
                    <a:pt x="0" y="53"/>
                    <a:pt x="1" y="56"/>
                  </a:cubicBezTo>
                  <a:cubicBezTo>
                    <a:pt x="1" y="57"/>
                    <a:pt x="2" y="58"/>
                    <a:pt x="3" y="58"/>
                  </a:cubicBezTo>
                  <a:cubicBezTo>
                    <a:pt x="6" y="58"/>
                    <a:pt x="10" y="53"/>
                    <a:pt x="11" y="52"/>
                  </a:cubicBezTo>
                  <a:cubicBezTo>
                    <a:pt x="14" y="50"/>
                    <a:pt x="16" y="47"/>
                    <a:pt x="18" y="44"/>
                  </a:cubicBezTo>
                  <a:cubicBezTo>
                    <a:pt x="19" y="43"/>
                    <a:pt x="19" y="41"/>
                    <a:pt x="20" y="39"/>
                  </a:cubicBezTo>
                  <a:cubicBezTo>
                    <a:pt x="22" y="41"/>
                    <a:pt x="27" y="36"/>
                    <a:pt x="29" y="35"/>
                  </a:cubicBezTo>
                  <a:cubicBezTo>
                    <a:pt x="29" y="35"/>
                    <a:pt x="29" y="35"/>
                    <a:pt x="29" y="34"/>
                  </a:cubicBezTo>
                  <a:cubicBezTo>
                    <a:pt x="28" y="36"/>
                    <a:pt x="27" y="37"/>
                    <a:pt x="26" y="39"/>
                  </a:cubicBezTo>
                  <a:cubicBezTo>
                    <a:pt x="20" y="48"/>
                    <a:pt x="23" y="57"/>
                    <a:pt x="20" y="67"/>
                  </a:cubicBezTo>
                  <a:cubicBezTo>
                    <a:pt x="15" y="79"/>
                    <a:pt x="11" y="92"/>
                    <a:pt x="6" y="105"/>
                  </a:cubicBezTo>
                  <a:cubicBezTo>
                    <a:pt x="5" y="107"/>
                    <a:pt x="7" y="109"/>
                    <a:pt x="9" y="109"/>
                  </a:cubicBezTo>
                  <a:cubicBezTo>
                    <a:pt x="13" y="110"/>
                    <a:pt x="16" y="108"/>
                    <a:pt x="17" y="105"/>
                  </a:cubicBezTo>
                  <a:cubicBezTo>
                    <a:pt x="21" y="99"/>
                    <a:pt x="23" y="92"/>
                    <a:pt x="26" y="85"/>
                  </a:cubicBezTo>
                  <a:cubicBezTo>
                    <a:pt x="28" y="78"/>
                    <a:pt x="28" y="71"/>
                    <a:pt x="30" y="64"/>
                  </a:cubicBezTo>
                  <a:cubicBezTo>
                    <a:pt x="30" y="65"/>
                    <a:pt x="31" y="66"/>
                    <a:pt x="32" y="67"/>
                  </a:cubicBezTo>
                  <a:cubicBezTo>
                    <a:pt x="33" y="68"/>
                    <a:pt x="34" y="70"/>
                    <a:pt x="35" y="71"/>
                  </a:cubicBezTo>
                  <a:cubicBezTo>
                    <a:pt x="38" y="74"/>
                    <a:pt x="43" y="76"/>
                    <a:pt x="47" y="77"/>
                  </a:cubicBezTo>
                  <a:cubicBezTo>
                    <a:pt x="45" y="77"/>
                    <a:pt x="46" y="94"/>
                    <a:pt x="46" y="95"/>
                  </a:cubicBezTo>
                  <a:cubicBezTo>
                    <a:pt x="46" y="99"/>
                    <a:pt x="47" y="103"/>
                    <a:pt x="47" y="106"/>
                  </a:cubicBezTo>
                  <a:cubicBezTo>
                    <a:pt x="47" y="107"/>
                    <a:pt x="48" y="108"/>
                    <a:pt x="48" y="108"/>
                  </a:cubicBezTo>
                  <a:cubicBezTo>
                    <a:pt x="51" y="111"/>
                    <a:pt x="56" y="109"/>
                    <a:pt x="56" y="106"/>
                  </a:cubicBezTo>
                  <a:cubicBezTo>
                    <a:pt x="56" y="91"/>
                    <a:pt x="59" y="75"/>
                    <a:pt x="45" y="63"/>
                  </a:cubicBezTo>
                  <a:cubicBezTo>
                    <a:pt x="42" y="61"/>
                    <a:pt x="38" y="58"/>
                    <a:pt x="34" y="57"/>
                  </a:cubicBezTo>
                  <a:cubicBezTo>
                    <a:pt x="38" y="52"/>
                    <a:pt x="41" y="49"/>
                    <a:pt x="43" y="43"/>
                  </a:cubicBezTo>
                  <a:cubicBezTo>
                    <a:pt x="44" y="40"/>
                    <a:pt x="44" y="37"/>
                    <a:pt x="44" y="35"/>
                  </a:cubicBezTo>
                  <a:cubicBezTo>
                    <a:pt x="45" y="36"/>
                    <a:pt x="46" y="37"/>
                    <a:pt x="47" y="38"/>
                  </a:cubicBezTo>
                  <a:cubicBezTo>
                    <a:pt x="50" y="41"/>
                    <a:pt x="54" y="44"/>
                    <a:pt x="58" y="44"/>
                  </a:cubicBezTo>
                  <a:cubicBezTo>
                    <a:pt x="61" y="48"/>
                    <a:pt x="65" y="50"/>
                    <a:pt x="70" y="51"/>
                  </a:cubicBezTo>
                  <a:cubicBezTo>
                    <a:pt x="71" y="51"/>
                    <a:pt x="73" y="51"/>
                    <a:pt x="74" y="50"/>
                  </a:cubicBezTo>
                  <a:cubicBezTo>
                    <a:pt x="73" y="106"/>
                    <a:pt x="73" y="106"/>
                    <a:pt x="73" y="106"/>
                  </a:cubicBezTo>
                  <a:cubicBezTo>
                    <a:pt x="73" y="106"/>
                    <a:pt x="73" y="107"/>
                    <a:pt x="74" y="107"/>
                  </a:cubicBezTo>
                  <a:cubicBezTo>
                    <a:pt x="74" y="107"/>
                    <a:pt x="74" y="107"/>
                    <a:pt x="74" y="107"/>
                  </a:cubicBezTo>
                  <a:cubicBezTo>
                    <a:pt x="75" y="107"/>
                    <a:pt x="75" y="106"/>
                    <a:pt x="75" y="106"/>
                  </a:cubicBezTo>
                  <a:cubicBezTo>
                    <a:pt x="77" y="24"/>
                    <a:pt x="77" y="24"/>
                    <a:pt x="77" y="24"/>
                  </a:cubicBezTo>
                  <a:cubicBezTo>
                    <a:pt x="77" y="23"/>
                    <a:pt x="77" y="22"/>
                    <a:pt x="76" y="22"/>
                  </a:cubicBezTo>
                  <a:close/>
                  <a:moveTo>
                    <a:pt x="48" y="13"/>
                  </a:moveTo>
                  <a:cubicBezTo>
                    <a:pt x="52" y="13"/>
                    <a:pt x="55" y="10"/>
                    <a:pt x="55" y="7"/>
                  </a:cubicBezTo>
                  <a:cubicBezTo>
                    <a:pt x="55" y="3"/>
                    <a:pt x="52" y="0"/>
                    <a:pt x="48" y="0"/>
                  </a:cubicBezTo>
                  <a:cubicBezTo>
                    <a:pt x="44" y="0"/>
                    <a:pt x="41" y="3"/>
                    <a:pt x="41" y="7"/>
                  </a:cubicBezTo>
                  <a:cubicBezTo>
                    <a:pt x="41" y="10"/>
                    <a:pt x="44" y="13"/>
                    <a:pt x="48" y="1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92">
              <a:extLst>
                <a:ext uri="{FF2B5EF4-FFF2-40B4-BE49-F238E27FC236}">
                  <a16:creationId xmlns:a16="http://schemas.microsoft.com/office/drawing/2014/main" id="{107226F2-87E7-43AA-A8E5-202335A2E487}"/>
                </a:ext>
              </a:extLst>
            </p:cNvPr>
            <p:cNvSpPr>
              <a:spLocks/>
            </p:cNvSpPr>
            <p:nvPr/>
          </p:nvSpPr>
          <p:spPr bwMode="auto">
            <a:xfrm>
              <a:off x="9885486" y="4145456"/>
              <a:ext cx="176213" cy="119063"/>
            </a:xfrm>
            <a:custGeom>
              <a:avLst/>
              <a:gdLst>
                <a:gd name="T0" fmla="*/ 68 w 111"/>
                <a:gd name="T1" fmla="*/ 0 h 75"/>
                <a:gd name="T2" fmla="*/ 41 w 111"/>
                <a:gd name="T3" fmla="*/ 48 h 75"/>
                <a:gd name="T4" fmla="*/ 29 w 111"/>
                <a:gd name="T5" fmla="*/ 26 h 75"/>
                <a:gd name="T6" fmla="*/ 0 w 111"/>
                <a:gd name="T7" fmla="*/ 75 h 75"/>
                <a:gd name="T8" fmla="*/ 111 w 111"/>
                <a:gd name="T9" fmla="*/ 75 h 75"/>
                <a:gd name="T10" fmla="*/ 68 w 111"/>
                <a:gd name="T11" fmla="*/ 0 h 75"/>
              </a:gdLst>
              <a:ahLst/>
              <a:cxnLst>
                <a:cxn ang="0">
                  <a:pos x="T0" y="T1"/>
                </a:cxn>
                <a:cxn ang="0">
                  <a:pos x="T2" y="T3"/>
                </a:cxn>
                <a:cxn ang="0">
                  <a:pos x="T4" y="T5"/>
                </a:cxn>
                <a:cxn ang="0">
                  <a:pos x="T6" y="T7"/>
                </a:cxn>
                <a:cxn ang="0">
                  <a:pos x="T8" y="T9"/>
                </a:cxn>
                <a:cxn ang="0">
                  <a:pos x="T10" y="T11"/>
                </a:cxn>
              </a:cxnLst>
              <a:rect l="0" t="0" r="r" b="b"/>
              <a:pathLst>
                <a:path w="111" h="75">
                  <a:moveTo>
                    <a:pt x="68" y="0"/>
                  </a:moveTo>
                  <a:lnTo>
                    <a:pt x="41" y="48"/>
                  </a:lnTo>
                  <a:lnTo>
                    <a:pt x="29" y="26"/>
                  </a:lnTo>
                  <a:lnTo>
                    <a:pt x="0" y="75"/>
                  </a:lnTo>
                  <a:lnTo>
                    <a:pt x="111" y="75"/>
                  </a:lnTo>
                  <a:lnTo>
                    <a:pt x="68"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96">
              <a:extLst>
                <a:ext uri="{FF2B5EF4-FFF2-40B4-BE49-F238E27FC236}">
                  <a16:creationId xmlns:a16="http://schemas.microsoft.com/office/drawing/2014/main" id="{D9DDAD56-0D8E-4381-80D8-774CCB400DE4}"/>
                </a:ext>
              </a:extLst>
            </p:cNvPr>
            <p:cNvSpPr>
              <a:spLocks noEditPoints="1"/>
            </p:cNvSpPr>
            <p:nvPr/>
          </p:nvSpPr>
          <p:spPr bwMode="auto">
            <a:xfrm>
              <a:off x="9399604" y="3272362"/>
              <a:ext cx="192088" cy="200025"/>
            </a:xfrm>
            <a:custGeom>
              <a:avLst/>
              <a:gdLst>
                <a:gd name="T0" fmla="*/ 46 w 90"/>
                <a:gd name="T1" fmla="*/ 52 h 94"/>
                <a:gd name="T2" fmla="*/ 44 w 90"/>
                <a:gd name="T3" fmla="*/ 51 h 94"/>
                <a:gd name="T4" fmla="*/ 44 w 90"/>
                <a:gd name="T5" fmla="*/ 50 h 94"/>
                <a:gd name="T6" fmla="*/ 30 w 90"/>
                <a:gd name="T7" fmla="*/ 37 h 94"/>
                <a:gd name="T8" fmla="*/ 12 w 90"/>
                <a:gd name="T9" fmla="*/ 19 h 94"/>
                <a:gd name="T10" fmla="*/ 0 w 90"/>
                <a:gd name="T11" fmla="*/ 50 h 94"/>
                <a:gd name="T12" fmla="*/ 45 w 90"/>
                <a:gd name="T13" fmla="*/ 94 h 94"/>
                <a:gd name="T14" fmla="*/ 86 w 90"/>
                <a:gd name="T15" fmla="*/ 66 h 94"/>
                <a:gd name="T16" fmla="*/ 73 w 90"/>
                <a:gd name="T17" fmla="*/ 61 h 94"/>
                <a:gd name="T18" fmla="*/ 46 w 90"/>
                <a:gd name="T19" fmla="*/ 52 h 94"/>
                <a:gd name="T20" fmla="*/ 42 w 90"/>
                <a:gd name="T21" fmla="*/ 41 h 94"/>
                <a:gd name="T22" fmla="*/ 42 w 90"/>
                <a:gd name="T23" fmla="*/ 0 h 94"/>
                <a:gd name="T24" fmla="*/ 13 w 90"/>
                <a:gd name="T25" fmla="*/ 12 h 94"/>
                <a:gd name="T26" fmla="*/ 36 w 90"/>
                <a:gd name="T27" fmla="*/ 35 h 94"/>
                <a:gd name="T28" fmla="*/ 42 w 90"/>
                <a:gd name="T29" fmla="*/ 41 h 94"/>
                <a:gd name="T30" fmla="*/ 47 w 90"/>
                <a:gd name="T31" fmla="*/ 2 h 94"/>
                <a:gd name="T32" fmla="*/ 47 w 90"/>
                <a:gd name="T33" fmla="*/ 45 h 94"/>
                <a:gd name="T34" fmla="*/ 88 w 90"/>
                <a:gd name="T35" fmla="*/ 60 h 94"/>
                <a:gd name="T36" fmla="*/ 90 w 90"/>
                <a:gd name="T37" fmla="*/ 46 h 94"/>
                <a:gd name="T38" fmla="*/ 47 w 90"/>
                <a:gd name="T39"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94">
                  <a:moveTo>
                    <a:pt x="46" y="52"/>
                  </a:moveTo>
                  <a:cubicBezTo>
                    <a:pt x="44" y="51"/>
                    <a:pt x="44" y="51"/>
                    <a:pt x="44" y="51"/>
                  </a:cubicBezTo>
                  <a:cubicBezTo>
                    <a:pt x="44" y="50"/>
                    <a:pt x="44" y="50"/>
                    <a:pt x="44" y="50"/>
                  </a:cubicBezTo>
                  <a:cubicBezTo>
                    <a:pt x="30" y="37"/>
                    <a:pt x="30" y="37"/>
                    <a:pt x="30" y="37"/>
                  </a:cubicBezTo>
                  <a:cubicBezTo>
                    <a:pt x="12" y="19"/>
                    <a:pt x="12" y="19"/>
                    <a:pt x="12" y="19"/>
                  </a:cubicBezTo>
                  <a:cubicBezTo>
                    <a:pt x="5" y="27"/>
                    <a:pt x="0" y="38"/>
                    <a:pt x="0" y="50"/>
                  </a:cubicBezTo>
                  <a:cubicBezTo>
                    <a:pt x="0" y="74"/>
                    <a:pt x="20" y="94"/>
                    <a:pt x="45" y="94"/>
                  </a:cubicBezTo>
                  <a:cubicBezTo>
                    <a:pt x="64" y="94"/>
                    <a:pt x="80" y="82"/>
                    <a:pt x="86" y="66"/>
                  </a:cubicBezTo>
                  <a:cubicBezTo>
                    <a:pt x="73" y="61"/>
                    <a:pt x="73" y="61"/>
                    <a:pt x="73" y="61"/>
                  </a:cubicBezTo>
                  <a:lnTo>
                    <a:pt x="46" y="52"/>
                  </a:lnTo>
                  <a:close/>
                  <a:moveTo>
                    <a:pt x="42" y="41"/>
                  </a:moveTo>
                  <a:cubicBezTo>
                    <a:pt x="42" y="0"/>
                    <a:pt x="42" y="0"/>
                    <a:pt x="42" y="0"/>
                  </a:cubicBezTo>
                  <a:cubicBezTo>
                    <a:pt x="31" y="1"/>
                    <a:pt x="20" y="5"/>
                    <a:pt x="13" y="12"/>
                  </a:cubicBezTo>
                  <a:cubicBezTo>
                    <a:pt x="36" y="35"/>
                    <a:pt x="36" y="35"/>
                    <a:pt x="36" y="35"/>
                  </a:cubicBezTo>
                  <a:lnTo>
                    <a:pt x="42" y="41"/>
                  </a:lnTo>
                  <a:close/>
                  <a:moveTo>
                    <a:pt x="47" y="2"/>
                  </a:moveTo>
                  <a:cubicBezTo>
                    <a:pt x="47" y="45"/>
                    <a:pt x="47" y="45"/>
                    <a:pt x="47" y="45"/>
                  </a:cubicBezTo>
                  <a:cubicBezTo>
                    <a:pt x="88" y="60"/>
                    <a:pt x="88" y="60"/>
                    <a:pt x="88" y="60"/>
                  </a:cubicBezTo>
                  <a:cubicBezTo>
                    <a:pt x="90" y="56"/>
                    <a:pt x="90" y="51"/>
                    <a:pt x="90" y="46"/>
                  </a:cubicBezTo>
                  <a:cubicBezTo>
                    <a:pt x="90" y="22"/>
                    <a:pt x="71" y="3"/>
                    <a:pt x="47" y="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94959336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par>
                          <p:cTn id="44" fill="hold">
                            <p:stCondLst>
                              <p:cond delay="500"/>
                            </p:stCondLst>
                            <p:childTnLst>
                              <p:par>
                                <p:cTn id="45" presetID="42"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P spid="16" grpId="0"/>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cxnSp>
        <p:nvCxnSpPr>
          <p:cNvPr id="5" name="直接连接符 6">
            <a:extLst>
              <a:ext uri="{FF2B5EF4-FFF2-40B4-BE49-F238E27FC236}">
                <a16:creationId xmlns:a16="http://schemas.microsoft.com/office/drawing/2014/main" id="{C7C3D782-22A0-4A7F-9B6D-2E21136B40A6}"/>
              </a:ext>
            </a:extLst>
          </p:cNvPr>
          <p:cNvCxnSpPr>
            <a:cxnSpLocks noChangeShapeType="1"/>
          </p:cNvCxnSpPr>
          <p:nvPr/>
        </p:nvCxnSpPr>
        <p:spPr bwMode="auto">
          <a:xfrm>
            <a:off x="1025978" y="3941763"/>
            <a:ext cx="9994900" cy="0"/>
          </a:xfrm>
          <a:prstGeom prst="line">
            <a:avLst/>
          </a:prstGeom>
          <a:noFill/>
          <a:ln w="12700">
            <a:solidFill>
              <a:schemeClr val="bg1">
                <a:lumMod val="50000"/>
              </a:schemeClr>
            </a:solidFill>
            <a:round/>
            <a:headEnd/>
            <a:tailEnd/>
          </a:ln>
          <a:extLst>
            <a:ext uri="{909E8E84-426E-40DD-AFC4-6F175D3DCCD1}">
              <a14:hiddenFill xmlns:a14="http://schemas.microsoft.com/office/drawing/2010/main">
                <a:noFill/>
              </a14:hiddenFill>
            </a:ext>
          </a:extLst>
        </p:spPr>
      </p:cxnSp>
      <p:grpSp>
        <p:nvGrpSpPr>
          <p:cNvPr id="6" name="组合 8">
            <a:extLst>
              <a:ext uri="{FF2B5EF4-FFF2-40B4-BE49-F238E27FC236}">
                <a16:creationId xmlns:a16="http://schemas.microsoft.com/office/drawing/2014/main" id="{F81EED34-C574-4AA6-8CE4-C9F17BA719F5}"/>
              </a:ext>
            </a:extLst>
          </p:cNvPr>
          <p:cNvGrpSpPr>
            <a:grpSpLocks/>
          </p:cNvGrpSpPr>
          <p:nvPr/>
        </p:nvGrpSpPr>
        <p:grpSpPr bwMode="auto">
          <a:xfrm>
            <a:off x="1306966" y="2465388"/>
            <a:ext cx="4462462" cy="1046162"/>
            <a:chOff x="0" y="0"/>
            <a:chExt cx="4461858" cy="1045190"/>
          </a:xfrm>
        </p:grpSpPr>
        <p:sp>
          <p:nvSpPr>
            <p:cNvPr id="7" name="椭圆 9">
              <a:extLst>
                <a:ext uri="{FF2B5EF4-FFF2-40B4-BE49-F238E27FC236}">
                  <a16:creationId xmlns:a16="http://schemas.microsoft.com/office/drawing/2014/main" id="{437CD88F-59A3-49CE-A460-8C84C4919142}"/>
                </a:ext>
              </a:extLst>
            </p:cNvPr>
            <p:cNvSpPr>
              <a:spLocks noChangeArrowheads="1"/>
            </p:cNvSpPr>
            <p:nvPr/>
          </p:nvSpPr>
          <p:spPr bwMode="auto">
            <a:xfrm>
              <a:off x="0" y="0"/>
              <a:ext cx="1045190" cy="1045190"/>
            </a:xfrm>
            <a:prstGeom prst="ellipse">
              <a:avLst/>
            </a:prstGeom>
            <a:solidFill>
              <a:srgbClr val="6B6B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dirty="0">
                <a:solidFill>
                  <a:schemeClr val="bg1">
                    <a:lumMod val="50000"/>
                  </a:schemeClr>
                </a:solidFill>
              </a:endParaRPr>
            </a:p>
          </p:txBody>
        </p:sp>
        <p:sp>
          <p:nvSpPr>
            <p:cNvPr id="9" name="Freeform 95">
              <a:extLst>
                <a:ext uri="{FF2B5EF4-FFF2-40B4-BE49-F238E27FC236}">
                  <a16:creationId xmlns:a16="http://schemas.microsoft.com/office/drawing/2014/main" id="{8AFE6AD9-D8FB-4053-9ECA-CBDA3619081D}"/>
                </a:ext>
              </a:extLst>
            </p:cNvPr>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10" name="文本框 9">
              <a:extLst>
                <a:ext uri="{FF2B5EF4-FFF2-40B4-BE49-F238E27FC236}">
                  <a16:creationId xmlns:a16="http://schemas.microsoft.com/office/drawing/2014/main" id="{62106ED5-C4D1-4AD9-9659-30724FCE4E84}"/>
                </a:ext>
              </a:extLst>
            </p:cNvPr>
            <p:cNvSpPr txBox="1">
              <a:spLocks noChangeArrowheads="1"/>
            </p:cNvSpPr>
            <p:nvPr/>
          </p:nvSpPr>
          <p:spPr bwMode="auto">
            <a:xfrm>
              <a:off x="1103247" y="90800"/>
              <a:ext cx="3358611" cy="73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13" name="组合 12">
            <a:extLst>
              <a:ext uri="{FF2B5EF4-FFF2-40B4-BE49-F238E27FC236}">
                <a16:creationId xmlns:a16="http://schemas.microsoft.com/office/drawing/2014/main" id="{917C2BFF-6025-4C13-9F4D-A830F57FAFD1}"/>
              </a:ext>
            </a:extLst>
          </p:cNvPr>
          <p:cNvGrpSpPr>
            <a:grpSpLocks/>
          </p:cNvGrpSpPr>
          <p:nvPr/>
        </p:nvGrpSpPr>
        <p:grpSpPr bwMode="auto">
          <a:xfrm>
            <a:off x="6371091" y="2446338"/>
            <a:ext cx="4503737" cy="1044575"/>
            <a:chOff x="0" y="0"/>
            <a:chExt cx="4504272" cy="1045190"/>
          </a:xfrm>
        </p:grpSpPr>
        <p:sp>
          <p:nvSpPr>
            <p:cNvPr id="14" name="椭圆 13">
              <a:extLst>
                <a:ext uri="{FF2B5EF4-FFF2-40B4-BE49-F238E27FC236}">
                  <a16:creationId xmlns:a16="http://schemas.microsoft.com/office/drawing/2014/main" id="{86B2C49B-73C4-464F-93CD-F26D9E5441B5}"/>
                </a:ext>
              </a:extLst>
            </p:cNvPr>
            <p:cNvSpPr>
              <a:spLocks noChangeArrowheads="1"/>
            </p:cNvSpPr>
            <p:nvPr/>
          </p:nvSpPr>
          <p:spPr bwMode="auto">
            <a:xfrm>
              <a:off x="0" y="0"/>
              <a:ext cx="1045190" cy="1045190"/>
            </a:xfrm>
            <a:prstGeom prst="ellipse">
              <a:avLst/>
            </a:prstGeom>
            <a:solidFill>
              <a:srgbClr val="6B6B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dirty="0">
                <a:solidFill>
                  <a:schemeClr val="bg1">
                    <a:lumMod val="50000"/>
                  </a:schemeClr>
                </a:solidFill>
              </a:endParaRPr>
            </a:p>
          </p:txBody>
        </p:sp>
        <p:grpSp>
          <p:nvGrpSpPr>
            <p:cNvPr id="15" name="组合 14">
              <a:extLst>
                <a:ext uri="{FF2B5EF4-FFF2-40B4-BE49-F238E27FC236}">
                  <a16:creationId xmlns:a16="http://schemas.microsoft.com/office/drawing/2014/main" id="{EB3281AB-45B9-4736-9BC2-200BED1889C7}"/>
                </a:ext>
              </a:extLst>
            </p:cNvPr>
            <p:cNvGrpSpPr>
              <a:grpSpLocks/>
            </p:cNvGrpSpPr>
            <p:nvPr/>
          </p:nvGrpSpPr>
          <p:grpSpPr bwMode="auto">
            <a:xfrm>
              <a:off x="258757" y="324274"/>
              <a:ext cx="527675" cy="396641"/>
              <a:chOff x="0" y="0"/>
              <a:chExt cx="473075" cy="355600"/>
            </a:xfrm>
          </p:grpSpPr>
          <p:sp>
            <p:nvSpPr>
              <p:cNvPr id="17" name="Freeform 59">
                <a:extLst>
                  <a:ext uri="{FF2B5EF4-FFF2-40B4-BE49-F238E27FC236}">
                    <a16:creationId xmlns:a16="http://schemas.microsoft.com/office/drawing/2014/main" id="{14570AB4-170A-44F6-B18A-EF17B5D18D37}"/>
                  </a:ext>
                </a:extLst>
              </p:cNvPr>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18" name="Freeform 60">
                <a:extLst>
                  <a:ext uri="{FF2B5EF4-FFF2-40B4-BE49-F238E27FC236}">
                    <a16:creationId xmlns:a16="http://schemas.microsoft.com/office/drawing/2014/main" id="{E5A262B8-9EF9-42E4-96B9-5548CA7574E4}"/>
                  </a:ext>
                </a:extLst>
              </p:cNvPr>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grpSp>
        <p:sp>
          <p:nvSpPr>
            <p:cNvPr id="16" name="文本框 15">
              <a:extLst>
                <a:ext uri="{FF2B5EF4-FFF2-40B4-BE49-F238E27FC236}">
                  <a16:creationId xmlns:a16="http://schemas.microsoft.com/office/drawing/2014/main" id="{17307002-7584-4861-AC4C-BB4D8AB8012E}"/>
                </a:ext>
              </a:extLst>
            </p:cNvPr>
            <p:cNvSpPr txBox="1">
              <a:spLocks noChangeArrowheads="1"/>
            </p:cNvSpPr>
            <p:nvPr/>
          </p:nvSpPr>
          <p:spPr bwMode="auto">
            <a:xfrm>
              <a:off x="1145661"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a:solidFill>
                    <a:schemeClr val="bg1">
                      <a:lumMod val="50000"/>
                    </a:schemeClr>
                  </a:solidFill>
                  <a:latin typeface="微软雅黑" pitchFamily="34" charset="-122"/>
                  <a:ea typeface="微软雅黑" pitchFamily="34" charset="-122"/>
                </a:rPr>
                <a:t>我们工作室致力于专业</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模板的发布，课件及汇报</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的美化，并为您提供专业的</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个性定制服务</a:t>
              </a:r>
              <a:r>
                <a:rPr lang="en-US" altLang="zh-CN" sz="1400" dirty="0">
                  <a:solidFill>
                    <a:schemeClr val="bg1">
                      <a:lumMod val="50000"/>
                    </a:schemeClr>
                  </a:solidFill>
                  <a:latin typeface="微软雅黑" pitchFamily="34" charset="-122"/>
                  <a:ea typeface="微软雅黑" pitchFamily="34" charset="-122"/>
                </a:rPr>
                <a:t>.</a:t>
              </a:r>
              <a:endParaRPr lang="zh-CN" altLang="en-US" sz="1400" dirty="0">
                <a:solidFill>
                  <a:schemeClr val="bg1">
                    <a:lumMod val="50000"/>
                  </a:schemeClr>
                </a:solidFill>
                <a:latin typeface="微软雅黑" pitchFamily="34" charset="-122"/>
                <a:ea typeface="微软雅黑" pitchFamily="34" charset="-122"/>
              </a:endParaRPr>
            </a:p>
          </p:txBody>
        </p:sp>
      </p:grpSp>
      <p:grpSp>
        <p:nvGrpSpPr>
          <p:cNvPr id="19" name="组合 18">
            <a:extLst>
              <a:ext uri="{FF2B5EF4-FFF2-40B4-BE49-F238E27FC236}">
                <a16:creationId xmlns:a16="http://schemas.microsoft.com/office/drawing/2014/main" id="{7639ECC7-63A3-4A93-A877-FDB879C4060B}"/>
              </a:ext>
            </a:extLst>
          </p:cNvPr>
          <p:cNvGrpSpPr>
            <a:grpSpLocks/>
          </p:cNvGrpSpPr>
          <p:nvPr/>
        </p:nvGrpSpPr>
        <p:grpSpPr bwMode="auto">
          <a:xfrm>
            <a:off x="1306966" y="4397375"/>
            <a:ext cx="4462462" cy="1044575"/>
            <a:chOff x="0" y="0"/>
            <a:chExt cx="4461858" cy="1045190"/>
          </a:xfrm>
        </p:grpSpPr>
        <p:sp>
          <p:nvSpPr>
            <p:cNvPr id="20" name="椭圆 19">
              <a:extLst>
                <a:ext uri="{FF2B5EF4-FFF2-40B4-BE49-F238E27FC236}">
                  <a16:creationId xmlns:a16="http://schemas.microsoft.com/office/drawing/2014/main" id="{B3128CB2-1EA5-489D-AF46-B811E8A005DD}"/>
                </a:ext>
              </a:extLst>
            </p:cNvPr>
            <p:cNvSpPr>
              <a:spLocks noChangeArrowheads="1"/>
            </p:cNvSpPr>
            <p:nvPr/>
          </p:nvSpPr>
          <p:spPr bwMode="auto">
            <a:xfrm>
              <a:off x="0" y="0"/>
              <a:ext cx="1045190" cy="1045190"/>
            </a:xfrm>
            <a:prstGeom prst="ellipse">
              <a:avLst/>
            </a:prstGeom>
            <a:solidFill>
              <a:srgbClr val="6B6B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dirty="0">
                <a:solidFill>
                  <a:schemeClr val="bg1">
                    <a:lumMod val="50000"/>
                  </a:schemeClr>
                </a:solidFill>
              </a:endParaRPr>
            </a:p>
          </p:txBody>
        </p:sp>
        <p:sp>
          <p:nvSpPr>
            <p:cNvPr id="21" name="Freeform 96">
              <a:extLst>
                <a:ext uri="{FF2B5EF4-FFF2-40B4-BE49-F238E27FC236}">
                  <a16:creationId xmlns:a16="http://schemas.microsoft.com/office/drawing/2014/main" id="{CC5E2232-CD0A-4A54-B1CE-976B19196E83}"/>
                </a:ext>
              </a:extLst>
            </p:cNvPr>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2" name="文本框 21">
              <a:extLst>
                <a:ext uri="{FF2B5EF4-FFF2-40B4-BE49-F238E27FC236}">
                  <a16:creationId xmlns:a16="http://schemas.microsoft.com/office/drawing/2014/main" id="{292ECD43-3080-4391-A1C1-7117CF7F8668}"/>
                </a:ext>
              </a:extLst>
            </p:cNvPr>
            <p:cNvSpPr txBox="1">
              <a:spLocks noChangeArrowheads="1"/>
            </p:cNvSpPr>
            <p:nvPr/>
          </p:nvSpPr>
          <p:spPr bwMode="auto">
            <a:xfrm>
              <a:off x="1103247"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23" name="组合 22">
            <a:extLst>
              <a:ext uri="{FF2B5EF4-FFF2-40B4-BE49-F238E27FC236}">
                <a16:creationId xmlns:a16="http://schemas.microsoft.com/office/drawing/2014/main" id="{430321FE-8994-4F48-975C-28E0B207BD2D}"/>
              </a:ext>
            </a:extLst>
          </p:cNvPr>
          <p:cNvGrpSpPr>
            <a:grpSpLocks/>
          </p:cNvGrpSpPr>
          <p:nvPr/>
        </p:nvGrpSpPr>
        <p:grpSpPr bwMode="auto">
          <a:xfrm>
            <a:off x="6371091" y="4397375"/>
            <a:ext cx="4462462" cy="1044575"/>
            <a:chOff x="0" y="0"/>
            <a:chExt cx="4461857" cy="1045190"/>
          </a:xfrm>
        </p:grpSpPr>
        <p:sp>
          <p:nvSpPr>
            <p:cNvPr id="24" name="椭圆 23">
              <a:extLst>
                <a:ext uri="{FF2B5EF4-FFF2-40B4-BE49-F238E27FC236}">
                  <a16:creationId xmlns:a16="http://schemas.microsoft.com/office/drawing/2014/main" id="{5625F515-685B-49B4-BD53-C64DF5468441}"/>
                </a:ext>
              </a:extLst>
            </p:cNvPr>
            <p:cNvSpPr>
              <a:spLocks noChangeArrowheads="1"/>
            </p:cNvSpPr>
            <p:nvPr/>
          </p:nvSpPr>
          <p:spPr bwMode="auto">
            <a:xfrm>
              <a:off x="0" y="0"/>
              <a:ext cx="1045190" cy="1045190"/>
            </a:xfrm>
            <a:prstGeom prst="ellipse">
              <a:avLst/>
            </a:prstGeom>
            <a:solidFill>
              <a:srgbClr val="6B6B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dirty="0">
                <a:solidFill>
                  <a:schemeClr val="bg1">
                    <a:lumMod val="50000"/>
                  </a:schemeClr>
                </a:solidFill>
              </a:endParaRPr>
            </a:p>
          </p:txBody>
        </p:sp>
        <p:sp>
          <p:nvSpPr>
            <p:cNvPr id="25" name="Freeform 97">
              <a:extLst>
                <a:ext uri="{FF2B5EF4-FFF2-40B4-BE49-F238E27FC236}">
                  <a16:creationId xmlns:a16="http://schemas.microsoft.com/office/drawing/2014/main" id="{C042F3FD-E6A7-4621-AA3F-C9FB804C7EA7}"/>
                </a:ext>
              </a:extLst>
            </p:cNvPr>
            <p:cNvSpPr>
              <a:spLocks/>
            </p:cNvSpPr>
            <p:nvPr/>
          </p:nvSpPr>
          <p:spPr bwMode="auto">
            <a:xfrm>
              <a:off x="258757" y="302140"/>
              <a:ext cx="531216" cy="440910"/>
            </a:xfrm>
            <a:custGeom>
              <a:avLst/>
              <a:gdLst>
                <a:gd name="T0" fmla="*/ 520149 w 192"/>
                <a:gd name="T1" fmla="*/ 220455 h 160"/>
                <a:gd name="T2" fmla="*/ 453747 w 192"/>
                <a:gd name="T3" fmla="*/ 220455 h 160"/>
                <a:gd name="T4" fmla="*/ 445447 w 192"/>
                <a:gd name="T5" fmla="*/ 225966 h 160"/>
                <a:gd name="T6" fmla="*/ 434380 w 192"/>
                <a:gd name="T7" fmla="*/ 242501 h 160"/>
                <a:gd name="T8" fmla="*/ 420546 w 192"/>
                <a:gd name="T9" fmla="*/ 184631 h 160"/>
                <a:gd name="T10" fmla="*/ 409479 w 192"/>
                <a:gd name="T11" fmla="*/ 176364 h 160"/>
                <a:gd name="T12" fmla="*/ 398412 w 192"/>
                <a:gd name="T13" fmla="*/ 184631 h 160"/>
                <a:gd name="T14" fmla="*/ 370745 w 192"/>
                <a:gd name="T15" fmla="*/ 270057 h 160"/>
                <a:gd name="T16" fmla="*/ 354144 w 192"/>
                <a:gd name="T17" fmla="*/ 140540 h 160"/>
                <a:gd name="T18" fmla="*/ 343077 w 192"/>
                <a:gd name="T19" fmla="*/ 132273 h 160"/>
                <a:gd name="T20" fmla="*/ 332010 w 192"/>
                <a:gd name="T21" fmla="*/ 140540 h 160"/>
                <a:gd name="T22" fmla="*/ 284975 w 192"/>
                <a:gd name="T23" fmla="*/ 349972 h 160"/>
                <a:gd name="T24" fmla="*/ 265608 w 192"/>
                <a:gd name="T25" fmla="*/ 11023 h 160"/>
                <a:gd name="T26" fmla="*/ 254541 w 192"/>
                <a:gd name="T27" fmla="*/ 0 h 160"/>
                <a:gd name="T28" fmla="*/ 243474 w 192"/>
                <a:gd name="T29" fmla="*/ 8267 h 160"/>
                <a:gd name="T30" fmla="*/ 190906 w 192"/>
                <a:gd name="T31" fmla="*/ 234233 h 160"/>
                <a:gd name="T32" fmla="*/ 177072 w 192"/>
                <a:gd name="T33" fmla="*/ 118495 h 160"/>
                <a:gd name="T34" fmla="*/ 168772 w 192"/>
                <a:gd name="T35" fmla="*/ 110228 h 160"/>
                <a:gd name="T36" fmla="*/ 154938 w 192"/>
                <a:gd name="T37" fmla="*/ 118495 h 160"/>
                <a:gd name="T38" fmla="*/ 124504 w 192"/>
                <a:gd name="T39" fmla="*/ 214944 h 160"/>
                <a:gd name="T40" fmla="*/ 110670 w 192"/>
                <a:gd name="T41" fmla="*/ 162586 h 160"/>
                <a:gd name="T42" fmla="*/ 102370 w 192"/>
                <a:gd name="T43" fmla="*/ 154319 h 160"/>
                <a:gd name="T44" fmla="*/ 91303 w 192"/>
                <a:gd name="T45" fmla="*/ 159830 h 160"/>
                <a:gd name="T46" fmla="*/ 71936 w 192"/>
                <a:gd name="T47" fmla="*/ 198410 h 160"/>
                <a:gd name="T48" fmla="*/ 11067 w 192"/>
                <a:gd name="T49" fmla="*/ 198410 h 160"/>
                <a:gd name="T50" fmla="*/ 0 w 192"/>
                <a:gd name="T51" fmla="*/ 209432 h 160"/>
                <a:gd name="T52" fmla="*/ 11067 w 192"/>
                <a:gd name="T53" fmla="*/ 220455 h 160"/>
                <a:gd name="T54" fmla="*/ 77469 w 192"/>
                <a:gd name="T55" fmla="*/ 220455 h 160"/>
                <a:gd name="T56" fmla="*/ 88536 w 192"/>
                <a:gd name="T57" fmla="*/ 214944 h 160"/>
                <a:gd name="T58" fmla="*/ 96836 w 192"/>
                <a:gd name="T59" fmla="*/ 195654 h 160"/>
                <a:gd name="T60" fmla="*/ 110670 w 192"/>
                <a:gd name="T61" fmla="*/ 256279 h 160"/>
                <a:gd name="T62" fmla="*/ 121737 w 192"/>
                <a:gd name="T63" fmla="*/ 264546 h 160"/>
                <a:gd name="T64" fmla="*/ 132804 w 192"/>
                <a:gd name="T65" fmla="*/ 256279 h 160"/>
                <a:gd name="T66" fmla="*/ 160472 w 192"/>
                <a:gd name="T67" fmla="*/ 170853 h 160"/>
                <a:gd name="T68" fmla="*/ 177072 w 192"/>
                <a:gd name="T69" fmla="*/ 297614 h 160"/>
                <a:gd name="T70" fmla="*/ 188139 w 192"/>
                <a:gd name="T71" fmla="*/ 308637 h 160"/>
                <a:gd name="T72" fmla="*/ 199206 w 192"/>
                <a:gd name="T73" fmla="*/ 300370 h 160"/>
                <a:gd name="T74" fmla="*/ 249008 w 192"/>
                <a:gd name="T75" fmla="*/ 88182 h 160"/>
                <a:gd name="T76" fmla="*/ 265608 w 192"/>
                <a:gd name="T77" fmla="*/ 429887 h 160"/>
                <a:gd name="T78" fmla="*/ 276675 w 192"/>
                <a:gd name="T79" fmla="*/ 440910 h 160"/>
                <a:gd name="T80" fmla="*/ 276675 w 192"/>
                <a:gd name="T81" fmla="*/ 440910 h 160"/>
                <a:gd name="T82" fmla="*/ 287742 w 192"/>
                <a:gd name="T83" fmla="*/ 432643 h 160"/>
                <a:gd name="T84" fmla="*/ 340310 w 192"/>
                <a:gd name="T85" fmla="*/ 206677 h 160"/>
                <a:gd name="T86" fmla="*/ 354144 w 192"/>
                <a:gd name="T87" fmla="*/ 319660 h 160"/>
                <a:gd name="T88" fmla="*/ 365211 w 192"/>
                <a:gd name="T89" fmla="*/ 330683 h 160"/>
                <a:gd name="T90" fmla="*/ 376278 w 192"/>
                <a:gd name="T91" fmla="*/ 322415 h 160"/>
                <a:gd name="T92" fmla="*/ 409479 w 192"/>
                <a:gd name="T93" fmla="*/ 225966 h 160"/>
                <a:gd name="T94" fmla="*/ 420546 w 192"/>
                <a:gd name="T95" fmla="*/ 278324 h 160"/>
                <a:gd name="T96" fmla="*/ 431613 w 192"/>
                <a:gd name="T97" fmla="*/ 286592 h 160"/>
                <a:gd name="T98" fmla="*/ 442680 w 192"/>
                <a:gd name="T99" fmla="*/ 281080 h 160"/>
                <a:gd name="T100" fmla="*/ 462047 w 192"/>
                <a:gd name="T101" fmla="*/ 242501 h 160"/>
                <a:gd name="T102" fmla="*/ 520149 w 192"/>
                <a:gd name="T103" fmla="*/ 242501 h 160"/>
                <a:gd name="T104" fmla="*/ 531216 w 192"/>
                <a:gd name="T105" fmla="*/ 231478 h 160"/>
                <a:gd name="T106" fmla="*/ 520149 w 192"/>
                <a:gd name="T107" fmla="*/ 220455 h 1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6" name="文本框 25">
              <a:extLst>
                <a:ext uri="{FF2B5EF4-FFF2-40B4-BE49-F238E27FC236}">
                  <a16:creationId xmlns:a16="http://schemas.microsoft.com/office/drawing/2014/main" id="{BC846111-2FEA-41F8-A2BD-CEE6B9B04907}"/>
                </a:ext>
              </a:extLst>
            </p:cNvPr>
            <p:cNvSpPr txBox="1">
              <a:spLocks noChangeArrowheads="1"/>
            </p:cNvSpPr>
            <p:nvPr/>
          </p:nvSpPr>
          <p:spPr bwMode="auto">
            <a:xfrm>
              <a:off x="1103246" y="59213"/>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179847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6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100"/>
                            </p:stCondLst>
                            <p:childTnLst>
                              <p:par>
                                <p:cTn id="16" presetID="10"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600"/>
                            </p:stCondLst>
                            <p:childTnLst>
                              <p:par>
                                <p:cTn id="20" presetID="10" presetClass="entr" presetSubtype="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par>
                          <p:cTn id="23" fill="hold">
                            <p:stCondLst>
                              <p:cond delay="2100"/>
                            </p:stCondLst>
                            <p:childTnLst>
                              <p:par>
                                <p:cTn id="24" presetID="10"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季度工作概述</a:t>
              </a:r>
            </a:p>
          </p:txBody>
        </p:sp>
      </p:grpSp>
      <p:grpSp>
        <p:nvGrpSpPr>
          <p:cNvPr id="5" name="Group 2">
            <a:extLst>
              <a:ext uri="{FF2B5EF4-FFF2-40B4-BE49-F238E27FC236}">
                <a16:creationId xmlns:a16="http://schemas.microsoft.com/office/drawing/2014/main" id="{38077803-F7DD-4B64-8986-E733A738ECF5}"/>
              </a:ext>
            </a:extLst>
          </p:cNvPr>
          <p:cNvGrpSpPr/>
          <p:nvPr/>
        </p:nvGrpSpPr>
        <p:grpSpPr>
          <a:xfrm>
            <a:off x="6071615" y="2071785"/>
            <a:ext cx="6242171" cy="960227"/>
            <a:chOff x="1930687" y="4213863"/>
            <a:chExt cx="10583433" cy="1628041"/>
          </a:xfrm>
        </p:grpSpPr>
        <p:sp>
          <p:nvSpPr>
            <p:cNvPr id="6" name="TextBox 6">
              <a:extLst>
                <a:ext uri="{FF2B5EF4-FFF2-40B4-BE49-F238E27FC236}">
                  <a16:creationId xmlns:a16="http://schemas.microsoft.com/office/drawing/2014/main" id="{55A8F890-8497-4865-A9D2-25380F16D05B}"/>
                </a:ext>
              </a:extLst>
            </p:cNvPr>
            <p:cNvSpPr txBox="1"/>
            <p:nvPr/>
          </p:nvSpPr>
          <p:spPr>
            <a:xfrm>
              <a:off x="2430338" y="4213863"/>
              <a:ext cx="10083782" cy="1628041"/>
            </a:xfrm>
            <a:prstGeom prst="rect">
              <a:avLst/>
            </a:prstGeom>
            <a:noFill/>
          </p:spPr>
          <p:txBody>
            <a:bodyPr wrap="square" lIns="219419" tIns="109710" rIns="219419" bIns="10971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Freeform 222">
              <a:extLst>
                <a:ext uri="{FF2B5EF4-FFF2-40B4-BE49-F238E27FC236}">
                  <a16:creationId xmlns:a16="http://schemas.microsoft.com/office/drawing/2014/main" id="{CEF72621-B819-43F0-8023-5EE92F13F3DF}"/>
                </a:ext>
              </a:extLst>
            </p:cNvPr>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6B6B6B"/>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grpSp>
      <p:grpSp>
        <p:nvGrpSpPr>
          <p:cNvPr id="9" name="Group 3">
            <a:extLst>
              <a:ext uri="{FF2B5EF4-FFF2-40B4-BE49-F238E27FC236}">
                <a16:creationId xmlns:a16="http://schemas.microsoft.com/office/drawing/2014/main" id="{0BA0691D-4904-42F6-81EE-F3C4C16D21AF}"/>
              </a:ext>
            </a:extLst>
          </p:cNvPr>
          <p:cNvGrpSpPr/>
          <p:nvPr/>
        </p:nvGrpSpPr>
        <p:grpSpPr>
          <a:xfrm>
            <a:off x="6090424" y="2978655"/>
            <a:ext cx="6223362" cy="960225"/>
            <a:chOff x="1962577" y="5751437"/>
            <a:chExt cx="10551543" cy="1628037"/>
          </a:xfrm>
        </p:grpSpPr>
        <p:sp>
          <p:nvSpPr>
            <p:cNvPr id="10" name="TextBox 10">
              <a:extLst>
                <a:ext uri="{FF2B5EF4-FFF2-40B4-BE49-F238E27FC236}">
                  <a16:creationId xmlns:a16="http://schemas.microsoft.com/office/drawing/2014/main" id="{1BB45901-8FDF-47C3-B6FC-377FD41975E3}"/>
                </a:ext>
              </a:extLst>
            </p:cNvPr>
            <p:cNvSpPr txBox="1"/>
            <p:nvPr/>
          </p:nvSpPr>
          <p:spPr>
            <a:xfrm>
              <a:off x="2462228" y="5751437"/>
              <a:ext cx="10051892" cy="1628037"/>
            </a:xfrm>
            <a:prstGeom prst="rect">
              <a:avLst/>
            </a:prstGeom>
            <a:noFill/>
          </p:spPr>
          <p:txBody>
            <a:bodyPr wrap="square" lIns="219419" tIns="109710" rIns="219419" bIns="10971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Freeform 222">
              <a:extLst>
                <a:ext uri="{FF2B5EF4-FFF2-40B4-BE49-F238E27FC236}">
                  <a16:creationId xmlns:a16="http://schemas.microsoft.com/office/drawing/2014/main" id="{64635823-33AA-44B9-8A3F-18E0B48853E9}"/>
                </a:ext>
              </a:extLst>
            </p:cNvPr>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6B6B6B"/>
            </a:solidFill>
            <a:ln>
              <a:noFill/>
            </a:ln>
          </p:spPr>
          <p:txBody>
            <a:bodyPr vert="horz" wrap="square" lIns="91440" tIns="45720" rIns="91440" bIns="45720" numCol="1" anchor="t" anchorCtr="0" compatLnSpc="1">
              <a:prstTxWarp prst="textNoShape">
                <a:avLst/>
              </a:prstTxWarp>
            </a:bodyPr>
            <a:lstStyle/>
            <a:p>
              <a:endParaRPr lang="en-US" sz="1050" dirty="0">
                <a:solidFill>
                  <a:schemeClr val="bg1">
                    <a:lumMod val="50000"/>
                  </a:schemeClr>
                </a:solidFill>
              </a:endParaRPr>
            </a:p>
          </p:txBody>
        </p:sp>
      </p:grpSp>
      <p:grpSp>
        <p:nvGrpSpPr>
          <p:cNvPr id="14" name="Group 4">
            <a:extLst>
              <a:ext uri="{FF2B5EF4-FFF2-40B4-BE49-F238E27FC236}">
                <a16:creationId xmlns:a16="http://schemas.microsoft.com/office/drawing/2014/main" id="{714A582E-9FD2-4DA8-B96C-66DBE9AE7F84}"/>
              </a:ext>
            </a:extLst>
          </p:cNvPr>
          <p:cNvGrpSpPr/>
          <p:nvPr/>
        </p:nvGrpSpPr>
        <p:grpSpPr>
          <a:xfrm>
            <a:off x="6077508" y="3943858"/>
            <a:ext cx="6236278" cy="960223"/>
            <a:chOff x="1940679" y="7387925"/>
            <a:chExt cx="10573441" cy="1628037"/>
          </a:xfrm>
        </p:grpSpPr>
        <p:sp>
          <p:nvSpPr>
            <p:cNvPr id="15" name="TextBox 17">
              <a:extLst>
                <a:ext uri="{FF2B5EF4-FFF2-40B4-BE49-F238E27FC236}">
                  <a16:creationId xmlns:a16="http://schemas.microsoft.com/office/drawing/2014/main" id="{2DC8E36D-5695-4746-862E-1BB668522167}"/>
                </a:ext>
              </a:extLst>
            </p:cNvPr>
            <p:cNvSpPr txBox="1"/>
            <p:nvPr/>
          </p:nvSpPr>
          <p:spPr>
            <a:xfrm>
              <a:off x="2440330" y="7387925"/>
              <a:ext cx="10073790" cy="1628037"/>
            </a:xfrm>
            <a:prstGeom prst="rect">
              <a:avLst/>
            </a:prstGeom>
            <a:noFill/>
          </p:spPr>
          <p:txBody>
            <a:bodyPr wrap="square" lIns="219419" tIns="109710" rIns="219419" bIns="10971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Freeform 222">
              <a:extLst>
                <a:ext uri="{FF2B5EF4-FFF2-40B4-BE49-F238E27FC236}">
                  <a16:creationId xmlns:a16="http://schemas.microsoft.com/office/drawing/2014/main" id="{01C96B1F-4682-431E-A746-23F1A5483609}"/>
                </a:ext>
              </a:extLst>
            </p:cNvPr>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6B6B6B"/>
            </a:solidFill>
            <a:ln>
              <a:noFill/>
            </a:ln>
          </p:spPr>
          <p:txBody>
            <a:bodyPr vert="horz" wrap="square" lIns="91440" tIns="45720" rIns="91440" bIns="45720" numCol="1" anchor="t" anchorCtr="0" compatLnSpc="1">
              <a:prstTxWarp prst="textNoShape">
                <a:avLst/>
              </a:prstTxWarp>
            </a:bodyPr>
            <a:lstStyle/>
            <a:p>
              <a:endParaRPr lang="en-US" sz="1050" dirty="0">
                <a:solidFill>
                  <a:schemeClr val="bg1">
                    <a:lumMod val="50000"/>
                  </a:schemeClr>
                </a:solidFill>
              </a:endParaRPr>
            </a:p>
          </p:txBody>
        </p:sp>
      </p:grpSp>
      <p:grpSp>
        <p:nvGrpSpPr>
          <p:cNvPr id="17" name="Group 5">
            <a:extLst>
              <a:ext uri="{FF2B5EF4-FFF2-40B4-BE49-F238E27FC236}">
                <a16:creationId xmlns:a16="http://schemas.microsoft.com/office/drawing/2014/main" id="{0E8FDDB9-5936-4F6D-8AD4-20BCEDF7CD63}"/>
              </a:ext>
            </a:extLst>
          </p:cNvPr>
          <p:cNvGrpSpPr/>
          <p:nvPr/>
        </p:nvGrpSpPr>
        <p:grpSpPr>
          <a:xfrm>
            <a:off x="6096317" y="4894275"/>
            <a:ext cx="6217469" cy="960225"/>
            <a:chOff x="1972569" y="8999322"/>
            <a:chExt cx="10541551" cy="1628037"/>
          </a:xfrm>
        </p:grpSpPr>
        <p:sp>
          <p:nvSpPr>
            <p:cNvPr id="18" name="TextBox 21">
              <a:extLst>
                <a:ext uri="{FF2B5EF4-FFF2-40B4-BE49-F238E27FC236}">
                  <a16:creationId xmlns:a16="http://schemas.microsoft.com/office/drawing/2014/main" id="{87098913-50C8-4359-84AA-6FB253768DB3}"/>
                </a:ext>
              </a:extLst>
            </p:cNvPr>
            <p:cNvSpPr txBox="1"/>
            <p:nvPr/>
          </p:nvSpPr>
          <p:spPr>
            <a:xfrm>
              <a:off x="2472220" y="8999322"/>
              <a:ext cx="10041900" cy="1628037"/>
            </a:xfrm>
            <a:prstGeom prst="rect">
              <a:avLst/>
            </a:prstGeom>
            <a:noFill/>
          </p:spPr>
          <p:txBody>
            <a:bodyPr wrap="square" lIns="219419" tIns="109710" rIns="219419" bIns="10971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Freeform 222">
              <a:extLst>
                <a:ext uri="{FF2B5EF4-FFF2-40B4-BE49-F238E27FC236}">
                  <a16:creationId xmlns:a16="http://schemas.microsoft.com/office/drawing/2014/main" id="{0C868079-DFBB-427B-A077-BAD9B1FE571A}"/>
                </a:ext>
              </a:extLst>
            </p:cNvPr>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6B6B6B"/>
            </a:solidFill>
            <a:ln>
              <a:noFill/>
            </a:ln>
          </p:spPr>
          <p:txBody>
            <a:bodyPr vert="horz" wrap="square" lIns="91440" tIns="45720" rIns="91440" bIns="45720" numCol="1" anchor="t" anchorCtr="0" compatLnSpc="1">
              <a:prstTxWarp prst="textNoShape">
                <a:avLst/>
              </a:prstTxWarp>
            </a:bodyPr>
            <a:lstStyle/>
            <a:p>
              <a:endParaRPr lang="en-US" sz="1050" dirty="0">
                <a:solidFill>
                  <a:schemeClr val="bg1">
                    <a:lumMod val="50000"/>
                  </a:schemeClr>
                </a:solidFill>
              </a:endParaRPr>
            </a:p>
          </p:txBody>
        </p:sp>
      </p:grpSp>
      <p:grpSp>
        <p:nvGrpSpPr>
          <p:cNvPr id="20" name="组合 19">
            <a:extLst>
              <a:ext uri="{FF2B5EF4-FFF2-40B4-BE49-F238E27FC236}">
                <a16:creationId xmlns:a16="http://schemas.microsoft.com/office/drawing/2014/main" id="{DBAD292C-8FB3-4C67-88D4-1A9D569308B4}"/>
              </a:ext>
            </a:extLst>
          </p:cNvPr>
          <p:cNvGrpSpPr/>
          <p:nvPr/>
        </p:nvGrpSpPr>
        <p:grpSpPr>
          <a:xfrm>
            <a:off x="1670654" y="1996972"/>
            <a:ext cx="3585472" cy="3828416"/>
            <a:chOff x="4270463" y="1673495"/>
            <a:chExt cx="3861733" cy="4123398"/>
          </a:xfrm>
        </p:grpSpPr>
        <p:grpSp>
          <p:nvGrpSpPr>
            <p:cNvPr id="21" name="Group 59">
              <a:extLst>
                <a:ext uri="{FF2B5EF4-FFF2-40B4-BE49-F238E27FC236}">
                  <a16:creationId xmlns:a16="http://schemas.microsoft.com/office/drawing/2014/main" id="{3E910E85-5F20-4960-BF4A-607E99351C27}"/>
                </a:ext>
              </a:extLst>
            </p:cNvPr>
            <p:cNvGrpSpPr/>
            <p:nvPr/>
          </p:nvGrpSpPr>
          <p:grpSpPr>
            <a:xfrm>
              <a:off x="5779422" y="3231132"/>
              <a:ext cx="1008934" cy="1011625"/>
              <a:chOff x="4020407" y="2411832"/>
              <a:chExt cx="1139957" cy="1143000"/>
            </a:xfrm>
          </p:grpSpPr>
          <p:sp>
            <p:nvSpPr>
              <p:cNvPr id="46" name="Oval 13">
                <a:extLst>
                  <a:ext uri="{FF2B5EF4-FFF2-40B4-BE49-F238E27FC236}">
                    <a16:creationId xmlns:a16="http://schemas.microsoft.com/office/drawing/2014/main" id="{D4FD8748-32AC-4CC3-B88D-F0BBE435DCF3}"/>
                  </a:ext>
                </a:extLst>
              </p:cNvPr>
              <p:cNvSpPr/>
              <p:nvPr/>
            </p:nvSpPr>
            <p:spPr bwMode="auto">
              <a:xfrm>
                <a:off x="4020407" y="2411832"/>
                <a:ext cx="1139957" cy="1143000"/>
              </a:xfrm>
              <a:prstGeom prst="ellipse">
                <a:avLst/>
              </a:prstGeom>
              <a:solidFill>
                <a:srgbClr val="6B6B6B"/>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52">
                <a:extLst>
                  <a:ext uri="{FF2B5EF4-FFF2-40B4-BE49-F238E27FC236}">
                    <a16:creationId xmlns:a16="http://schemas.microsoft.com/office/drawing/2014/main" id="{FB53A39B-4939-4951-B11C-9C4A30BBD362}"/>
                  </a:ext>
                </a:extLst>
              </p:cNvPr>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Down Arrow 15">
              <a:extLst>
                <a:ext uri="{FF2B5EF4-FFF2-40B4-BE49-F238E27FC236}">
                  <a16:creationId xmlns:a16="http://schemas.microsoft.com/office/drawing/2014/main" id="{29404FAF-5E18-4D38-AC60-B5E2838F04EA}"/>
                </a:ext>
              </a:extLst>
            </p:cNvPr>
            <p:cNvSpPr/>
            <p:nvPr/>
          </p:nvSpPr>
          <p:spPr bwMode="auto">
            <a:xfrm rot="14548862">
              <a:off x="6846247" y="3142664"/>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23" name="Down Arrow 19">
              <a:extLst>
                <a:ext uri="{FF2B5EF4-FFF2-40B4-BE49-F238E27FC236}">
                  <a16:creationId xmlns:a16="http://schemas.microsoft.com/office/drawing/2014/main" id="{76E07424-1E18-4086-91B2-784FD287ED43}"/>
                </a:ext>
              </a:extLst>
            </p:cNvPr>
            <p:cNvSpPr/>
            <p:nvPr/>
          </p:nvSpPr>
          <p:spPr bwMode="auto">
            <a:xfrm rot="14548862" flipH="1" flipV="1">
              <a:off x="5439223" y="3836681"/>
              <a:ext cx="262123" cy="48494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24" name="Down Arrow 44">
              <a:extLst>
                <a:ext uri="{FF2B5EF4-FFF2-40B4-BE49-F238E27FC236}">
                  <a16:creationId xmlns:a16="http://schemas.microsoft.com/office/drawing/2014/main" id="{E277D96E-A6D0-4609-A9A7-CED8450A0979}"/>
                </a:ext>
              </a:extLst>
            </p:cNvPr>
            <p:cNvSpPr/>
            <p:nvPr/>
          </p:nvSpPr>
          <p:spPr bwMode="auto">
            <a:xfrm rot="10800000">
              <a:off x="6145143" y="2737055"/>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25" name="Down Arrow 47">
              <a:extLst>
                <a:ext uri="{FF2B5EF4-FFF2-40B4-BE49-F238E27FC236}">
                  <a16:creationId xmlns:a16="http://schemas.microsoft.com/office/drawing/2014/main" id="{47DEC96D-6439-41B3-9374-1270D68FEB6A}"/>
                </a:ext>
              </a:extLst>
            </p:cNvPr>
            <p:cNvSpPr/>
            <p:nvPr/>
          </p:nvSpPr>
          <p:spPr bwMode="auto">
            <a:xfrm rot="7051138" flipH="1">
              <a:off x="5446527" y="3142105"/>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26" name="Down Arrow 55">
              <a:extLst>
                <a:ext uri="{FF2B5EF4-FFF2-40B4-BE49-F238E27FC236}">
                  <a16:creationId xmlns:a16="http://schemas.microsoft.com/office/drawing/2014/main" id="{02745D8C-E8AC-4797-94C9-B60B0167030C}"/>
                </a:ext>
              </a:extLst>
            </p:cNvPr>
            <p:cNvSpPr/>
            <p:nvPr/>
          </p:nvSpPr>
          <p:spPr bwMode="auto">
            <a:xfrm rot="10800000" flipV="1">
              <a:off x="6145145" y="4268603"/>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27" name="Down Arrow 56">
              <a:extLst>
                <a:ext uri="{FF2B5EF4-FFF2-40B4-BE49-F238E27FC236}">
                  <a16:creationId xmlns:a16="http://schemas.microsoft.com/office/drawing/2014/main" id="{7EF543AC-AC54-4210-9281-0C295A852003}"/>
                </a:ext>
              </a:extLst>
            </p:cNvPr>
            <p:cNvSpPr/>
            <p:nvPr/>
          </p:nvSpPr>
          <p:spPr bwMode="auto">
            <a:xfrm rot="7051138" flipV="1">
              <a:off x="6838942" y="3851398"/>
              <a:ext cx="262123" cy="48494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8" name="Group 84">
              <a:extLst>
                <a:ext uri="{FF2B5EF4-FFF2-40B4-BE49-F238E27FC236}">
                  <a16:creationId xmlns:a16="http://schemas.microsoft.com/office/drawing/2014/main" id="{AD9122FF-805B-40AD-8A3B-EDF8992E245E}"/>
                </a:ext>
              </a:extLst>
            </p:cNvPr>
            <p:cNvGrpSpPr/>
            <p:nvPr/>
          </p:nvGrpSpPr>
          <p:grpSpPr>
            <a:xfrm>
              <a:off x="5681436" y="1673495"/>
              <a:ext cx="1062673" cy="1063559"/>
              <a:chOff x="3264779" y="1427226"/>
              <a:chExt cx="648499" cy="649042"/>
            </a:xfrm>
          </p:grpSpPr>
          <p:sp>
            <p:nvSpPr>
              <p:cNvPr id="44" name="Oval 76">
                <a:extLst>
                  <a:ext uri="{FF2B5EF4-FFF2-40B4-BE49-F238E27FC236}">
                    <a16:creationId xmlns:a16="http://schemas.microsoft.com/office/drawing/2014/main" id="{EBF27862-F27B-48A7-9B28-F63E76A64B64}"/>
                  </a:ext>
                </a:extLst>
              </p:cNvPr>
              <p:cNvSpPr>
                <a:spLocks noChangeAspect="1"/>
              </p:cNvSpPr>
              <p:nvPr/>
            </p:nvSpPr>
            <p:spPr>
              <a:xfrm>
                <a:off x="3264779" y="1427226"/>
                <a:ext cx="648499" cy="649042"/>
              </a:xfrm>
              <a:prstGeom prst="ellipse">
                <a:avLst/>
              </a:prstGeom>
              <a:solidFill>
                <a:srgbClr val="6B6B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9"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77">
                <a:extLst>
                  <a:ext uri="{FF2B5EF4-FFF2-40B4-BE49-F238E27FC236}">
                    <a16:creationId xmlns:a16="http://schemas.microsoft.com/office/drawing/2014/main" id="{AB6147B8-C805-42D0-8D8E-5D8783BDC83A}"/>
                  </a:ext>
                </a:extLst>
              </p:cNvPr>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88">
              <a:extLst>
                <a:ext uri="{FF2B5EF4-FFF2-40B4-BE49-F238E27FC236}">
                  <a16:creationId xmlns:a16="http://schemas.microsoft.com/office/drawing/2014/main" id="{FFC5A65E-ADB3-4D65-B24E-EB3525E1F13E}"/>
                </a:ext>
              </a:extLst>
            </p:cNvPr>
            <p:cNvGrpSpPr/>
            <p:nvPr/>
          </p:nvGrpSpPr>
          <p:grpSpPr>
            <a:xfrm>
              <a:off x="7059157" y="3914776"/>
              <a:ext cx="1062673" cy="1063559"/>
              <a:chOff x="3322387" y="3682819"/>
              <a:chExt cx="648499" cy="649042"/>
            </a:xfrm>
          </p:grpSpPr>
          <p:sp>
            <p:nvSpPr>
              <p:cNvPr id="42" name="Oval 64">
                <a:extLst>
                  <a:ext uri="{FF2B5EF4-FFF2-40B4-BE49-F238E27FC236}">
                    <a16:creationId xmlns:a16="http://schemas.microsoft.com/office/drawing/2014/main" id="{E2247107-B207-445E-8BE2-0BFDB36CFFDC}"/>
                  </a:ext>
                </a:extLst>
              </p:cNvPr>
              <p:cNvSpPr>
                <a:spLocks noChangeAspect="1"/>
              </p:cNvSpPr>
              <p:nvPr/>
            </p:nvSpPr>
            <p:spPr>
              <a:xfrm>
                <a:off x="3322387" y="3682819"/>
                <a:ext cx="648499" cy="649042"/>
              </a:xfrm>
              <a:prstGeom prst="ellipse">
                <a:avLst/>
              </a:prstGeom>
              <a:solidFill>
                <a:srgbClr val="6B6B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83">
                <a:extLst>
                  <a:ext uri="{FF2B5EF4-FFF2-40B4-BE49-F238E27FC236}">
                    <a16:creationId xmlns:a16="http://schemas.microsoft.com/office/drawing/2014/main" id="{C7E29FA9-9900-42E7-9921-F8A5A624B1EF}"/>
                  </a:ext>
                </a:extLst>
              </p:cNvPr>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87">
              <a:extLst>
                <a:ext uri="{FF2B5EF4-FFF2-40B4-BE49-F238E27FC236}">
                  <a16:creationId xmlns:a16="http://schemas.microsoft.com/office/drawing/2014/main" id="{0A819056-E85B-4BE4-819B-F1477BAC2A0E}"/>
                </a:ext>
              </a:extLst>
            </p:cNvPr>
            <p:cNvGrpSpPr/>
            <p:nvPr/>
          </p:nvGrpSpPr>
          <p:grpSpPr>
            <a:xfrm>
              <a:off x="4283690" y="2519698"/>
              <a:ext cx="1062673" cy="1063559"/>
              <a:chOff x="5144754" y="3682819"/>
              <a:chExt cx="648499" cy="649042"/>
            </a:xfrm>
          </p:grpSpPr>
          <p:sp>
            <p:nvSpPr>
              <p:cNvPr id="40" name="Oval 73">
                <a:extLst>
                  <a:ext uri="{FF2B5EF4-FFF2-40B4-BE49-F238E27FC236}">
                    <a16:creationId xmlns:a16="http://schemas.microsoft.com/office/drawing/2014/main" id="{160760FE-DD0F-49F4-988C-E39672E8CEB1}"/>
                  </a:ext>
                </a:extLst>
              </p:cNvPr>
              <p:cNvSpPr>
                <a:spLocks noChangeAspect="1"/>
              </p:cNvSpPr>
              <p:nvPr/>
            </p:nvSpPr>
            <p:spPr>
              <a:xfrm>
                <a:off x="5144754" y="3682819"/>
                <a:ext cx="648499" cy="649042"/>
              </a:xfrm>
              <a:prstGeom prst="ellipse">
                <a:avLst/>
              </a:prstGeom>
              <a:solidFill>
                <a:srgbClr val="6B6B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37">
                <a:extLst>
                  <a:ext uri="{FF2B5EF4-FFF2-40B4-BE49-F238E27FC236}">
                    <a16:creationId xmlns:a16="http://schemas.microsoft.com/office/drawing/2014/main" id="{9F12D864-66A5-4652-8BF2-ECCC173F60F2}"/>
                  </a:ext>
                </a:extLst>
              </p:cNvPr>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85">
              <a:extLst>
                <a:ext uri="{FF2B5EF4-FFF2-40B4-BE49-F238E27FC236}">
                  <a16:creationId xmlns:a16="http://schemas.microsoft.com/office/drawing/2014/main" id="{76F7A7E1-7673-4CDC-9396-79119B4A46F5}"/>
                </a:ext>
              </a:extLst>
            </p:cNvPr>
            <p:cNvGrpSpPr/>
            <p:nvPr/>
          </p:nvGrpSpPr>
          <p:grpSpPr>
            <a:xfrm>
              <a:off x="5676038" y="4733334"/>
              <a:ext cx="1062673" cy="1063559"/>
              <a:chOff x="5144755" y="1415796"/>
              <a:chExt cx="648499" cy="649042"/>
            </a:xfrm>
          </p:grpSpPr>
          <p:sp>
            <p:nvSpPr>
              <p:cNvPr id="38" name="Oval 67">
                <a:extLst>
                  <a:ext uri="{FF2B5EF4-FFF2-40B4-BE49-F238E27FC236}">
                    <a16:creationId xmlns:a16="http://schemas.microsoft.com/office/drawing/2014/main" id="{DDF9075D-014A-49CC-841E-395D8B1E93A1}"/>
                  </a:ext>
                </a:extLst>
              </p:cNvPr>
              <p:cNvSpPr>
                <a:spLocks noChangeAspect="1"/>
              </p:cNvSpPr>
              <p:nvPr/>
            </p:nvSpPr>
            <p:spPr>
              <a:xfrm>
                <a:off x="5144755" y="1415796"/>
                <a:ext cx="648499" cy="649042"/>
              </a:xfrm>
              <a:prstGeom prst="ellipse">
                <a:avLst/>
              </a:prstGeom>
              <a:solidFill>
                <a:srgbClr val="6B6B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3">
                <a:extLst>
                  <a:ext uri="{FF2B5EF4-FFF2-40B4-BE49-F238E27FC236}">
                    <a16:creationId xmlns:a16="http://schemas.microsoft.com/office/drawing/2014/main" id="{D390509D-4C82-431B-940E-B8011A4F5A9B}"/>
                  </a:ext>
                </a:extLst>
              </p:cNvPr>
              <p:cNvSpPr>
                <a:spLocks/>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86">
              <a:extLst>
                <a:ext uri="{FF2B5EF4-FFF2-40B4-BE49-F238E27FC236}">
                  <a16:creationId xmlns:a16="http://schemas.microsoft.com/office/drawing/2014/main" id="{5038ABFD-98DA-41E2-8655-F3EBA5090C89}"/>
                </a:ext>
              </a:extLst>
            </p:cNvPr>
            <p:cNvGrpSpPr/>
            <p:nvPr/>
          </p:nvGrpSpPr>
          <p:grpSpPr>
            <a:xfrm>
              <a:off x="4270463" y="3914776"/>
              <a:ext cx="1062673" cy="1063559"/>
              <a:chOff x="5605611" y="2472338"/>
              <a:chExt cx="648499" cy="649042"/>
            </a:xfrm>
          </p:grpSpPr>
          <p:sp>
            <p:nvSpPr>
              <p:cNvPr id="36" name="Oval 70">
                <a:extLst>
                  <a:ext uri="{FF2B5EF4-FFF2-40B4-BE49-F238E27FC236}">
                    <a16:creationId xmlns:a16="http://schemas.microsoft.com/office/drawing/2014/main" id="{52482D0F-DF6E-4136-B653-C19E7D0EE40F}"/>
                  </a:ext>
                </a:extLst>
              </p:cNvPr>
              <p:cNvSpPr>
                <a:spLocks noChangeAspect="1"/>
              </p:cNvSpPr>
              <p:nvPr/>
            </p:nvSpPr>
            <p:spPr>
              <a:xfrm>
                <a:off x="5605611" y="2472338"/>
                <a:ext cx="648499" cy="649042"/>
              </a:xfrm>
              <a:prstGeom prst="ellipse">
                <a:avLst/>
              </a:prstGeom>
              <a:solidFill>
                <a:srgbClr val="6B6B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57">
                <a:extLst>
                  <a:ext uri="{FF2B5EF4-FFF2-40B4-BE49-F238E27FC236}">
                    <a16:creationId xmlns:a16="http://schemas.microsoft.com/office/drawing/2014/main" id="{3D108AEC-FC65-45EE-B63D-BBF427842CDC}"/>
                  </a:ext>
                </a:extLst>
              </p:cNvPr>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Group 83">
              <a:extLst>
                <a:ext uri="{FF2B5EF4-FFF2-40B4-BE49-F238E27FC236}">
                  <a16:creationId xmlns:a16="http://schemas.microsoft.com/office/drawing/2014/main" id="{134DC61D-2B7F-4FEE-B296-BC0C62FA3F70}"/>
                </a:ext>
              </a:extLst>
            </p:cNvPr>
            <p:cNvGrpSpPr/>
            <p:nvPr/>
          </p:nvGrpSpPr>
          <p:grpSpPr>
            <a:xfrm>
              <a:off x="7069523" y="2514814"/>
              <a:ext cx="1062673" cy="1063559"/>
              <a:chOff x="2843255" y="2472339"/>
              <a:chExt cx="648499" cy="649042"/>
            </a:xfrm>
          </p:grpSpPr>
          <p:sp>
            <p:nvSpPr>
              <p:cNvPr id="34" name="Oval 61">
                <a:extLst>
                  <a:ext uri="{FF2B5EF4-FFF2-40B4-BE49-F238E27FC236}">
                    <a16:creationId xmlns:a16="http://schemas.microsoft.com/office/drawing/2014/main" id="{471E3033-5683-4F40-9F6D-62CD9800C73B}"/>
                  </a:ext>
                </a:extLst>
              </p:cNvPr>
              <p:cNvSpPr>
                <a:spLocks noChangeAspect="1"/>
              </p:cNvSpPr>
              <p:nvPr/>
            </p:nvSpPr>
            <p:spPr>
              <a:xfrm>
                <a:off x="2843255" y="2472339"/>
                <a:ext cx="648499" cy="649042"/>
              </a:xfrm>
              <a:prstGeom prst="ellipse">
                <a:avLst/>
              </a:prstGeom>
              <a:solidFill>
                <a:srgbClr val="6B6B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24" b="1"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65">
                <a:extLst>
                  <a:ext uri="{FF2B5EF4-FFF2-40B4-BE49-F238E27FC236}">
                    <a16:creationId xmlns:a16="http://schemas.microsoft.com/office/drawing/2014/main" id="{6AF20C3B-5434-49EE-B198-8E0C4334D1F7}"/>
                  </a:ext>
                </a:extLst>
              </p:cNvPr>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166068905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anim calcmode="lin" valueType="num">
                                      <p:cBhvr>
                                        <p:cTn id="24" dur="250" fill="hold"/>
                                        <p:tgtEl>
                                          <p:spTgt spid="14"/>
                                        </p:tgtEl>
                                        <p:attrNameLst>
                                          <p:attrName>ppt_x</p:attrName>
                                        </p:attrNameLst>
                                      </p:cBhvr>
                                      <p:tavLst>
                                        <p:tav tm="0">
                                          <p:val>
                                            <p:strVal val="#ppt_x"/>
                                          </p:val>
                                        </p:tav>
                                        <p:tav tm="100000">
                                          <p:val>
                                            <p:strVal val="#ppt_x"/>
                                          </p:val>
                                        </p:tav>
                                      </p:tavLst>
                                    </p:anim>
                                    <p:anim calcmode="lin" valueType="num">
                                      <p:cBhvr>
                                        <p:cTn id="25" dur="25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50"/>
                                        <p:tgtEl>
                                          <p:spTgt spid="17"/>
                                        </p:tgtEl>
                                      </p:cBhvr>
                                    </p:animEffect>
                                    <p:anim calcmode="lin" valueType="num">
                                      <p:cBhvr>
                                        <p:cTn id="30" dur="250" fill="hold"/>
                                        <p:tgtEl>
                                          <p:spTgt spid="17"/>
                                        </p:tgtEl>
                                        <p:attrNameLst>
                                          <p:attrName>ppt_x</p:attrName>
                                        </p:attrNameLst>
                                      </p:cBhvr>
                                      <p:tavLst>
                                        <p:tav tm="0">
                                          <p:val>
                                            <p:strVal val="#ppt_x"/>
                                          </p:val>
                                        </p:tav>
                                        <p:tav tm="100000">
                                          <p:val>
                                            <p:strVal val="#ppt_x"/>
                                          </p:val>
                                        </p:tav>
                                      </p:tavLst>
                                    </p:anim>
                                    <p:anim calcmode="lin" valueType="num">
                                      <p:cBhvr>
                                        <p:cTn id="31" dur="25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户外&#10;&#10;已生成高可信度的说明">
            <a:extLst>
              <a:ext uri="{FF2B5EF4-FFF2-40B4-BE49-F238E27FC236}">
                <a16:creationId xmlns:a16="http://schemas.microsoft.com/office/drawing/2014/main" id="{9AA8637E-BC48-4447-8F95-0BEFED454A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grpSp>
        <p:nvGrpSpPr>
          <p:cNvPr id="12" name="组合 11">
            <a:extLst>
              <a:ext uri="{FF2B5EF4-FFF2-40B4-BE49-F238E27FC236}">
                <a16:creationId xmlns:a16="http://schemas.microsoft.com/office/drawing/2014/main" id="{E58F329D-4DC6-4C79-8215-35FDC03807EA}"/>
              </a:ext>
            </a:extLst>
          </p:cNvPr>
          <p:cNvGrpSpPr/>
          <p:nvPr/>
        </p:nvGrpSpPr>
        <p:grpSpPr>
          <a:xfrm rot="5400000">
            <a:off x="2803072" y="1976388"/>
            <a:ext cx="3152794" cy="1068460"/>
            <a:chOff x="1728741" y="3541387"/>
            <a:chExt cx="3251791" cy="607095"/>
          </a:xfrm>
        </p:grpSpPr>
        <p:sp>
          <p:nvSpPr>
            <p:cNvPr id="13" name="Shape 18">
              <a:extLst>
                <a:ext uri="{FF2B5EF4-FFF2-40B4-BE49-F238E27FC236}">
                  <a16:creationId xmlns:a16="http://schemas.microsoft.com/office/drawing/2014/main" id="{B89017C8-E70D-4DA6-A75D-9A42D777A665}"/>
                </a:ext>
              </a:extLst>
            </p:cNvPr>
            <p:cNvSpPr/>
            <p:nvPr/>
          </p:nvSpPr>
          <p:spPr>
            <a:xfrm>
              <a:off x="1799606" y="3541387"/>
              <a:ext cx="3180926" cy="607095"/>
            </a:xfrm>
            <a:prstGeom prst="roundRect">
              <a:avLst>
                <a:gd name="adj" fmla="val 15530"/>
              </a:avLst>
            </a:prstGeom>
            <a:noFill/>
            <a:ln w="12700" cap="flat">
              <a:solidFill>
                <a:srgbClr val="6B6B6B"/>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i="0" u="none" strike="noStrike" kern="0" cap="none" spc="0" normalizeH="0" baseline="0" noProof="0">
                <a:ln>
                  <a:noFill/>
                </a:ln>
                <a:solidFill>
                  <a:srgbClr val="945B32"/>
                </a:solidFill>
                <a:effectLst/>
                <a:uLnTx/>
                <a:uFillTx/>
                <a:latin typeface="微软雅黑" panose="020B0503020204020204" pitchFamily="34" charset="-122"/>
                <a:ea typeface="微软雅黑" panose="020B0503020204020204" pitchFamily="34" charset="-122"/>
              </a:endParaRPr>
            </a:p>
          </p:txBody>
        </p:sp>
        <p:sp>
          <p:nvSpPr>
            <p:cNvPr id="14" name="文本框 3">
              <a:extLst>
                <a:ext uri="{FF2B5EF4-FFF2-40B4-BE49-F238E27FC236}">
                  <a16:creationId xmlns:a16="http://schemas.microsoft.com/office/drawing/2014/main" id="{3B282243-DDDF-46BF-A96B-611AF96B70A7}"/>
                </a:ext>
              </a:extLst>
            </p:cNvPr>
            <p:cNvSpPr txBox="1"/>
            <p:nvPr/>
          </p:nvSpPr>
          <p:spPr>
            <a:xfrm rot="16200000">
              <a:off x="2830877" y="2497969"/>
              <a:ext cx="489657" cy="2693930"/>
            </a:xfrm>
            <a:prstGeom prst="rect">
              <a:avLst/>
            </a:prstGeom>
            <a:noFill/>
            <a:ln w="38100">
              <a:noFill/>
            </a:ln>
          </p:spPr>
          <p:txBody>
            <a:bodyPr vert="eaVert" wrap="square" rtlCol="0">
              <a:spAutoFit/>
            </a:bodyPr>
            <a:lstStyle/>
            <a:p>
              <a:pPr algn="ctr"/>
              <a:r>
                <a:rPr kumimoji="1" lang="zh-CN" altLang="en-US" sz="4400" spc="600" dirty="0">
                  <a:solidFill>
                    <a:srgbClr val="6B6B6B"/>
                  </a:solidFill>
                  <a:latin typeface="华文新魏" panose="02010800040101010101" pitchFamily="2" charset="-122"/>
                  <a:ea typeface="华文新魏" panose="02010800040101010101" pitchFamily="2" charset="-122"/>
                </a:rPr>
                <a:t>第二章</a:t>
              </a:r>
            </a:p>
          </p:txBody>
        </p:sp>
      </p:grpSp>
      <p:pic>
        <p:nvPicPr>
          <p:cNvPr id="15" name="图片 14">
            <a:extLst>
              <a:ext uri="{FF2B5EF4-FFF2-40B4-BE49-F238E27FC236}">
                <a16:creationId xmlns:a16="http://schemas.microsoft.com/office/drawing/2014/main" id="{125D29CB-0B7E-4860-9747-E49C890C90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8837" y="3115949"/>
            <a:ext cx="787790" cy="857114"/>
          </a:xfrm>
          <a:prstGeom prst="rect">
            <a:avLst/>
          </a:prstGeom>
        </p:spPr>
      </p:pic>
      <p:sp>
        <p:nvSpPr>
          <p:cNvPr id="16" name="矩形 15">
            <a:extLst>
              <a:ext uri="{FF2B5EF4-FFF2-40B4-BE49-F238E27FC236}">
                <a16:creationId xmlns:a16="http://schemas.microsoft.com/office/drawing/2014/main" id="{D6B5B4FB-6920-429B-9C86-4D48153241E7}"/>
              </a:ext>
            </a:extLst>
          </p:cNvPr>
          <p:cNvSpPr/>
          <p:nvPr/>
        </p:nvSpPr>
        <p:spPr>
          <a:xfrm>
            <a:off x="5112657" y="1741508"/>
            <a:ext cx="4237739" cy="830997"/>
          </a:xfrm>
          <a:prstGeom prst="rect">
            <a:avLst/>
          </a:prstGeom>
        </p:spPr>
        <p:txBody>
          <a:bodyPr wrap="square" lIns="0" tIns="0" rIns="0" bIns="0">
            <a:spAutoFit/>
          </a:bodyPr>
          <a:lstStyle/>
          <a:p>
            <a:pPr algn="ctr" eaLnBrk="1" hangingPunct="1">
              <a:defRPr/>
            </a:pPr>
            <a:r>
              <a:rPr lang="zh-CN" altLang="en-US" sz="5400" noProof="1">
                <a:solidFill>
                  <a:srgbClr val="6B6B6B"/>
                </a:solidFill>
                <a:latin typeface="华文新魏" panose="02010800040101010101" pitchFamily="2" charset="-122"/>
                <a:ea typeface="华文新魏" panose="02010800040101010101" pitchFamily="2" charset="-122"/>
                <a:cs typeface="+mn-ea"/>
                <a:sym typeface="Arial" panose="020B0604020202020204" pitchFamily="34" charset="0"/>
              </a:rPr>
              <a:t>工作完成情况</a:t>
            </a:r>
          </a:p>
        </p:txBody>
      </p:sp>
      <p:sp>
        <p:nvSpPr>
          <p:cNvPr id="18" name="TextBox 11">
            <a:extLst>
              <a:ext uri="{FF2B5EF4-FFF2-40B4-BE49-F238E27FC236}">
                <a16:creationId xmlns:a16="http://schemas.microsoft.com/office/drawing/2014/main" id="{C0177ADC-D326-4D92-BB8E-17F4D04E1A7E}"/>
              </a:ext>
            </a:extLst>
          </p:cNvPr>
          <p:cNvSpPr txBox="1"/>
          <p:nvPr/>
        </p:nvSpPr>
        <p:spPr>
          <a:xfrm>
            <a:off x="5231870" y="2526974"/>
            <a:ext cx="4134465" cy="307777"/>
          </a:xfrm>
          <a:prstGeom prst="rect">
            <a:avLst/>
          </a:prstGeom>
          <a:noFill/>
        </p:spPr>
        <p:txBody>
          <a:bodyPr wrap="none">
            <a:spAutoFit/>
          </a:bodyPr>
          <a:lstStyle/>
          <a:p>
            <a:pPr marL="0" lvl="1">
              <a:defRPr/>
            </a:pPr>
            <a:r>
              <a:rPr lang="zh-CN" altLang="en-US" sz="14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4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9" name="TextBox 11">
            <a:extLst>
              <a:ext uri="{FF2B5EF4-FFF2-40B4-BE49-F238E27FC236}">
                <a16:creationId xmlns:a16="http://schemas.microsoft.com/office/drawing/2014/main" id="{88F3971D-194E-4B1F-998D-8EB7865CA628}"/>
              </a:ext>
            </a:extLst>
          </p:cNvPr>
          <p:cNvSpPr txBox="1"/>
          <p:nvPr/>
        </p:nvSpPr>
        <p:spPr>
          <a:xfrm>
            <a:off x="5231870" y="2800932"/>
            <a:ext cx="4134465" cy="307777"/>
          </a:xfrm>
          <a:prstGeom prst="rect">
            <a:avLst/>
          </a:prstGeom>
          <a:noFill/>
        </p:spPr>
        <p:txBody>
          <a:bodyPr wrap="none">
            <a:spAutoFit/>
          </a:bodyPr>
          <a:lstStyle/>
          <a:p>
            <a:pPr marL="0" lvl="1">
              <a:defRPr/>
            </a:pPr>
            <a:r>
              <a:rPr lang="zh-CN" altLang="en-US" sz="14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4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Tree>
    <p:extLst>
      <p:ext uri="{BB962C8B-B14F-4D97-AF65-F5344CB8AC3E}">
        <p14:creationId xmlns:p14="http://schemas.microsoft.com/office/powerpoint/2010/main" val="21892241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23" presetClass="entr" presetSubtype="3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strVal val="4*#ppt_w"/>
                                          </p:val>
                                        </p:tav>
                                        <p:tav tm="100000">
                                          <p:val>
                                            <p:strVal val="#ppt_w"/>
                                          </p:val>
                                        </p:tav>
                                      </p:tavLst>
                                    </p:anim>
                                    <p:anim calcmode="lin" valueType="num">
                                      <p:cBhvr>
                                        <p:cTn id="24" dur="500" fill="hold"/>
                                        <p:tgtEl>
                                          <p:spTgt spid="16"/>
                                        </p:tgtEl>
                                        <p:attrNameLst>
                                          <p:attrName>ppt_h</p:attrName>
                                        </p:attrNameLst>
                                      </p:cBhvr>
                                      <p:tavLst>
                                        <p:tav tm="0">
                                          <p:val>
                                            <p:strVal val="4*#ppt_h"/>
                                          </p:val>
                                        </p:tav>
                                        <p:tav tm="100000">
                                          <p:val>
                                            <p:strVal val="#ppt_h"/>
                                          </p:val>
                                        </p:tav>
                                      </p:tavLst>
                                    </p:anim>
                                  </p:childTnLst>
                                </p:cTn>
                              </p:par>
                            </p:childTnLst>
                          </p:cTn>
                        </p:par>
                        <p:par>
                          <p:cTn id="25" fill="hold">
                            <p:stCondLst>
                              <p:cond delay="2750"/>
                            </p:stCondLst>
                            <p:childTnLst>
                              <p:par>
                                <p:cTn id="26" presetID="1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p:tgtEl>
                                          <p:spTgt spid="18"/>
                                        </p:tgtEl>
                                        <p:attrNameLst>
                                          <p:attrName>ppt_x</p:attrName>
                                        </p:attrNameLst>
                                      </p:cBhvr>
                                      <p:tavLst>
                                        <p:tav tm="0">
                                          <p:val>
                                            <p:strVal val="#ppt_x-#ppt_w*1.125000"/>
                                          </p:val>
                                        </p:tav>
                                        <p:tav tm="100000">
                                          <p:val>
                                            <p:strVal val="#ppt_x"/>
                                          </p:val>
                                        </p:tav>
                                      </p:tavLst>
                                    </p:anim>
                                    <p:animEffect transition="in" filter="wipe(right)">
                                      <p:cBhvr>
                                        <p:cTn id="29" dur="500"/>
                                        <p:tgtEl>
                                          <p:spTgt spid="18"/>
                                        </p:tgtEl>
                                      </p:cBhvr>
                                    </p:animEffect>
                                  </p:childTnLst>
                                </p:cTn>
                              </p:par>
                            </p:childTnLst>
                          </p:cTn>
                        </p:par>
                        <p:par>
                          <p:cTn id="30" fill="hold">
                            <p:stCondLst>
                              <p:cond delay="3250"/>
                            </p:stCondLst>
                            <p:childTnLst>
                              <p:par>
                                <p:cTn id="31" presetID="1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p:tgtEl>
                                          <p:spTgt spid="19"/>
                                        </p:tgtEl>
                                        <p:attrNameLst>
                                          <p:attrName>ppt_x</p:attrName>
                                        </p:attrNameLst>
                                      </p:cBhvr>
                                      <p:tavLst>
                                        <p:tav tm="0">
                                          <p:val>
                                            <p:strVal val="#ppt_x-#ppt_w*1.125000"/>
                                          </p:val>
                                        </p:tav>
                                        <p:tav tm="100000">
                                          <p:val>
                                            <p:strVal val="#ppt_x"/>
                                          </p:val>
                                        </p:tav>
                                      </p:tavLst>
                                    </p:anim>
                                    <p:animEffect transition="in" filter="wipe(right)">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工作完成情况</a:t>
              </a:r>
            </a:p>
          </p:txBody>
        </p:sp>
      </p:grpSp>
      <p:grpSp>
        <p:nvGrpSpPr>
          <p:cNvPr id="5" name="组合 4">
            <a:extLst>
              <a:ext uri="{FF2B5EF4-FFF2-40B4-BE49-F238E27FC236}">
                <a16:creationId xmlns:a16="http://schemas.microsoft.com/office/drawing/2014/main" id="{57BFE826-5507-4546-940C-2ACB6AAC5DB9}"/>
              </a:ext>
            </a:extLst>
          </p:cNvPr>
          <p:cNvGrpSpPr/>
          <p:nvPr/>
        </p:nvGrpSpPr>
        <p:grpSpPr>
          <a:xfrm>
            <a:off x="1633764" y="2022170"/>
            <a:ext cx="4656466" cy="4093808"/>
            <a:chOff x="5664899" y="-1734216"/>
            <a:chExt cx="5898606" cy="5075040"/>
          </a:xfrm>
        </p:grpSpPr>
        <p:sp>
          <p:nvSpPr>
            <p:cNvPr id="6" name="Rectangle 12">
              <a:extLst>
                <a:ext uri="{FF2B5EF4-FFF2-40B4-BE49-F238E27FC236}">
                  <a16:creationId xmlns:a16="http://schemas.microsoft.com/office/drawing/2014/main" id="{91D4BEA2-E824-40D7-961A-FA23EE693781}"/>
                </a:ext>
              </a:extLst>
            </p:cNvPr>
            <p:cNvSpPr>
              <a:spLocks noChangeArrowheads="1"/>
            </p:cNvSpPr>
            <p:nvPr/>
          </p:nvSpPr>
          <p:spPr bwMode="auto">
            <a:xfrm>
              <a:off x="5664899" y="1655861"/>
              <a:ext cx="5898606" cy="1684963"/>
            </a:xfrm>
            <a:prstGeom prst="rect">
              <a:avLst/>
            </a:prstGeom>
            <a:solidFill>
              <a:srgbClr val="6B6B6B"/>
            </a:solid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 name="矩形​​ 5">
              <a:extLst>
                <a:ext uri="{FF2B5EF4-FFF2-40B4-BE49-F238E27FC236}">
                  <a16:creationId xmlns:a16="http://schemas.microsoft.com/office/drawing/2014/main" id="{D5E64563-F3B3-4F6C-94D2-D7D172009B4F}"/>
                </a:ext>
              </a:extLst>
            </p:cNvPr>
            <p:cNvSpPr>
              <a:spLocks noChangeArrowheads="1"/>
            </p:cNvSpPr>
            <p:nvPr/>
          </p:nvSpPr>
          <p:spPr bwMode="auto">
            <a:xfrm>
              <a:off x="5664899" y="-1734216"/>
              <a:ext cx="5898606" cy="325302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9" name="TextBox 6">
              <a:extLst>
                <a:ext uri="{FF2B5EF4-FFF2-40B4-BE49-F238E27FC236}">
                  <a16:creationId xmlns:a16="http://schemas.microsoft.com/office/drawing/2014/main" id="{B113758B-21A8-4AEE-8A92-8F0980CA4341}"/>
                </a:ext>
              </a:extLst>
            </p:cNvPr>
            <p:cNvSpPr txBox="1"/>
            <p:nvPr/>
          </p:nvSpPr>
          <p:spPr>
            <a:xfrm>
              <a:off x="5898346" y="1863876"/>
              <a:ext cx="5425019" cy="980496"/>
            </a:xfrm>
            <a:prstGeom prst="rect">
              <a:avLst/>
            </a:prstGeom>
            <a:noFill/>
          </p:spPr>
          <p:txBody>
            <a:bodyPr wrap="square" rtlCol="0">
              <a:spAutoFit/>
            </a:bodyPr>
            <a:lstStyle/>
            <a:p>
              <a:pPr>
                <a:lnSpc>
                  <a:spcPct val="150000"/>
                </a:lnSpc>
              </a:pPr>
              <a:r>
                <a:rPr lang="en-US" altLang="zh-CN" sz="1050" dirty="0">
                  <a:solidFill>
                    <a:schemeClr val="bg1"/>
                  </a:solidFill>
                  <a:latin typeface="微软雅黑" pitchFamily="34" charset="-122"/>
                  <a:ea typeface="微软雅黑" pitchFamily="34" charset="-122"/>
                </a:rPr>
                <a:t>       </a:t>
              </a:r>
              <a:r>
                <a:rPr lang="zh-CN" altLang="zh-CN" sz="1050" dirty="0">
                  <a:solidFill>
                    <a:schemeClr val="bg1"/>
                  </a:solidFill>
                  <a:latin typeface="微软雅黑" pitchFamily="34" charset="-122"/>
                  <a:ea typeface="微软雅黑" pitchFamily="34" charset="-122"/>
                </a:rPr>
                <a:t>回首过去，激情满怀，展望未来，任重道远。站在新的历史起点上，我们必须清醒地看到前进中的困难与挑战，正视自身存在的差距与不足，以更加坚定的信念、更加饱满的热情、更加务实的作风</a:t>
              </a:r>
              <a:r>
                <a:rPr lang="en-US" altLang="zh-CN" sz="1050" dirty="0">
                  <a:solidFill>
                    <a:schemeClr val="bg1"/>
                  </a:solidFill>
                  <a:latin typeface="微软雅黑" pitchFamily="34" charset="-122"/>
                  <a:ea typeface="微软雅黑" pitchFamily="34" charset="-122"/>
                </a:rPr>
                <a:t>.</a:t>
              </a:r>
              <a:endParaRPr lang="zh-CN" altLang="en-US" sz="1050" dirty="0">
                <a:solidFill>
                  <a:schemeClr val="bg1"/>
                </a:solidFill>
                <a:latin typeface="微软雅黑" pitchFamily="34" charset="-122"/>
                <a:ea typeface="微软雅黑" pitchFamily="34" charset="-122"/>
              </a:endParaRPr>
            </a:p>
          </p:txBody>
        </p:sp>
      </p:grpSp>
      <p:sp>
        <p:nvSpPr>
          <p:cNvPr id="10" name="文本框 30">
            <a:extLst>
              <a:ext uri="{FF2B5EF4-FFF2-40B4-BE49-F238E27FC236}">
                <a16:creationId xmlns:a16="http://schemas.microsoft.com/office/drawing/2014/main" id="{E8E9E7A8-133C-45A0-B320-B2DF2D1B4EBB}"/>
              </a:ext>
            </a:extLst>
          </p:cNvPr>
          <p:cNvSpPr txBox="1"/>
          <p:nvPr/>
        </p:nvSpPr>
        <p:spPr>
          <a:xfrm>
            <a:off x="6612295" y="2022170"/>
            <a:ext cx="4175913" cy="4339650"/>
          </a:xfrm>
          <a:prstGeom prst="rect">
            <a:avLst/>
          </a:prstGeom>
          <a:noFill/>
          <a:effectLst/>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31870747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50"/>
                                        <p:tgtEl>
                                          <p:spTgt spid="10"/>
                                        </p:tgtEl>
                                      </p:cBhvr>
                                    </p:animEffect>
                                    <p:anim calcmode="lin" valueType="num">
                                      <p:cBhvr>
                                        <p:cTn id="18" dur="250" fill="hold"/>
                                        <p:tgtEl>
                                          <p:spTgt spid="10"/>
                                        </p:tgtEl>
                                        <p:attrNameLst>
                                          <p:attrName>ppt_x</p:attrName>
                                        </p:attrNameLst>
                                      </p:cBhvr>
                                      <p:tavLst>
                                        <p:tav tm="0">
                                          <p:val>
                                            <p:strVal val="#ppt_x"/>
                                          </p:val>
                                        </p:tav>
                                        <p:tav tm="100000">
                                          <p:val>
                                            <p:strVal val="#ppt_x"/>
                                          </p:val>
                                        </p:tav>
                                      </p:tavLst>
                                    </p:anim>
                                    <p:anim calcmode="lin" valueType="num">
                                      <p:cBhvr>
                                        <p:cTn id="19"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工作完成情况</a:t>
              </a:r>
            </a:p>
          </p:txBody>
        </p:sp>
      </p:grpSp>
      <p:sp>
        <p:nvSpPr>
          <p:cNvPr id="5" name="Rectangle 3">
            <a:extLst>
              <a:ext uri="{FF2B5EF4-FFF2-40B4-BE49-F238E27FC236}">
                <a16:creationId xmlns:a16="http://schemas.microsoft.com/office/drawing/2014/main" id="{B8990D45-47E4-465B-90B2-2EF8D4AEAB6E}"/>
              </a:ext>
            </a:extLst>
          </p:cNvPr>
          <p:cNvSpPr>
            <a:spLocks noChangeArrowheads="1"/>
          </p:cNvSpPr>
          <p:nvPr/>
        </p:nvSpPr>
        <p:spPr bwMode="auto">
          <a:xfrm>
            <a:off x="1924050" y="2617782"/>
            <a:ext cx="6334125" cy="28638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574" tIns="36287" rIns="72574" bIns="36287" anchor="ctr"/>
          <a:lstStyle/>
          <a:p>
            <a:pPr algn="ctr"/>
            <a:endParaRPr lang="zh-CN" altLang="en-US" sz="1500">
              <a:solidFill>
                <a:schemeClr val="bg1"/>
              </a:solidFill>
            </a:endParaRPr>
          </a:p>
        </p:txBody>
      </p:sp>
      <p:sp>
        <p:nvSpPr>
          <p:cNvPr id="6" name="Rectangle 7">
            <a:extLst>
              <a:ext uri="{FF2B5EF4-FFF2-40B4-BE49-F238E27FC236}">
                <a16:creationId xmlns:a16="http://schemas.microsoft.com/office/drawing/2014/main" id="{F275FB3F-4A47-48F8-953F-B7FD57CB7CF9}"/>
              </a:ext>
            </a:extLst>
          </p:cNvPr>
          <p:cNvSpPr>
            <a:spLocks noChangeArrowheads="1"/>
          </p:cNvSpPr>
          <p:nvPr/>
        </p:nvSpPr>
        <p:spPr bwMode="auto">
          <a:xfrm>
            <a:off x="7511521" y="5220931"/>
            <a:ext cx="2768600" cy="95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endParaRPr lang="zh-CN" altLang="en-US" sz="1600">
              <a:solidFill>
                <a:schemeClr val="bg1">
                  <a:lumMod val="50000"/>
                </a:schemeClr>
              </a:solidFill>
            </a:endParaRPr>
          </a:p>
        </p:txBody>
      </p:sp>
      <p:sp>
        <p:nvSpPr>
          <p:cNvPr id="7" name="Rectangle 8">
            <a:extLst>
              <a:ext uri="{FF2B5EF4-FFF2-40B4-BE49-F238E27FC236}">
                <a16:creationId xmlns:a16="http://schemas.microsoft.com/office/drawing/2014/main" id="{2A73E968-6618-4D22-BFFD-10A2BDEDC50A}"/>
              </a:ext>
            </a:extLst>
          </p:cNvPr>
          <p:cNvSpPr>
            <a:spLocks noChangeArrowheads="1"/>
          </p:cNvSpPr>
          <p:nvPr/>
        </p:nvSpPr>
        <p:spPr bwMode="auto">
          <a:xfrm>
            <a:off x="7511521" y="4971694"/>
            <a:ext cx="2198687" cy="319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单击此处添加标题文字</a:t>
            </a:r>
          </a:p>
        </p:txBody>
      </p:sp>
      <p:sp>
        <p:nvSpPr>
          <p:cNvPr id="9" name="Rectangle 9">
            <a:extLst>
              <a:ext uri="{FF2B5EF4-FFF2-40B4-BE49-F238E27FC236}">
                <a16:creationId xmlns:a16="http://schemas.microsoft.com/office/drawing/2014/main" id="{75E17675-D4AF-4732-96CE-AFC1C8F9078D}"/>
              </a:ext>
            </a:extLst>
          </p:cNvPr>
          <p:cNvSpPr>
            <a:spLocks noChangeArrowheads="1"/>
          </p:cNvSpPr>
          <p:nvPr/>
        </p:nvSpPr>
        <p:spPr bwMode="auto">
          <a:xfrm>
            <a:off x="1312863" y="2513007"/>
            <a:ext cx="2741612" cy="663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eaLnBrk="0" hangingPunct="0">
              <a:lnSpc>
                <a:spcPct val="120000"/>
              </a:lnSpc>
            </a:pPr>
            <a:r>
              <a:rPr lang="zh-CN" altLang="en-US" sz="1600" dirty="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eaLnBrk="0" hangingPunct="0">
              <a:lnSpc>
                <a:spcPct val="120000"/>
              </a:lnSpc>
            </a:pPr>
            <a:r>
              <a:rPr lang="zh-CN" altLang="en-US" sz="1600" dirty="0">
                <a:solidFill>
                  <a:schemeClr val="bg1">
                    <a:lumMod val="50000"/>
                  </a:schemeClr>
                </a:solidFill>
                <a:latin typeface="微软雅黑" pitchFamily="34" charset="-122"/>
                <a:ea typeface="微软雅黑" pitchFamily="34" charset="-122"/>
                <a:sym typeface="微软雅黑" pitchFamily="34" charset="-122"/>
              </a:rPr>
              <a:t>单击此处添加段落文字内容</a:t>
            </a:r>
            <a:endParaRPr lang="zh-CN" altLang="en-US" sz="1600" dirty="0">
              <a:solidFill>
                <a:schemeClr val="bg1">
                  <a:lumMod val="50000"/>
                </a:schemeClr>
              </a:solidFill>
            </a:endParaRPr>
          </a:p>
        </p:txBody>
      </p:sp>
      <p:sp>
        <p:nvSpPr>
          <p:cNvPr id="10" name="Rectangle 10">
            <a:extLst>
              <a:ext uri="{FF2B5EF4-FFF2-40B4-BE49-F238E27FC236}">
                <a16:creationId xmlns:a16="http://schemas.microsoft.com/office/drawing/2014/main" id="{CF378881-BFCD-4DFF-9B6D-1614D2C2BE53}"/>
              </a:ext>
            </a:extLst>
          </p:cNvPr>
          <p:cNvSpPr>
            <a:spLocks noChangeArrowheads="1"/>
          </p:cNvSpPr>
          <p:nvPr/>
        </p:nvSpPr>
        <p:spPr bwMode="auto">
          <a:xfrm>
            <a:off x="1312863" y="2263769"/>
            <a:ext cx="2198687" cy="319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p>
            <a:pPr eaLnBrk="0" hangingPunct="0"/>
            <a:r>
              <a:rPr lang="zh-CN" altLang="en-US" sz="1600" b="1" dirty="0">
                <a:solidFill>
                  <a:schemeClr val="bg1">
                    <a:lumMod val="50000"/>
                  </a:schemeClr>
                </a:solidFill>
                <a:latin typeface="微软雅黑" pitchFamily="34" charset="-122"/>
                <a:ea typeface="微软雅黑" pitchFamily="34" charset="-122"/>
                <a:sym typeface="微软雅黑" pitchFamily="34" charset="-122"/>
              </a:rPr>
              <a:t>单击此处添加标题文字</a:t>
            </a:r>
          </a:p>
        </p:txBody>
      </p:sp>
      <p:sp>
        <p:nvSpPr>
          <p:cNvPr id="13" name="Rectangle 11">
            <a:extLst>
              <a:ext uri="{FF2B5EF4-FFF2-40B4-BE49-F238E27FC236}">
                <a16:creationId xmlns:a16="http://schemas.microsoft.com/office/drawing/2014/main" id="{52C162DA-D638-4D6E-A019-5D0C86722F9A}"/>
              </a:ext>
            </a:extLst>
          </p:cNvPr>
          <p:cNvSpPr>
            <a:spLocks noChangeArrowheads="1"/>
          </p:cNvSpPr>
          <p:nvPr/>
        </p:nvSpPr>
        <p:spPr bwMode="auto">
          <a:xfrm>
            <a:off x="7904956" y="2718588"/>
            <a:ext cx="2609850" cy="95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gn="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gn="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gn="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endParaRPr lang="zh-CN" altLang="en-US" sz="1600">
              <a:solidFill>
                <a:schemeClr val="bg1">
                  <a:lumMod val="50000"/>
                </a:schemeClr>
              </a:solidFill>
            </a:endParaRPr>
          </a:p>
        </p:txBody>
      </p:sp>
      <p:sp>
        <p:nvSpPr>
          <p:cNvPr id="14" name="Rectangle 12">
            <a:extLst>
              <a:ext uri="{FF2B5EF4-FFF2-40B4-BE49-F238E27FC236}">
                <a16:creationId xmlns:a16="http://schemas.microsoft.com/office/drawing/2014/main" id="{ECDAA2E7-C3D9-46D3-A644-99F12133C68F}"/>
              </a:ext>
            </a:extLst>
          </p:cNvPr>
          <p:cNvSpPr>
            <a:spLocks noChangeArrowheads="1"/>
          </p:cNvSpPr>
          <p:nvPr/>
        </p:nvSpPr>
        <p:spPr bwMode="auto">
          <a:xfrm>
            <a:off x="7917656" y="2458238"/>
            <a:ext cx="2198687" cy="319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p>
            <a:pPr algn="r" eaLnBrk="0" hangingPunct="0"/>
            <a:r>
              <a:rPr lang="zh-CN" altLang="en-US" sz="1600" b="1">
                <a:solidFill>
                  <a:schemeClr val="bg1">
                    <a:lumMod val="50000"/>
                  </a:schemeClr>
                </a:solidFill>
                <a:latin typeface="微软雅黑" pitchFamily="34" charset="-122"/>
                <a:ea typeface="微软雅黑" pitchFamily="34" charset="-122"/>
                <a:sym typeface="微软雅黑" pitchFamily="34" charset="-122"/>
              </a:rPr>
              <a:t>单击此处添加标题文字</a:t>
            </a:r>
          </a:p>
        </p:txBody>
      </p:sp>
      <p:sp>
        <p:nvSpPr>
          <p:cNvPr id="15" name="Freeform 6">
            <a:extLst>
              <a:ext uri="{FF2B5EF4-FFF2-40B4-BE49-F238E27FC236}">
                <a16:creationId xmlns:a16="http://schemas.microsoft.com/office/drawing/2014/main" id="{CC8ABB44-2EF9-4439-A8B3-AA50B792FE8C}"/>
              </a:ext>
            </a:extLst>
          </p:cNvPr>
          <p:cNvSpPr>
            <a:spLocks noEditPoints="1"/>
          </p:cNvSpPr>
          <p:nvPr/>
        </p:nvSpPr>
        <p:spPr bwMode="auto">
          <a:xfrm>
            <a:off x="5797550" y="1924044"/>
            <a:ext cx="1843088" cy="1841500"/>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6B6B6B"/>
          </a:solidFill>
          <a:ln>
            <a:noFill/>
          </a:ln>
          <a:extLst/>
        </p:spPr>
        <p:txBody>
          <a:bodyPr lIns="72574" tIns="36287" rIns="72574" bIns="36287"/>
          <a:lstStyle/>
          <a:p>
            <a:endParaRPr lang="zh-CN" altLang="en-US"/>
          </a:p>
        </p:txBody>
      </p:sp>
      <p:sp>
        <p:nvSpPr>
          <p:cNvPr id="16" name="Freeform 6">
            <a:extLst>
              <a:ext uri="{FF2B5EF4-FFF2-40B4-BE49-F238E27FC236}">
                <a16:creationId xmlns:a16="http://schemas.microsoft.com/office/drawing/2014/main" id="{A6DED2EA-6C9D-4D52-9591-7AAB801F88C1}"/>
              </a:ext>
            </a:extLst>
          </p:cNvPr>
          <p:cNvSpPr>
            <a:spLocks noEditPoints="1"/>
          </p:cNvSpPr>
          <p:nvPr/>
        </p:nvSpPr>
        <p:spPr bwMode="auto">
          <a:xfrm>
            <a:off x="4891088" y="3633782"/>
            <a:ext cx="2535237" cy="2535237"/>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6B6B6B"/>
          </a:solidFill>
          <a:ln>
            <a:noFill/>
          </a:ln>
          <a:extLst/>
        </p:spPr>
        <p:txBody>
          <a:bodyPr lIns="72574" tIns="36287" rIns="72574" bIns="36287"/>
          <a:lstStyle/>
          <a:p>
            <a:endParaRPr lang="zh-CN" altLang="en-US"/>
          </a:p>
        </p:txBody>
      </p:sp>
      <p:sp>
        <p:nvSpPr>
          <p:cNvPr id="17" name="Freeform 6">
            <a:extLst>
              <a:ext uri="{FF2B5EF4-FFF2-40B4-BE49-F238E27FC236}">
                <a16:creationId xmlns:a16="http://schemas.microsoft.com/office/drawing/2014/main" id="{F95B07B9-6E39-4114-87B5-D852BD375E9D}"/>
              </a:ext>
            </a:extLst>
          </p:cNvPr>
          <p:cNvSpPr>
            <a:spLocks noEditPoints="1"/>
          </p:cNvSpPr>
          <p:nvPr/>
        </p:nvSpPr>
        <p:spPr bwMode="auto">
          <a:xfrm>
            <a:off x="4206875" y="2379657"/>
            <a:ext cx="1660525" cy="166052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6B6B6B"/>
          </a:solidFill>
          <a:ln>
            <a:noFill/>
          </a:ln>
          <a:extLst/>
        </p:spPr>
        <p:txBody>
          <a:bodyPr lIns="72574" tIns="36287" rIns="72574" bIns="36287"/>
          <a:lstStyle/>
          <a:p>
            <a:endParaRPr lang="zh-CN" altLang="en-US"/>
          </a:p>
        </p:txBody>
      </p:sp>
    </p:spTree>
    <p:extLst>
      <p:ext uri="{BB962C8B-B14F-4D97-AF65-F5344CB8AC3E}">
        <p14:creationId xmlns:p14="http://schemas.microsoft.com/office/powerpoint/2010/main" val="22867751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8" presetClass="emph" presetSubtype="0" repeatCount="indefinite" fill="hold" grpId="0" nodeType="withEffect">
                                  <p:stCondLst>
                                    <p:cond delay="0"/>
                                  </p:stCondLst>
                                  <p:childTnLst>
                                    <p:animRot by="-21599879">
                                      <p:cBhvr>
                                        <p:cTn id="9" dur="2000" fill="hold"/>
                                        <p:tgtEl>
                                          <p:spTgt spid="16"/>
                                        </p:tgtEl>
                                        <p:attrNameLst>
                                          <p:attrName>r</p:attrName>
                                        </p:attrNameLst>
                                      </p:cBhvr>
                                    </p:animRot>
                                  </p:childTnLst>
                                </p:cTn>
                              </p:par>
                              <p:par>
                                <p:cTn id="10" presetID="8" presetClass="emph" presetSubtype="0" repeatCount="indefinite" fill="hold" grpId="0" nodeType="withEffect">
                                  <p:stCondLst>
                                    <p:cond delay="0"/>
                                  </p:stCondLst>
                                  <p:endCondLst>
                                    <p:cond evt="onNext" delay="0">
                                      <p:tgtEl>
                                        <p:sldTgt/>
                                      </p:tgtEl>
                                    </p:cond>
                                  </p:endCondLst>
                                  <p:childTnLst>
                                    <p:animRot by="21600000">
                                      <p:cBhvr>
                                        <p:cTn id="11" dur="800" fill="hold"/>
                                        <p:tgtEl>
                                          <p:spTgt spid="17"/>
                                        </p:tgtEl>
                                        <p:attrNameLst>
                                          <p:attrName>r</p:attrName>
                                        </p:attrNameLst>
                                      </p:cBhvr>
                                    </p:animRot>
                                  </p:childTnLst>
                                </p:cTn>
                              </p:par>
                              <p:par>
                                <p:cTn id="12" presetID="8" presetClass="emph" presetSubtype="0" repeatCount="indefinite" fill="hold" grpId="0" nodeType="withEffect">
                                  <p:stCondLst>
                                    <p:cond delay="0"/>
                                  </p:stCondLst>
                                  <p:childTnLst>
                                    <p:animRot by="-21599879">
                                      <p:cBhvr>
                                        <p:cTn id="13" dur="1400" fill="hold"/>
                                        <p:tgtEl>
                                          <p:spTgt spid="15"/>
                                        </p:tgtEl>
                                        <p:attrNameLst>
                                          <p:attrName>r</p:attrName>
                                        </p:attrNameLst>
                                      </p:cBhvr>
                                    </p:animRo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9" grpId="0" autoUpdateAnimBg="0"/>
      <p:bldP spid="10" grpId="0" autoUpdateAnimBg="0"/>
      <p:bldP spid="13" grpId="0" autoUpdateAnimBg="0"/>
      <p:bldP spid="14" grpId="0" autoUpdateAnimBg="0"/>
      <p:bldP spid="15"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工作完成情况</a:t>
              </a:r>
            </a:p>
          </p:txBody>
        </p:sp>
      </p:grpSp>
      <p:sp>
        <p:nvSpPr>
          <p:cNvPr id="5" name="Oval 3">
            <a:extLst>
              <a:ext uri="{FF2B5EF4-FFF2-40B4-BE49-F238E27FC236}">
                <a16:creationId xmlns:a16="http://schemas.microsoft.com/office/drawing/2014/main" id="{C14D0B41-863F-4A32-BFC7-3C660C478AF1}"/>
              </a:ext>
            </a:extLst>
          </p:cNvPr>
          <p:cNvSpPr>
            <a:spLocks noChangeArrowheads="1"/>
          </p:cNvSpPr>
          <p:nvPr/>
        </p:nvSpPr>
        <p:spPr bwMode="auto">
          <a:xfrm>
            <a:off x="6098137" y="2249949"/>
            <a:ext cx="3791743" cy="3787837"/>
          </a:xfrm>
          <a:prstGeom prst="ellipse">
            <a:avLst/>
          </a:prstGeom>
          <a:noFill/>
          <a:ln w="19050">
            <a:solidFill>
              <a:schemeClr val="bg1">
                <a:lumMod val="50000"/>
              </a:schemeClr>
            </a:solid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solidFill>
                <a:schemeClr val="tx1">
                  <a:lumMod val="50000"/>
                  <a:lumOff val="50000"/>
                </a:schemeClr>
              </a:solidFill>
              <a:latin typeface="微软雅黑" pitchFamily="34" charset="-122"/>
              <a:ea typeface="微软雅黑" pitchFamily="34" charset="-122"/>
            </a:endParaRPr>
          </a:p>
        </p:txBody>
      </p:sp>
      <p:sp>
        <p:nvSpPr>
          <p:cNvPr id="6" name="Oval 4">
            <a:extLst>
              <a:ext uri="{FF2B5EF4-FFF2-40B4-BE49-F238E27FC236}">
                <a16:creationId xmlns:a16="http://schemas.microsoft.com/office/drawing/2014/main" id="{9E67EBD8-25CA-4A2D-8D2B-064794DE278E}"/>
              </a:ext>
            </a:extLst>
          </p:cNvPr>
          <p:cNvSpPr>
            <a:spLocks noChangeArrowheads="1"/>
          </p:cNvSpPr>
          <p:nvPr/>
        </p:nvSpPr>
        <p:spPr bwMode="auto">
          <a:xfrm>
            <a:off x="2288812" y="2249949"/>
            <a:ext cx="3791743" cy="3787837"/>
          </a:xfrm>
          <a:prstGeom prst="ellipse">
            <a:avLst/>
          </a:prstGeom>
          <a:noFill/>
          <a:ln w="19050">
            <a:solidFill>
              <a:schemeClr val="bg1">
                <a:lumMod val="50000"/>
              </a:schemeClr>
            </a:solid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dirty="0">
              <a:solidFill>
                <a:schemeClr val="bg1"/>
              </a:solidFill>
              <a:latin typeface="微软雅黑" pitchFamily="34" charset="-122"/>
              <a:ea typeface="微软雅黑" pitchFamily="34" charset="-122"/>
            </a:endParaRPr>
          </a:p>
        </p:txBody>
      </p:sp>
      <p:sp>
        <p:nvSpPr>
          <p:cNvPr id="7" name="Line 5">
            <a:extLst>
              <a:ext uri="{FF2B5EF4-FFF2-40B4-BE49-F238E27FC236}">
                <a16:creationId xmlns:a16="http://schemas.microsoft.com/office/drawing/2014/main" id="{11B43E1D-0482-47FE-9957-215EC7CF9659}"/>
              </a:ext>
            </a:extLst>
          </p:cNvPr>
          <p:cNvSpPr>
            <a:spLocks noChangeShapeType="1"/>
          </p:cNvSpPr>
          <p:nvPr/>
        </p:nvSpPr>
        <p:spPr bwMode="auto">
          <a:xfrm>
            <a:off x="3060420" y="4144844"/>
            <a:ext cx="2107826" cy="0"/>
          </a:xfrm>
          <a:prstGeom prst="line">
            <a:avLst/>
          </a:prstGeom>
          <a:noFill/>
          <a:ln w="19050" cmpd="sng">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9" name="Line 6">
            <a:extLst>
              <a:ext uri="{FF2B5EF4-FFF2-40B4-BE49-F238E27FC236}">
                <a16:creationId xmlns:a16="http://schemas.microsoft.com/office/drawing/2014/main" id="{B8E457D6-3BCC-45E7-885B-15430F469472}"/>
              </a:ext>
            </a:extLst>
          </p:cNvPr>
          <p:cNvSpPr>
            <a:spLocks noChangeShapeType="1"/>
          </p:cNvSpPr>
          <p:nvPr/>
        </p:nvSpPr>
        <p:spPr bwMode="auto">
          <a:xfrm>
            <a:off x="7084654" y="4144844"/>
            <a:ext cx="2107827" cy="0"/>
          </a:xfrm>
          <a:prstGeom prst="line">
            <a:avLst/>
          </a:prstGeom>
          <a:noFill/>
          <a:ln w="19050" cmpd="sng">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0" name="Rectangle 7">
            <a:extLst>
              <a:ext uri="{FF2B5EF4-FFF2-40B4-BE49-F238E27FC236}">
                <a16:creationId xmlns:a16="http://schemas.microsoft.com/office/drawing/2014/main" id="{3B7FB12A-312D-4079-B22A-51C79B7B0F89}"/>
              </a:ext>
            </a:extLst>
          </p:cNvPr>
          <p:cNvSpPr>
            <a:spLocks noChangeArrowheads="1"/>
          </p:cNvSpPr>
          <p:nvPr/>
        </p:nvSpPr>
        <p:spPr bwMode="auto">
          <a:xfrm>
            <a:off x="3108497" y="2853246"/>
            <a:ext cx="19585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kumimoji="0" lang="zh-CN" altLang="en-US" sz="20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3" name="Rectangle 8">
            <a:extLst>
              <a:ext uri="{FF2B5EF4-FFF2-40B4-BE49-F238E27FC236}">
                <a16:creationId xmlns:a16="http://schemas.microsoft.com/office/drawing/2014/main" id="{16543403-3F31-4550-AA81-69D87B68C548}"/>
              </a:ext>
            </a:extLst>
          </p:cNvPr>
          <p:cNvSpPr>
            <a:spLocks noChangeArrowheads="1"/>
          </p:cNvSpPr>
          <p:nvPr/>
        </p:nvSpPr>
        <p:spPr bwMode="auto">
          <a:xfrm>
            <a:off x="3108497" y="4294171"/>
            <a:ext cx="19585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2000" kern="0" dirty="0">
              <a:solidFill>
                <a:schemeClr val="bg1">
                  <a:lumMod val="50000"/>
                </a:schemeClr>
              </a:solidFill>
              <a:latin typeface="微软雅黑" pitchFamily="34" charset="-122"/>
              <a:ea typeface="微软雅黑" pitchFamily="34" charset="-122"/>
            </a:endParaRPr>
          </a:p>
        </p:txBody>
      </p:sp>
      <p:sp>
        <p:nvSpPr>
          <p:cNvPr id="14" name="Rectangle 9">
            <a:extLst>
              <a:ext uri="{FF2B5EF4-FFF2-40B4-BE49-F238E27FC236}">
                <a16:creationId xmlns:a16="http://schemas.microsoft.com/office/drawing/2014/main" id="{2BEEB575-C550-40B8-BAA9-EA9E259093A1}"/>
              </a:ext>
            </a:extLst>
          </p:cNvPr>
          <p:cNvSpPr>
            <a:spLocks noChangeArrowheads="1"/>
          </p:cNvSpPr>
          <p:nvPr/>
        </p:nvSpPr>
        <p:spPr bwMode="auto">
          <a:xfrm>
            <a:off x="7088949" y="2853247"/>
            <a:ext cx="19585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2000" kern="0" dirty="0">
              <a:solidFill>
                <a:schemeClr val="bg1">
                  <a:lumMod val="50000"/>
                </a:schemeClr>
              </a:solidFill>
              <a:latin typeface="微软雅黑" pitchFamily="34" charset="-122"/>
              <a:ea typeface="微软雅黑" pitchFamily="34" charset="-122"/>
            </a:endParaRPr>
          </a:p>
        </p:txBody>
      </p:sp>
      <p:sp>
        <p:nvSpPr>
          <p:cNvPr id="15" name="Rectangle 10">
            <a:extLst>
              <a:ext uri="{FF2B5EF4-FFF2-40B4-BE49-F238E27FC236}">
                <a16:creationId xmlns:a16="http://schemas.microsoft.com/office/drawing/2014/main" id="{331A3ACB-7926-434C-A3FD-2367E264CFFA}"/>
              </a:ext>
            </a:extLst>
          </p:cNvPr>
          <p:cNvSpPr>
            <a:spLocks noChangeArrowheads="1"/>
          </p:cNvSpPr>
          <p:nvPr/>
        </p:nvSpPr>
        <p:spPr bwMode="auto">
          <a:xfrm>
            <a:off x="7088949" y="4294170"/>
            <a:ext cx="195858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2000" kern="0" dirty="0">
              <a:solidFill>
                <a:schemeClr val="bg1">
                  <a:lumMod val="50000"/>
                </a:schemeClr>
              </a:solidFill>
              <a:latin typeface="微软雅黑" pitchFamily="34" charset="-122"/>
              <a:ea typeface="微软雅黑" pitchFamily="34" charset="-122"/>
            </a:endParaRPr>
          </a:p>
        </p:txBody>
      </p:sp>
      <p:sp>
        <p:nvSpPr>
          <p:cNvPr id="16" name="Oval 16">
            <a:extLst>
              <a:ext uri="{FF2B5EF4-FFF2-40B4-BE49-F238E27FC236}">
                <a16:creationId xmlns:a16="http://schemas.microsoft.com/office/drawing/2014/main" id="{0D65D454-B8A9-4159-BFD4-F0F42653FDD9}"/>
              </a:ext>
            </a:extLst>
          </p:cNvPr>
          <p:cNvSpPr>
            <a:spLocks noChangeArrowheads="1"/>
          </p:cNvSpPr>
          <p:nvPr/>
        </p:nvSpPr>
        <p:spPr bwMode="auto">
          <a:xfrm>
            <a:off x="1478109" y="3402514"/>
            <a:ext cx="1468312" cy="1449496"/>
          </a:xfrm>
          <a:prstGeom prst="ellipse">
            <a:avLst/>
          </a:prstGeom>
          <a:solidFill>
            <a:srgbClr val="6B6B6B"/>
          </a:solid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1600" dirty="0">
                <a:solidFill>
                  <a:schemeClr val="lt1"/>
                </a:solidFill>
                <a:latin typeface="微软雅黑" pitchFamily="34" charset="-122"/>
                <a:ea typeface="微软雅黑" pitchFamily="34" charset="-122"/>
              </a:rPr>
              <a:t>添加标题</a:t>
            </a:r>
          </a:p>
        </p:txBody>
      </p:sp>
      <p:sp>
        <p:nvSpPr>
          <p:cNvPr id="17" name="Oval 22">
            <a:extLst>
              <a:ext uri="{FF2B5EF4-FFF2-40B4-BE49-F238E27FC236}">
                <a16:creationId xmlns:a16="http://schemas.microsoft.com/office/drawing/2014/main" id="{5C4C6471-4F40-41FD-9717-4A8DC66EE7FB}"/>
              </a:ext>
            </a:extLst>
          </p:cNvPr>
          <p:cNvSpPr>
            <a:spLocks noChangeArrowheads="1"/>
          </p:cNvSpPr>
          <p:nvPr/>
        </p:nvSpPr>
        <p:spPr bwMode="auto">
          <a:xfrm>
            <a:off x="9237411" y="3402514"/>
            <a:ext cx="1468312" cy="1449496"/>
          </a:xfrm>
          <a:prstGeom prst="ellipse">
            <a:avLst/>
          </a:prstGeom>
          <a:solidFill>
            <a:srgbClr val="6B6B6B"/>
          </a:solid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1600" dirty="0">
                <a:solidFill>
                  <a:schemeClr val="lt1"/>
                </a:solidFill>
                <a:latin typeface="微软雅黑" pitchFamily="34" charset="-122"/>
                <a:ea typeface="微软雅黑" pitchFamily="34" charset="-122"/>
              </a:rPr>
              <a:t>添加标题</a:t>
            </a:r>
          </a:p>
        </p:txBody>
      </p:sp>
      <p:sp>
        <p:nvSpPr>
          <p:cNvPr id="18" name="Oval 28">
            <a:extLst>
              <a:ext uri="{FF2B5EF4-FFF2-40B4-BE49-F238E27FC236}">
                <a16:creationId xmlns:a16="http://schemas.microsoft.com/office/drawing/2014/main" id="{9D70B650-385A-49FC-85EF-AD161057C87D}"/>
              </a:ext>
            </a:extLst>
          </p:cNvPr>
          <p:cNvSpPr>
            <a:spLocks noChangeArrowheads="1"/>
          </p:cNvSpPr>
          <p:nvPr/>
        </p:nvSpPr>
        <p:spPr bwMode="auto">
          <a:xfrm>
            <a:off x="5256178" y="3257955"/>
            <a:ext cx="1765077" cy="1738615"/>
          </a:xfrm>
          <a:prstGeom prst="ellipse">
            <a:avLst/>
          </a:prstGeom>
          <a:solidFill>
            <a:srgbClr val="6B6B6B"/>
          </a:solid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zh-CN" altLang="en-US" sz="2000" dirty="0">
                <a:solidFill>
                  <a:schemeClr val="bg1"/>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294688356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3" presetClass="entr" presetSubtype="288" fill="hold" grpId="0" nodeType="afterEffect" nodePh="1">
                                  <p:stCondLst>
                                    <p:cond delay="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strVal val="4/3*#ppt_w"/>
                                          </p:val>
                                        </p:tav>
                                        <p:tav tm="100000">
                                          <p:val>
                                            <p:strVal val="#ppt_w"/>
                                          </p:val>
                                        </p:tav>
                                      </p:tavLst>
                                    </p:anim>
                                    <p:anim calcmode="lin" valueType="num">
                                      <p:cBhvr>
                                        <p:cTn id="12" dur="500" fill="hold"/>
                                        <p:tgtEl>
                                          <p:spTgt spid="6"/>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nodePh="1">
                                  <p:stCondLst>
                                    <p:cond delay="0"/>
                                  </p:stCondLst>
                                  <p:endCondLst>
                                    <p:cond evt="begin" delay="0">
                                      <p:tn val="13"/>
                                    </p:cond>
                                  </p:end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strVal val="4/3*#ppt_w"/>
                                          </p:val>
                                        </p:tav>
                                        <p:tav tm="100000">
                                          <p:val>
                                            <p:strVal val="#ppt_w"/>
                                          </p:val>
                                        </p:tav>
                                      </p:tavLst>
                                    </p:anim>
                                    <p:anim calcmode="lin" valueType="num">
                                      <p:cBhvr>
                                        <p:cTn id="16" dur="500" fill="hold"/>
                                        <p:tgtEl>
                                          <p:spTgt spid="5"/>
                                        </p:tgtEl>
                                        <p:attrNameLst>
                                          <p:attrName>ppt_h</p:attrName>
                                        </p:attrNameLst>
                                      </p:cBhvr>
                                      <p:tavLst>
                                        <p:tav tm="0">
                                          <p:val>
                                            <p:strVal val="4/3*#ppt_h"/>
                                          </p:val>
                                        </p:tav>
                                        <p:tav tm="100000">
                                          <p:val>
                                            <p:strVal val="#ppt_h"/>
                                          </p:val>
                                        </p:tav>
                                      </p:tavLst>
                                    </p:anim>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 calcmode="lin" valueType="num">
                                      <p:cBhvr>
                                        <p:cTn id="22" dur="500" fill="hold"/>
                                        <p:tgtEl>
                                          <p:spTgt spid="18"/>
                                        </p:tgtEl>
                                        <p:attrNameLst>
                                          <p:attrName>style.rotation</p:attrName>
                                        </p:attrNameLst>
                                      </p:cBhvr>
                                      <p:tavLst>
                                        <p:tav tm="0">
                                          <p:val>
                                            <p:fltVal val="360"/>
                                          </p:val>
                                        </p:tav>
                                        <p:tav tm="100000">
                                          <p:val>
                                            <p:fltVal val="0"/>
                                          </p:val>
                                        </p:tav>
                                      </p:tavLst>
                                    </p:anim>
                                    <p:animEffect transition="in" filter="fade">
                                      <p:cBhvr>
                                        <p:cTn id="23" dur="500"/>
                                        <p:tgtEl>
                                          <p:spTgt spid="18"/>
                                        </p:tgtEl>
                                      </p:cBhvr>
                                    </p:animEffect>
                                  </p:childTnLst>
                                </p:cTn>
                              </p:par>
                            </p:childTnLst>
                          </p:cTn>
                        </p:par>
                        <p:par>
                          <p:cTn id="24" fill="hold">
                            <p:stCondLst>
                              <p:cond delay="1500"/>
                            </p:stCondLst>
                            <p:childTnLst>
                              <p:par>
                                <p:cTn id="25" presetID="49" presetClass="entr" presetSubtype="0" decel="10000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 calcmode="lin" valueType="num">
                                      <p:cBhvr>
                                        <p:cTn id="29" dur="500" fill="hold"/>
                                        <p:tgtEl>
                                          <p:spTgt spid="16"/>
                                        </p:tgtEl>
                                        <p:attrNameLst>
                                          <p:attrName>style.rotation</p:attrName>
                                        </p:attrNameLst>
                                      </p:cBhvr>
                                      <p:tavLst>
                                        <p:tav tm="0">
                                          <p:val>
                                            <p:fltVal val="360"/>
                                          </p:val>
                                        </p:tav>
                                        <p:tav tm="100000">
                                          <p:val>
                                            <p:fltVal val="0"/>
                                          </p:val>
                                        </p:tav>
                                      </p:tavLst>
                                    </p:anim>
                                    <p:animEffect transition="in" filter="fade">
                                      <p:cBhvr>
                                        <p:cTn id="30" dur="500"/>
                                        <p:tgtEl>
                                          <p:spTgt spid="16"/>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 calcmode="lin" valueType="num">
                                      <p:cBhvr>
                                        <p:cTn id="35" dur="500" fill="hold"/>
                                        <p:tgtEl>
                                          <p:spTgt spid="17"/>
                                        </p:tgtEl>
                                        <p:attrNameLst>
                                          <p:attrName>style.rotation</p:attrName>
                                        </p:attrNameLst>
                                      </p:cBhvr>
                                      <p:tavLst>
                                        <p:tav tm="0">
                                          <p:val>
                                            <p:fltVal val="360"/>
                                          </p:val>
                                        </p:tav>
                                        <p:tav tm="100000">
                                          <p:val>
                                            <p:fltVal val="0"/>
                                          </p:val>
                                        </p:tav>
                                      </p:tavLst>
                                    </p:anim>
                                    <p:animEffect transition="in" filter="fade">
                                      <p:cBhvr>
                                        <p:cTn id="36" dur="500"/>
                                        <p:tgtEl>
                                          <p:spTgt spid="17"/>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1000"/>
                                        <p:tgtEl>
                                          <p:spTgt spid="7"/>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1000"/>
                                        <p:tgtEl>
                                          <p:spTgt spid="9"/>
                                        </p:tgtEl>
                                      </p:cBhvr>
                                    </p:animEffect>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P spid="16" grpId="0" animBg="1"/>
      <p:bldP spid="17"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工作完成情况</a:t>
              </a:r>
            </a:p>
          </p:txBody>
        </p:sp>
      </p:grpSp>
      <p:grpSp>
        <p:nvGrpSpPr>
          <p:cNvPr id="5" name="组合 4">
            <a:extLst>
              <a:ext uri="{FF2B5EF4-FFF2-40B4-BE49-F238E27FC236}">
                <a16:creationId xmlns:a16="http://schemas.microsoft.com/office/drawing/2014/main" id="{C3214148-E43E-450C-AFB5-AF15D0F24EB4}"/>
              </a:ext>
            </a:extLst>
          </p:cNvPr>
          <p:cNvGrpSpPr/>
          <p:nvPr/>
        </p:nvGrpSpPr>
        <p:grpSpPr>
          <a:xfrm>
            <a:off x="1920054" y="2054689"/>
            <a:ext cx="8774098" cy="3913943"/>
            <a:chOff x="1036600" y="1207251"/>
            <a:chExt cx="5873600" cy="2620092"/>
          </a:xfrm>
        </p:grpSpPr>
        <p:sp>
          <p:nvSpPr>
            <p:cNvPr id="6" name="TextBox 9">
              <a:extLst>
                <a:ext uri="{FF2B5EF4-FFF2-40B4-BE49-F238E27FC236}">
                  <a16:creationId xmlns:a16="http://schemas.microsoft.com/office/drawing/2014/main" id="{A3F50339-E62E-48B2-8606-B532B29C0064}"/>
                </a:ext>
              </a:extLst>
            </p:cNvPr>
            <p:cNvSpPr txBox="1"/>
            <p:nvPr/>
          </p:nvSpPr>
          <p:spPr>
            <a:xfrm>
              <a:off x="1189780" y="3426345"/>
              <a:ext cx="1673532" cy="334795"/>
            </a:xfrm>
            <a:prstGeom prst="rect">
              <a:avLst/>
            </a:prstGeom>
            <a:solidFill>
              <a:srgbClr val="6B6B6B"/>
            </a:solidFill>
          </p:spPr>
          <p:txBody>
            <a:bodyPr wrap="square" rtlCol="0">
              <a:spAutoFit/>
            </a:bodyPr>
            <a:lstStyle/>
            <a:p>
              <a:pPr algn="ctr"/>
              <a:r>
                <a:rPr lang="zh-CN" altLang="en-US" sz="2400" b="1" dirty="0">
                  <a:solidFill>
                    <a:schemeClr val="bg1"/>
                  </a:solidFill>
                  <a:latin typeface="+mj-ea"/>
                  <a:ea typeface="+mj-ea"/>
                </a:rPr>
                <a:t>添加标题</a:t>
              </a:r>
            </a:p>
          </p:txBody>
        </p:sp>
        <p:sp>
          <p:nvSpPr>
            <p:cNvPr id="7" name="椭圆 6">
              <a:extLst>
                <a:ext uri="{FF2B5EF4-FFF2-40B4-BE49-F238E27FC236}">
                  <a16:creationId xmlns:a16="http://schemas.microsoft.com/office/drawing/2014/main" id="{0F7972A9-155C-44A9-B957-6882581723C3}"/>
                </a:ext>
              </a:extLst>
            </p:cNvPr>
            <p:cNvSpPr/>
            <p:nvPr/>
          </p:nvSpPr>
          <p:spPr bwMode="auto">
            <a:xfrm>
              <a:off x="1036600" y="1304263"/>
              <a:ext cx="1897786" cy="1897786"/>
            </a:xfrm>
            <a:prstGeom prst="ellipse">
              <a:avLst/>
            </a:prstGeom>
            <a:solidFill>
              <a:srgbClr val="6B6B6B"/>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endParaRPr lang="zh-CN" altLang="en-US" sz="1400"/>
            </a:p>
          </p:txBody>
        </p:sp>
        <p:sp>
          <p:nvSpPr>
            <p:cNvPr id="9" name="椭圆 8">
              <a:extLst>
                <a:ext uri="{FF2B5EF4-FFF2-40B4-BE49-F238E27FC236}">
                  <a16:creationId xmlns:a16="http://schemas.microsoft.com/office/drawing/2014/main" id="{DD643AB3-A15A-43D3-B8EE-9586797B3563}"/>
                </a:ext>
              </a:extLst>
            </p:cNvPr>
            <p:cNvSpPr>
              <a:spLocks noChangeAspect="1"/>
            </p:cNvSpPr>
            <p:nvPr/>
          </p:nvSpPr>
          <p:spPr bwMode="auto">
            <a:xfrm>
              <a:off x="3313574" y="1223769"/>
              <a:ext cx="313078" cy="313078"/>
            </a:xfrm>
            <a:prstGeom prst="ellipse">
              <a:avLst/>
            </a:prstGeom>
            <a:solidFill>
              <a:srgbClr val="6B6B6B"/>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1</a:t>
              </a:r>
              <a:endParaRPr lang="zh-CN" altLang="en-US" sz="1400" b="1" dirty="0">
                <a:solidFill>
                  <a:schemeClr val="bg1"/>
                </a:solidFill>
                <a:latin typeface="+mn-ea"/>
                <a:ea typeface="+mn-ea"/>
              </a:endParaRPr>
            </a:p>
          </p:txBody>
        </p:sp>
        <p:sp>
          <p:nvSpPr>
            <p:cNvPr id="10" name="TextBox 30">
              <a:extLst>
                <a:ext uri="{FF2B5EF4-FFF2-40B4-BE49-F238E27FC236}">
                  <a16:creationId xmlns:a16="http://schemas.microsoft.com/office/drawing/2014/main" id="{251F9788-8D07-46DA-B526-F5E0B4A6B0FB}"/>
                </a:ext>
              </a:extLst>
            </p:cNvPr>
            <p:cNvSpPr txBox="1"/>
            <p:nvPr/>
          </p:nvSpPr>
          <p:spPr>
            <a:xfrm>
              <a:off x="3600272" y="1207251"/>
              <a:ext cx="3309928" cy="379434"/>
            </a:xfrm>
            <a:prstGeom prst="rect">
              <a:avLst/>
            </a:prstGeom>
            <a:noFill/>
          </p:spPr>
          <p:txBody>
            <a:bodyPr wrap="square" rtlCol="0">
              <a:spAutoFit/>
            </a:bodyPr>
            <a:lstStyle/>
            <a:p>
              <a:r>
                <a:rPr lang="zh-CN" altLang="en-US" sz="1400" dirty="0">
                  <a:solidFill>
                    <a:schemeClr val="bg1">
                      <a:lumMod val="50000"/>
                    </a:schemeClr>
                  </a:solidFill>
                  <a:latin typeface="微软雅黑" pitchFamily="34" charset="-122"/>
                  <a:ea typeface="微软雅黑" pitchFamily="34" charset="-122"/>
                </a:rPr>
                <a:t>单击此处添加内容单击此处添加内容单击此处添加内容单击此处添加内容单击此处添加内容单击此处添加内容</a:t>
              </a:r>
            </a:p>
          </p:txBody>
        </p:sp>
        <p:sp>
          <p:nvSpPr>
            <p:cNvPr id="13" name="椭圆 12">
              <a:extLst>
                <a:ext uri="{FF2B5EF4-FFF2-40B4-BE49-F238E27FC236}">
                  <a16:creationId xmlns:a16="http://schemas.microsoft.com/office/drawing/2014/main" id="{6D597B7E-B04D-42B9-9FD3-030D47591EAB}"/>
                </a:ext>
              </a:extLst>
            </p:cNvPr>
            <p:cNvSpPr>
              <a:spLocks noChangeAspect="1"/>
            </p:cNvSpPr>
            <p:nvPr/>
          </p:nvSpPr>
          <p:spPr bwMode="auto">
            <a:xfrm>
              <a:off x="3313574" y="1962140"/>
              <a:ext cx="313078" cy="313078"/>
            </a:xfrm>
            <a:prstGeom prst="ellipse">
              <a:avLst/>
            </a:prstGeom>
            <a:solidFill>
              <a:srgbClr val="6B6B6B"/>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2</a:t>
              </a:r>
              <a:endParaRPr lang="zh-CN" altLang="en-US" sz="1400" b="1" dirty="0">
                <a:solidFill>
                  <a:schemeClr val="bg1"/>
                </a:solidFill>
                <a:latin typeface="+mn-ea"/>
                <a:ea typeface="+mn-ea"/>
              </a:endParaRPr>
            </a:p>
          </p:txBody>
        </p:sp>
        <p:sp>
          <p:nvSpPr>
            <p:cNvPr id="14" name="TextBox 32">
              <a:extLst>
                <a:ext uri="{FF2B5EF4-FFF2-40B4-BE49-F238E27FC236}">
                  <a16:creationId xmlns:a16="http://schemas.microsoft.com/office/drawing/2014/main" id="{D28524E5-CFA1-4EC3-96C3-C953F26B9F01}"/>
                </a:ext>
              </a:extLst>
            </p:cNvPr>
            <p:cNvSpPr txBox="1"/>
            <p:nvPr/>
          </p:nvSpPr>
          <p:spPr>
            <a:xfrm>
              <a:off x="3600272" y="1929104"/>
              <a:ext cx="3309928" cy="379434"/>
            </a:xfrm>
            <a:prstGeom prst="rect">
              <a:avLst/>
            </a:prstGeom>
            <a:noFill/>
          </p:spPr>
          <p:txBody>
            <a:bodyPr wrap="square" rtlCol="0">
              <a:spAutoFit/>
            </a:bodyPr>
            <a:lstStyle/>
            <a:p>
              <a:r>
                <a:rPr lang="zh-CN" altLang="en-US" sz="1400" dirty="0">
                  <a:solidFill>
                    <a:schemeClr val="bg1">
                      <a:lumMod val="50000"/>
                    </a:schemeClr>
                  </a:solidFill>
                  <a:latin typeface="微软雅黑" pitchFamily="34" charset="-122"/>
                  <a:ea typeface="微软雅黑" pitchFamily="34" charset="-122"/>
                </a:rPr>
                <a:t>单击此处添加内容单击此处添加内容单击此处添加内容单击此处添加内容单击此处添加内容单击此处添加内容</a:t>
              </a:r>
            </a:p>
          </p:txBody>
        </p:sp>
        <p:sp>
          <p:nvSpPr>
            <p:cNvPr id="15" name="椭圆 14">
              <a:extLst>
                <a:ext uri="{FF2B5EF4-FFF2-40B4-BE49-F238E27FC236}">
                  <a16:creationId xmlns:a16="http://schemas.microsoft.com/office/drawing/2014/main" id="{608EA22C-7887-4F5E-B915-2E5568FD094C}"/>
                </a:ext>
              </a:extLst>
            </p:cNvPr>
            <p:cNvSpPr>
              <a:spLocks noChangeAspect="1"/>
            </p:cNvSpPr>
            <p:nvPr/>
          </p:nvSpPr>
          <p:spPr bwMode="auto">
            <a:xfrm>
              <a:off x="3313574" y="2730683"/>
              <a:ext cx="313078" cy="313078"/>
            </a:xfrm>
            <a:prstGeom prst="ellipse">
              <a:avLst/>
            </a:prstGeom>
            <a:solidFill>
              <a:srgbClr val="6B6B6B"/>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3</a:t>
              </a:r>
              <a:endParaRPr lang="zh-CN" altLang="en-US" sz="1400" b="1" dirty="0">
                <a:solidFill>
                  <a:schemeClr val="bg1"/>
                </a:solidFill>
                <a:latin typeface="+mn-ea"/>
                <a:ea typeface="+mn-ea"/>
              </a:endParaRPr>
            </a:p>
          </p:txBody>
        </p:sp>
        <p:sp>
          <p:nvSpPr>
            <p:cNvPr id="16" name="TextBox 34">
              <a:extLst>
                <a:ext uri="{FF2B5EF4-FFF2-40B4-BE49-F238E27FC236}">
                  <a16:creationId xmlns:a16="http://schemas.microsoft.com/office/drawing/2014/main" id="{C2EA7660-D843-4E33-ABA9-454550D16973}"/>
                </a:ext>
              </a:extLst>
            </p:cNvPr>
            <p:cNvSpPr txBox="1"/>
            <p:nvPr/>
          </p:nvSpPr>
          <p:spPr>
            <a:xfrm>
              <a:off x="3600272" y="2590497"/>
              <a:ext cx="3309928" cy="379434"/>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400" dirty="0">
                  <a:solidFill>
                    <a:schemeClr val="bg1">
                      <a:lumMod val="50000"/>
                    </a:schemeClr>
                  </a:solidFill>
                </a:rPr>
                <a:t>单击此处添加内容单击此处添加内容单击此处添加内容单击此处添加内容单击此处添加内容单击此处添加内容</a:t>
              </a:r>
            </a:p>
          </p:txBody>
        </p:sp>
        <p:sp>
          <p:nvSpPr>
            <p:cNvPr id="17" name="椭圆 16">
              <a:extLst>
                <a:ext uri="{FF2B5EF4-FFF2-40B4-BE49-F238E27FC236}">
                  <a16:creationId xmlns:a16="http://schemas.microsoft.com/office/drawing/2014/main" id="{28290258-6630-4BE8-B296-0DDBCF26942E}"/>
                </a:ext>
              </a:extLst>
            </p:cNvPr>
            <p:cNvSpPr>
              <a:spLocks noChangeAspect="1"/>
            </p:cNvSpPr>
            <p:nvPr/>
          </p:nvSpPr>
          <p:spPr bwMode="auto">
            <a:xfrm>
              <a:off x="3313574" y="3475313"/>
              <a:ext cx="313078" cy="313078"/>
            </a:xfrm>
            <a:prstGeom prst="ellipse">
              <a:avLst/>
            </a:prstGeom>
            <a:solidFill>
              <a:srgbClr val="6B6B6B"/>
            </a:solidFill>
            <a:ln w="9525" cap="flat" cmpd="sng" algn="ctr">
              <a:noFill/>
              <a:prstDash val="solid"/>
              <a:round/>
              <a:headEnd type="none" w="med" len="med"/>
              <a:tailEnd type="none" w="med" len="med"/>
            </a:ln>
            <a:effectLst/>
            <a:extLst/>
          </p:spPr>
          <p:txBody>
            <a:bodyPr vert="horz" wrap="square" lIns="68553" tIns="34277" rIns="68553" bIns="34277" numCol="1" rtlCol="0" anchor="t" anchorCtr="0" compatLnSpc="1">
              <a:prstTxWarp prst="textNoShape">
                <a:avLst/>
              </a:prstTxWarp>
            </a:bodyPr>
            <a:lstStyle/>
            <a:p>
              <a:pPr defTabSz="685526"/>
              <a:r>
                <a:rPr lang="en-US" altLang="zh-CN" sz="1400" b="1" dirty="0">
                  <a:solidFill>
                    <a:schemeClr val="bg1"/>
                  </a:solidFill>
                  <a:latin typeface="+mn-ea"/>
                  <a:ea typeface="+mn-ea"/>
                </a:rPr>
                <a:t>4</a:t>
              </a:r>
              <a:endParaRPr lang="zh-CN" altLang="en-US" sz="1400" b="1" dirty="0">
                <a:solidFill>
                  <a:schemeClr val="bg1"/>
                </a:solidFill>
                <a:latin typeface="+mn-ea"/>
                <a:ea typeface="+mn-ea"/>
              </a:endParaRPr>
            </a:p>
          </p:txBody>
        </p:sp>
        <p:sp>
          <p:nvSpPr>
            <p:cNvPr id="18" name="TextBox 36">
              <a:extLst>
                <a:ext uri="{FF2B5EF4-FFF2-40B4-BE49-F238E27FC236}">
                  <a16:creationId xmlns:a16="http://schemas.microsoft.com/office/drawing/2014/main" id="{5331301F-08E9-47CC-B3BF-A48AA3BD6BAD}"/>
                </a:ext>
              </a:extLst>
            </p:cNvPr>
            <p:cNvSpPr txBox="1"/>
            <p:nvPr/>
          </p:nvSpPr>
          <p:spPr>
            <a:xfrm>
              <a:off x="3600272" y="3447909"/>
              <a:ext cx="3309928" cy="379434"/>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400" dirty="0">
                  <a:solidFill>
                    <a:schemeClr val="bg1">
                      <a:lumMod val="50000"/>
                    </a:schemeClr>
                  </a:solidFill>
                </a:rPr>
                <a:t>单击此处添加内容单击此处添加内容单击此处添加内容单击此处添加内容单击此处添加内容单击此处添加内容</a:t>
              </a:r>
            </a:p>
          </p:txBody>
        </p:sp>
        <p:sp>
          <p:nvSpPr>
            <p:cNvPr id="19" name="Freeform 6">
              <a:extLst>
                <a:ext uri="{FF2B5EF4-FFF2-40B4-BE49-F238E27FC236}">
                  <a16:creationId xmlns:a16="http://schemas.microsoft.com/office/drawing/2014/main" id="{FFC6A223-8785-4BE4-90F5-ED871697BC2E}"/>
                </a:ext>
              </a:extLst>
            </p:cNvPr>
            <p:cNvSpPr>
              <a:spLocks noEditPoints="1"/>
            </p:cNvSpPr>
            <p:nvPr/>
          </p:nvSpPr>
          <p:spPr bwMode="auto">
            <a:xfrm>
              <a:off x="1477038" y="1617754"/>
              <a:ext cx="1099015" cy="1257207"/>
            </a:xfrm>
            <a:custGeom>
              <a:avLst/>
              <a:gdLst>
                <a:gd name="T0" fmla="*/ 957 w 1932"/>
                <a:gd name="T1" fmla="*/ 547 h 2183"/>
                <a:gd name="T2" fmla="*/ 410 w 1932"/>
                <a:gd name="T3" fmla="*/ 274 h 2183"/>
                <a:gd name="T4" fmla="*/ 957 w 1932"/>
                <a:gd name="T5" fmla="*/ 0 h 2183"/>
                <a:gd name="T6" fmla="*/ 1362 w 1932"/>
                <a:gd name="T7" fmla="*/ 274 h 2183"/>
                <a:gd name="T8" fmla="*/ 1026 w 1932"/>
                <a:gd name="T9" fmla="*/ 678 h 2183"/>
                <a:gd name="T10" fmla="*/ 273 w 1932"/>
                <a:gd name="T11" fmla="*/ 336 h 2183"/>
                <a:gd name="T12" fmla="*/ 0 w 1932"/>
                <a:gd name="T13" fmla="*/ 610 h 2183"/>
                <a:gd name="T14" fmla="*/ 342 w 1932"/>
                <a:gd name="T15" fmla="*/ 2183 h 2183"/>
                <a:gd name="T16" fmla="*/ 880 w 1932"/>
                <a:gd name="T17" fmla="*/ 1620 h 2183"/>
                <a:gd name="T18" fmla="*/ 1641 w 1932"/>
                <a:gd name="T19" fmla="*/ 1028 h 2183"/>
                <a:gd name="T20" fmla="*/ 1362 w 1932"/>
                <a:gd name="T21" fmla="*/ 274 h 2183"/>
                <a:gd name="T22" fmla="*/ 769 w 1932"/>
                <a:gd name="T23" fmla="*/ 1368 h 2183"/>
                <a:gd name="T24" fmla="*/ 273 w 1932"/>
                <a:gd name="T25" fmla="*/ 1300 h 2183"/>
                <a:gd name="T26" fmla="*/ 769 w 1932"/>
                <a:gd name="T27" fmla="*/ 1232 h 2183"/>
                <a:gd name="T28" fmla="*/ 769 w 1932"/>
                <a:gd name="T29" fmla="*/ 1368 h 2183"/>
                <a:gd name="T30" fmla="*/ 906 w 1932"/>
                <a:gd name="T31" fmla="*/ 1095 h 2183"/>
                <a:gd name="T32" fmla="*/ 273 w 1932"/>
                <a:gd name="T33" fmla="*/ 1026 h 2183"/>
                <a:gd name="T34" fmla="*/ 906 w 1932"/>
                <a:gd name="T35" fmla="*/ 958 h 2183"/>
                <a:gd name="T36" fmla="*/ 906 w 1932"/>
                <a:gd name="T37" fmla="*/ 1095 h 2183"/>
                <a:gd name="T38" fmla="*/ 1496 w 1932"/>
                <a:gd name="T39" fmla="*/ 1183 h 2183"/>
                <a:gd name="T40" fmla="*/ 1404 w 1932"/>
                <a:gd name="T41" fmla="*/ 2045 h 2183"/>
                <a:gd name="T42" fmla="*/ 1932 w 1932"/>
                <a:gd name="T43" fmla="*/ 1619 h 2183"/>
                <a:gd name="T44" fmla="*/ 1692 w 1932"/>
                <a:gd name="T45" fmla="*/ 1434 h 2183"/>
                <a:gd name="T46" fmla="*/ 1686 w 1932"/>
                <a:gd name="T47" fmla="*/ 1559 h 2183"/>
                <a:gd name="T48" fmla="*/ 1686 w 1932"/>
                <a:gd name="T49" fmla="*/ 1662 h 2183"/>
                <a:gd name="T50" fmla="*/ 1692 w 1932"/>
                <a:gd name="T51" fmla="*/ 1787 h 2183"/>
                <a:gd name="T52" fmla="*/ 1515 w 1932"/>
                <a:gd name="T53" fmla="*/ 1729 h 2183"/>
                <a:gd name="T54" fmla="*/ 1338 w 1932"/>
                <a:gd name="T55" fmla="*/ 1787 h 2183"/>
                <a:gd name="T56" fmla="*/ 1345 w 1932"/>
                <a:gd name="T57" fmla="*/ 1662 h 2183"/>
                <a:gd name="T58" fmla="*/ 1345 w 1932"/>
                <a:gd name="T59" fmla="*/ 1559 h 2183"/>
                <a:gd name="T60" fmla="*/ 1338 w 1932"/>
                <a:gd name="T61" fmla="*/ 1434 h 2183"/>
                <a:gd name="T62" fmla="*/ 1515 w 1932"/>
                <a:gd name="T63" fmla="*/ 1492 h 2183"/>
                <a:gd name="T64" fmla="*/ 1692 w 1932"/>
                <a:gd name="T65" fmla="*/ 1434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2" h="2183">
                  <a:moveTo>
                    <a:pt x="1231" y="274"/>
                  </a:moveTo>
                  <a:cubicBezTo>
                    <a:pt x="1231" y="425"/>
                    <a:pt x="1108" y="547"/>
                    <a:pt x="957" y="547"/>
                  </a:cubicBezTo>
                  <a:lnTo>
                    <a:pt x="684" y="547"/>
                  </a:lnTo>
                  <a:cubicBezTo>
                    <a:pt x="533" y="547"/>
                    <a:pt x="410" y="425"/>
                    <a:pt x="410" y="274"/>
                  </a:cubicBezTo>
                  <a:cubicBezTo>
                    <a:pt x="410" y="122"/>
                    <a:pt x="533" y="0"/>
                    <a:pt x="684" y="0"/>
                  </a:cubicBezTo>
                  <a:lnTo>
                    <a:pt x="957" y="0"/>
                  </a:lnTo>
                  <a:cubicBezTo>
                    <a:pt x="1108" y="0"/>
                    <a:pt x="1231" y="122"/>
                    <a:pt x="1231" y="274"/>
                  </a:cubicBezTo>
                  <a:close/>
                  <a:moveTo>
                    <a:pt x="1362" y="274"/>
                  </a:moveTo>
                  <a:cubicBezTo>
                    <a:pt x="1366" y="294"/>
                    <a:pt x="1368" y="315"/>
                    <a:pt x="1368" y="336"/>
                  </a:cubicBezTo>
                  <a:cubicBezTo>
                    <a:pt x="1368" y="525"/>
                    <a:pt x="1215" y="678"/>
                    <a:pt x="1026" y="678"/>
                  </a:cubicBezTo>
                  <a:lnTo>
                    <a:pt x="616" y="678"/>
                  </a:lnTo>
                  <a:cubicBezTo>
                    <a:pt x="426" y="678"/>
                    <a:pt x="273" y="525"/>
                    <a:pt x="273" y="336"/>
                  </a:cubicBezTo>
                  <a:cubicBezTo>
                    <a:pt x="273" y="315"/>
                    <a:pt x="275" y="294"/>
                    <a:pt x="279" y="274"/>
                  </a:cubicBezTo>
                  <a:cubicBezTo>
                    <a:pt x="120" y="303"/>
                    <a:pt x="0" y="442"/>
                    <a:pt x="0" y="610"/>
                  </a:cubicBezTo>
                  <a:lnTo>
                    <a:pt x="0" y="1841"/>
                  </a:lnTo>
                  <a:cubicBezTo>
                    <a:pt x="0" y="2030"/>
                    <a:pt x="153" y="2183"/>
                    <a:pt x="342" y="2183"/>
                  </a:cubicBezTo>
                  <a:lnTo>
                    <a:pt x="1252" y="2183"/>
                  </a:lnTo>
                  <a:cubicBezTo>
                    <a:pt x="1034" y="2090"/>
                    <a:pt x="880" y="1873"/>
                    <a:pt x="880" y="1620"/>
                  </a:cubicBezTo>
                  <a:cubicBezTo>
                    <a:pt x="880" y="1283"/>
                    <a:pt x="1154" y="1009"/>
                    <a:pt x="1492" y="1009"/>
                  </a:cubicBezTo>
                  <a:cubicBezTo>
                    <a:pt x="1544" y="1009"/>
                    <a:pt x="1594" y="1016"/>
                    <a:pt x="1641" y="1028"/>
                  </a:cubicBezTo>
                  <a:lnTo>
                    <a:pt x="1641" y="610"/>
                  </a:lnTo>
                  <a:cubicBezTo>
                    <a:pt x="1641" y="442"/>
                    <a:pt x="1521" y="303"/>
                    <a:pt x="1362" y="274"/>
                  </a:cubicBezTo>
                  <a:close/>
                  <a:moveTo>
                    <a:pt x="769" y="1368"/>
                  </a:moveTo>
                  <a:lnTo>
                    <a:pt x="769" y="1368"/>
                  </a:lnTo>
                  <a:lnTo>
                    <a:pt x="342" y="1368"/>
                  </a:lnTo>
                  <a:cubicBezTo>
                    <a:pt x="304" y="1368"/>
                    <a:pt x="273" y="1338"/>
                    <a:pt x="273" y="1300"/>
                  </a:cubicBezTo>
                  <a:cubicBezTo>
                    <a:pt x="273" y="1262"/>
                    <a:pt x="304" y="1232"/>
                    <a:pt x="342" y="1232"/>
                  </a:cubicBezTo>
                  <a:lnTo>
                    <a:pt x="769" y="1232"/>
                  </a:lnTo>
                  <a:cubicBezTo>
                    <a:pt x="807" y="1232"/>
                    <a:pt x="838" y="1262"/>
                    <a:pt x="838" y="1300"/>
                  </a:cubicBezTo>
                  <a:cubicBezTo>
                    <a:pt x="838" y="1338"/>
                    <a:pt x="807" y="1368"/>
                    <a:pt x="769" y="1368"/>
                  </a:cubicBezTo>
                  <a:close/>
                  <a:moveTo>
                    <a:pt x="906" y="1095"/>
                  </a:moveTo>
                  <a:lnTo>
                    <a:pt x="906" y="1095"/>
                  </a:lnTo>
                  <a:lnTo>
                    <a:pt x="342" y="1095"/>
                  </a:lnTo>
                  <a:cubicBezTo>
                    <a:pt x="304" y="1095"/>
                    <a:pt x="273" y="1064"/>
                    <a:pt x="273" y="1026"/>
                  </a:cubicBezTo>
                  <a:cubicBezTo>
                    <a:pt x="273" y="988"/>
                    <a:pt x="304" y="958"/>
                    <a:pt x="342" y="958"/>
                  </a:cubicBezTo>
                  <a:lnTo>
                    <a:pt x="906" y="958"/>
                  </a:lnTo>
                  <a:cubicBezTo>
                    <a:pt x="944" y="958"/>
                    <a:pt x="975" y="988"/>
                    <a:pt x="975" y="1026"/>
                  </a:cubicBezTo>
                  <a:cubicBezTo>
                    <a:pt x="975" y="1064"/>
                    <a:pt x="944" y="1095"/>
                    <a:pt x="906" y="1095"/>
                  </a:cubicBezTo>
                  <a:close/>
                  <a:moveTo>
                    <a:pt x="1605" y="1197"/>
                  </a:moveTo>
                  <a:cubicBezTo>
                    <a:pt x="1570" y="1187"/>
                    <a:pt x="1534" y="1183"/>
                    <a:pt x="1496" y="1183"/>
                  </a:cubicBezTo>
                  <a:cubicBezTo>
                    <a:pt x="1255" y="1183"/>
                    <a:pt x="1060" y="1378"/>
                    <a:pt x="1060" y="1619"/>
                  </a:cubicBezTo>
                  <a:cubicBezTo>
                    <a:pt x="1060" y="1828"/>
                    <a:pt x="1208" y="2003"/>
                    <a:pt x="1404" y="2045"/>
                  </a:cubicBezTo>
                  <a:cubicBezTo>
                    <a:pt x="1434" y="2051"/>
                    <a:pt x="1464" y="2055"/>
                    <a:pt x="1496" y="2055"/>
                  </a:cubicBezTo>
                  <a:cubicBezTo>
                    <a:pt x="1737" y="2055"/>
                    <a:pt x="1932" y="1860"/>
                    <a:pt x="1932" y="1619"/>
                  </a:cubicBezTo>
                  <a:cubicBezTo>
                    <a:pt x="1932" y="1416"/>
                    <a:pt x="1793" y="1245"/>
                    <a:pt x="1605" y="1197"/>
                  </a:cubicBezTo>
                  <a:close/>
                  <a:moveTo>
                    <a:pt x="1692" y="1434"/>
                  </a:moveTo>
                  <a:lnTo>
                    <a:pt x="1692" y="1434"/>
                  </a:lnTo>
                  <a:cubicBezTo>
                    <a:pt x="1724" y="1467"/>
                    <a:pt x="1722" y="1523"/>
                    <a:pt x="1686" y="1559"/>
                  </a:cubicBezTo>
                  <a:lnTo>
                    <a:pt x="1634" y="1610"/>
                  </a:lnTo>
                  <a:lnTo>
                    <a:pt x="1686" y="1662"/>
                  </a:lnTo>
                  <a:cubicBezTo>
                    <a:pt x="1722" y="1698"/>
                    <a:pt x="1724" y="1754"/>
                    <a:pt x="1692" y="1787"/>
                  </a:cubicBezTo>
                  <a:lnTo>
                    <a:pt x="1692" y="1787"/>
                  </a:lnTo>
                  <a:cubicBezTo>
                    <a:pt x="1659" y="1820"/>
                    <a:pt x="1603" y="1817"/>
                    <a:pt x="1567" y="1781"/>
                  </a:cubicBezTo>
                  <a:lnTo>
                    <a:pt x="1515" y="1729"/>
                  </a:lnTo>
                  <a:lnTo>
                    <a:pt x="1463" y="1781"/>
                  </a:lnTo>
                  <a:cubicBezTo>
                    <a:pt x="1427" y="1817"/>
                    <a:pt x="1371" y="1820"/>
                    <a:pt x="1338" y="1787"/>
                  </a:cubicBezTo>
                  <a:lnTo>
                    <a:pt x="1338" y="1787"/>
                  </a:lnTo>
                  <a:cubicBezTo>
                    <a:pt x="1306" y="1754"/>
                    <a:pt x="1309" y="1698"/>
                    <a:pt x="1345" y="1662"/>
                  </a:cubicBezTo>
                  <a:lnTo>
                    <a:pt x="1396" y="1610"/>
                  </a:lnTo>
                  <a:lnTo>
                    <a:pt x="1345" y="1559"/>
                  </a:lnTo>
                  <a:cubicBezTo>
                    <a:pt x="1309" y="1523"/>
                    <a:pt x="1306" y="1466"/>
                    <a:pt x="1338" y="1434"/>
                  </a:cubicBezTo>
                  <a:lnTo>
                    <a:pt x="1338" y="1434"/>
                  </a:lnTo>
                  <a:cubicBezTo>
                    <a:pt x="1371" y="1401"/>
                    <a:pt x="1427" y="1404"/>
                    <a:pt x="1463" y="1440"/>
                  </a:cubicBezTo>
                  <a:lnTo>
                    <a:pt x="1515" y="1492"/>
                  </a:lnTo>
                  <a:lnTo>
                    <a:pt x="1567" y="1440"/>
                  </a:lnTo>
                  <a:cubicBezTo>
                    <a:pt x="1603" y="1404"/>
                    <a:pt x="1659" y="1401"/>
                    <a:pt x="1692" y="1434"/>
                  </a:cubicBezTo>
                  <a:close/>
                </a:path>
              </a:pathLst>
            </a:custGeom>
            <a:solidFill>
              <a:schemeClr val="bg1"/>
            </a:solidFill>
            <a:ln>
              <a:noFill/>
            </a:ln>
          </p:spPr>
          <p:txBody>
            <a:bodyPr vert="horz" wrap="square" lIns="68553" tIns="34277" rIns="68553" bIns="34277"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279494673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户外&#10;&#10;已生成高可信度的说明">
            <a:extLst>
              <a:ext uri="{FF2B5EF4-FFF2-40B4-BE49-F238E27FC236}">
                <a16:creationId xmlns:a16="http://schemas.microsoft.com/office/drawing/2014/main" id="{9AA8637E-BC48-4447-8F95-0BEFED454A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grpSp>
        <p:nvGrpSpPr>
          <p:cNvPr id="12" name="组合 11">
            <a:extLst>
              <a:ext uri="{FF2B5EF4-FFF2-40B4-BE49-F238E27FC236}">
                <a16:creationId xmlns:a16="http://schemas.microsoft.com/office/drawing/2014/main" id="{E58F329D-4DC6-4C79-8215-35FDC03807EA}"/>
              </a:ext>
            </a:extLst>
          </p:cNvPr>
          <p:cNvGrpSpPr/>
          <p:nvPr/>
        </p:nvGrpSpPr>
        <p:grpSpPr>
          <a:xfrm rot="5400000">
            <a:off x="2803072" y="1976388"/>
            <a:ext cx="3152794" cy="1068460"/>
            <a:chOff x="1728741" y="3541387"/>
            <a:chExt cx="3251791" cy="607095"/>
          </a:xfrm>
        </p:grpSpPr>
        <p:sp>
          <p:nvSpPr>
            <p:cNvPr id="13" name="Shape 18">
              <a:extLst>
                <a:ext uri="{FF2B5EF4-FFF2-40B4-BE49-F238E27FC236}">
                  <a16:creationId xmlns:a16="http://schemas.microsoft.com/office/drawing/2014/main" id="{B89017C8-E70D-4DA6-A75D-9A42D777A665}"/>
                </a:ext>
              </a:extLst>
            </p:cNvPr>
            <p:cNvSpPr/>
            <p:nvPr/>
          </p:nvSpPr>
          <p:spPr>
            <a:xfrm>
              <a:off x="1799606" y="3541387"/>
              <a:ext cx="3180926" cy="607095"/>
            </a:xfrm>
            <a:prstGeom prst="roundRect">
              <a:avLst>
                <a:gd name="adj" fmla="val 15530"/>
              </a:avLst>
            </a:prstGeom>
            <a:noFill/>
            <a:ln w="12700" cap="flat">
              <a:solidFill>
                <a:srgbClr val="6B6B6B"/>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i="0" u="none" strike="noStrike" kern="0" cap="none" spc="0" normalizeH="0" baseline="0" noProof="0">
                <a:ln>
                  <a:noFill/>
                </a:ln>
                <a:solidFill>
                  <a:srgbClr val="945B32"/>
                </a:solidFill>
                <a:effectLst/>
                <a:uLnTx/>
                <a:uFillTx/>
                <a:latin typeface="微软雅黑" panose="020B0503020204020204" pitchFamily="34" charset="-122"/>
                <a:ea typeface="微软雅黑" panose="020B0503020204020204" pitchFamily="34" charset="-122"/>
              </a:endParaRPr>
            </a:p>
          </p:txBody>
        </p:sp>
        <p:sp>
          <p:nvSpPr>
            <p:cNvPr id="14" name="文本框 3">
              <a:extLst>
                <a:ext uri="{FF2B5EF4-FFF2-40B4-BE49-F238E27FC236}">
                  <a16:creationId xmlns:a16="http://schemas.microsoft.com/office/drawing/2014/main" id="{3B282243-DDDF-46BF-A96B-611AF96B70A7}"/>
                </a:ext>
              </a:extLst>
            </p:cNvPr>
            <p:cNvSpPr txBox="1"/>
            <p:nvPr/>
          </p:nvSpPr>
          <p:spPr>
            <a:xfrm rot="16200000">
              <a:off x="2830877" y="2497969"/>
              <a:ext cx="489657" cy="2693930"/>
            </a:xfrm>
            <a:prstGeom prst="rect">
              <a:avLst/>
            </a:prstGeom>
            <a:noFill/>
            <a:ln w="38100">
              <a:noFill/>
            </a:ln>
          </p:spPr>
          <p:txBody>
            <a:bodyPr vert="eaVert" wrap="square" rtlCol="0">
              <a:spAutoFit/>
            </a:bodyPr>
            <a:lstStyle/>
            <a:p>
              <a:pPr algn="ctr"/>
              <a:r>
                <a:rPr kumimoji="1" lang="zh-CN" altLang="en-US" sz="4400" spc="600" dirty="0">
                  <a:solidFill>
                    <a:srgbClr val="6B6B6B"/>
                  </a:solidFill>
                  <a:latin typeface="华文新魏" panose="02010800040101010101" pitchFamily="2" charset="-122"/>
                  <a:ea typeface="华文新魏" panose="02010800040101010101" pitchFamily="2" charset="-122"/>
                </a:rPr>
                <a:t>第三章</a:t>
              </a:r>
            </a:p>
          </p:txBody>
        </p:sp>
      </p:grpSp>
      <p:pic>
        <p:nvPicPr>
          <p:cNvPr id="15" name="图片 14">
            <a:extLst>
              <a:ext uri="{FF2B5EF4-FFF2-40B4-BE49-F238E27FC236}">
                <a16:creationId xmlns:a16="http://schemas.microsoft.com/office/drawing/2014/main" id="{125D29CB-0B7E-4860-9747-E49C890C90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8837" y="3115949"/>
            <a:ext cx="787790" cy="857114"/>
          </a:xfrm>
          <a:prstGeom prst="rect">
            <a:avLst/>
          </a:prstGeom>
        </p:spPr>
      </p:pic>
      <p:sp>
        <p:nvSpPr>
          <p:cNvPr id="16" name="矩形 15">
            <a:extLst>
              <a:ext uri="{FF2B5EF4-FFF2-40B4-BE49-F238E27FC236}">
                <a16:creationId xmlns:a16="http://schemas.microsoft.com/office/drawing/2014/main" id="{D6B5B4FB-6920-429B-9C86-4D48153241E7}"/>
              </a:ext>
            </a:extLst>
          </p:cNvPr>
          <p:cNvSpPr/>
          <p:nvPr/>
        </p:nvSpPr>
        <p:spPr>
          <a:xfrm>
            <a:off x="5112657" y="1741508"/>
            <a:ext cx="4237739" cy="830997"/>
          </a:xfrm>
          <a:prstGeom prst="rect">
            <a:avLst/>
          </a:prstGeom>
        </p:spPr>
        <p:txBody>
          <a:bodyPr wrap="square" lIns="0" tIns="0" rIns="0" bIns="0">
            <a:spAutoFit/>
          </a:bodyPr>
          <a:lstStyle/>
          <a:p>
            <a:pPr algn="ctr" eaLnBrk="1" hangingPunct="1">
              <a:defRPr/>
            </a:pPr>
            <a:r>
              <a:rPr lang="zh-CN" altLang="en-US" sz="5400" noProof="1">
                <a:solidFill>
                  <a:srgbClr val="6B6B6B"/>
                </a:solidFill>
                <a:latin typeface="华文新魏" panose="02010800040101010101" pitchFamily="2" charset="-122"/>
                <a:ea typeface="华文新魏" panose="02010800040101010101" pitchFamily="2" charset="-122"/>
                <a:cs typeface="+mn-ea"/>
                <a:sym typeface="Arial" panose="020B0604020202020204" pitchFamily="34" charset="0"/>
              </a:rPr>
              <a:t>成功项目展示</a:t>
            </a:r>
          </a:p>
        </p:txBody>
      </p:sp>
      <p:sp>
        <p:nvSpPr>
          <p:cNvPr id="18" name="TextBox 11">
            <a:extLst>
              <a:ext uri="{FF2B5EF4-FFF2-40B4-BE49-F238E27FC236}">
                <a16:creationId xmlns:a16="http://schemas.microsoft.com/office/drawing/2014/main" id="{C0177ADC-D326-4D92-BB8E-17F4D04E1A7E}"/>
              </a:ext>
            </a:extLst>
          </p:cNvPr>
          <p:cNvSpPr txBox="1"/>
          <p:nvPr/>
        </p:nvSpPr>
        <p:spPr>
          <a:xfrm>
            <a:off x="5231870" y="2526974"/>
            <a:ext cx="4134465" cy="307777"/>
          </a:xfrm>
          <a:prstGeom prst="rect">
            <a:avLst/>
          </a:prstGeom>
          <a:noFill/>
        </p:spPr>
        <p:txBody>
          <a:bodyPr wrap="none">
            <a:spAutoFit/>
          </a:bodyPr>
          <a:lstStyle/>
          <a:p>
            <a:pPr marL="0" lvl="1">
              <a:defRPr/>
            </a:pPr>
            <a:r>
              <a:rPr lang="zh-CN" altLang="en-US" sz="14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4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9" name="TextBox 11">
            <a:extLst>
              <a:ext uri="{FF2B5EF4-FFF2-40B4-BE49-F238E27FC236}">
                <a16:creationId xmlns:a16="http://schemas.microsoft.com/office/drawing/2014/main" id="{88F3971D-194E-4B1F-998D-8EB7865CA628}"/>
              </a:ext>
            </a:extLst>
          </p:cNvPr>
          <p:cNvSpPr txBox="1"/>
          <p:nvPr/>
        </p:nvSpPr>
        <p:spPr>
          <a:xfrm>
            <a:off x="5231870" y="2800932"/>
            <a:ext cx="4134465" cy="307777"/>
          </a:xfrm>
          <a:prstGeom prst="rect">
            <a:avLst/>
          </a:prstGeom>
          <a:noFill/>
        </p:spPr>
        <p:txBody>
          <a:bodyPr wrap="none">
            <a:spAutoFit/>
          </a:bodyPr>
          <a:lstStyle/>
          <a:p>
            <a:pPr marL="0" lvl="1">
              <a:defRPr/>
            </a:pPr>
            <a:r>
              <a:rPr lang="zh-CN" altLang="en-US" sz="14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4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Tree>
    <p:extLst>
      <p:ext uri="{BB962C8B-B14F-4D97-AF65-F5344CB8AC3E}">
        <p14:creationId xmlns:p14="http://schemas.microsoft.com/office/powerpoint/2010/main" val="35449259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23" presetClass="entr" presetSubtype="3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strVal val="4*#ppt_w"/>
                                          </p:val>
                                        </p:tav>
                                        <p:tav tm="100000">
                                          <p:val>
                                            <p:strVal val="#ppt_w"/>
                                          </p:val>
                                        </p:tav>
                                      </p:tavLst>
                                    </p:anim>
                                    <p:anim calcmode="lin" valueType="num">
                                      <p:cBhvr>
                                        <p:cTn id="24" dur="500" fill="hold"/>
                                        <p:tgtEl>
                                          <p:spTgt spid="16"/>
                                        </p:tgtEl>
                                        <p:attrNameLst>
                                          <p:attrName>ppt_h</p:attrName>
                                        </p:attrNameLst>
                                      </p:cBhvr>
                                      <p:tavLst>
                                        <p:tav tm="0">
                                          <p:val>
                                            <p:strVal val="4*#ppt_h"/>
                                          </p:val>
                                        </p:tav>
                                        <p:tav tm="100000">
                                          <p:val>
                                            <p:strVal val="#ppt_h"/>
                                          </p:val>
                                        </p:tav>
                                      </p:tavLst>
                                    </p:anim>
                                  </p:childTnLst>
                                </p:cTn>
                              </p:par>
                            </p:childTnLst>
                          </p:cTn>
                        </p:par>
                        <p:par>
                          <p:cTn id="25" fill="hold">
                            <p:stCondLst>
                              <p:cond delay="2750"/>
                            </p:stCondLst>
                            <p:childTnLst>
                              <p:par>
                                <p:cTn id="26" presetID="1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p:tgtEl>
                                          <p:spTgt spid="18"/>
                                        </p:tgtEl>
                                        <p:attrNameLst>
                                          <p:attrName>ppt_x</p:attrName>
                                        </p:attrNameLst>
                                      </p:cBhvr>
                                      <p:tavLst>
                                        <p:tav tm="0">
                                          <p:val>
                                            <p:strVal val="#ppt_x-#ppt_w*1.125000"/>
                                          </p:val>
                                        </p:tav>
                                        <p:tav tm="100000">
                                          <p:val>
                                            <p:strVal val="#ppt_x"/>
                                          </p:val>
                                        </p:tav>
                                      </p:tavLst>
                                    </p:anim>
                                    <p:animEffect transition="in" filter="wipe(right)">
                                      <p:cBhvr>
                                        <p:cTn id="29" dur="500"/>
                                        <p:tgtEl>
                                          <p:spTgt spid="18"/>
                                        </p:tgtEl>
                                      </p:cBhvr>
                                    </p:animEffect>
                                  </p:childTnLst>
                                </p:cTn>
                              </p:par>
                            </p:childTnLst>
                          </p:cTn>
                        </p:par>
                        <p:par>
                          <p:cTn id="30" fill="hold">
                            <p:stCondLst>
                              <p:cond delay="3250"/>
                            </p:stCondLst>
                            <p:childTnLst>
                              <p:par>
                                <p:cTn id="31" presetID="1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p:tgtEl>
                                          <p:spTgt spid="19"/>
                                        </p:tgtEl>
                                        <p:attrNameLst>
                                          <p:attrName>ppt_x</p:attrName>
                                        </p:attrNameLst>
                                      </p:cBhvr>
                                      <p:tavLst>
                                        <p:tav tm="0">
                                          <p:val>
                                            <p:strVal val="#ppt_x-#ppt_w*1.125000"/>
                                          </p:val>
                                        </p:tav>
                                        <p:tav tm="100000">
                                          <p:val>
                                            <p:strVal val="#ppt_x"/>
                                          </p:val>
                                        </p:tav>
                                      </p:tavLst>
                                    </p:anim>
                                    <p:animEffect transition="in" filter="wipe(right)">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成功项目展示</a:t>
              </a:r>
            </a:p>
          </p:txBody>
        </p:sp>
      </p:grpSp>
      <p:sp>
        <p:nvSpPr>
          <p:cNvPr id="5" name="Rectangle 64">
            <a:extLst>
              <a:ext uri="{FF2B5EF4-FFF2-40B4-BE49-F238E27FC236}">
                <a16:creationId xmlns:a16="http://schemas.microsoft.com/office/drawing/2014/main" id="{264639B6-43B9-4DDD-A36E-295FA9B08D01}"/>
              </a:ext>
            </a:extLst>
          </p:cNvPr>
          <p:cNvSpPr/>
          <p:nvPr/>
        </p:nvSpPr>
        <p:spPr>
          <a:xfrm>
            <a:off x="7563305" y="1906260"/>
            <a:ext cx="3904795" cy="791959"/>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此处添加详细文本描述，建议与标题相关并符合整体语言风格，语言描述尽量简洁生动。尽量将每页幻灯片的字数控制在</a:t>
            </a:r>
            <a:r>
              <a:rPr kumimoji="0" lang="en-US" altLang="zh-CN"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200</a:t>
            </a:r>
            <a:r>
              <a:rPr kumimoji="0" lang="zh-CN" altLang="en-US"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字以内</a:t>
            </a:r>
          </a:p>
        </p:txBody>
      </p:sp>
      <p:sp>
        <p:nvSpPr>
          <p:cNvPr id="6" name="Rectangle 68">
            <a:extLst>
              <a:ext uri="{FF2B5EF4-FFF2-40B4-BE49-F238E27FC236}">
                <a16:creationId xmlns:a16="http://schemas.microsoft.com/office/drawing/2014/main" id="{2547EB2D-2AFA-4DC2-8EBD-1E70E1ACCF9A}"/>
              </a:ext>
            </a:extLst>
          </p:cNvPr>
          <p:cNvSpPr/>
          <p:nvPr/>
        </p:nvSpPr>
        <p:spPr>
          <a:xfrm>
            <a:off x="7563305" y="2977730"/>
            <a:ext cx="3904795" cy="791959"/>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此处添加详细文本描述，建议与标题相关并符合整体语言风格，语言描述尽量简洁生动。尽量将每页幻灯片的字数控制在</a:t>
            </a:r>
            <a:r>
              <a:rPr kumimoji="0" lang="en-US" altLang="zh-CN"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200</a:t>
            </a:r>
            <a:r>
              <a:rPr kumimoji="0" lang="zh-CN" altLang="en-US"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字以内</a:t>
            </a:r>
          </a:p>
        </p:txBody>
      </p:sp>
      <p:sp>
        <p:nvSpPr>
          <p:cNvPr id="7" name="Rectangle 72">
            <a:extLst>
              <a:ext uri="{FF2B5EF4-FFF2-40B4-BE49-F238E27FC236}">
                <a16:creationId xmlns:a16="http://schemas.microsoft.com/office/drawing/2014/main" id="{C0B795E3-93B2-49EF-AE20-B070156D909C}"/>
              </a:ext>
            </a:extLst>
          </p:cNvPr>
          <p:cNvSpPr/>
          <p:nvPr/>
        </p:nvSpPr>
        <p:spPr>
          <a:xfrm>
            <a:off x="7563305" y="4141246"/>
            <a:ext cx="3904795" cy="791959"/>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此处添加详细文本描述，建议与标题相关并符合整体语言风格，语言描述尽量简洁生动。尽量将每页幻灯片的字数控制在</a:t>
            </a:r>
            <a:r>
              <a:rPr kumimoji="0" lang="en-US" altLang="zh-CN"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200</a:t>
            </a:r>
            <a:r>
              <a:rPr kumimoji="0" lang="zh-CN" altLang="en-US"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字以内</a:t>
            </a:r>
          </a:p>
        </p:txBody>
      </p:sp>
      <p:sp>
        <p:nvSpPr>
          <p:cNvPr id="9" name="Rectangle 76">
            <a:extLst>
              <a:ext uri="{FF2B5EF4-FFF2-40B4-BE49-F238E27FC236}">
                <a16:creationId xmlns:a16="http://schemas.microsoft.com/office/drawing/2014/main" id="{3F0F346E-D2EC-4E7F-BD60-15ABBEF3623F}"/>
              </a:ext>
            </a:extLst>
          </p:cNvPr>
          <p:cNvSpPr/>
          <p:nvPr/>
        </p:nvSpPr>
        <p:spPr>
          <a:xfrm>
            <a:off x="7563305" y="5225205"/>
            <a:ext cx="3904795" cy="791959"/>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此处添加详细文本描述，建议与标题相关并符合整体语言风格，语言描述尽量简洁生动。尽量将每页幻灯片的字数控制在</a:t>
            </a:r>
            <a:r>
              <a:rPr kumimoji="0" lang="en-US" altLang="zh-CN"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200</a:t>
            </a:r>
            <a:r>
              <a:rPr kumimoji="0" lang="zh-CN" altLang="en-US" sz="15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字以内</a:t>
            </a:r>
          </a:p>
        </p:txBody>
      </p:sp>
      <p:sp>
        <p:nvSpPr>
          <p:cNvPr id="10" name="Freeform 26">
            <a:extLst>
              <a:ext uri="{FF2B5EF4-FFF2-40B4-BE49-F238E27FC236}">
                <a16:creationId xmlns:a16="http://schemas.microsoft.com/office/drawing/2014/main" id="{6B9BDDC0-4F55-4CDE-86A8-381C733D82DA}"/>
              </a:ext>
            </a:extLst>
          </p:cNvPr>
          <p:cNvSpPr>
            <a:spLocks noEditPoints="1"/>
          </p:cNvSpPr>
          <p:nvPr/>
        </p:nvSpPr>
        <p:spPr bwMode="auto">
          <a:xfrm rot="2700000">
            <a:off x="6922217" y="2069203"/>
            <a:ext cx="275092" cy="488524"/>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chemeClr val="bg1">
              <a:lumMod val="50000"/>
            </a:schemeClr>
          </a:solidFill>
          <a:ln>
            <a:noFill/>
          </a:ln>
        </p:spPr>
        <p:txBody>
          <a:bodyPr vert="horz" wrap="square" lIns="98502" tIns="49250" rIns="98502" bIns="4925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grpSp>
        <p:nvGrpSpPr>
          <p:cNvPr id="13" name="Group 97">
            <a:extLst>
              <a:ext uri="{FF2B5EF4-FFF2-40B4-BE49-F238E27FC236}">
                <a16:creationId xmlns:a16="http://schemas.microsoft.com/office/drawing/2014/main" id="{B11CAFE5-49A3-47B7-ACC4-961D0441D9EA}"/>
              </a:ext>
            </a:extLst>
          </p:cNvPr>
          <p:cNvGrpSpPr/>
          <p:nvPr/>
        </p:nvGrpSpPr>
        <p:grpSpPr>
          <a:xfrm>
            <a:off x="6856744" y="4348099"/>
            <a:ext cx="406036" cy="400707"/>
            <a:chOff x="6719888" y="887413"/>
            <a:chExt cx="492125" cy="468312"/>
          </a:xfrm>
          <a:solidFill>
            <a:schemeClr val="bg1">
              <a:lumMod val="50000"/>
            </a:schemeClr>
          </a:solidFill>
        </p:grpSpPr>
        <p:sp>
          <p:nvSpPr>
            <p:cNvPr id="14" name="Freeform 13">
              <a:extLst>
                <a:ext uri="{FF2B5EF4-FFF2-40B4-BE49-F238E27FC236}">
                  <a16:creationId xmlns:a16="http://schemas.microsoft.com/office/drawing/2014/main" id="{B73B4C31-F2EE-44E9-862A-2912139C0372}"/>
                </a:ext>
              </a:extLst>
            </p:cNvPr>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15" name="Freeform 14">
              <a:extLst>
                <a:ext uri="{FF2B5EF4-FFF2-40B4-BE49-F238E27FC236}">
                  <a16:creationId xmlns:a16="http://schemas.microsoft.com/office/drawing/2014/main" id="{D4537531-F30D-453A-A912-62EC739FBA48}"/>
                </a:ext>
              </a:extLst>
            </p:cNvPr>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16" name="Freeform 15">
              <a:extLst>
                <a:ext uri="{FF2B5EF4-FFF2-40B4-BE49-F238E27FC236}">
                  <a16:creationId xmlns:a16="http://schemas.microsoft.com/office/drawing/2014/main" id="{47B19180-6621-4A68-ACF6-35D0E37E0619}"/>
                </a:ext>
              </a:extLst>
            </p:cNvPr>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17" name="Freeform 16">
              <a:extLst>
                <a:ext uri="{FF2B5EF4-FFF2-40B4-BE49-F238E27FC236}">
                  <a16:creationId xmlns:a16="http://schemas.microsoft.com/office/drawing/2014/main" id="{6106FEA7-9828-44A1-A1E2-67DFE1BAB022}"/>
                </a:ext>
              </a:extLst>
            </p:cNvPr>
            <p:cNvSpPr>
              <a:spLocks/>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18" name="Freeform 17">
              <a:extLst>
                <a:ext uri="{FF2B5EF4-FFF2-40B4-BE49-F238E27FC236}">
                  <a16:creationId xmlns:a16="http://schemas.microsoft.com/office/drawing/2014/main" id="{AB198330-6A91-4D06-8C3D-E73A13767558}"/>
                </a:ext>
              </a:extLst>
            </p:cNvPr>
            <p:cNvSpPr>
              <a:spLocks/>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19" name="Freeform 18">
              <a:extLst>
                <a:ext uri="{FF2B5EF4-FFF2-40B4-BE49-F238E27FC236}">
                  <a16:creationId xmlns:a16="http://schemas.microsoft.com/office/drawing/2014/main" id="{5C094BE0-56D6-4ED0-BA37-20876382D449}"/>
                </a:ext>
              </a:extLst>
            </p:cNvPr>
            <p:cNvSpPr>
              <a:spLocks/>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grpSp>
      <p:sp>
        <p:nvSpPr>
          <p:cNvPr id="20" name="Freeform 22">
            <a:extLst>
              <a:ext uri="{FF2B5EF4-FFF2-40B4-BE49-F238E27FC236}">
                <a16:creationId xmlns:a16="http://schemas.microsoft.com/office/drawing/2014/main" id="{46BD5CC7-67A8-473C-AC57-ECD9E011D3E1}"/>
              </a:ext>
            </a:extLst>
          </p:cNvPr>
          <p:cNvSpPr>
            <a:spLocks noEditPoints="1"/>
          </p:cNvSpPr>
          <p:nvPr/>
        </p:nvSpPr>
        <p:spPr bwMode="auto">
          <a:xfrm>
            <a:off x="6853830" y="3170061"/>
            <a:ext cx="411867" cy="429748"/>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chemeClr val="bg1">
              <a:lumMod val="50000"/>
            </a:schemeClr>
          </a:solidFill>
          <a:ln>
            <a:noFill/>
          </a:ln>
        </p:spPr>
        <p:txBody>
          <a:bodyPr vert="horz" wrap="square" lIns="98502" tIns="49250" rIns="98502" bIns="4925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grpSp>
        <p:nvGrpSpPr>
          <p:cNvPr id="21" name="Group 105">
            <a:extLst>
              <a:ext uri="{FF2B5EF4-FFF2-40B4-BE49-F238E27FC236}">
                <a16:creationId xmlns:a16="http://schemas.microsoft.com/office/drawing/2014/main" id="{968C5DA8-381E-42D9-8AE1-CD8E9C3662FC}"/>
              </a:ext>
            </a:extLst>
          </p:cNvPr>
          <p:cNvGrpSpPr/>
          <p:nvPr/>
        </p:nvGrpSpPr>
        <p:grpSpPr>
          <a:xfrm rot="2700000">
            <a:off x="6919595" y="5396870"/>
            <a:ext cx="280339" cy="471080"/>
            <a:chOff x="4732338" y="4783138"/>
            <a:chExt cx="703263" cy="1225550"/>
          </a:xfrm>
          <a:solidFill>
            <a:schemeClr val="bg1">
              <a:lumMod val="50000"/>
            </a:schemeClr>
          </a:solidFill>
        </p:grpSpPr>
        <p:sp>
          <p:nvSpPr>
            <p:cNvPr id="22" name="Freeform 30">
              <a:extLst>
                <a:ext uri="{FF2B5EF4-FFF2-40B4-BE49-F238E27FC236}">
                  <a16:creationId xmlns:a16="http://schemas.microsoft.com/office/drawing/2014/main" id="{1A131C46-792B-4CA4-9FFF-7B8421CCDAC6}"/>
                </a:ext>
              </a:extLst>
            </p:cNvPr>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23" name="Freeform 31">
              <a:extLst>
                <a:ext uri="{FF2B5EF4-FFF2-40B4-BE49-F238E27FC236}">
                  <a16:creationId xmlns:a16="http://schemas.microsoft.com/office/drawing/2014/main" id="{B259C8CC-2DA7-4F47-98F4-897F20BCF5CA}"/>
                </a:ext>
              </a:extLst>
            </p:cNvPr>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sp>
          <p:nvSpPr>
            <p:cNvPr id="24" name="Freeform 32">
              <a:extLst>
                <a:ext uri="{FF2B5EF4-FFF2-40B4-BE49-F238E27FC236}">
                  <a16:creationId xmlns:a16="http://schemas.microsoft.com/office/drawing/2014/main" id="{0329B4B2-2D0A-4CAB-BD3B-A385A911BCC6}"/>
                </a:ext>
              </a:extLst>
            </p:cNvPr>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ndParaRPr>
            </a:p>
          </p:txBody>
        </p:sp>
      </p:grpSp>
      <p:cxnSp>
        <p:nvCxnSpPr>
          <p:cNvPr id="25" name="Straight Connector 114">
            <a:extLst>
              <a:ext uri="{FF2B5EF4-FFF2-40B4-BE49-F238E27FC236}">
                <a16:creationId xmlns:a16="http://schemas.microsoft.com/office/drawing/2014/main" id="{5451F7EC-5F5C-4556-9954-34700C876310}"/>
              </a:ext>
            </a:extLst>
          </p:cNvPr>
          <p:cNvCxnSpPr/>
          <p:nvPr/>
        </p:nvCxnSpPr>
        <p:spPr>
          <a:xfrm>
            <a:off x="7533995" y="1897047"/>
            <a:ext cx="707" cy="832835"/>
          </a:xfrm>
          <a:prstGeom prst="line">
            <a:avLst/>
          </a:prstGeom>
          <a:noFill/>
          <a:ln w="19050" cap="flat" cmpd="sng" algn="ctr">
            <a:solidFill>
              <a:schemeClr val="bg1">
                <a:lumMod val="50000"/>
              </a:schemeClr>
            </a:solidFill>
            <a:prstDash val="solid"/>
            <a:miter lim="800000"/>
          </a:ln>
          <a:effectLst/>
        </p:spPr>
      </p:cxnSp>
      <p:cxnSp>
        <p:nvCxnSpPr>
          <p:cNvPr id="26" name="Straight Connector 115">
            <a:extLst>
              <a:ext uri="{FF2B5EF4-FFF2-40B4-BE49-F238E27FC236}">
                <a16:creationId xmlns:a16="http://schemas.microsoft.com/office/drawing/2014/main" id="{07BF511D-5F44-461D-8D93-E50451B0ECA5}"/>
              </a:ext>
            </a:extLst>
          </p:cNvPr>
          <p:cNvCxnSpPr/>
          <p:nvPr/>
        </p:nvCxnSpPr>
        <p:spPr>
          <a:xfrm>
            <a:off x="7533995" y="2968518"/>
            <a:ext cx="707" cy="832835"/>
          </a:xfrm>
          <a:prstGeom prst="line">
            <a:avLst/>
          </a:prstGeom>
          <a:noFill/>
          <a:ln w="19050" cap="flat" cmpd="sng" algn="ctr">
            <a:solidFill>
              <a:schemeClr val="bg1">
                <a:lumMod val="50000"/>
              </a:schemeClr>
            </a:solidFill>
            <a:prstDash val="solid"/>
            <a:miter lim="800000"/>
          </a:ln>
          <a:effectLst/>
        </p:spPr>
      </p:cxnSp>
      <p:cxnSp>
        <p:nvCxnSpPr>
          <p:cNvPr id="27" name="Straight Connector 116">
            <a:extLst>
              <a:ext uri="{FF2B5EF4-FFF2-40B4-BE49-F238E27FC236}">
                <a16:creationId xmlns:a16="http://schemas.microsoft.com/office/drawing/2014/main" id="{5B3C01F8-5287-4678-A281-B2A1F0D91DBF}"/>
              </a:ext>
            </a:extLst>
          </p:cNvPr>
          <p:cNvCxnSpPr/>
          <p:nvPr/>
        </p:nvCxnSpPr>
        <p:spPr>
          <a:xfrm>
            <a:off x="7533995" y="4132034"/>
            <a:ext cx="707" cy="832835"/>
          </a:xfrm>
          <a:prstGeom prst="line">
            <a:avLst/>
          </a:prstGeom>
          <a:noFill/>
          <a:ln w="19050" cap="flat" cmpd="sng" algn="ctr">
            <a:solidFill>
              <a:schemeClr val="bg1">
                <a:lumMod val="50000"/>
              </a:schemeClr>
            </a:solidFill>
            <a:prstDash val="solid"/>
            <a:miter lim="800000"/>
          </a:ln>
          <a:effectLst/>
        </p:spPr>
      </p:cxnSp>
      <p:cxnSp>
        <p:nvCxnSpPr>
          <p:cNvPr id="28" name="Straight Connector 117">
            <a:extLst>
              <a:ext uri="{FF2B5EF4-FFF2-40B4-BE49-F238E27FC236}">
                <a16:creationId xmlns:a16="http://schemas.microsoft.com/office/drawing/2014/main" id="{5376ACF7-AE09-4513-B083-9E3205295A9F}"/>
              </a:ext>
            </a:extLst>
          </p:cNvPr>
          <p:cNvCxnSpPr/>
          <p:nvPr/>
        </p:nvCxnSpPr>
        <p:spPr>
          <a:xfrm>
            <a:off x="7533995" y="5215993"/>
            <a:ext cx="707" cy="832835"/>
          </a:xfrm>
          <a:prstGeom prst="line">
            <a:avLst/>
          </a:prstGeom>
          <a:noFill/>
          <a:ln w="19050" cap="flat" cmpd="sng" algn="ctr">
            <a:solidFill>
              <a:schemeClr val="bg1">
                <a:lumMod val="50000"/>
              </a:schemeClr>
            </a:solidFill>
            <a:prstDash val="solid"/>
            <a:miter lim="800000"/>
          </a:ln>
          <a:effectLst/>
        </p:spPr>
      </p:cxnSp>
      <p:grpSp>
        <p:nvGrpSpPr>
          <p:cNvPr id="29" name="组合 28">
            <a:extLst>
              <a:ext uri="{FF2B5EF4-FFF2-40B4-BE49-F238E27FC236}">
                <a16:creationId xmlns:a16="http://schemas.microsoft.com/office/drawing/2014/main" id="{C8F261A0-9C03-4D65-A1CE-F56A1DA43A09}"/>
              </a:ext>
            </a:extLst>
          </p:cNvPr>
          <p:cNvGrpSpPr/>
          <p:nvPr/>
        </p:nvGrpSpPr>
        <p:grpSpPr>
          <a:xfrm>
            <a:off x="1184497" y="1766029"/>
            <a:ext cx="5299136" cy="4525318"/>
            <a:chOff x="5854700" y="1860971"/>
            <a:chExt cx="5038725" cy="4330700"/>
          </a:xfrm>
        </p:grpSpPr>
        <p:sp>
          <p:nvSpPr>
            <p:cNvPr id="30" name="矩形 29">
              <a:extLst>
                <a:ext uri="{FF2B5EF4-FFF2-40B4-BE49-F238E27FC236}">
                  <a16:creationId xmlns:a16="http://schemas.microsoft.com/office/drawing/2014/main" id="{B5C87D13-D002-4A27-9AA3-07335214A444}"/>
                </a:ext>
              </a:extLst>
            </p:cNvPr>
            <p:cNvSpPr/>
            <p:nvPr/>
          </p:nvSpPr>
          <p:spPr>
            <a:xfrm>
              <a:off x="8374063" y="4026321"/>
              <a:ext cx="2519362" cy="2165350"/>
            </a:xfrm>
            <a:prstGeom prst="rect">
              <a:avLst/>
            </a:prstGeom>
            <a:solidFill>
              <a:srgbClr val="6B6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31" name="矩形 30">
              <a:extLst>
                <a:ext uri="{FF2B5EF4-FFF2-40B4-BE49-F238E27FC236}">
                  <a16:creationId xmlns:a16="http://schemas.microsoft.com/office/drawing/2014/main" id="{DFEFD8AB-BD83-4705-8FB1-2A6281E83515}"/>
                </a:ext>
              </a:extLst>
            </p:cNvPr>
            <p:cNvSpPr/>
            <p:nvPr/>
          </p:nvSpPr>
          <p:spPr>
            <a:xfrm>
              <a:off x="5854700" y="1860971"/>
              <a:ext cx="2519363" cy="2165350"/>
            </a:xfrm>
            <a:prstGeom prst="rect">
              <a:avLst/>
            </a:prstGeom>
            <a:solidFill>
              <a:srgbClr val="6B6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32" name="矩形 31">
              <a:extLst>
                <a:ext uri="{FF2B5EF4-FFF2-40B4-BE49-F238E27FC236}">
                  <a16:creationId xmlns:a16="http://schemas.microsoft.com/office/drawing/2014/main" id="{3069A1D6-A316-4560-A78A-520DAA1B6343}"/>
                </a:ext>
              </a:extLst>
            </p:cNvPr>
            <p:cNvSpPr/>
            <p:nvPr/>
          </p:nvSpPr>
          <p:spPr>
            <a:xfrm>
              <a:off x="8374063" y="1860971"/>
              <a:ext cx="2519362" cy="2165350"/>
            </a:xfrm>
            <a:prstGeom prst="rect">
              <a:avLst/>
            </a:prstGeom>
            <a:blipFill dpi="0" rotWithShape="1">
              <a:blip r:embed="rId3"/>
              <a:srcRect/>
              <a:tile tx="0" ty="0" sx="33000" sy="33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33" name="矩形 32">
              <a:extLst>
                <a:ext uri="{FF2B5EF4-FFF2-40B4-BE49-F238E27FC236}">
                  <a16:creationId xmlns:a16="http://schemas.microsoft.com/office/drawing/2014/main" id="{66C39215-6FBB-4FD6-A275-BC3936E21302}"/>
                </a:ext>
              </a:extLst>
            </p:cNvPr>
            <p:cNvSpPr/>
            <p:nvPr/>
          </p:nvSpPr>
          <p:spPr>
            <a:xfrm>
              <a:off x="5854700" y="4026321"/>
              <a:ext cx="2519363" cy="2165350"/>
            </a:xfrm>
            <a:prstGeom prst="rect">
              <a:avLst/>
            </a:prstGeom>
            <a:blipFill>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34" name="文本框 15">
              <a:extLst>
                <a:ext uri="{FF2B5EF4-FFF2-40B4-BE49-F238E27FC236}">
                  <a16:creationId xmlns:a16="http://schemas.microsoft.com/office/drawing/2014/main" id="{D38D1139-B420-4F19-9590-46F0417F6666}"/>
                </a:ext>
              </a:extLst>
            </p:cNvPr>
            <p:cNvSpPr txBox="1">
              <a:spLocks noChangeArrowheads="1"/>
            </p:cNvSpPr>
            <p:nvPr/>
          </p:nvSpPr>
          <p:spPr bwMode="auto">
            <a:xfrm>
              <a:off x="5933435" y="2842437"/>
              <a:ext cx="1541300" cy="50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35" name="文本框 27">
              <a:extLst>
                <a:ext uri="{FF2B5EF4-FFF2-40B4-BE49-F238E27FC236}">
                  <a16:creationId xmlns:a16="http://schemas.microsoft.com/office/drawing/2014/main" id="{36828F6D-37D6-43FA-9D2F-0ACC2309E665}"/>
                </a:ext>
              </a:extLst>
            </p:cNvPr>
            <p:cNvSpPr txBox="1"/>
            <p:nvPr/>
          </p:nvSpPr>
          <p:spPr>
            <a:xfrm>
              <a:off x="8386122" y="5034776"/>
              <a:ext cx="1541300" cy="500718"/>
            </a:xfrm>
            <a:prstGeom prst="rect">
              <a:avLst/>
            </a:prstGeom>
            <a:noFill/>
            <a:effectLst/>
          </p:spPr>
          <p:txBody>
            <a:bodyPr wrap="none">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solidFill>
                <a:latin typeface="微软雅黑" panose="020B0503020204020204" pitchFamily="34" charset="-122"/>
                <a:ea typeface="微软雅黑" panose="020B0503020204020204" pitchFamily="34" charset="-122"/>
                <a:cs typeface="Lato Regular"/>
              </a:endParaRPr>
            </a:p>
          </p:txBody>
        </p:sp>
        <p:grpSp>
          <p:nvGrpSpPr>
            <p:cNvPr id="36" name="组合 35">
              <a:extLst>
                <a:ext uri="{FF2B5EF4-FFF2-40B4-BE49-F238E27FC236}">
                  <a16:creationId xmlns:a16="http://schemas.microsoft.com/office/drawing/2014/main" id="{78411E16-C6ED-4A21-ABC4-A8C6DDF8599F}"/>
                </a:ext>
              </a:extLst>
            </p:cNvPr>
            <p:cNvGrpSpPr>
              <a:grpSpLocks noChangeAspect="1"/>
            </p:cNvGrpSpPr>
            <p:nvPr/>
          </p:nvGrpSpPr>
          <p:grpSpPr>
            <a:xfrm>
              <a:off x="9389736" y="4228480"/>
              <a:ext cx="449993" cy="503240"/>
              <a:chOff x="5999255" y="3275006"/>
              <a:chExt cx="402656" cy="450303"/>
            </a:xfrm>
            <a:solidFill>
              <a:schemeClr val="bg1"/>
            </a:solidFill>
            <a:effectLst/>
          </p:grpSpPr>
          <p:sp>
            <p:nvSpPr>
              <p:cNvPr id="43" name="Freeform 108">
                <a:extLst>
                  <a:ext uri="{FF2B5EF4-FFF2-40B4-BE49-F238E27FC236}">
                    <a16:creationId xmlns:a16="http://schemas.microsoft.com/office/drawing/2014/main" id="{CD5280F0-6D30-41F9-80CD-A8D1A51EF497}"/>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w="9525">
                <a:noFill/>
                <a:round/>
              </a:ln>
            </p:spPr>
            <p:txBody>
              <a:bodyPr/>
              <a:lstStyle/>
              <a:p>
                <a:pPr fontAlgn="auto"/>
                <a:endParaRPr lang="zh-CN" altLang="en-US" noProof="1">
                  <a:solidFill>
                    <a:schemeClr val="bg1"/>
                  </a:solidFill>
                </a:endParaRPr>
              </a:p>
            </p:txBody>
          </p:sp>
          <p:sp>
            <p:nvSpPr>
              <p:cNvPr id="44" name="Freeform 109">
                <a:extLst>
                  <a:ext uri="{FF2B5EF4-FFF2-40B4-BE49-F238E27FC236}">
                    <a16:creationId xmlns:a16="http://schemas.microsoft.com/office/drawing/2014/main" id="{360F3184-308B-4A26-A806-6B02FE10C700}"/>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w="9525">
                <a:noFill/>
                <a:round/>
              </a:ln>
            </p:spPr>
            <p:txBody>
              <a:bodyPr/>
              <a:lstStyle/>
              <a:p>
                <a:pPr fontAlgn="auto"/>
                <a:endParaRPr lang="zh-CN" altLang="en-US" noProof="1">
                  <a:solidFill>
                    <a:schemeClr val="bg1"/>
                  </a:solidFill>
                </a:endParaRPr>
              </a:p>
            </p:txBody>
          </p:sp>
          <p:sp>
            <p:nvSpPr>
              <p:cNvPr id="45" name="Freeform 110">
                <a:extLst>
                  <a:ext uri="{FF2B5EF4-FFF2-40B4-BE49-F238E27FC236}">
                    <a16:creationId xmlns:a16="http://schemas.microsoft.com/office/drawing/2014/main" id="{2EF765DE-A471-465E-9EDC-31E68103274F}"/>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w="9525">
                <a:noFill/>
                <a:round/>
              </a:ln>
            </p:spPr>
            <p:txBody>
              <a:bodyPr/>
              <a:lstStyle/>
              <a:p>
                <a:pPr fontAlgn="auto"/>
                <a:endParaRPr lang="zh-CN" altLang="en-US" noProof="1">
                  <a:solidFill>
                    <a:schemeClr val="bg1"/>
                  </a:solidFill>
                </a:endParaRPr>
              </a:p>
            </p:txBody>
          </p:sp>
          <p:sp>
            <p:nvSpPr>
              <p:cNvPr id="46" name="Freeform 111">
                <a:extLst>
                  <a:ext uri="{FF2B5EF4-FFF2-40B4-BE49-F238E27FC236}">
                    <a16:creationId xmlns:a16="http://schemas.microsoft.com/office/drawing/2014/main" id="{165C22DB-B774-4084-B489-A36A39AF4B31}"/>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w="9525">
                <a:noFill/>
                <a:round/>
              </a:ln>
            </p:spPr>
            <p:txBody>
              <a:bodyPr/>
              <a:lstStyle/>
              <a:p>
                <a:pPr fontAlgn="auto"/>
                <a:endParaRPr lang="zh-CN" altLang="en-US" noProof="1">
                  <a:solidFill>
                    <a:schemeClr val="bg1"/>
                  </a:solidFill>
                </a:endParaRPr>
              </a:p>
            </p:txBody>
          </p:sp>
          <p:sp>
            <p:nvSpPr>
              <p:cNvPr id="47" name="Freeform 112">
                <a:extLst>
                  <a:ext uri="{FF2B5EF4-FFF2-40B4-BE49-F238E27FC236}">
                    <a16:creationId xmlns:a16="http://schemas.microsoft.com/office/drawing/2014/main" id="{14964E39-AC52-401D-BEB4-6E140A5540B4}"/>
                  </a:ext>
                </a:extLst>
              </p:cNvPr>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w="9525">
                <a:noFill/>
                <a:round/>
              </a:ln>
            </p:spPr>
            <p:txBody>
              <a:bodyPr/>
              <a:lstStyle/>
              <a:p>
                <a:pPr fontAlgn="auto"/>
                <a:endParaRPr lang="zh-CN" altLang="en-US" noProof="1">
                  <a:solidFill>
                    <a:schemeClr val="bg1"/>
                  </a:solidFill>
                </a:endParaRPr>
              </a:p>
            </p:txBody>
          </p:sp>
        </p:grpSp>
        <p:grpSp>
          <p:nvGrpSpPr>
            <p:cNvPr id="37" name="组合 36">
              <a:extLst>
                <a:ext uri="{FF2B5EF4-FFF2-40B4-BE49-F238E27FC236}">
                  <a16:creationId xmlns:a16="http://schemas.microsoft.com/office/drawing/2014/main" id="{C6438F77-A0D5-4865-8F09-1CC5B051C0F7}"/>
                </a:ext>
              </a:extLst>
            </p:cNvPr>
            <p:cNvGrpSpPr/>
            <p:nvPr/>
          </p:nvGrpSpPr>
          <p:grpSpPr>
            <a:xfrm>
              <a:off x="6947433" y="2071613"/>
              <a:ext cx="429884" cy="462622"/>
              <a:chOff x="7005429" y="4859473"/>
              <a:chExt cx="466184" cy="501686"/>
            </a:xfrm>
            <a:solidFill>
              <a:schemeClr val="bg1"/>
            </a:solidFill>
            <a:effectLst/>
          </p:grpSpPr>
          <p:sp>
            <p:nvSpPr>
              <p:cNvPr id="38" name="Freeform 154">
                <a:extLst>
                  <a:ext uri="{FF2B5EF4-FFF2-40B4-BE49-F238E27FC236}">
                    <a16:creationId xmlns:a16="http://schemas.microsoft.com/office/drawing/2014/main" id="{405D65DB-5A91-492D-92A4-48EC0D72B413}"/>
                  </a:ext>
                </a:extLst>
              </p:cNvPr>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w="9525">
                <a:noFill/>
                <a:round/>
              </a:ln>
            </p:spPr>
            <p:txBody>
              <a:bodyPr/>
              <a:lstStyle/>
              <a:p>
                <a:pPr fontAlgn="auto"/>
                <a:endParaRPr lang="zh-CN" altLang="en-US" noProof="1">
                  <a:solidFill>
                    <a:schemeClr val="bg1"/>
                  </a:solidFill>
                </a:endParaRPr>
              </a:p>
            </p:txBody>
          </p:sp>
          <p:sp>
            <p:nvSpPr>
              <p:cNvPr id="39" name="Rectangle 155">
                <a:extLst>
                  <a:ext uri="{FF2B5EF4-FFF2-40B4-BE49-F238E27FC236}">
                    <a16:creationId xmlns:a16="http://schemas.microsoft.com/office/drawing/2014/main" id="{F9C4AF48-3468-40BE-94D4-961B0BF0AF1D}"/>
                  </a:ext>
                </a:extLst>
              </p:cNvPr>
              <p:cNvSpPr>
                <a:spLocks noChangeArrowheads="1"/>
              </p:cNvSpPr>
              <p:nvPr/>
            </p:nvSpPr>
            <p:spPr bwMode="auto">
              <a:xfrm>
                <a:off x="7166118" y="5278945"/>
                <a:ext cx="9342" cy="32698"/>
              </a:xfrm>
              <a:prstGeom prst="rect">
                <a:avLst/>
              </a:prstGeom>
              <a:grpFill/>
              <a:ln w="9525">
                <a:noFill/>
                <a:miter lim="800000"/>
              </a:ln>
            </p:spPr>
            <p:txBody>
              <a:bodyPr/>
              <a:lstStyle/>
              <a:p>
                <a:pPr fontAlgn="auto"/>
                <a:endParaRPr lang="zh-CN" altLang="en-US" noProof="1">
                  <a:solidFill>
                    <a:schemeClr val="bg1"/>
                  </a:solidFill>
                </a:endParaRPr>
              </a:p>
            </p:txBody>
          </p:sp>
          <p:sp>
            <p:nvSpPr>
              <p:cNvPr id="40" name="Freeform 156">
                <a:extLst>
                  <a:ext uri="{FF2B5EF4-FFF2-40B4-BE49-F238E27FC236}">
                    <a16:creationId xmlns:a16="http://schemas.microsoft.com/office/drawing/2014/main" id="{A4013BC2-2188-4262-B981-BC3AAAA38FA0}"/>
                  </a:ext>
                </a:extLst>
              </p:cNvPr>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w="9525">
                <a:noFill/>
                <a:round/>
              </a:ln>
            </p:spPr>
            <p:txBody>
              <a:bodyPr/>
              <a:lstStyle/>
              <a:p>
                <a:pPr fontAlgn="auto"/>
                <a:endParaRPr lang="zh-CN" altLang="en-US" noProof="1">
                  <a:solidFill>
                    <a:schemeClr val="bg1"/>
                  </a:solidFill>
                </a:endParaRPr>
              </a:p>
            </p:txBody>
          </p:sp>
          <p:sp>
            <p:nvSpPr>
              <p:cNvPr id="41" name="Freeform 157">
                <a:extLst>
                  <a:ext uri="{FF2B5EF4-FFF2-40B4-BE49-F238E27FC236}">
                    <a16:creationId xmlns:a16="http://schemas.microsoft.com/office/drawing/2014/main" id="{CCA28938-0117-46E1-8614-4DEAB0D99AAF}"/>
                  </a:ext>
                </a:extLst>
              </p:cNvPr>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w="9525">
                <a:noFill/>
                <a:round/>
              </a:ln>
            </p:spPr>
            <p:txBody>
              <a:bodyPr/>
              <a:lstStyle/>
              <a:p>
                <a:pPr fontAlgn="auto"/>
                <a:endParaRPr lang="zh-CN" altLang="en-US" noProof="1">
                  <a:solidFill>
                    <a:schemeClr val="bg1"/>
                  </a:solidFill>
                </a:endParaRPr>
              </a:p>
            </p:txBody>
          </p:sp>
          <p:sp>
            <p:nvSpPr>
              <p:cNvPr id="42" name="Freeform 158">
                <a:extLst>
                  <a:ext uri="{FF2B5EF4-FFF2-40B4-BE49-F238E27FC236}">
                    <a16:creationId xmlns:a16="http://schemas.microsoft.com/office/drawing/2014/main" id="{56696DF4-89E2-4A07-9A43-E1E7B1402B5D}"/>
                  </a:ext>
                </a:extLst>
              </p:cNvPr>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w="9525">
                <a:noFill/>
                <a:round/>
              </a:ln>
            </p:spPr>
            <p:txBody>
              <a:bodyPr/>
              <a:lstStyle/>
              <a:p>
                <a:pPr fontAlgn="auto"/>
                <a:endParaRPr lang="zh-CN" altLang="en-US" noProof="1">
                  <a:solidFill>
                    <a:schemeClr val="bg1"/>
                  </a:solidFill>
                </a:endParaRPr>
              </a:p>
            </p:txBody>
          </p:sp>
        </p:grpSp>
      </p:grpSp>
    </p:spTree>
    <p:extLst>
      <p:ext uri="{BB962C8B-B14F-4D97-AF65-F5344CB8AC3E}">
        <p14:creationId xmlns:p14="http://schemas.microsoft.com/office/powerpoint/2010/main" val="299732959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3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300"/>
                                        <p:tgtEl>
                                          <p:spTgt spid="20"/>
                                        </p:tgtEl>
                                      </p:cBhvr>
                                    </p:animEffect>
                                  </p:childTnLst>
                                </p:cTn>
                              </p:par>
                              <p:par>
                                <p:cTn id="15" presetID="10"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00"/>
                                        <p:tgtEl>
                                          <p:spTgt spid="13"/>
                                        </p:tgtEl>
                                      </p:cBhvr>
                                    </p:animEffect>
                                  </p:childTnLst>
                                </p:cTn>
                              </p:par>
                              <p:par>
                                <p:cTn id="18" presetID="10"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300"/>
                                        <p:tgtEl>
                                          <p:spTgt spid="21"/>
                                        </p:tgtEl>
                                      </p:cBhvr>
                                    </p:animEffect>
                                  </p:childTnLst>
                                </p:cTn>
                              </p:par>
                              <p:par>
                                <p:cTn id="21" presetID="16" presetClass="entr" presetSubtype="42"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outHorizontal)">
                                      <p:cBhvr>
                                        <p:cTn id="23" dur="300"/>
                                        <p:tgtEl>
                                          <p:spTgt spid="25"/>
                                        </p:tgtEl>
                                      </p:cBhvr>
                                    </p:animEffect>
                                  </p:childTnLst>
                                </p:cTn>
                              </p:par>
                              <p:par>
                                <p:cTn id="24" presetID="16" presetClass="entr" presetSubtype="42"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arn(outHorizontal)">
                                      <p:cBhvr>
                                        <p:cTn id="26" dur="300"/>
                                        <p:tgtEl>
                                          <p:spTgt spid="26"/>
                                        </p:tgtEl>
                                      </p:cBhvr>
                                    </p:animEffect>
                                  </p:childTnLst>
                                </p:cTn>
                              </p:par>
                              <p:par>
                                <p:cTn id="27" presetID="16" presetClass="entr" presetSubtype="42"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barn(outHorizontal)">
                                      <p:cBhvr>
                                        <p:cTn id="29" dur="300"/>
                                        <p:tgtEl>
                                          <p:spTgt spid="27"/>
                                        </p:tgtEl>
                                      </p:cBhvr>
                                    </p:animEffect>
                                  </p:childTnLst>
                                </p:cTn>
                              </p:par>
                              <p:par>
                                <p:cTn id="30" presetID="16" presetClass="entr" presetSubtype="42"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arn(outHorizontal)">
                                      <p:cBhvr>
                                        <p:cTn id="32" dur="3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300"/>
                                        <p:tgtEl>
                                          <p:spTgt spid="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300"/>
                                        <p:tgtEl>
                                          <p:spTgt spid="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300"/>
                                        <p:tgtEl>
                                          <p:spTgt spid="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300"/>
                                        <p:tgtEl>
                                          <p:spTgt spid="9"/>
                                        </p:tgtEl>
                                      </p:cBhvr>
                                    </p:animEffect>
                                  </p:childTnLst>
                                </p:cTn>
                              </p:par>
                            </p:childTnLst>
                          </p:cTn>
                        </p:par>
                        <p:par>
                          <p:cTn id="45" fill="hold">
                            <p:stCondLst>
                              <p:cond delay="800"/>
                            </p:stCondLst>
                            <p:childTnLst>
                              <p:par>
                                <p:cTn id="46" presetID="42" presetClass="entr" presetSubtype="0"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成功项目展示</a:t>
              </a:r>
            </a:p>
          </p:txBody>
        </p:sp>
      </p:grpSp>
      <p:sp>
        <p:nvSpPr>
          <p:cNvPr id="5" name="TextBox 42">
            <a:extLst>
              <a:ext uri="{FF2B5EF4-FFF2-40B4-BE49-F238E27FC236}">
                <a16:creationId xmlns:a16="http://schemas.microsoft.com/office/drawing/2014/main" id="{376366C7-461F-44DC-AD25-61E6607A7C37}"/>
              </a:ext>
            </a:extLst>
          </p:cNvPr>
          <p:cNvSpPr txBox="1"/>
          <p:nvPr/>
        </p:nvSpPr>
        <p:spPr>
          <a:xfrm>
            <a:off x="7241096" y="2795499"/>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43">
            <a:extLst>
              <a:ext uri="{FF2B5EF4-FFF2-40B4-BE49-F238E27FC236}">
                <a16:creationId xmlns:a16="http://schemas.microsoft.com/office/drawing/2014/main" id="{5A366BF4-7648-43A6-9CFC-4AA412EF6806}"/>
              </a:ext>
            </a:extLst>
          </p:cNvPr>
          <p:cNvSpPr txBox="1"/>
          <p:nvPr/>
        </p:nvSpPr>
        <p:spPr>
          <a:xfrm>
            <a:off x="7206166" y="1851990"/>
            <a:ext cx="1845379" cy="1091967"/>
          </a:xfrm>
          <a:prstGeom prst="rect">
            <a:avLst/>
          </a:prstGeom>
          <a:noFill/>
        </p:spPr>
        <p:txBody>
          <a:bodyPr wrap="none" lIns="75566" tIns="37783" rIns="75566" bIns="37783" rtlCol="0">
            <a:spAutoFit/>
          </a:bodyPr>
          <a:lstStyle/>
          <a:p>
            <a:r>
              <a:rPr lang="zh-CN" altLang="en-US" sz="6600" b="1" dirty="0">
                <a:solidFill>
                  <a:srgbClr val="6B6B6B"/>
                </a:solidFill>
                <a:latin typeface="微软雅黑" panose="020B0503020204020204" pitchFamily="34" charset="-122"/>
                <a:ea typeface="微软雅黑" panose="020B0503020204020204" pitchFamily="34" charset="-122"/>
              </a:rPr>
              <a:t>标题</a:t>
            </a:r>
            <a:endParaRPr lang="id-ID" sz="6600" b="1" dirty="0">
              <a:solidFill>
                <a:srgbClr val="6B6B6B"/>
              </a:solidFill>
              <a:latin typeface="微软雅黑" panose="020B0503020204020204" pitchFamily="34" charset="-122"/>
              <a:ea typeface="微软雅黑" panose="020B0503020204020204" pitchFamily="34" charset="-122"/>
            </a:endParaRPr>
          </a:p>
        </p:txBody>
      </p:sp>
      <p:sp>
        <p:nvSpPr>
          <p:cNvPr id="7" name="TextBox 46">
            <a:extLst>
              <a:ext uri="{FF2B5EF4-FFF2-40B4-BE49-F238E27FC236}">
                <a16:creationId xmlns:a16="http://schemas.microsoft.com/office/drawing/2014/main" id="{49C06B81-F2F0-4C48-ACEB-2105B061810C}"/>
              </a:ext>
            </a:extLst>
          </p:cNvPr>
          <p:cNvSpPr txBox="1"/>
          <p:nvPr/>
        </p:nvSpPr>
        <p:spPr>
          <a:xfrm>
            <a:off x="7232591" y="4854874"/>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Freeform 5">
            <a:extLst>
              <a:ext uri="{FF2B5EF4-FFF2-40B4-BE49-F238E27FC236}">
                <a16:creationId xmlns:a16="http://schemas.microsoft.com/office/drawing/2014/main" id="{9B88C863-A4ED-4BA5-BA22-E99594C8F7DE}"/>
              </a:ext>
            </a:extLst>
          </p:cNvPr>
          <p:cNvSpPr>
            <a:spLocks noEditPoints="1"/>
          </p:cNvSpPr>
          <p:nvPr/>
        </p:nvSpPr>
        <p:spPr bwMode="auto">
          <a:xfrm flipH="1">
            <a:off x="4787218" y="1952682"/>
            <a:ext cx="705757" cy="705757"/>
          </a:xfrm>
          <a:custGeom>
            <a:avLst/>
            <a:gdLst>
              <a:gd name="T0" fmla="*/ 138 w 280"/>
              <a:gd name="T1" fmla="*/ 265 h 280"/>
              <a:gd name="T2" fmla="*/ 13 w 280"/>
              <a:gd name="T3" fmla="*/ 140 h 280"/>
              <a:gd name="T4" fmla="*/ 138 w 280"/>
              <a:gd name="T5" fmla="*/ 15 h 280"/>
              <a:gd name="T6" fmla="*/ 263 w 280"/>
              <a:gd name="T7" fmla="*/ 140 h 280"/>
              <a:gd name="T8" fmla="*/ 138 w 280"/>
              <a:gd name="T9" fmla="*/ 265 h 280"/>
              <a:gd name="T10" fmla="*/ 140 w 280"/>
              <a:gd name="T11" fmla="*/ 0 h 280"/>
              <a:gd name="T12" fmla="*/ 0 w 280"/>
              <a:gd name="T13" fmla="*/ 140 h 280"/>
              <a:gd name="T14" fmla="*/ 140 w 280"/>
              <a:gd name="T15" fmla="*/ 280 h 280"/>
              <a:gd name="T16" fmla="*/ 280 w 280"/>
              <a:gd name="T17" fmla="*/ 140 h 280"/>
              <a:gd name="T18" fmla="*/ 140 w 280"/>
              <a:gd name="T19"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280">
                <a:moveTo>
                  <a:pt x="138" y="265"/>
                </a:moveTo>
                <a:cubicBezTo>
                  <a:pt x="69" y="265"/>
                  <a:pt x="13" y="209"/>
                  <a:pt x="13" y="140"/>
                </a:cubicBezTo>
                <a:cubicBezTo>
                  <a:pt x="13" y="71"/>
                  <a:pt x="69" y="15"/>
                  <a:pt x="138" y="15"/>
                </a:cubicBezTo>
                <a:cubicBezTo>
                  <a:pt x="207" y="15"/>
                  <a:pt x="263" y="71"/>
                  <a:pt x="263" y="140"/>
                </a:cubicBezTo>
                <a:cubicBezTo>
                  <a:pt x="263" y="209"/>
                  <a:pt x="207" y="265"/>
                  <a:pt x="138" y="265"/>
                </a:cubicBezTo>
                <a:moveTo>
                  <a:pt x="140" y="0"/>
                </a:moveTo>
                <a:cubicBezTo>
                  <a:pt x="63" y="0"/>
                  <a:pt x="0" y="63"/>
                  <a:pt x="0" y="140"/>
                </a:cubicBezTo>
                <a:cubicBezTo>
                  <a:pt x="0" y="217"/>
                  <a:pt x="63" y="280"/>
                  <a:pt x="140" y="280"/>
                </a:cubicBezTo>
                <a:cubicBezTo>
                  <a:pt x="217" y="280"/>
                  <a:pt x="280" y="217"/>
                  <a:pt x="280" y="140"/>
                </a:cubicBezTo>
                <a:cubicBezTo>
                  <a:pt x="280" y="63"/>
                  <a:pt x="217" y="0"/>
                  <a:pt x="140" y="0"/>
                </a:cubicBezTo>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10" name="Freeform 6">
            <a:extLst>
              <a:ext uri="{FF2B5EF4-FFF2-40B4-BE49-F238E27FC236}">
                <a16:creationId xmlns:a16="http://schemas.microsoft.com/office/drawing/2014/main" id="{2EE7FF8C-7532-43BE-A473-CB113C9E1224}"/>
              </a:ext>
            </a:extLst>
          </p:cNvPr>
          <p:cNvSpPr>
            <a:spLocks noEditPoints="1"/>
          </p:cNvSpPr>
          <p:nvPr/>
        </p:nvSpPr>
        <p:spPr bwMode="auto">
          <a:xfrm flipH="1">
            <a:off x="3555352" y="1932151"/>
            <a:ext cx="1144609" cy="1144609"/>
          </a:xfrm>
          <a:custGeom>
            <a:avLst/>
            <a:gdLst>
              <a:gd name="T0" fmla="*/ 438 w 454"/>
              <a:gd name="T1" fmla="*/ 165 h 454"/>
              <a:gd name="T2" fmla="*/ 396 w 454"/>
              <a:gd name="T3" fmla="*/ 167 h 454"/>
              <a:gd name="T4" fmla="*/ 378 w 454"/>
              <a:gd name="T5" fmla="*/ 131 h 454"/>
              <a:gd name="T6" fmla="*/ 348 w 454"/>
              <a:gd name="T7" fmla="*/ 96 h 454"/>
              <a:gd name="T8" fmla="*/ 366 w 454"/>
              <a:gd name="T9" fmla="*/ 58 h 454"/>
              <a:gd name="T10" fmla="*/ 363 w 454"/>
              <a:gd name="T11" fmla="*/ 47 h 454"/>
              <a:gd name="T12" fmla="*/ 339 w 454"/>
              <a:gd name="T13" fmla="*/ 31 h 454"/>
              <a:gd name="T14" fmla="*/ 328 w 454"/>
              <a:gd name="T15" fmla="*/ 33 h 454"/>
              <a:gd name="T16" fmla="*/ 299 w 454"/>
              <a:gd name="T17" fmla="*/ 66 h 454"/>
              <a:gd name="T18" fmla="*/ 224 w 454"/>
              <a:gd name="T19" fmla="*/ 51 h 454"/>
              <a:gd name="T20" fmla="*/ 212 w 454"/>
              <a:gd name="T21" fmla="*/ 7 h 454"/>
              <a:gd name="T22" fmla="*/ 202 w 454"/>
              <a:gd name="T23" fmla="*/ 1 h 454"/>
              <a:gd name="T24" fmla="*/ 174 w 454"/>
              <a:gd name="T25" fmla="*/ 5 h 454"/>
              <a:gd name="T26" fmla="*/ 166 w 454"/>
              <a:gd name="T27" fmla="*/ 14 h 454"/>
              <a:gd name="T28" fmla="*/ 167 w 454"/>
              <a:gd name="T29" fmla="*/ 62 h 454"/>
              <a:gd name="T30" fmla="*/ 167 w 454"/>
              <a:gd name="T31" fmla="*/ 62 h 454"/>
              <a:gd name="T32" fmla="*/ 132 w 454"/>
              <a:gd name="T33" fmla="*/ 80 h 454"/>
              <a:gd name="T34" fmla="*/ 103 w 454"/>
              <a:gd name="T35" fmla="*/ 104 h 454"/>
              <a:gd name="T36" fmla="*/ 102 w 454"/>
              <a:gd name="T37" fmla="*/ 103 h 454"/>
              <a:gd name="T38" fmla="*/ 59 w 454"/>
              <a:gd name="T39" fmla="*/ 83 h 454"/>
              <a:gd name="T40" fmla="*/ 47 w 454"/>
              <a:gd name="T41" fmla="*/ 86 h 454"/>
              <a:gd name="T42" fmla="*/ 32 w 454"/>
              <a:gd name="T43" fmla="*/ 111 h 454"/>
              <a:gd name="T44" fmla="*/ 34 w 454"/>
              <a:gd name="T45" fmla="*/ 122 h 454"/>
              <a:gd name="T46" fmla="*/ 70 w 454"/>
              <a:gd name="T47" fmla="*/ 151 h 454"/>
              <a:gd name="T48" fmla="*/ 51 w 454"/>
              <a:gd name="T49" fmla="*/ 230 h 454"/>
              <a:gd name="T50" fmla="*/ 7 w 454"/>
              <a:gd name="T51" fmla="*/ 243 h 454"/>
              <a:gd name="T52" fmla="*/ 1 w 454"/>
              <a:gd name="T53" fmla="*/ 253 h 454"/>
              <a:gd name="T54" fmla="*/ 6 w 454"/>
              <a:gd name="T55" fmla="*/ 282 h 454"/>
              <a:gd name="T56" fmla="*/ 15 w 454"/>
              <a:gd name="T57" fmla="*/ 289 h 454"/>
              <a:gd name="T58" fmla="*/ 61 w 454"/>
              <a:gd name="T59" fmla="*/ 287 h 454"/>
              <a:gd name="T60" fmla="*/ 81 w 454"/>
              <a:gd name="T61" fmla="*/ 327 h 454"/>
              <a:gd name="T62" fmla="*/ 105 w 454"/>
              <a:gd name="T63" fmla="*/ 357 h 454"/>
              <a:gd name="T64" fmla="*/ 85 w 454"/>
              <a:gd name="T65" fmla="*/ 397 h 454"/>
              <a:gd name="T66" fmla="*/ 88 w 454"/>
              <a:gd name="T67" fmla="*/ 409 h 454"/>
              <a:gd name="T68" fmla="*/ 112 w 454"/>
              <a:gd name="T69" fmla="*/ 425 h 454"/>
              <a:gd name="T70" fmla="*/ 124 w 454"/>
              <a:gd name="T71" fmla="*/ 423 h 454"/>
              <a:gd name="T72" fmla="*/ 152 w 454"/>
              <a:gd name="T73" fmla="*/ 390 h 454"/>
              <a:gd name="T74" fmla="*/ 234 w 454"/>
              <a:gd name="T75" fmla="*/ 407 h 454"/>
              <a:gd name="T76" fmla="*/ 246 w 454"/>
              <a:gd name="T77" fmla="*/ 447 h 454"/>
              <a:gd name="T78" fmla="*/ 257 w 454"/>
              <a:gd name="T79" fmla="*/ 453 h 454"/>
              <a:gd name="T80" fmla="*/ 285 w 454"/>
              <a:gd name="T81" fmla="*/ 448 h 454"/>
              <a:gd name="T82" fmla="*/ 292 w 454"/>
              <a:gd name="T83" fmla="*/ 438 h 454"/>
              <a:gd name="T84" fmla="*/ 290 w 454"/>
              <a:gd name="T85" fmla="*/ 397 h 454"/>
              <a:gd name="T86" fmla="*/ 327 w 454"/>
              <a:gd name="T87" fmla="*/ 378 h 454"/>
              <a:gd name="T88" fmla="*/ 357 w 454"/>
              <a:gd name="T89" fmla="*/ 353 h 454"/>
              <a:gd name="T90" fmla="*/ 394 w 454"/>
              <a:gd name="T91" fmla="*/ 372 h 454"/>
              <a:gd name="T92" fmla="*/ 405 w 454"/>
              <a:gd name="T93" fmla="*/ 369 h 454"/>
              <a:gd name="T94" fmla="*/ 421 w 454"/>
              <a:gd name="T95" fmla="*/ 345 h 454"/>
              <a:gd name="T96" fmla="*/ 419 w 454"/>
              <a:gd name="T97" fmla="*/ 333 h 454"/>
              <a:gd name="T98" fmla="*/ 389 w 454"/>
              <a:gd name="T99" fmla="*/ 307 h 454"/>
              <a:gd name="T100" fmla="*/ 407 w 454"/>
              <a:gd name="T101" fmla="*/ 223 h 454"/>
              <a:gd name="T102" fmla="*/ 446 w 454"/>
              <a:gd name="T103" fmla="*/ 211 h 454"/>
              <a:gd name="T104" fmla="*/ 453 w 454"/>
              <a:gd name="T105" fmla="*/ 201 h 454"/>
              <a:gd name="T106" fmla="*/ 447 w 454"/>
              <a:gd name="T107" fmla="*/ 173 h 454"/>
              <a:gd name="T108" fmla="*/ 438 w 454"/>
              <a:gd name="T109" fmla="*/ 165 h 454"/>
              <a:gd name="T110" fmla="*/ 299 w 454"/>
              <a:gd name="T111" fmla="*/ 334 h 454"/>
              <a:gd name="T112" fmla="*/ 124 w 454"/>
              <a:gd name="T113" fmla="*/ 298 h 454"/>
              <a:gd name="T114" fmla="*/ 160 w 454"/>
              <a:gd name="T115" fmla="*/ 124 h 454"/>
              <a:gd name="T116" fmla="*/ 335 w 454"/>
              <a:gd name="T117" fmla="*/ 160 h 454"/>
              <a:gd name="T118" fmla="*/ 299 w 454"/>
              <a:gd name="T119" fmla="*/ 3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438" y="165"/>
                </a:moveTo>
                <a:cubicBezTo>
                  <a:pt x="396" y="167"/>
                  <a:pt x="396" y="167"/>
                  <a:pt x="396" y="167"/>
                </a:cubicBezTo>
                <a:cubicBezTo>
                  <a:pt x="392" y="155"/>
                  <a:pt x="386" y="143"/>
                  <a:pt x="378" y="131"/>
                </a:cubicBezTo>
                <a:cubicBezTo>
                  <a:pt x="369" y="118"/>
                  <a:pt x="359" y="106"/>
                  <a:pt x="348" y="96"/>
                </a:cubicBezTo>
                <a:cubicBezTo>
                  <a:pt x="366" y="58"/>
                  <a:pt x="366" y="58"/>
                  <a:pt x="366" y="58"/>
                </a:cubicBezTo>
                <a:cubicBezTo>
                  <a:pt x="368" y="54"/>
                  <a:pt x="367" y="49"/>
                  <a:pt x="363" y="47"/>
                </a:cubicBezTo>
                <a:cubicBezTo>
                  <a:pt x="339" y="31"/>
                  <a:pt x="339" y="31"/>
                  <a:pt x="339" y="31"/>
                </a:cubicBezTo>
                <a:cubicBezTo>
                  <a:pt x="336" y="28"/>
                  <a:pt x="331" y="29"/>
                  <a:pt x="328" y="33"/>
                </a:cubicBezTo>
                <a:cubicBezTo>
                  <a:pt x="299" y="66"/>
                  <a:pt x="299" y="66"/>
                  <a:pt x="299" y="66"/>
                </a:cubicBezTo>
                <a:cubicBezTo>
                  <a:pt x="276" y="55"/>
                  <a:pt x="250" y="51"/>
                  <a:pt x="224" y="51"/>
                </a:cubicBezTo>
                <a:cubicBezTo>
                  <a:pt x="212" y="7"/>
                  <a:pt x="212" y="7"/>
                  <a:pt x="212" y="7"/>
                </a:cubicBezTo>
                <a:cubicBezTo>
                  <a:pt x="211" y="3"/>
                  <a:pt x="206" y="0"/>
                  <a:pt x="202" y="1"/>
                </a:cubicBezTo>
                <a:cubicBezTo>
                  <a:pt x="174" y="5"/>
                  <a:pt x="174" y="5"/>
                  <a:pt x="174" y="5"/>
                </a:cubicBezTo>
                <a:cubicBezTo>
                  <a:pt x="169" y="5"/>
                  <a:pt x="166" y="9"/>
                  <a:pt x="166" y="14"/>
                </a:cubicBezTo>
                <a:cubicBezTo>
                  <a:pt x="167" y="62"/>
                  <a:pt x="167" y="62"/>
                  <a:pt x="167" y="62"/>
                </a:cubicBezTo>
                <a:cubicBezTo>
                  <a:pt x="167" y="62"/>
                  <a:pt x="167" y="62"/>
                  <a:pt x="167" y="62"/>
                </a:cubicBezTo>
                <a:cubicBezTo>
                  <a:pt x="155" y="67"/>
                  <a:pt x="143" y="73"/>
                  <a:pt x="132" y="80"/>
                </a:cubicBezTo>
                <a:cubicBezTo>
                  <a:pt x="121" y="87"/>
                  <a:pt x="112" y="95"/>
                  <a:pt x="103" y="104"/>
                </a:cubicBezTo>
                <a:cubicBezTo>
                  <a:pt x="102" y="103"/>
                  <a:pt x="102" y="103"/>
                  <a:pt x="102" y="103"/>
                </a:cubicBezTo>
                <a:cubicBezTo>
                  <a:pt x="59" y="83"/>
                  <a:pt x="59" y="83"/>
                  <a:pt x="59" y="83"/>
                </a:cubicBezTo>
                <a:cubicBezTo>
                  <a:pt x="55" y="81"/>
                  <a:pt x="49" y="82"/>
                  <a:pt x="47" y="86"/>
                </a:cubicBezTo>
                <a:cubicBezTo>
                  <a:pt x="32" y="111"/>
                  <a:pt x="32" y="111"/>
                  <a:pt x="32" y="111"/>
                </a:cubicBezTo>
                <a:cubicBezTo>
                  <a:pt x="30" y="114"/>
                  <a:pt x="31" y="119"/>
                  <a:pt x="34" y="122"/>
                </a:cubicBezTo>
                <a:cubicBezTo>
                  <a:pt x="70" y="151"/>
                  <a:pt x="70" y="151"/>
                  <a:pt x="70" y="151"/>
                </a:cubicBezTo>
                <a:cubicBezTo>
                  <a:pt x="58" y="175"/>
                  <a:pt x="51" y="202"/>
                  <a:pt x="51" y="230"/>
                </a:cubicBezTo>
                <a:cubicBezTo>
                  <a:pt x="7" y="243"/>
                  <a:pt x="7" y="243"/>
                  <a:pt x="7" y="243"/>
                </a:cubicBezTo>
                <a:cubicBezTo>
                  <a:pt x="3" y="245"/>
                  <a:pt x="0" y="249"/>
                  <a:pt x="1" y="253"/>
                </a:cubicBezTo>
                <a:cubicBezTo>
                  <a:pt x="6" y="282"/>
                  <a:pt x="6" y="282"/>
                  <a:pt x="6" y="282"/>
                </a:cubicBezTo>
                <a:cubicBezTo>
                  <a:pt x="6" y="286"/>
                  <a:pt x="11" y="289"/>
                  <a:pt x="15" y="289"/>
                </a:cubicBezTo>
                <a:cubicBezTo>
                  <a:pt x="61" y="287"/>
                  <a:pt x="61" y="287"/>
                  <a:pt x="61" y="287"/>
                </a:cubicBezTo>
                <a:cubicBezTo>
                  <a:pt x="66" y="301"/>
                  <a:pt x="72" y="314"/>
                  <a:pt x="81" y="327"/>
                </a:cubicBezTo>
                <a:cubicBezTo>
                  <a:pt x="88" y="338"/>
                  <a:pt x="96" y="348"/>
                  <a:pt x="105" y="357"/>
                </a:cubicBezTo>
                <a:cubicBezTo>
                  <a:pt x="85" y="397"/>
                  <a:pt x="85" y="397"/>
                  <a:pt x="85" y="397"/>
                </a:cubicBezTo>
                <a:cubicBezTo>
                  <a:pt x="83" y="402"/>
                  <a:pt x="84" y="407"/>
                  <a:pt x="88" y="409"/>
                </a:cubicBezTo>
                <a:cubicBezTo>
                  <a:pt x="112" y="425"/>
                  <a:pt x="112" y="425"/>
                  <a:pt x="112" y="425"/>
                </a:cubicBezTo>
                <a:cubicBezTo>
                  <a:pt x="116" y="427"/>
                  <a:pt x="121" y="426"/>
                  <a:pt x="124" y="423"/>
                </a:cubicBezTo>
                <a:cubicBezTo>
                  <a:pt x="152" y="390"/>
                  <a:pt x="152" y="390"/>
                  <a:pt x="152" y="390"/>
                </a:cubicBezTo>
                <a:cubicBezTo>
                  <a:pt x="178" y="402"/>
                  <a:pt x="206" y="408"/>
                  <a:pt x="234" y="407"/>
                </a:cubicBezTo>
                <a:cubicBezTo>
                  <a:pt x="246" y="447"/>
                  <a:pt x="246" y="447"/>
                  <a:pt x="246" y="447"/>
                </a:cubicBezTo>
                <a:cubicBezTo>
                  <a:pt x="248" y="451"/>
                  <a:pt x="252" y="454"/>
                  <a:pt x="257" y="453"/>
                </a:cubicBezTo>
                <a:cubicBezTo>
                  <a:pt x="285" y="448"/>
                  <a:pt x="285" y="448"/>
                  <a:pt x="285" y="448"/>
                </a:cubicBezTo>
                <a:cubicBezTo>
                  <a:pt x="289" y="447"/>
                  <a:pt x="292" y="443"/>
                  <a:pt x="292" y="438"/>
                </a:cubicBezTo>
                <a:cubicBezTo>
                  <a:pt x="290" y="397"/>
                  <a:pt x="290" y="397"/>
                  <a:pt x="290" y="397"/>
                </a:cubicBezTo>
                <a:cubicBezTo>
                  <a:pt x="303" y="392"/>
                  <a:pt x="315" y="386"/>
                  <a:pt x="327" y="378"/>
                </a:cubicBezTo>
                <a:cubicBezTo>
                  <a:pt x="338" y="371"/>
                  <a:pt x="348" y="362"/>
                  <a:pt x="357" y="353"/>
                </a:cubicBezTo>
                <a:cubicBezTo>
                  <a:pt x="394" y="372"/>
                  <a:pt x="394" y="372"/>
                  <a:pt x="394" y="372"/>
                </a:cubicBezTo>
                <a:cubicBezTo>
                  <a:pt x="398" y="374"/>
                  <a:pt x="403" y="372"/>
                  <a:pt x="405" y="369"/>
                </a:cubicBezTo>
                <a:cubicBezTo>
                  <a:pt x="421" y="345"/>
                  <a:pt x="421" y="345"/>
                  <a:pt x="421" y="345"/>
                </a:cubicBezTo>
                <a:cubicBezTo>
                  <a:pt x="424" y="341"/>
                  <a:pt x="423" y="336"/>
                  <a:pt x="419" y="333"/>
                </a:cubicBezTo>
                <a:cubicBezTo>
                  <a:pt x="389" y="307"/>
                  <a:pt x="389" y="307"/>
                  <a:pt x="389" y="307"/>
                </a:cubicBezTo>
                <a:cubicBezTo>
                  <a:pt x="402" y="281"/>
                  <a:pt x="408" y="252"/>
                  <a:pt x="407" y="223"/>
                </a:cubicBezTo>
                <a:cubicBezTo>
                  <a:pt x="446" y="211"/>
                  <a:pt x="446" y="211"/>
                  <a:pt x="446" y="211"/>
                </a:cubicBezTo>
                <a:cubicBezTo>
                  <a:pt x="451" y="210"/>
                  <a:pt x="454" y="205"/>
                  <a:pt x="453" y="201"/>
                </a:cubicBezTo>
                <a:cubicBezTo>
                  <a:pt x="447" y="173"/>
                  <a:pt x="447" y="173"/>
                  <a:pt x="447" y="173"/>
                </a:cubicBezTo>
                <a:cubicBezTo>
                  <a:pt x="447" y="168"/>
                  <a:pt x="443" y="165"/>
                  <a:pt x="438" y="165"/>
                </a:cubicBezTo>
                <a:close/>
                <a:moveTo>
                  <a:pt x="299" y="334"/>
                </a:moveTo>
                <a:cubicBezTo>
                  <a:pt x="240" y="373"/>
                  <a:pt x="162" y="357"/>
                  <a:pt x="124" y="298"/>
                </a:cubicBezTo>
                <a:cubicBezTo>
                  <a:pt x="86" y="240"/>
                  <a:pt x="102" y="162"/>
                  <a:pt x="160" y="124"/>
                </a:cubicBezTo>
                <a:cubicBezTo>
                  <a:pt x="218" y="86"/>
                  <a:pt x="297" y="102"/>
                  <a:pt x="335" y="160"/>
                </a:cubicBezTo>
                <a:cubicBezTo>
                  <a:pt x="373" y="218"/>
                  <a:pt x="357" y="296"/>
                  <a:pt x="299" y="334"/>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13" name="Freeform 9">
            <a:extLst>
              <a:ext uri="{FF2B5EF4-FFF2-40B4-BE49-F238E27FC236}">
                <a16:creationId xmlns:a16="http://schemas.microsoft.com/office/drawing/2014/main" id="{C97C5F8D-305A-429B-B3FE-6387C8EA2537}"/>
              </a:ext>
            </a:extLst>
          </p:cNvPr>
          <p:cNvSpPr>
            <a:spLocks noEditPoints="1"/>
          </p:cNvSpPr>
          <p:nvPr/>
        </p:nvSpPr>
        <p:spPr bwMode="auto">
          <a:xfrm flipH="1">
            <a:off x="4347083" y="2667421"/>
            <a:ext cx="1077883" cy="1081733"/>
          </a:xfrm>
          <a:custGeom>
            <a:avLst/>
            <a:gdLst>
              <a:gd name="T0" fmla="*/ 413 w 428"/>
              <a:gd name="T1" fmla="*/ 157 h 429"/>
              <a:gd name="T2" fmla="*/ 374 w 428"/>
              <a:gd name="T3" fmla="*/ 159 h 429"/>
              <a:gd name="T4" fmla="*/ 357 w 428"/>
              <a:gd name="T5" fmla="*/ 125 h 429"/>
              <a:gd name="T6" fmla="*/ 328 w 428"/>
              <a:gd name="T7" fmla="*/ 91 h 429"/>
              <a:gd name="T8" fmla="*/ 346 w 428"/>
              <a:gd name="T9" fmla="*/ 56 h 429"/>
              <a:gd name="T10" fmla="*/ 343 w 428"/>
              <a:gd name="T11" fmla="*/ 45 h 429"/>
              <a:gd name="T12" fmla="*/ 320 w 428"/>
              <a:gd name="T13" fmla="*/ 30 h 429"/>
              <a:gd name="T14" fmla="*/ 309 w 428"/>
              <a:gd name="T15" fmla="*/ 32 h 429"/>
              <a:gd name="T16" fmla="*/ 282 w 428"/>
              <a:gd name="T17" fmla="*/ 63 h 429"/>
              <a:gd name="T18" fmla="*/ 212 w 428"/>
              <a:gd name="T19" fmla="*/ 49 h 429"/>
              <a:gd name="T20" fmla="*/ 200 w 428"/>
              <a:gd name="T21" fmla="*/ 7 h 429"/>
              <a:gd name="T22" fmla="*/ 191 w 428"/>
              <a:gd name="T23" fmla="*/ 1 h 429"/>
              <a:gd name="T24" fmla="*/ 164 w 428"/>
              <a:gd name="T25" fmla="*/ 5 h 429"/>
              <a:gd name="T26" fmla="*/ 157 w 428"/>
              <a:gd name="T27" fmla="*/ 14 h 429"/>
              <a:gd name="T28" fmla="*/ 158 w 428"/>
              <a:gd name="T29" fmla="*/ 59 h 429"/>
              <a:gd name="T30" fmla="*/ 158 w 428"/>
              <a:gd name="T31" fmla="*/ 60 h 429"/>
              <a:gd name="T32" fmla="*/ 124 w 428"/>
              <a:gd name="T33" fmla="*/ 77 h 429"/>
              <a:gd name="T34" fmla="*/ 97 w 428"/>
              <a:gd name="T35" fmla="*/ 99 h 429"/>
              <a:gd name="T36" fmla="*/ 97 w 428"/>
              <a:gd name="T37" fmla="*/ 98 h 429"/>
              <a:gd name="T38" fmla="*/ 56 w 428"/>
              <a:gd name="T39" fmla="*/ 79 h 429"/>
              <a:gd name="T40" fmla="*/ 45 w 428"/>
              <a:gd name="T41" fmla="*/ 82 h 429"/>
              <a:gd name="T42" fmla="*/ 30 w 428"/>
              <a:gd name="T43" fmla="*/ 105 h 429"/>
              <a:gd name="T44" fmla="*/ 32 w 428"/>
              <a:gd name="T45" fmla="*/ 116 h 429"/>
              <a:gd name="T46" fmla="*/ 66 w 428"/>
              <a:gd name="T47" fmla="*/ 143 h 429"/>
              <a:gd name="T48" fmla="*/ 48 w 428"/>
              <a:gd name="T49" fmla="*/ 217 h 429"/>
              <a:gd name="T50" fmla="*/ 7 w 428"/>
              <a:gd name="T51" fmla="*/ 230 h 429"/>
              <a:gd name="T52" fmla="*/ 1 w 428"/>
              <a:gd name="T53" fmla="*/ 240 h 429"/>
              <a:gd name="T54" fmla="*/ 6 w 428"/>
              <a:gd name="T55" fmla="*/ 266 h 429"/>
              <a:gd name="T56" fmla="*/ 14 w 428"/>
              <a:gd name="T57" fmla="*/ 273 h 429"/>
              <a:gd name="T58" fmla="*/ 57 w 428"/>
              <a:gd name="T59" fmla="*/ 271 h 429"/>
              <a:gd name="T60" fmla="*/ 76 w 428"/>
              <a:gd name="T61" fmla="*/ 309 h 429"/>
              <a:gd name="T62" fmla="*/ 99 w 428"/>
              <a:gd name="T63" fmla="*/ 337 h 429"/>
              <a:gd name="T64" fmla="*/ 80 w 428"/>
              <a:gd name="T65" fmla="*/ 375 h 429"/>
              <a:gd name="T66" fmla="*/ 83 w 428"/>
              <a:gd name="T67" fmla="*/ 386 h 429"/>
              <a:gd name="T68" fmla="*/ 106 w 428"/>
              <a:gd name="T69" fmla="*/ 401 h 429"/>
              <a:gd name="T70" fmla="*/ 117 w 428"/>
              <a:gd name="T71" fmla="*/ 400 h 429"/>
              <a:gd name="T72" fmla="*/ 144 w 428"/>
              <a:gd name="T73" fmla="*/ 368 h 429"/>
              <a:gd name="T74" fmla="*/ 221 w 428"/>
              <a:gd name="T75" fmla="*/ 385 h 429"/>
              <a:gd name="T76" fmla="*/ 232 w 428"/>
              <a:gd name="T77" fmla="*/ 422 h 429"/>
              <a:gd name="T78" fmla="*/ 242 w 428"/>
              <a:gd name="T79" fmla="*/ 428 h 429"/>
              <a:gd name="T80" fmla="*/ 269 w 428"/>
              <a:gd name="T81" fmla="*/ 423 h 429"/>
              <a:gd name="T82" fmla="*/ 276 w 428"/>
              <a:gd name="T83" fmla="*/ 414 h 429"/>
              <a:gd name="T84" fmla="*/ 273 w 428"/>
              <a:gd name="T85" fmla="*/ 375 h 429"/>
              <a:gd name="T86" fmla="*/ 309 w 428"/>
              <a:gd name="T87" fmla="*/ 357 h 429"/>
              <a:gd name="T88" fmla="*/ 337 w 428"/>
              <a:gd name="T89" fmla="*/ 334 h 429"/>
              <a:gd name="T90" fmla="*/ 371 w 428"/>
              <a:gd name="T91" fmla="*/ 351 h 429"/>
              <a:gd name="T92" fmla="*/ 382 w 428"/>
              <a:gd name="T93" fmla="*/ 349 h 429"/>
              <a:gd name="T94" fmla="*/ 397 w 428"/>
              <a:gd name="T95" fmla="*/ 326 h 429"/>
              <a:gd name="T96" fmla="*/ 396 w 428"/>
              <a:gd name="T97" fmla="*/ 315 h 429"/>
              <a:gd name="T98" fmla="*/ 367 w 428"/>
              <a:gd name="T99" fmla="*/ 290 h 429"/>
              <a:gd name="T100" fmla="*/ 384 w 428"/>
              <a:gd name="T101" fmla="*/ 211 h 429"/>
              <a:gd name="T102" fmla="*/ 421 w 428"/>
              <a:gd name="T103" fmla="*/ 200 h 429"/>
              <a:gd name="T104" fmla="*/ 427 w 428"/>
              <a:gd name="T105" fmla="*/ 190 h 429"/>
              <a:gd name="T106" fmla="*/ 422 w 428"/>
              <a:gd name="T107" fmla="*/ 163 h 429"/>
              <a:gd name="T108" fmla="*/ 413 w 428"/>
              <a:gd name="T109" fmla="*/ 157 h 429"/>
              <a:gd name="T110" fmla="*/ 282 w 428"/>
              <a:gd name="T111" fmla="*/ 316 h 429"/>
              <a:gd name="T112" fmla="*/ 117 w 428"/>
              <a:gd name="T113" fmla="*/ 282 h 429"/>
              <a:gd name="T114" fmla="*/ 151 w 428"/>
              <a:gd name="T115" fmla="*/ 118 h 429"/>
              <a:gd name="T116" fmla="*/ 316 w 428"/>
              <a:gd name="T117" fmla="*/ 152 h 429"/>
              <a:gd name="T118" fmla="*/ 282 w 428"/>
              <a:gd name="T119" fmla="*/ 316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8" h="429">
                <a:moveTo>
                  <a:pt x="413" y="157"/>
                </a:moveTo>
                <a:cubicBezTo>
                  <a:pt x="374" y="159"/>
                  <a:pt x="374" y="159"/>
                  <a:pt x="374" y="159"/>
                </a:cubicBezTo>
                <a:cubicBezTo>
                  <a:pt x="370" y="147"/>
                  <a:pt x="364" y="136"/>
                  <a:pt x="357" y="125"/>
                </a:cubicBezTo>
                <a:cubicBezTo>
                  <a:pt x="348" y="112"/>
                  <a:pt x="339" y="101"/>
                  <a:pt x="328" y="91"/>
                </a:cubicBezTo>
                <a:cubicBezTo>
                  <a:pt x="346" y="56"/>
                  <a:pt x="346" y="56"/>
                  <a:pt x="346" y="56"/>
                </a:cubicBezTo>
                <a:cubicBezTo>
                  <a:pt x="348" y="52"/>
                  <a:pt x="346" y="47"/>
                  <a:pt x="343" y="45"/>
                </a:cubicBezTo>
                <a:cubicBezTo>
                  <a:pt x="320" y="30"/>
                  <a:pt x="320" y="30"/>
                  <a:pt x="320" y="30"/>
                </a:cubicBezTo>
                <a:cubicBezTo>
                  <a:pt x="317" y="27"/>
                  <a:pt x="312" y="28"/>
                  <a:pt x="309" y="32"/>
                </a:cubicBezTo>
                <a:cubicBezTo>
                  <a:pt x="282" y="63"/>
                  <a:pt x="282" y="63"/>
                  <a:pt x="282" y="63"/>
                </a:cubicBezTo>
                <a:cubicBezTo>
                  <a:pt x="260" y="53"/>
                  <a:pt x="236" y="48"/>
                  <a:pt x="212" y="49"/>
                </a:cubicBezTo>
                <a:cubicBezTo>
                  <a:pt x="200" y="7"/>
                  <a:pt x="200" y="7"/>
                  <a:pt x="200" y="7"/>
                </a:cubicBezTo>
                <a:cubicBezTo>
                  <a:pt x="199" y="3"/>
                  <a:pt x="195" y="0"/>
                  <a:pt x="191" y="1"/>
                </a:cubicBezTo>
                <a:cubicBezTo>
                  <a:pt x="164" y="5"/>
                  <a:pt x="164" y="5"/>
                  <a:pt x="164" y="5"/>
                </a:cubicBezTo>
                <a:cubicBezTo>
                  <a:pt x="160" y="6"/>
                  <a:pt x="156" y="10"/>
                  <a:pt x="157" y="14"/>
                </a:cubicBezTo>
                <a:cubicBezTo>
                  <a:pt x="158" y="59"/>
                  <a:pt x="158" y="59"/>
                  <a:pt x="158" y="59"/>
                </a:cubicBezTo>
                <a:cubicBezTo>
                  <a:pt x="158" y="60"/>
                  <a:pt x="158" y="60"/>
                  <a:pt x="158" y="60"/>
                </a:cubicBezTo>
                <a:cubicBezTo>
                  <a:pt x="146" y="64"/>
                  <a:pt x="135" y="70"/>
                  <a:pt x="124" y="77"/>
                </a:cubicBezTo>
                <a:cubicBezTo>
                  <a:pt x="114" y="83"/>
                  <a:pt x="105" y="90"/>
                  <a:pt x="97" y="99"/>
                </a:cubicBezTo>
                <a:cubicBezTo>
                  <a:pt x="97" y="98"/>
                  <a:pt x="97" y="98"/>
                  <a:pt x="97" y="98"/>
                </a:cubicBezTo>
                <a:cubicBezTo>
                  <a:pt x="56" y="79"/>
                  <a:pt x="56" y="79"/>
                  <a:pt x="56" y="79"/>
                </a:cubicBezTo>
                <a:cubicBezTo>
                  <a:pt x="51" y="77"/>
                  <a:pt x="47" y="79"/>
                  <a:pt x="45" y="82"/>
                </a:cubicBezTo>
                <a:cubicBezTo>
                  <a:pt x="30" y="105"/>
                  <a:pt x="30" y="105"/>
                  <a:pt x="30" y="105"/>
                </a:cubicBezTo>
                <a:cubicBezTo>
                  <a:pt x="28" y="108"/>
                  <a:pt x="29" y="113"/>
                  <a:pt x="32" y="116"/>
                </a:cubicBezTo>
                <a:cubicBezTo>
                  <a:pt x="66" y="143"/>
                  <a:pt x="66" y="143"/>
                  <a:pt x="66" y="143"/>
                </a:cubicBezTo>
                <a:cubicBezTo>
                  <a:pt x="54" y="166"/>
                  <a:pt x="48" y="192"/>
                  <a:pt x="48" y="217"/>
                </a:cubicBezTo>
                <a:cubicBezTo>
                  <a:pt x="7" y="230"/>
                  <a:pt x="7" y="230"/>
                  <a:pt x="7" y="230"/>
                </a:cubicBezTo>
                <a:cubicBezTo>
                  <a:pt x="3" y="232"/>
                  <a:pt x="0" y="236"/>
                  <a:pt x="1" y="240"/>
                </a:cubicBezTo>
                <a:cubicBezTo>
                  <a:pt x="6" y="266"/>
                  <a:pt x="6" y="266"/>
                  <a:pt x="6" y="266"/>
                </a:cubicBezTo>
                <a:cubicBezTo>
                  <a:pt x="6" y="270"/>
                  <a:pt x="10" y="274"/>
                  <a:pt x="14" y="273"/>
                </a:cubicBezTo>
                <a:cubicBezTo>
                  <a:pt x="57" y="271"/>
                  <a:pt x="57" y="271"/>
                  <a:pt x="57" y="271"/>
                </a:cubicBezTo>
                <a:cubicBezTo>
                  <a:pt x="62" y="284"/>
                  <a:pt x="68" y="297"/>
                  <a:pt x="76" y="309"/>
                </a:cubicBezTo>
                <a:cubicBezTo>
                  <a:pt x="83" y="320"/>
                  <a:pt x="91" y="329"/>
                  <a:pt x="99" y="337"/>
                </a:cubicBezTo>
                <a:cubicBezTo>
                  <a:pt x="80" y="375"/>
                  <a:pt x="80" y="375"/>
                  <a:pt x="80" y="375"/>
                </a:cubicBezTo>
                <a:cubicBezTo>
                  <a:pt x="78" y="380"/>
                  <a:pt x="80" y="384"/>
                  <a:pt x="83" y="386"/>
                </a:cubicBezTo>
                <a:cubicBezTo>
                  <a:pt x="106" y="401"/>
                  <a:pt x="106" y="401"/>
                  <a:pt x="106" y="401"/>
                </a:cubicBezTo>
                <a:cubicBezTo>
                  <a:pt x="109" y="404"/>
                  <a:pt x="114" y="403"/>
                  <a:pt x="117" y="400"/>
                </a:cubicBezTo>
                <a:cubicBezTo>
                  <a:pt x="144" y="368"/>
                  <a:pt x="144" y="368"/>
                  <a:pt x="144" y="368"/>
                </a:cubicBezTo>
                <a:cubicBezTo>
                  <a:pt x="168" y="380"/>
                  <a:pt x="194" y="386"/>
                  <a:pt x="221" y="385"/>
                </a:cubicBezTo>
                <a:cubicBezTo>
                  <a:pt x="232" y="422"/>
                  <a:pt x="232" y="422"/>
                  <a:pt x="232" y="422"/>
                </a:cubicBezTo>
                <a:cubicBezTo>
                  <a:pt x="234" y="426"/>
                  <a:pt x="238" y="429"/>
                  <a:pt x="242" y="428"/>
                </a:cubicBezTo>
                <a:cubicBezTo>
                  <a:pt x="269" y="423"/>
                  <a:pt x="269" y="423"/>
                  <a:pt x="269" y="423"/>
                </a:cubicBezTo>
                <a:cubicBezTo>
                  <a:pt x="273" y="423"/>
                  <a:pt x="276" y="419"/>
                  <a:pt x="276" y="414"/>
                </a:cubicBezTo>
                <a:cubicBezTo>
                  <a:pt x="273" y="375"/>
                  <a:pt x="273" y="375"/>
                  <a:pt x="273" y="375"/>
                </a:cubicBezTo>
                <a:cubicBezTo>
                  <a:pt x="286" y="371"/>
                  <a:pt x="297" y="365"/>
                  <a:pt x="309" y="357"/>
                </a:cubicBezTo>
                <a:cubicBezTo>
                  <a:pt x="319" y="350"/>
                  <a:pt x="328" y="343"/>
                  <a:pt x="337" y="334"/>
                </a:cubicBezTo>
                <a:cubicBezTo>
                  <a:pt x="371" y="351"/>
                  <a:pt x="371" y="351"/>
                  <a:pt x="371" y="351"/>
                </a:cubicBezTo>
                <a:cubicBezTo>
                  <a:pt x="375" y="353"/>
                  <a:pt x="380" y="352"/>
                  <a:pt x="382" y="349"/>
                </a:cubicBezTo>
                <a:cubicBezTo>
                  <a:pt x="397" y="326"/>
                  <a:pt x="397" y="326"/>
                  <a:pt x="397" y="326"/>
                </a:cubicBezTo>
                <a:cubicBezTo>
                  <a:pt x="400" y="323"/>
                  <a:pt x="399" y="318"/>
                  <a:pt x="396" y="315"/>
                </a:cubicBezTo>
                <a:cubicBezTo>
                  <a:pt x="367" y="290"/>
                  <a:pt x="367" y="290"/>
                  <a:pt x="367" y="290"/>
                </a:cubicBezTo>
                <a:cubicBezTo>
                  <a:pt x="379" y="266"/>
                  <a:pt x="385" y="239"/>
                  <a:pt x="384" y="211"/>
                </a:cubicBezTo>
                <a:cubicBezTo>
                  <a:pt x="421" y="200"/>
                  <a:pt x="421" y="200"/>
                  <a:pt x="421" y="200"/>
                </a:cubicBezTo>
                <a:cubicBezTo>
                  <a:pt x="425" y="199"/>
                  <a:pt x="428" y="194"/>
                  <a:pt x="427" y="190"/>
                </a:cubicBezTo>
                <a:cubicBezTo>
                  <a:pt x="422" y="163"/>
                  <a:pt x="422" y="163"/>
                  <a:pt x="422" y="163"/>
                </a:cubicBezTo>
                <a:cubicBezTo>
                  <a:pt x="422" y="160"/>
                  <a:pt x="418" y="156"/>
                  <a:pt x="413" y="157"/>
                </a:cubicBezTo>
                <a:close/>
                <a:moveTo>
                  <a:pt x="282" y="316"/>
                </a:moveTo>
                <a:cubicBezTo>
                  <a:pt x="227" y="352"/>
                  <a:pt x="153" y="337"/>
                  <a:pt x="117" y="282"/>
                </a:cubicBezTo>
                <a:cubicBezTo>
                  <a:pt x="81" y="227"/>
                  <a:pt x="96" y="154"/>
                  <a:pt x="151" y="118"/>
                </a:cubicBezTo>
                <a:cubicBezTo>
                  <a:pt x="206" y="82"/>
                  <a:pt x="280" y="97"/>
                  <a:pt x="316" y="152"/>
                </a:cubicBezTo>
                <a:cubicBezTo>
                  <a:pt x="352" y="207"/>
                  <a:pt x="337" y="280"/>
                  <a:pt x="282" y="316"/>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14" name="Freeform 10">
            <a:extLst>
              <a:ext uri="{FF2B5EF4-FFF2-40B4-BE49-F238E27FC236}">
                <a16:creationId xmlns:a16="http://schemas.microsoft.com/office/drawing/2014/main" id="{B9362F24-91E5-441D-9DF6-66D58129A8B7}"/>
              </a:ext>
            </a:extLst>
          </p:cNvPr>
          <p:cNvSpPr>
            <a:spLocks noEditPoints="1"/>
          </p:cNvSpPr>
          <p:nvPr/>
        </p:nvSpPr>
        <p:spPr bwMode="auto">
          <a:xfrm flipH="1">
            <a:off x="4353499" y="3781234"/>
            <a:ext cx="1102264" cy="1103547"/>
          </a:xfrm>
          <a:custGeom>
            <a:avLst/>
            <a:gdLst>
              <a:gd name="T0" fmla="*/ 428 w 437"/>
              <a:gd name="T1" fmla="*/ 197 h 438"/>
              <a:gd name="T2" fmla="*/ 385 w 437"/>
              <a:gd name="T3" fmla="*/ 178 h 438"/>
              <a:gd name="T4" fmla="*/ 424 w 437"/>
              <a:gd name="T5" fmla="*/ 146 h 438"/>
              <a:gd name="T6" fmla="*/ 402 w 437"/>
              <a:gd name="T7" fmla="*/ 116 h 438"/>
              <a:gd name="T8" fmla="*/ 355 w 437"/>
              <a:gd name="T9" fmla="*/ 116 h 438"/>
              <a:gd name="T10" fmla="*/ 380 w 437"/>
              <a:gd name="T11" fmla="*/ 73 h 438"/>
              <a:gd name="T12" fmla="*/ 349 w 437"/>
              <a:gd name="T13" fmla="*/ 53 h 438"/>
              <a:gd name="T14" fmla="*/ 305 w 437"/>
              <a:gd name="T15" fmla="*/ 73 h 438"/>
              <a:gd name="T16" fmla="*/ 313 w 437"/>
              <a:gd name="T17" fmla="*/ 23 h 438"/>
              <a:gd name="T18" fmla="*/ 277 w 437"/>
              <a:gd name="T19" fmla="*/ 15 h 438"/>
              <a:gd name="T20" fmla="*/ 252 w 437"/>
              <a:gd name="T21" fmla="*/ 54 h 438"/>
              <a:gd name="T22" fmla="*/ 244 w 437"/>
              <a:gd name="T23" fmla="*/ 8 h 438"/>
              <a:gd name="T24" fmla="*/ 208 w 437"/>
              <a:gd name="T25" fmla="*/ 0 h 438"/>
              <a:gd name="T26" fmla="*/ 194 w 437"/>
              <a:gd name="T27" fmla="*/ 54 h 438"/>
              <a:gd name="T28" fmla="*/ 185 w 437"/>
              <a:gd name="T29" fmla="*/ 54 h 438"/>
              <a:gd name="T30" fmla="*/ 150 w 437"/>
              <a:gd name="T31" fmla="*/ 11 h 438"/>
              <a:gd name="T32" fmla="*/ 120 w 437"/>
              <a:gd name="T33" fmla="*/ 33 h 438"/>
              <a:gd name="T34" fmla="*/ 126 w 437"/>
              <a:gd name="T35" fmla="*/ 81 h 438"/>
              <a:gd name="T36" fmla="*/ 88 w 437"/>
              <a:gd name="T37" fmla="*/ 53 h 438"/>
              <a:gd name="T38" fmla="*/ 57 w 437"/>
              <a:gd name="T39" fmla="*/ 73 h 438"/>
              <a:gd name="T40" fmla="*/ 85 w 437"/>
              <a:gd name="T41" fmla="*/ 120 h 438"/>
              <a:gd name="T42" fmla="*/ 79 w 437"/>
              <a:gd name="T43" fmla="*/ 128 h 438"/>
              <a:gd name="T44" fmla="*/ 24 w 437"/>
              <a:gd name="T45" fmla="*/ 120 h 438"/>
              <a:gd name="T46" fmla="*/ 17 w 437"/>
              <a:gd name="T47" fmla="*/ 157 h 438"/>
              <a:gd name="T48" fmla="*/ 57 w 437"/>
              <a:gd name="T49" fmla="*/ 180 h 438"/>
              <a:gd name="T50" fmla="*/ 54 w 437"/>
              <a:gd name="T51" fmla="*/ 191 h 438"/>
              <a:gd name="T52" fmla="*/ 1 w 437"/>
              <a:gd name="T53" fmla="*/ 205 h 438"/>
              <a:gd name="T54" fmla="*/ 8 w 437"/>
              <a:gd name="T55" fmla="*/ 241 h 438"/>
              <a:gd name="T56" fmla="*/ 54 w 437"/>
              <a:gd name="T57" fmla="*/ 247 h 438"/>
              <a:gd name="T58" fmla="*/ 55 w 437"/>
              <a:gd name="T59" fmla="*/ 257 h 438"/>
              <a:gd name="T60" fmla="*/ 12 w 437"/>
              <a:gd name="T61" fmla="*/ 291 h 438"/>
              <a:gd name="T62" fmla="*/ 33 w 437"/>
              <a:gd name="T63" fmla="*/ 321 h 438"/>
              <a:gd name="T64" fmla="*/ 83 w 437"/>
              <a:gd name="T65" fmla="*/ 318 h 438"/>
              <a:gd name="T66" fmla="*/ 56 w 437"/>
              <a:gd name="T67" fmla="*/ 364 h 438"/>
              <a:gd name="T68" fmla="*/ 87 w 437"/>
              <a:gd name="T69" fmla="*/ 384 h 438"/>
              <a:gd name="T70" fmla="*/ 131 w 437"/>
              <a:gd name="T71" fmla="*/ 363 h 438"/>
              <a:gd name="T72" fmla="*/ 124 w 437"/>
              <a:gd name="T73" fmla="*/ 415 h 438"/>
              <a:gd name="T74" fmla="*/ 160 w 437"/>
              <a:gd name="T75" fmla="*/ 422 h 438"/>
              <a:gd name="T76" fmla="*/ 194 w 437"/>
              <a:gd name="T77" fmla="*/ 387 h 438"/>
              <a:gd name="T78" fmla="*/ 207 w 437"/>
              <a:gd name="T79" fmla="*/ 438 h 438"/>
              <a:gd name="T80" fmla="*/ 244 w 437"/>
              <a:gd name="T81" fmla="*/ 430 h 438"/>
              <a:gd name="T82" fmla="*/ 255 w 437"/>
              <a:gd name="T83" fmla="*/ 386 h 438"/>
              <a:gd name="T84" fmla="*/ 287 w 437"/>
              <a:gd name="T85" fmla="*/ 426 h 438"/>
              <a:gd name="T86" fmla="*/ 318 w 437"/>
              <a:gd name="T87" fmla="*/ 405 h 438"/>
              <a:gd name="T88" fmla="*/ 317 w 437"/>
              <a:gd name="T89" fmla="*/ 359 h 438"/>
              <a:gd name="T90" fmla="*/ 361 w 437"/>
              <a:gd name="T91" fmla="*/ 384 h 438"/>
              <a:gd name="T92" fmla="*/ 381 w 437"/>
              <a:gd name="T93" fmla="*/ 353 h 438"/>
              <a:gd name="T94" fmla="*/ 364 w 437"/>
              <a:gd name="T95" fmla="*/ 310 h 438"/>
              <a:gd name="T96" fmla="*/ 414 w 437"/>
              <a:gd name="T97" fmla="*/ 317 h 438"/>
              <a:gd name="T98" fmla="*/ 421 w 437"/>
              <a:gd name="T99" fmla="*/ 281 h 438"/>
              <a:gd name="T100" fmla="*/ 388 w 437"/>
              <a:gd name="T101" fmla="*/ 247 h 438"/>
              <a:gd name="T102" fmla="*/ 436 w 437"/>
              <a:gd name="T103" fmla="*/ 233 h 438"/>
              <a:gd name="T104" fmla="*/ 218 w 437"/>
              <a:gd name="T105" fmla="*/ 340 h 438"/>
              <a:gd name="T106" fmla="*/ 219 w 437"/>
              <a:gd name="T107" fmla="*/ 99 h 438"/>
              <a:gd name="T108" fmla="*/ 218 w 437"/>
              <a:gd name="T109" fmla="*/ 34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7" h="438">
                <a:moveTo>
                  <a:pt x="436" y="205"/>
                </a:moveTo>
                <a:cubicBezTo>
                  <a:pt x="436" y="201"/>
                  <a:pt x="433" y="197"/>
                  <a:pt x="428" y="197"/>
                </a:cubicBezTo>
                <a:cubicBezTo>
                  <a:pt x="388" y="192"/>
                  <a:pt x="388" y="192"/>
                  <a:pt x="388" y="192"/>
                </a:cubicBezTo>
                <a:cubicBezTo>
                  <a:pt x="387" y="187"/>
                  <a:pt x="386" y="182"/>
                  <a:pt x="385" y="178"/>
                </a:cubicBezTo>
                <a:cubicBezTo>
                  <a:pt x="420" y="157"/>
                  <a:pt x="420" y="157"/>
                  <a:pt x="420" y="157"/>
                </a:cubicBezTo>
                <a:cubicBezTo>
                  <a:pt x="424" y="155"/>
                  <a:pt x="426" y="150"/>
                  <a:pt x="424" y="146"/>
                </a:cubicBezTo>
                <a:cubicBezTo>
                  <a:pt x="413" y="121"/>
                  <a:pt x="413" y="121"/>
                  <a:pt x="413" y="121"/>
                </a:cubicBezTo>
                <a:cubicBezTo>
                  <a:pt x="412" y="117"/>
                  <a:pt x="407" y="115"/>
                  <a:pt x="402" y="116"/>
                </a:cubicBezTo>
                <a:cubicBezTo>
                  <a:pt x="362" y="128"/>
                  <a:pt x="362" y="128"/>
                  <a:pt x="362" y="128"/>
                </a:cubicBezTo>
                <a:cubicBezTo>
                  <a:pt x="360" y="124"/>
                  <a:pt x="357" y="120"/>
                  <a:pt x="355" y="116"/>
                </a:cubicBezTo>
                <a:cubicBezTo>
                  <a:pt x="380" y="85"/>
                  <a:pt x="380" y="85"/>
                  <a:pt x="380" y="85"/>
                </a:cubicBezTo>
                <a:cubicBezTo>
                  <a:pt x="383" y="81"/>
                  <a:pt x="383" y="76"/>
                  <a:pt x="380" y="73"/>
                </a:cubicBezTo>
                <a:cubicBezTo>
                  <a:pt x="360" y="53"/>
                  <a:pt x="360" y="53"/>
                  <a:pt x="360" y="53"/>
                </a:cubicBezTo>
                <a:cubicBezTo>
                  <a:pt x="358" y="50"/>
                  <a:pt x="353" y="50"/>
                  <a:pt x="349" y="53"/>
                </a:cubicBezTo>
                <a:cubicBezTo>
                  <a:pt x="314" y="79"/>
                  <a:pt x="314" y="79"/>
                  <a:pt x="314" y="79"/>
                </a:cubicBezTo>
                <a:cubicBezTo>
                  <a:pt x="311" y="77"/>
                  <a:pt x="308" y="75"/>
                  <a:pt x="305" y="73"/>
                </a:cubicBezTo>
                <a:cubicBezTo>
                  <a:pt x="317" y="33"/>
                  <a:pt x="317" y="33"/>
                  <a:pt x="317" y="33"/>
                </a:cubicBezTo>
                <a:cubicBezTo>
                  <a:pt x="319" y="29"/>
                  <a:pt x="317" y="24"/>
                  <a:pt x="313" y="23"/>
                </a:cubicBezTo>
                <a:cubicBezTo>
                  <a:pt x="288" y="11"/>
                  <a:pt x="288" y="11"/>
                  <a:pt x="288" y="11"/>
                </a:cubicBezTo>
                <a:cubicBezTo>
                  <a:pt x="284" y="9"/>
                  <a:pt x="279" y="11"/>
                  <a:pt x="277" y="15"/>
                </a:cubicBezTo>
                <a:cubicBezTo>
                  <a:pt x="252" y="54"/>
                  <a:pt x="252" y="54"/>
                  <a:pt x="252" y="54"/>
                </a:cubicBezTo>
                <a:cubicBezTo>
                  <a:pt x="252" y="54"/>
                  <a:pt x="252" y="54"/>
                  <a:pt x="252" y="54"/>
                </a:cubicBezTo>
                <a:cubicBezTo>
                  <a:pt x="251" y="54"/>
                  <a:pt x="250" y="54"/>
                  <a:pt x="250" y="54"/>
                </a:cubicBezTo>
                <a:cubicBezTo>
                  <a:pt x="244" y="8"/>
                  <a:pt x="244" y="8"/>
                  <a:pt x="244" y="8"/>
                </a:cubicBezTo>
                <a:cubicBezTo>
                  <a:pt x="243" y="4"/>
                  <a:pt x="240" y="0"/>
                  <a:pt x="236" y="0"/>
                </a:cubicBezTo>
                <a:cubicBezTo>
                  <a:pt x="208" y="0"/>
                  <a:pt x="208" y="0"/>
                  <a:pt x="208" y="0"/>
                </a:cubicBezTo>
                <a:cubicBezTo>
                  <a:pt x="204" y="0"/>
                  <a:pt x="200" y="4"/>
                  <a:pt x="199" y="8"/>
                </a:cubicBezTo>
                <a:cubicBezTo>
                  <a:pt x="194" y="54"/>
                  <a:pt x="194" y="54"/>
                  <a:pt x="194" y="54"/>
                </a:cubicBezTo>
                <a:cubicBezTo>
                  <a:pt x="191" y="54"/>
                  <a:pt x="188" y="54"/>
                  <a:pt x="185" y="55"/>
                </a:cubicBezTo>
                <a:cubicBezTo>
                  <a:pt x="185" y="55"/>
                  <a:pt x="185" y="54"/>
                  <a:pt x="185" y="54"/>
                </a:cubicBezTo>
                <a:cubicBezTo>
                  <a:pt x="161" y="15"/>
                  <a:pt x="161" y="15"/>
                  <a:pt x="161" y="15"/>
                </a:cubicBezTo>
                <a:cubicBezTo>
                  <a:pt x="158" y="11"/>
                  <a:pt x="153" y="9"/>
                  <a:pt x="150" y="11"/>
                </a:cubicBezTo>
                <a:cubicBezTo>
                  <a:pt x="124" y="23"/>
                  <a:pt x="124" y="23"/>
                  <a:pt x="124" y="23"/>
                </a:cubicBezTo>
                <a:cubicBezTo>
                  <a:pt x="121" y="24"/>
                  <a:pt x="119" y="29"/>
                  <a:pt x="120" y="33"/>
                </a:cubicBezTo>
                <a:cubicBezTo>
                  <a:pt x="133" y="76"/>
                  <a:pt x="133" y="76"/>
                  <a:pt x="133" y="76"/>
                </a:cubicBezTo>
                <a:cubicBezTo>
                  <a:pt x="131" y="77"/>
                  <a:pt x="128" y="79"/>
                  <a:pt x="126" y="81"/>
                </a:cubicBezTo>
                <a:cubicBezTo>
                  <a:pt x="125" y="80"/>
                  <a:pt x="125" y="80"/>
                  <a:pt x="125" y="80"/>
                </a:cubicBezTo>
                <a:cubicBezTo>
                  <a:pt x="88" y="53"/>
                  <a:pt x="88" y="53"/>
                  <a:pt x="88" y="53"/>
                </a:cubicBezTo>
                <a:cubicBezTo>
                  <a:pt x="84" y="50"/>
                  <a:pt x="79" y="50"/>
                  <a:pt x="77" y="53"/>
                </a:cubicBezTo>
                <a:cubicBezTo>
                  <a:pt x="57" y="73"/>
                  <a:pt x="57" y="73"/>
                  <a:pt x="57" y="73"/>
                </a:cubicBezTo>
                <a:cubicBezTo>
                  <a:pt x="54" y="76"/>
                  <a:pt x="54" y="81"/>
                  <a:pt x="57" y="84"/>
                </a:cubicBezTo>
                <a:cubicBezTo>
                  <a:pt x="85" y="120"/>
                  <a:pt x="85" y="120"/>
                  <a:pt x="85" y="120"/>
                </a:cubicBezTo>
                <a:cubicBezTo>
                  <a:pt x="83" y="123"/>
                  <a:pt x="81" y="126"/>
                  <a:pt x="79" y="129"/>
                </a:cubicBezTo>
                <a:cubicBezTo>
                  <a:pt x="79" y="128"/>
                  <a:pt x="79" y="128"/>
                  <a:pt x="79" y="128"/>
                </a:cubicBezTo>
                <a:cubicBezTo>
                  <a:pt x="35" y="116"/>
                  <a:pt x="35" y="116"/>
                  <a:pt x="35" y="116"/>
                </a:cubicBezTo>
                <a:cubicBezTo>
                  <a:pt x="30" y="114"/>
                  <a:pt x="26" y="116"/>
                  <a:pt x="24" y="120"/>
                </a:cubicBezTo>
                <a:cubicBezTo>
                  <a:pt x="13" y="146"/>
                  <a:pt x="13" y="146"/>
                  <a:pt x="13" y="146"/>
                </a:cubicBezTo>
                <a:cubicBezTo>
                  <a:pt x="11" y="149"/>
                  <a:pt x="13" y="154"/>
                  <a:pt x="17" y="157"/>
                </a:cubicBezTo>
                <a:cubicBezTo>
                  <a:pt x="57" y="180"/>
                  <a:pt x="57" y="180"/>
                  <a:pt x="57" y="180"/>
                </a:cubicBezTo>
                <a:cubicBezTo>
                  <a:pt x="57" y="180"/>
                  <a:pt x="57" y="180"/>
                  <a:pt x="57" y="180"/>
                </a:cubicBezTo>
                <a:cubicBezTo>
                  <a:pt x="56" y="184"/>
                  <a:pt x="55" y="187"/>
                  <a:pt x="55" y="191"/>
                </a:cubicBezTo>
                <a:cubicBezTo>
                  <a:pt x="54" y="191"/>
                  <a:pt x="54" y="191"/>
                  <a:pt x="54" y="191"/>
                </a:cubicBezTo>
                <a:cubicBezTo>
                  <a:pt x="9" y="196"/>
                  <a:pt x="9" y="196"/>
                  <a:pt x="9" y="196"/>
                </a:cubicBezTo>
                <a:cubicBezTo>
                  <a:pt x="4" y="197"/>
                  <a:pt x="1" y="201"/>
                  <a:pt x="1" y="205"/>
                </a:cubicBezTo>
                <a:cubicBezTo>
                  <a:pt x="1" y="233"/>
                  <a:pt x="1" y="233"/>
                  <a:pt x="1" y="233"/>
                </a:cubicBezTo>
                <a:cubicBezTo>
                  <a:pt x="0" y="237"/>
                  <a:pt x="4" y="240"/>
                  <a:pt x="8" y="241"/>
                </a:cubicBezTo>
                <a:cubicBezTo>
                  <a:pt x="54" y="247"/>
                  <a:pt x="54" y="247"/>
                  <a:pt x="54" y="247"/>
                </a:cubicBezTo>
                <a:cubicBezTo>
                  <a:pt x="54" y="247"/>
                  <a:pt x="54" y="247"/>
                  <a:pt x="54" y="247"/>
                </a:cubicBezTo>
                <a:cubicBezTo>
                  <a:pt x="55" y="250"/>
                  <a:pt x="55" y="254"/>
                  <a:pt x="56" y="257"/>
                </a:cubicBezTo>
                <a:cubicBezTo>
                  <a:pt x="55" y="257"/>
                  <a:pt x="55" y="257"/>
                  <a:pt x="55" y="257"/>
                </a:cubicBezTo>
                <a:cubicBezTo>
                  <a:pt x="16" y="280"/>
                  <a:pt x="16" y="280"/>
                  <a:pt x="16" y="280"/>
                </a:cubicBezTo>
                <a:cubicBezTo>
                  <a:pt x="12" y="283"/>
                  <a:pt x="10" y="287"/>
                  <a:pt x="12" y="291"/>
                </a:cubicBezTo>
                <a:cubicBezTo>
                  <a:pt x="23" y="317"/>
                  <a:pt x="23" y="317"/>
                  <a:pt x="23" y="317"/>
                </a:cubicBezTo>
                <a:cubicBezTo>
                  <a:pt x="24" y="320"/>
                  <a:pt x="29" y="322"/>
                  <a:pt x="33" y="321"/>
                </a:cubicBezTo>
                <a:cubicBezTo>
                  <a:pt x="77" y="309"/>
                  <a:pt x="77" y="309"/>
                  <a:pt x="77" y="309"/>
                </a:cubicBezTo>
                <a:cubicBezTo>
                  <a:pt x="79" y="312"/>
                  <a:pt x="81" y="315"/>
                  <a:pt x="83" y="318"/>
                </a:cubicBezTo>
                <a:cubicBezTo>
                  <a:pt x="55" y="352"/>
                  <a:pt x="55" y="352"/>
                  <a:pt x="55" y="352"/>
                </a:cubicBezTo>
                <a:cubicBezTo>
                  <a:pt x="53" y="356"/>
                  <a:pt x="53" y="361"/>
                  <a:pt x="56" y="364"/>
                </a:cubicBezTo>
                <a:cubicBezTo>
                  <a:pt x="75" y="384"/>
                  <a:pt x="75" y="384"/>
                  <a:pt x="75" y="384"/>
                </a:cubicBezTo>
                <a:cubicBezTo>
                  <a:pt x="78" y="387"/>
                  <a:pt x="83" y="387"/>
                  <a:pt x="87" y="384"/>
                </a:cubicBezTo>
                <a:cubicBezTo>
                  <a:pt x="122" y="357"/>
                  <a:pt x="122" y="357"/>
                  <a:pt x="122" y="357"/>
                </a:cubicBezTo>
                <a:cubicBezTo>
                  <a:pt x="125" y="359"/>
                  <a:pt x="128" y="361"/>
                  <a:pt x="131" y="363"/>
                </a:cubicBezTo>
                <a:cubicBezTo>
                  <a:pt x="119" y="405"/>
                  <a:pt x="119" y="405"/>
                  <a:pt x="119" y="405"/>
                </a:cubicBezTo>
                <a:cubicBezTo>
                  <a:pt x="118" y="409"/>
                  <a:pt x="120" y="414"/>
                  <a:pt x="124" y="415"/>
                </a:cubicBezTo>
                <a:cubicBezTo>
                  <a:pt x="149" y="426"/>
                  <a:pt x="149" y="426"/>
                  <a:pt x="149" y="426"/>
                </a:cubicBezTo>
                <a:cubicBezTo>
                  <a:pt x="153" y="428"/>
                  <a:pt x="158" y="426"/>
                  <a:pt x="160" y="422"/>
                </a:cubicBezTo>
                <a:cubicBezTo>
                  <a:pt x="182" y="385"/>
                  <a:pt x="182" y="385"/>
                  <a:pt x="182" y="385"/>
                </a:cubicBezTo>
                <a:cubicBezTo>
                  <a:pt x="186" y="386"/>
                  <a:pt x="190" y="386"/>
                  <a:pt x="194" y="387"/>
                </a:cubicBezTo>
                <a:cubicBezTo>
                  <a:pt x="199" y="430"/>
                  <a:pt x="199" y="430"/>
                  <a:pt x="199" y="430"/>
                </a:cubicBezTo>
                <a:cubicBezTo>
                  <a:pt x="200" y="435"/>
                  <a:pt x="203" y="438"/>
                  <a:pt x="207" y="438"/>
                </a:cubicBezTo>
                <a:cubicBezTo>
                  <a:pt x="235" y="438"/>
                  <a:pt x="235" y="438"/>
                  <a:pt x="235" y="438"/>
                </a:cubicBezTo>
                <a:cubicBezTo>
                  <a:pt x="239" y="438"/>
                  <a:pt x="243" y="435"/>
                  <a:pt x="244" y="430"/>
                </a:cubicBezTo>
                <a:cubicBezTo>
                  <a:pt x="249" y="387"/>
                  <a:pt x="249" y="387"/>
                  <a:pt x="249" y="387"/>
                </a:cubicBezTo>
                <a:cubicBezTo>
                  <a:pt x="251" y="387"/>
                  <a:pt x="253" y="386"/>
                  <a:pt x="255" y="386"/>
                </a:cubicBezTo>
                <a:cubicBezTo>
                  <a:pt x="277" y="422"/>
                  <a:pt x="277" y="422"/>
                  <a:pt x="277" y="422"/>
                </a:cubicBezTo>
                <a:cubicBezTo>
                  <a:pt x="279" y="426"/>
                  <a:pt x="284" y="428"/>
                  <a:pt x="287" y="426"/>
                </a:cubicBezTo>
                <a:cubicBezTo>
                  <a:pt x="313" y="415"/>
                  <a:pt x="313" y="415"/>
                  <a:pt x="313" y="415"/>
                </a:cubicBezTo>
                <a:cubicBezTo>
                  <a:pt x="317" y="414"/>
                  <a:pt x="319" y="410"/>
                  <a:pt x="318" y="405"/>
                </a:cubicBezTo>
                <a:cubicBezTo>
                  <a:pt x="307" y="366"/>
                  <a:pt x="307" y="366"/>
                  <a:pt x="307" y="366"/>
                </a:cubicBezTo>
                <a:cubicBezTo>
                  <a:pt x="310" y="364"/>
                  <a:pt x="314" y="362"/>
                  <a:pt x="317" y="359"/>
                </a:cubicBezTo>
                <a:cubicBezTo>
                  <a:pt x="350" y="385"/>
                  <a:pt x="350" y="385"/>
                  <a:pt x="350" y="385"/>
                </a:cubicBezTo>
                <a:cubicBezTo>
                  <a:pt x="354" y="387"/>
                  <a:pt x="359" y="387"/>
                  <a:pt x="361" y="384"/>
                </a:cubicBezTo>
                <a:cubicBezTo>
                  <a:pt x="381" y="364"/>
                  <a:pt x="381" y="364"/>
                  <a:pt x="381" y="364"/>
                </a:cubicBezTo>
                <a:cubicBezTo>
                  <a:pt x="384" y="362"/>
                  <a:pt x="384" y="356"/>
                  <a:pt x="381" y="353"/>
                </a:cubicBezTo>
                <a:cubicBezTo>
                  <a:pt x="357" y="322"/>
                  <a:pt x="357" y="322"/>
                  <a:pt x="357" y="322"/>
                </a:cubicBezTo>
                <a:cubicBezTo>
                  <a:pt x="359" y="318"/>
                  <a:pt x="362" y="314"/>
                  <a:pt x="364" y="310"/>
                </a:cubicBezTo>
                <a:cubicBezTo>
                  <a:pt x="403" y="321"/>
                  <a:pt x="403" y="321"/>
                  <a:pt x="403" y="321"/>
                </a:cubicBezTo>
                <a:cubicBezTo>
                  <a:pt x="408" y="323"/>
                  <a:pt x="412" y="321"/>
                  <a:pt x="414" y="317"/>
                </a:cubicBezTo>
                <a:cubicBezTo>
                  <a:pt x="425" y="291"/>
                  <a:pt x="425" y="291"/>
                  <a:pt x="425" y="291"/>
                </a:cubicBezTo>
                <a:cubicBezTo>
                  <a:pt x="427" y="288"/>
                  <a:pt x="425" y="283"/>
                  <a:pt x="421" y="281"/>
                </a:cubicBezTo>
                <a:cubicBezTo>
                  <a:pt x="386" y="260"/>
                  <a:pt x="386" y="260"/>
                  <a:pt x="386" y="260"/>
                </a:cubicBezTo>
                <a:cubicBezTo>
                  <a:pt x="387" y="255"/>
                  <a:pt x="387" y="251"/>
                  <a:pt x="388" y="247"/>
                </a:cubicBezTo>
                <a:cubicBezTo>
                  <a:pt x="429" y="241"/>
                  <a:pt x="429" y="241"/>
                  <a:pt x="429" y="241"/>
                </a:cubicBezTo>
                <a:cubicBezTo>
                  <a:pt x="433" y="241"/>
                  <a:pt x="437" y="237"/>
                  <a:pt x="436" y="233"/>
                </a:cubicBezTo>
                <a:lnTo>
                  <a:pt x="436" y="205"/>
                </a:lnTo>
                <a:close/>
                <a:moveTo>
                  <a:pt x="218" y="340"/>
                </a:moveTo>
                <a:cubicBezTo>
                  <a:pt x="152" y="340"/>
                  <a:pt x="98" y="286"/>
                  <a:pt x="98" y="219"/>
                </a:cubicBezTo>
                <a:cubicBezTo>
                  <a:pt x="98" y="153"/>
                  <a:pt x="152" y="99"/>
                  <a:pt x="219" y="99"/>
                </a:cubicBezTo>
                <a:cubicBezTo>
                  <a:pt x="285" y="99"/>
                  <a:pt x="339" y="153"/>
                  <a:pt x="339" y="219"/>
                </a:cubicBezTo>
                <a:cubicBezTo>
                  <a:pt x="339" y="286"/>
                  <a:pt x="285" y="340"/>
                  <a:pt x="218" y="340"/>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15" name="Freeform 10">
            <a:extLst>
              <a:ext uri="{FF2B5EF4-FFF2-40B4-BE49-F238E27FC236}">
                <a16:creationId xmlns:a16="http://schemas.microsoft.com/office/drawing/2014/main" id="{16769C2A-DA0A-42D9-BA79-638F9CDD1DEC}"/>
              </a:ext>
            </a:extLst>
          </p:cNvPr>
          <p:cNvSpPr>
            <a:spLocks noEditPoints="1"/>
          </p:cNvSpPr>
          <p:nvPr/>
        </p:nvSpPr>
        <p:spPr bwMode="auto">
          <a:xfrm flipH="1">
            <a:off x="2441539" y="4185440"/>
            <a:ext cx="1038104" cy="1038104"/>
          </a:xfrm>
          <a:custGeom>
            <a:avLst/>
            <a:gdLst>
              <a:gd name="T0" fmla="*/ 361 w 412"/>
              <a:gd name="T1" fmla="*/ 332 h 412"/>
              <a:gd name="T2" fmla="*/ 338 w 412"/>
              <a:gd name="T3" fmla="*/ 302 h 412"/>
              <a:gd name="T4" fmla="*/ 356 w 412"/>
              <a:gd name="T5" fmla="*/ 270 h 412"/>
              <a:gd name="T6" fmla="*/ 366 w 412"/>
              <a:gd name="T7" fmla="*/ 229 h 412"/>
              <a:gd name="T8" fmla="*/ 404 w 412"/>
              <a:gd name="T9" fmla="*/ 224 h 412"/>
              <a:gd name="T10" fmla="*/ 411 w 412"/>
              <a:gd name="T11" fmla="*/ 216 h 412"/>
              <a:gd name="T12" fmla="*/ 411 w 412"/>
              <a:gd name="T13" fmla="*/ 190 h 412"/>
              <a:gd name="T14" fmla="*/ 403 w 412"/>
              <a:gd name="T15" fmla="*/ 182 h 412"/>
              <a:gd name="T16" fmla="*/ 364 w 412"/>
              <a:gd name="T17" fmla="*/ 178 h 412"/>
              <a:gd name="T18" fmla="*/ 337 w 412"/>
              <a:gd name="T19" fmla="*/ 115 h 412"/>
              <a:gd name="T20" fmla="*/ 363 w 412"/>
              <a:gd name="T21" fmla="*/ 83 h 412"/>
              <a:gd name="T22" fmla="*/ 363 w 412"/>
              <a:gd name="T23" fmla="*/ 72 h 412"/>
              <a:gd name="T24" fmla="*/ 345 w 412"/>
              <a:gd name="T25" fmla="*/ 53 h 412"/>
              <a:gd name="T26" fmla="*/ 334 w 412"/>
              <a:gd name="T27" fmla="*/ 52 h 412"/>
              <a:gd name="T28" fmla="*/ 299 w 412"/>
              <a:gd name="T29" fmla="*/ 78 h 412"/>
              <a:gd name="T30" fmla="*/ 299 w 412"/>
              <a:gd name="T31" fmla="*/ 78 h 412"/>
              <a:gd name="T32" fmla="*/ 267 w 412"/>
              <a:gd name="T33" fmla="*/ 61 h 412"/>
              <a:gd name="T34" fmla="*/ 235 w 412"/>
              <a:gd name="T35" fmla="*/ 51 h 412"/>
              <a:gd name="T36" fmla="*/ 235 w 412"/>
              <a:gd name="T37" fmla="*/ 51 h 412"/>
              <a:gd name="T38" fmla="*/ 228 w 412"/>
              <a:gd name="T39" fmla="*/ 8 h 412"/>
              <a:gd name="T40" fmla="*/ 220 w 412"/>
              <a:gd name="T41" fmla="*/ 1 h 412"/>
              <a:gd name="T42" fmla="*/ 194 w 412"/>
              <a:gd name="T43" fmla="*/ 2 h 412"/>
              <a:gd name="T44" fmla="*/ 186 w 412"/>
              <a:gd name="T45" fmla="*/ 10 h 412"/>
              <a:gd name="T46" fmla="*/ 183 w 412"/>
              <a:gd name="T47" fmla="*/ 51 h 412"/>
              <a:gd name="T48" fmla="*/ 115 w 412"/>
              <a:gd name="T49" fmla="*/ 77 h 412"/>
              <a:gd name="T50" fmla="*/ 82 w 412"/>
              <a:gd name="T51" fmla="*/ 52 h 412"/>
              <a:gd name="T52" fmla="*/ 72 w 412"/>
              <a:gd name="T53" fmla="*/ 52 h 412"/>
              <a:gd name="T54" fmla="*/ 53 w 412"/>
              <a:gd name="T55" fmla="*/ 70 h 412"/>
              <a:gd name="T56" fmla="*/ 53 w 412"/>
              <a:gd name="T57" fmla="*/ 81 h 412"/>
              <a:gd name="T58" fmla="*/ 78 w 412"/>
              <a:gd name="T59" fmla="*/ 114 h 412"/>
              <a:gd name="T60" fmla="*/ 58 w 412"/>
              <a:gd name="T61" fmla="*/ 149 h 412"/>
              <a:gd name="T62" fmla="*/ 48 w 412"/>
              <a:gd name="T63" fmla="*/ 183 h 412"/>
              <a:gd name="T64" fmla="*/ 8 w 412"/>
              <a:gd name="T65" fmla="*/ 189 h 412"/>
              <a:gd name="T66" fmla="*/ 1 w 412"/>
              <a:gd name="T67" fmla="*/ 197 h 412"/>
              <a:gd name="T68" fmla="*/ 1 w 412"/>
              <a:gd name="T69" fmla="*/ 223 h 412"/>
              <a:gd name="T70" fmla="*/ 9 w 412"/>
              <a:gd name="T71" fmla="*/ 230 h 412"/>
              <a:gd name="T72" fmla="*/ 48 w 412"/>
              <a:gd name="T73" fmla="*/ 235 h 412"/>
              <a:gd name="T74" fmla="*/ 77 w 412"/>
              <a:gd name="T75" fmla="*/ 304 h 412"/>
              <a:gd name="T76" fmla="*/ 54 w 412"/>
              <a:gd name="T77" fmla="*/ 334 h 412"/>
              <a:gd name="T78" fmla="*/ 54 w 412"/>
              <a:gd name="T79" fmla="*/ 345 h 412"/>
              <a:gd name="T80" fmla="*/ 73 w 412"/>
              <a:gd name="T81" fmla="*/ 363 h 412"/>
              <a:gd name="T82" fmla="*/ 83 w 412"/>
              <a:gd name="T83" fmla="*/ 364 h 412"/>
              <a:gd name="T84" fmla="*/ 113 w 412"/>
              <a:gd name="T85" fmla="*/ 341 h 412"/>
              <a:gd name="T86" fmla="*/ 146 w 412"/>
              <a:gd name="T87" fmla="*/ 359 h 412"/>
              <a:gd name="T88" fmla="*/ 180 w 412"/>
              <a:gd name="T89" fmla="*/ 368 h 412"/>
              <a:gd name="T90" fmla="*/ 185 w 412"/>
              <a:gd name="T91" fmla="*/ 405 h 412"/>
              <a:gd name="T92" fmla="*/ 193 w 412"/>
              <a:gd name="T93" fmla="*/ 412 h 412"/>
              <a:gd name="T94" fmla="*/ 219 w 412"/>
              <a:gd name="T95" fmla="*/ 412 h 412"/>
              <a:gd name="T96" fmla="*/ 227 w 412"/>
              <a:gd name="T97" fmla="*/ 404 h 412"/>
              <a:gd name="T98" fmla="*/ 231 w 412"/>
              <a:gd name="T99" fmla="*/ 369 h 412"/>
              <a:gd name="T100" fmla="*/ 303 w 412"/>
              <a:gd name="T101" fmla="*/ 339 h 412"/>
              <a:gd name="T102" fmla="*/ 331 w 412"/>
              <a:gd name="T103" fmla="*/ 362 h 412"/>
              <a:gd name="T104" fmla="*/ 342 w 412"/>
              <a:gd name="T105" fmla="*/ 361 h 412"/>
              <a:gd name="T106" fmla="*/ 361 w 412"/>
              <a:gd name="T107" fmla="*/ 343 h 412"/>
              <a:gd name="T108" fmla="*/ 361 w 412"/>
              <a:gd name="T109" fmla="*/ 332 h 412"/>
              <a:gd name="T110" fmla="*/ 164 w 412"/>
              <a:gd name="T111" fmla="*/ 315 h 412"/>
              <a:gd name="T112" fmla="*/ 101 w 412"/>
              <a:gd name="T113" fmla="*/ 167 h 412"/>
              <a:gd name="T114" fmla="*/ 250 w 412"/>
              <a:gd name="T115" fmla="*/ 104 h 412"/>
              <a:gd name="T116" fmla="*/ 312 w 412"/>
              <a:gd name="T117" fmla="*/ 253 h 412"/>
              <a:gd name="T118" fmla="*/ 164 w 412"/>
              <a:gd name="T119" fmla="*/ 31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2" h="412">
                <a:moveTo>
                  <a:pt x="361" y="332"/>
                </a:moveTo>
                <a:cubicBezTo>
                  <a:pt x="338" y="302"/>
                  <a:pt x="338" y="302"/>
                  <a:pt x="338" y="302"/>
                </a:cubicBezTo>
                <a:cubicBezTo>
                  <a:pt x="345" y="292"/>
                  <a:pt x="351" y="282"/>
                  <a:pt x="356" y="270"/>
                </a:cubicBezTo>
                <a:cubicBezTo>
                  <a:pt x="361" y="257"/>
                  <a:pt x="365" y="243"/>
                  <a:pt x="366" y="229"/>
                </a:cubicBezTo>
                <a:cubicBezTo>
                  <a:pt x="404" y="224"/>
                  <a:pt x="404" y="224"/>
                  <a:pt x="404" y="224"/>
                </a:cubicBezTo>
                <a:cubicBezTo>
                  <a:pt x="408" y="223"/>
                  <a:pt x="412" y="220"/>
                  <a:pt x="411" y="216"/>
                </a:cubicBezTo>
                <a:cubicBezTo>
                  <a:pt x="411" y="190"/>
                  <a:pt x="411" y="190"/>
                  <a:pt x="411" y="190"/>
                </a:cubicBezTo>
                <a:cubicBezTo>
                  <a:pt x="411" y="186"/>
                  <a:pt x="408" y="182"/>
                  <a:pt x="403" y="182"/>
                </a:cubicBezTo>
                <a:cubicBezTo>
                  <a:pt x="364" y="178"/>
                  <a:pt x="364" y="178"/>
                  <a:pt x="364" y="178"/>
                </a:cubicBezTo>
                <a:cubicBezTo>
                  <a:pt x="360" y="155"/>
                  <a:pt x="350" y="133"/>
                  <a:pt x="337" y="115"/>
                </a:cubicBezTo>
                <a:cubicBezTo>
                  <a:pt x="363" y="83"/>
                  <a:pt x="363" y="83"/>
                  <a:pt x="363" y="83"/>
                </a:cubicBezTo>
                <a:cubicBezTo>
                  <a:pt x="366" y="80"/>
                  <a:pt x="366" y="75"/>
                  <a:pt x="363" y="72"/>
                </a:cubicBezTo>
                <a:cubicBezTo>
                  <a:pt x="345" y="53"/>
                  <a:pt x="345" y="53"/>
                  <a:pt x="345" y="53"/>
                </a:cubicBezTo>
                <a:cubicBezTo>
                  <a:pt x="343" y="50"/>
                  <a:pt x="338" y="50"/>
                  <a:pt x="334" y="52"/>
                </a:cubicBezTo>
                <a:cubicBezTo>
                  <a:pt x="299" y="78"/>
                  <a:pt x="299" y="78"/>
                  <a:pt x="299" y="78"/>
                </a:cubicBezTo>
                <a:cubicBezTo>
                  <a:pt x="299" y="78"/>
                  <a:pt x="299" y="78"/>
                  <a:pt x="299" y="78"/>
                </a:cubicBezTo>
                <a:cubicBezTo>
                  <a:pt x="289" y="71"/>
                  <a:pt x="279" y="65"/>
                  <a:pt x="267" y="61"/>
                </a:cubicBezTo>
                <a:cubicBezTo>
                  <a:pt x="257" y="56"/>
                  <a:pt x="246" y="53"/>
                  <a:pt x="235" y="51"/>
                </a:cubicBezTo>
                <a:cubicBezTo>
                  <a:pt x="235" y="51"/>
                  <a:pt x="235" y="51"/>
                  <a:pt x="235" y="51"/>
                </a:cubicBezTo>
                <a:cubicBezTo>
                  <a:pt x="228" y="8"/>
                  <a:pt x="228" y="8"/>
                  <a:pt x="228" y="8"/>
                </a:cubicBezTo>
                <a:cubicBezTo>
                  <a:pt x="227" y="4"/>
                  <a:pt x="224" y="0"/>
                  <a:pt x="220" y="1"/>
                </a:cubicBezTo>
                <a:cubicBezTo>
                  <a:pt x="194" y="2"/>
                  <a:pt x="194" y="2"/>
                  <a:pt x="194" y="2"/>
                </a:cubicBezTo>
                <a:cubicBezTo>
                  <a:pt x="190" y="2"/>
                  <a:pt x="186" y="5"/>
                  <a:pt x="186" y="10"/>
                </a:cubicBezTo>
                <a:cubicBezTo>
                  <a:pt x="183" y="51"/>
                  <a:pt x="183" y="51"/>
                  <a:pt x="183" y="51"/>
                </a:cubicBezTo>
                <a:cubicBezTo>
                  <a:pt x="159" y="54"/>
                  <a:pt x="135" y="63"/>
                  <a:pt x="115" y="77"/>
                </a:cubicBezTo>
                <a:cubicBezTo>
                  <a:pt x="82" y="52"/>
                  <a:pt x="82" y="52"/>
                  <a:pt x="82" y="52"/>
                </a:cubicBezTo>
                <a:cubicBezTo>
                  <a:pt x="79" y="49"/>
                  <a:pt x="74" y="49"/>
                  <a:pt x="72" y="52"/>
                </a:cubicBezTo>
                <a:cubicBezTo>
                  <a:pt x="53" y="70"/>
                  <a:pt x="53" y="70"/>
                  <a:pt x="53" y="70"/>
                </a:cubicBezTo>
                <a:cubicBezTo>
                  <a:pt x="50" y="73"/>
                  <a:pt x="50" y="78"/>
                  <a:pt x="53" y="81"/>
                </a:cubicBezTo>
                <a:cubicBezTo>
                  <a:pt x="78" y="114"/>
                  <a:pt x="78" y="114"/>
                  <a:pt x="78" y="114"/>
                </a:cubicBezTo>
                <a:cubicBezTo>
                  <a:pt x="70" y="124"/>
                  <a:pt x="63" y="136"/>
                  <a:pt x="58" y="149"/>
                </a:cubicBezTo>
                <a:cubicBezTo>
                  <a:pt x="53" y="160"/>
                  <a:pt x="50" y="171"/>
                  <a:pt x="48" y="183"/>
                </a:cubicBezTo>
                <a:cubicBezTo>
                  <a:pt x="8" y="189"/>
                  <a:pt x="8" y="189"/>
                  <a:pt x="8" y="189"/>
                </a:cubicBezTo>
                <a:cubicBezTo>
                  <a:pt x="3" y="189"/>
                  <a:pt x="0" y="193"/>
                  <a:pt x="1" y="197"/>
                </a:cubicBezTo>
                <a:cubicBezTo>
                  <a:pt x="1" y="223"/>
                  <a:pt x="1" y="223"/>
                  <a:pt x="1" y="223"/>
                </a:cubicBezTo>
                <a:cubicBezTo>
                  <a:pt x="1" y="227"/>
                  <a:pt x="4" y="230"/>
                  <a:pt x="9" y="230"/>
                </a:cubicBezTo>
                <a:cubicBezTo>
                  <a:pt x="48" y="235"/>
                  <a:pt x="48" y="235"/>
                  <a:pt x="48" y="235"/>
                </a:cubicBezTo>
                <a:cubicBezTo>
                  <a:pt x="52" y="260"/>
                  <a:pt x="62" y="284"/>
                  <a:pt x="77" y="304"/>
                </a:cubicBezTo>
                <a:cubicBezTo>
                  <a:pt x="54" y="334"/>
                  <a:pt x="54" y="334"/>
                  <a:pt x="54" y="334"/>
                </a:cubicBezTo>
                <a:cubicBezTo>
                  <a:pt x="51" y="337"/>
                  <a:pt x="51" y="342"/>
                  <a:pt x="54" y="345"/>
                </a:cubicBezTo>
                <a:cubicBezTo>
                  <a:pt x="73" y="363"/>
                  <a:pt x="73" y="363"/>
                  <a:pt x="73" y="363"/>
                </a:cubicBezTo>
                <a:cubicBezTo>
                  <a:pt x="75" y="366"/>
                  <a:pt x="80" y="366"/>
                  <a:pt x="83" y="364"/>
                </a:cubicBezTo>
                <a:cubicBezTo>
                  <a:pt x="113" y="341"/>
                  <a:pt x="113" y="341"/>
                  <a:pt x="113" y="341"/>
                </a:cubicBezTo>
                <a:cubicBezTo>
                  <a:pt x="123" y="348"/>
                  <a:pt x="134" y="354"/>
                  <a:pt x="146" y="359"/>
                </a:cubicBezTo>
                <a:cubicBezTo>
                  <a:pt x="157" y="363"/>
                  <a:pt x="169" y="366"/>
                  <a:pt x="180" y="368"/>
                </a:cubicBezTo>
                <a:cubicBezTo>
                  <a:pt x="185" y="405"/>
                  <a:pt x="185" y="405"/>
                  <a:pt x="185" y="405"/>
                </a:cubicBezTo>
                <a:cubicBezTo>
                  <a:pt x="186" y="409"/>
                  <a:pt x="189" y="412"/>
                  <a:pt x="193" y="412"/>
                </a:cubicBezTo>
                <a:cubicBezTo>
                  <a:pt x="219" y="412"/>
                  <a:pt x="219" y="412"/>
                  <a:pt x="219" y="412"/>
                </a:cubicBezTo>
                <a:cubicBezTo>
                  <a:pt x="223" y="412"/>
                  <a:pt x="227" y="408"/>
                  <a:pt x="227" y="404"/>
                </a:cubicBezTo>
                <a:cubicBezTo>
                  <a:pt x="231" y="369"/>
                  <a:pt x="231" y="369"/>
                  <a:pt x="231" y="369"/>
                </a:cubicBezTo>
                <a:cubicBezTo>
                  <a:pt x="257" y="365"/>
                  <a:pt x="281" y="354"/>
                  <a:pt x="303" y="339"/>
                </a:cubicBezTo>
                <a:cubicBezTo>
                  <a:pt x="331" y="362"/>
                  <a:pt x="331" y="362"/>
                  <a:pt x="331" y="362"/>
                </a:cubicBezTo>
                <a:cubicBezTo>
                  <a:pt x="335" y="364"/>
                  <a:pt x="340" y="364"/>
                  <a:pt x="342" y="361"/>
                </a:cubicBezTo>
                <a:cubicBezTo>
                  <a:pt x="361" y="343"/>
                  <a:pt x="361" y="343"/>
                  <a:pt x="361" y="343"/>
                </a:cubicBezTo>
                <a:cubicBezTo>
                  <a:pt x="364" y="340"/>
                  <a:pt x="364" y="336"/>
                  <a:pt x="361" y="332"/>
                </a:cubicBezTo>
                <a:close/>
                <a:moveTo>
                  <a:pt x="164" y="315"/>
                </a:moveTo>
                <a:cubicBezTo>
                  <a:pt x="106" y="291"/>
                  <a:pt x="78" y="225"/>
                  <a:pt x="101" y="167"/>
                </a:cubicBezTo>
                <a:cubicBezTo>
                  <a:pt x="125" y="109"/>
                  <a:pt x="191" y="81"/>
                  <a:pt x="250" y="104"/>
                </a:cubicBezTo>
                <a:cubicBezTo>
                  <a:pt x="308" y="128"/>
                  <a:pt x="336" y="194"/>
                  <a:pt x="312" y="253"/>
                </a:cubicBezTo>
                <a:cubicBezTo>
                  <a:pt x="288" y="311"/>
                  <a:pt x="222" y="339"/>
                  <a:pt x="164" y="315"/>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16" name="Freeform 14">
            <a:extLst>
              <a:ext uri="{FF2B5EF4-FFF2-40B4-BE49-F238E27FC236}">
                <a16:creationId xmlns:a16="http://schemas.microsoft.com/office/drawing/2014/main" id="{0FAFB971-00EA-4AF7-9561-C6731C46E29C}"/>
              </a:ext>
            </a:extLst>
          </p:cNvPr>
          <p:cNvSpPr>
            <a:spLocks noEditPoints="1"/>
          </p:cNvSpPr>
          <p:nvPr/>
        </p:nvSpPr>
        <p:spPr bwMode="auto">
          <a:xfrm flipH="1">
            <a:off x="3346191" y="4497256"/>
            <a:ext cx="1299876" cy="1305008"/>
          </a:xfrm>
          <a:custGeom>
            <a:avLst/>
            <a:gdLst>
              <a:gd name="T0" fmla="*/ 506 w 516"/>
              <a:gd name="T1" fmla="*/ 232 h 518"/>
              <a:gd name="T2" fmla="*/ 455 w 516"/>
              <a:gd name="T3" fmla="*/ 209 h 518"/>
              <a:gd name="T4" fmla="*/ 501 w 516"/>
              <a:gd name="T5" fmla="*/ 172 h 518"/>
              <a:gd name="T6" fmla="*/ 476 w 516"/>
              <a:gd name="T7" fmla="*/ 136 h 518"/>
              <a:gd name="T8" fmla="*/ 419 w 516"/>
              <a:gd name="T9" fmla="*/ 137 h 518"/>
              <a:gd name="T10" fmla="*/ 449 w 516"/>
              <a:gd name="T11" fmla="*/ 86 h 518"/>
              <a:gd name="T12" fmla="*/ 412 w 516"/>
              <a:gd name="T13" fmla="*/ 62 h 518"/>
              <a:gd name="T14" fmla="*/ 360 w 516"/>
              <a:gd name="T15" fmla="*/ 86 h 518"/>
              <a:gd name="T16" fmla="*/ 370 w 516"/>
              <a:gd name="T17" fmla="*/ 26 h 518"/>
              <a:gd name="T18" fmla="*/ 327 w 516"/>
              <a:gd name="T19" fmla="*/ 17 h 518"/>
              <a:gd name="T20" fmla="*/ 298 w 516"/>
              <a:gd name="T21" fmla="*/ 63 h 518"/>
              <a:gd name="T22" fmla="*/ 288 w 516"/>
              <a:gd name="T23" fmla="*/ 9 h 518"/>
              <a:gd name="T24" fmla="*/ 245 w 516"/>
              <a:gd name="T25" fmla="*/ 0 h 518"/>
              <a:gd name="T26" fmla="*/ 229 w 516"/>
              <a:gd name="T27" fmla="*/ 63 h 518"/>
              <a:gd name="T28" fmla="*/ 218 w 516"/>
              <a:gd name="T29" fmla="*/ 63 h 518"/>
              <a:gd name="T30" fmla="*/ 177 w 516"/>
              <a:gd name="T31" fmla="*/ 13 h 518"/>
              <a:gd name="T32" fmla="*/ 142 w 516"/>
              <a:gd name="T33" fmla="*/ 39 h 518"/>
              <a:gd name="T34" fmla="*/ 148 w 516"/>
              <a:gd name="T35" fmla="*/ 95 h 518"/>
              <a:gd name="T36" fmla="*/ 104 w 516"/>
              <a:gd name="T37" fmla="*/ 62 h 518"/>
              <a:gd name="T38" fmla="*/ 68 w 516"/>
              <a:gd name="T39" fmla="*/ 86 h 518"/>
              <a:gd name="T40" fmla="*/ 101 w 516"/>
              <a:gd name="T41" fmla="*/ 141 h 518"/>
              <a:gd name="T42" fmla="*/ 93 w 516"/>
              <a:gd name="T43" fmla="*/ 152 h 518"/>
              <a:gd name="T44" fmla="*/ 28 w 516"/>
              <a:gd name="T45" fmla="*/ 142 h 518"/>
              <a:gd name="T46" fmla="*/ 20 w 516"/>
              <a:gd name="T47" fmla="*/ 185 h 518"/>
              <a:gd name="T48" fmla="*/ 67 w 516"/>
              <a:gd name="T49" fmla="*/ 213 h 518"/>
              <a:gd name="T50" fmla="*/ 64 w 516"/>
              <a:gd name="T51" fmla="*/ 226 h 518"/>
              <a:gd name="T52" fmla="*/ 1 w 516"/>
              <a:gd name="T53" fmla="*/ 242 h 518"/>
              <a:gd name="T54" fmla="*/ 10 w 516"/>
              <a:gd name="T55" fmla="*/ 285 h 518"/>
              <a:gd name="T56" fmla="*/ 64 w 516"/>
              <a:gd name="T57" fmla="*/ 292 h 518"/>
              <a:gd name="T58" fmla="*/ 65 w 516"/>
              <a:gd name="T59" fmla="*/ 303 h 518"/>
              <a:gd name="T60" fmla="*/ 14 w 516"/>
              <a:gd name="T61" fmla="*/ 344 h 518"/>
              <a:gd name="T62" fmla="*/ 39 w 516"/>
              <a:gd name="T63" fmla="*/ 379 h 518"/>
              <a:gd name="T64" fmla="*/ 98 w 516"/>
              <a:gd name="T65" fmla="*/ 375 h 518"/>
              <a:gd name="T66" fmla="*/ 66 w 516"/>
              <a:gd name="T67" fmla="*/ 430 h 518"/>
              <a:gd name="T68" fmla="*/ 102 w 516"/>
              <a:gd name="T69" fmla="*/ 454 h 518"/>
              <a:gd name="T70" fmla="*/ 155 w 516"/>
              <a:gd name="T71" fmla="*/ 429 h 518"/>
              <a:gd name="T72" fmla="*/ 146 w 516"/>
              <a:gd name="T73" fmla="*/ 491 h 518"/>
              <a:gd name="T74" fmla="*/ 189 w 516"/>
              <a:gd name="T75" fmla="*/ 499 h 518"/>
              <a:gd name="T76" fmla="*/ 229 w 516"/>
              <a:gd name="T77" fmla="*/ 457 h 518"/>
              <a:gd name="T78" fmla="*/ 245 w 516"/>
              <a:gd name="T79" fmla="*/ 517 h 518"/>
              <a:gd name="T80" fmla="*/ 288 w 516"/>
              <a:gd name="T81" fmla="*/ 508 h 518"/>
              <a:gd name="T82" fmla="*/ 302 w 516"/>
              <a:gd name="T83" fmla="*/ 456 h 518"/>
              <a:gd name="T84" fmla="*/ 340 w 516"/>
              <a:gd name="T85" fmla="*/ 503 h 518"/>
              <a:gd name="T86" fmla="*/ 376 w 516"/>
              <a:gd name="T87" fmla="*/ 478 h 518"/>
              <a:gd name="T88" fmla="*/ 375 w 516"/>
              <a:gd name="T89" fmla="*/ 424 h 518"/>
              <a:gd name="T90" fmla="*/ 427 w 516"/>
              <a:gd name="T91" fmla="*/ 453 h 518"/>
              <a:gd name="T92" fmla="*/ 451 w 516"/>
              <a:gd name="T93" fmla="*/ 416 h 518"/>
              <a:gd name="T94" fmla="*/ 431 w 516"/>
              <a:gd name="T95" fmla="*/ 366 h 518"/>
              <a:gd name="T96" fmla="*/ 489 w 516"/>
              <a:gd name="T97" fmla="*/ 374 h 518"/>
              <a:gd name="T98" fmla="*/ 498 w 516"/>
              <a:gd name="T99" fmla="*/ 331 h 518"/>
              <a:gd name="T100" fmla="*/ 459 w 516"/>
              <a:gd name="T101" fmla="*/ 291 h 518"/>
              <a:gd name="T102" fmla="*/ 516 w 516"/>
              <a:gd name="T103" fmla="*/ 275 h 518"/>
              <a:gd name="T104" fmla="*/ 258 w 516"/>
              <a:gd name="T105" fmla="*/ 431 h 518"/>
              <a:gd name="T106" fmla="*/ 258 w 516"/>
              <a:gd name="T107" fmla="*/ 87 h 518"/>
              <a:gd name="T108" fmla="*/ 258 w 516"/>
              <a:gd name="T109" fmla="*/ 43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6" h="518">
                <a:moveTo>
                  <a:pt x="515" y="242"/>
                </a:moveTo>
                <a:cubicBezTo>
                  <a:pt x="516" y="237"/>
                  <a:pt x="512" y="233"/>
                  <a:pt x="506" y="232"/>
                </a:cubicBezTo>
                <a:cubicBezTo>
                  <a:pt x="458" y="226"/>
                  <a:pt x="458" y="226"/>
                  <a:pt x="458" y="226"/>
                </a:cubicBezTo>
                <a:cubicBezTo>
                  <a:pt x="457" y="221"/>
                  <a:pt x="456" y="215"/>
                  <a:pt x="455" y="209"/>
                </a:cubicBezTo>
                <a:cubicBezTo>
                  <a:pt x="496" y="185"/>
                  <a:pt x="496" y="185"/>
                  <a:pt x="496" y="185"/>
                </a:cubicBezTo>
                <a:cubicBezTo>
                  <a:pt x="501" y="182"/>
                  <a:pt x="503" y="176"/>
                  <a:pt x="501" y="172"/>
                </a:cubicBezTo>
                <a:cubicBezTo>
                  <a:pt x="488" y="142"/>
                  <a:pt x="488" y="142"/>
                  <a:pt x="488" y="142"/>
                </a:cubicBezTo>
                <a:cubicBezTo>
                  <a:pt x="486" y="137"/>
                  <a:pt x="481" y="135"/>
                  <a:pt x="476" y="136"/>
                </a:cubicBezTo>
                <a:cubicBezTo>
                  <a:pt x="428" y="150"/>
                  <a:pt x="428" y="150"/>
                  <a:pt x="428" y="150"/>
                </a:cubicBezTo>
                <a:cubicBezTo>
                  <a:pt x="425" y="146"/>
                  <a:pt x="422" y="141"/>
                  <a:pt x="419" y="137"/>
                </a:cubicBezTo>
                <a:cubicBezTo>
                  <a:pt x="449" y="100"/>
                  <a:pt x="449" y="100"/>
                  <a:pt x="449" y="100"/>
                </a:cubicBezTo>
                <a:cubicBezTo>
                  <a:pt x="452" y="95"/>
                  <a:pt x="452" y="89"/>
                  <a:pt x="449" y="86"/>
                </a:cubicBezTo>
                <a:cubicBezTo>
                  <a:pt x="426" y="63"/>
                  <a:pt x="426" y="63"/>
                  <a:pt x="426" y="63"/>
                </a:cubicBezTo>
                <a:cubicBezTo>
                  <a:pt x="423" y="59"/>
                  <a:pt x="417" y="58"/>
                  <a:pt x="412" y="62"/>
                </a:cubicBezTo>
                <a:cubicBezTo>
                  <a:pt x="371" y="93"/>
                  <a:pt x="371" y="93"/>
                  <a:pt x="371" y="93"/>
                </a:cubicBezTo>
                <a:cubicBezTo>
                  <a:pt x="367" y="90"/>
                  <a:pt x="364" y="88"/>
                  <a:pt x="360" y="86"/>
                </a:cubicBezTo>
                <a:cubicBezTo>
                  <a:pt x="375" y="39"/>
                  <a:pt x="375" y="39"/>
                  <a:pt x="375" y="39"/>
                </a:cubicBezTo>
                <a:cubicBezTo>
                  <a:pt x="376" y="34"/>
                  <a:pt x="374" y="28"/>
                  <a:pt x="370" y="26"/>
                </a:cubicBezTo>
                <a:cubicBezTo>
                  <a:pt x="340" y="13"/>
                  <a:pt x="340" y="13"/>
                  <a:pt x="340" y="13"/>
                </a:cubicBezTo>
                <a:cubicBezTo>
                  <a:pt x="336" y="10"/>
                  <a:pt x="330" y="12"/>
                  <a:pt x="327" y="17"/>
                </a:cubicBezTo>
                <a:cubicBezTo>
                  <a:pt x="298" y="63"/>
                  <a:pt x="298" y="63"/>
                  <a:pt x="298" y="63"/>
                </a:cubicBezTo>
                <a:cubicBezTo>
                  <a:pt x="298" y="63"/>
                  <a:pt x="298" y="63"/>
                  <a:pt x="298" y="63"/>
                </a:cubicBezTo>
                <a:cubicBezTo>
                  <a:pt x="297" y="63"/>
                  <a:pt x="296" y="63"/>
                  <a:pt x="295" y="63"/>
                </a:cubicBezTo>
                <a:cubicBezTo>
                  <a:pt x="288" y="9"/>
                  <a:pt x="288" y="9"/>
                  <a:pt x="288" y="9"/>
                </a:cubicBezTo>
                <a:cubicBezTo>
                  <a:pt x="287" y="4"/>
                  <a:pt x="283" y="0"/>
                  <a:pt x="278" y="0"/>
                </a:cubicBezTo>
                <a:cubicBezTo>
                  <a:pt x="245" y="0"/>
                  <a:pt x="245" y="0"/>
                  <a:pt x="245" y="0"/>
                </a:cubicBezTo>
                <a:cubicBezTo>
                  <a:pt x="241" y="0"/>
                  <a:pt x="236" y="4"/>
                  <a:pt x="235" y="9"/>
                </a:cubicBezTo>
                <a:cubicBezTo>
                  <a:pt x="229" y="63"/>
                  <a:pt x="229" y="63"/>
                  <a:pt x="229" y="63"/>
                </a:cubicBezTo>
                <a:cubicBezTo>
                  <a:pt x="225" y="63"/>
                  <a:pt x="222" y="64"/>
                  <a:pt x="219" y="65"/>
                </a:cubicBezTo>
                <a:cubicBezTo>
                  <a:pt x="219" y="64"/>
                  <a:pt x="219" y="63"/>
                  <a:pt x="218" y="63"/>
                </a:cubicBezTo>
                <a:cubicBezTo>
                  <a:pt x="189" y="17"/>
                  <a:pt x="189" y="17"/>
                  <a:pt x="189" y="17"/>
                </a:cubicBezTo>
                <a:cubicBezTo>
                  <a:pt x="187" y="12"/>
                  <a:pt x="181" y="10"/>
                  <a:pt x="177" y="13"/>
                </a:cubicBezTo>
                <a:cubicBezTo>
                  <a:pt x="147" y="26"/>
                  <a:pt x="147" y="26"/>
                  <a:pt x="147" y="26"/>
                </a:cubicBezTo>
                <a:cubicBezTo>
                  <a:pt x="142" y="28"/>
                  <a:pt x="140" y="34"/>
                  <a:pt x="142" y="39"/>
                </a:cubicBezTo>
                <a:cubicBezTo>
                  <a:pt x="158" y="89"/>
                  <a:pt x="158" y="89"/>
                  <a:pt x="158" y="89"/>
                </a:cubicBezTo>
                <a:cubicBezTo>
                  <a:pt x="154" y="91"/>
                  <a:pt x="151" y="93"/>
                  <a:pt x="148" y="95"/>
                </a:cubicBezTo>
                <a:cubicBezTo>
                  <a:pt x="147" y="94"/>
                  <a:pt x="147" y="94"/>
                  <a:pt x="147" y="94"/>
                </a:cubicBezTo>
                <a:cubicBezTo>
                  <a:pt x="104" y="62"/>
                  <a:pt x="104" y="62"/>
                  <a:pt x="104" y="62"/>
                </a:cubicBezTo>
                <a:cubicBezTo>
                  <a:pt x="100" y="58"/>
                  <a:pt x="93" y="59"/>
                  <a:pt x="90" y="63"/>
                </a:cubicBezTo>
                <a:cubicBezTo>
                  <a:pt x="68" y="86"/>
                  <a:pt x="68" y="86"/>
                  <a:pt x="68" y="86"/>
                </a:cubicBezTo>
                <a:cubicBezTo>
                  <a:pt x="64" y="89"/>
                  <a:pt x="64" y="95"/>
                  <a:pt x="67" y="100"/>
                </a:cubicBezTo>
                <a:cubicBezTo>
                  <a:pt x="101" y="141"/>
                  <a:pt x="101" y="141"/>
                  <a:pt x="101" y="141"/>
                </a:cubicBezTo>
                <a:cubicBezTo>
                  <a:pt x="98" y="145"/>
                  <a:pt x="96" y="148"/>
                  <a:pt x="93" y="152"/>
                </a:cubicBezTo>
                <a:cubicBezTo>
                  <a:pt x="93" y="152"/>
                  <a:pt x="93" y="152"/>
                  <a:pt x="93" y="152"/>
                </a:cubicBezTo>
                <a:cubicBezTo>
                  <a:pt x="41" y="136"/>
                  <a:pt x="41" y="136"/>
                  <a:pt x="41" y="136"/>
                </a:cubicBezTo>
                <a:cubicBezTo>
                  <a:pt x="35" y="135"/>
                  <a:pt x="30" y="137"/>
                  <a:pt x="28" y="142"/>
                </a:cubicBezTo>
                <a:cubicBezTo>
                  <a:pt x="15" y="172"/>
                  <a:pt x="15" y="172"/>
                  <a:pt x="15" y="172"/>
                </a:cubicBezTo>
                <a:cubicBezTo>
                  <a:pt x="13" y="176"/>
                  <a:pt x="15" y="182"/>
                  <a:pt x="20" y="185"/>
                </a:cubicBezTo>
                <a:cubicBezTo>
                  <a:pt x="67" y="212"/>
                  <a:pt x="67" y="212"/>
                  <a:pt x="67" y="212"/>
                </a:cubicBezTo>
                <a:cubicBezTo>
                  <a:pt x="67" y="213"/>
                  <a:pt x="67" y="213"/>
                  <a:pt x="67" y="213"/>
                </a:cubicBezTo>
                <a:cubicBezTo>
                  <a:pt x="66" y="217"/>
                  <a:pt x="65" y="221"/>
                  <a:pt x="65" y="226"/>
                </a:cubicBezTo>
                <a:cubicBezTo>
                  <a:pt x="64" y="226"/>
                  <a:pt x="64" y="226"/>
                  <a:pt x="64" y="226"/>
                </a:cubicBezTo>
                <a:cubicBezTo>
                  <a:pt x="10" y="232"/>
                  <a:pt x="10" y="232"/>
                  <a:pt x="10" y="232"/>
                </a:cubicBezTo>
                <a:cubicBezTo>
                  <a:pt x="5" y="233"/>
                  <a:pt x="0" y="237"/>
                  <a:pt x="1" y="242"/>
                </a:cubicBezTo>
                <a:cubicBezTo>
                  <a:pt x="1" y="275"/>
                  <a:pt x="1" y="275"/>
                  <a:pt x="1" y="275"/>
                </a:cubicBezTo>
                <a:cubicBezTo>
                  <a:pt x="0" y="279"/>
                  <a:pt x="4" y="284"/>
                  <a:pt x="10" y="285"/>
                </a:cubicBezTo>
                <a:cubicBezTo>
                  <a:pt x="64" y="292"/>
                  <a:pt x="64" y="292"/>
                  <a:pt x="64" y="292"/>
                </a:cubicBezTo>
                <a:cubicBezTo>
                  <a:pt x="64" y="292"/>
                  <a:pt x="64" y="292"/>
                  <a:pt x="64" y="292"/>
                </a:cubicBezTo>
                <a:cubicBezTo>
                  <a:pt x="65" y="296"/>
                  <a:pt x="65" y="299"/>
                  <a:pt x="66" y="303"/>
                </a:cubicBezTo>
                <a:cubicBezTo>
                  <a:pt x="65" y="303"/>
                  <a:pt x="65" y="303"/>
                  <a:pt x="65" y="303"/>
                </a:cubicBezTo>
                <a:cubicBezTo>
                  <a:pt x="19" y="331"/>
                  <a:pt x="19" y="331"/>
                  <a:pt x="19" y="331"/>
                </a:cubicBezTo>
                <a:cubicBezTo>
                  <a:pt x="14" y="334"/>
                  <a:pt x="12" y="340"/>
                  <a:pt x="14" y="344"/>
                </a:cubicBezTo>
                <a:cubicBezTo>
                  <a:pt x="27" y="374"/>
                  <a:pt x="27" y="374"/>
                  <a:pt x="27" y="374"/>
                </a:cubicBezTo>
                <a:cubicBezTo>
                  <a:pt x="29" y="378"/>
                  <a:pt x="34" y="381"/>
                  <a:pt x="39" y="379"/>
                </a:cubicBezTo>
                <a:cubicBezTo>
                  <a:pt x="91" y="365"/>
                  <a:pt x="91" y="365"/>
                  <a:pt x="91" y="365"/>
                </a:cubicBezTo>
                <a:cubicBezTo>
                  <a:pt x="93" y="368"/>
                  <a:pt x="96" y="372"/>
                  <a:pt x="98" y="375"/>
                </a:cubicBezTo>
                <a:cubicBezTo>
                  <a:pt x="65" y="416"/>
                  <a:pt x="65" y="416"/>
                  <a:pt x="65" y="416"/>
                </a:cubicBezTo>
                <a:cubicBezTo>
                  <a:pt x="62" y="421"/>
                  <a:pt x="62" y="427"/>
                  <a:pt x="66" y="430"/>
                </a:cubicBezTo>
                <a:cubicBezTo>
                  <a:pt x="89" y="453"/>
                  <a:pt x="89" y="453"/>
                  <a:pt x="89" y="453"/>
                </a:cubicBezTo>
                <a:cubicBezTo>
                  <a:pt x="92" y="457"/>
                  <a:pt x="98" y="457"/>
                  <a:pt x="102" y="454"/>
                </a:cubicBezTo>
                <a:cubicBezTo>
                  <a:pt x="144" y="422"/>
                  <a:pt x="144" y="422"/>
                  <a:pt x="144" y="422"/>
                </a:cubicBezTo>
                <a:cubicBezTo>
                  <a:pt x="148" y="424"/>
                  <a:pt x="151" y="427"/>
                  <a:pt x="155" y="429"/>
                </a:cubicBezTo>
                <a:cubicBezTo>
                  <a:pt x="141" y="478"/>
                  <a:pt x="141" y="478"/>
                  <a:pt x="141" y="478"/>
                </a:cubicBezTo>
                <a:cubicBezTo>
                  <a:pt x="139" y="484"/>
                  <a:pt x="142" y="489"/>
                  <a:pt x="146" y="491"/>
                </a:cubicBezTo>
                <a:cubicBezTo>
                  <a:pt x="177" y="503"/>
                  <a:pt x="177" y="503"/>
                  <a:pt x="177" y="503"/>
                </a:cubicBezTo>
                <a:cubicBezTo>
                  <a:pt x="181" y="506"/>
                  <a:pt x="187" y="504"/>
                  <a:pt x="189" y="499"/>
                </a:cubicBezTo>
                <a:cubicBezTo>
                  <a:pt x="215" y="454"/>
                  <a:pt x="215" y="454"/>
                  <a:pt x="215" y="454"/>
                </a:cubicBezTo>
                <a:cubicBezTo>
                  <a:pt x="220" y="455"/>
                  <a:pt x="224" y="456"/>
                  <a:pt x="229" y="457"/>
                </a:cubicBezTo>
                <a:cubicBezTo>
                  <a:pt x="235" y="508"/>
                  <a:pt x="235" y="508"/>
                  <a:pt x="235" y="508"/>
                </a:cubicBezTo>
                <a:cubicBezTo>
                  <a:pt x="236" y="514"/>
                  <a:pt x="241" y="518"/>
                  <a:pt x="245" y="517"/>
                </a:cubicBezTo>
                <a:cubicBezTo>
                  <a:pt x="278" y="517"/>
                  <a:pt x="278" y="517"/>
                  <a:pt x="278" y="517"/>
                </a:cubicBezTo>
                <a:cubicBezTo>
                  <a:pt x="283" y="518"/>
                  <a:pt x="287" y="514"/>
                  <a:pt x="288" y="508"/>
                </a:cubicBezTo>
                <a:cubicBezTo>
                  <a:pt x="295" y="457"/>
                  <a:pt x="295" y="457"/>
                  <a:pt x="295" y="457"/>
                </a:cubicBezTo>
                <a:cubicBezTo>
                  <a:pt x="297" y="457"/>
                  <a:pt x="299" y="456"/>
                  <a:pt x="302" y="456"/>
                </a:cubicBezTo>
                <a:cubicBezTo>
                  <a:pt x="327" y="499"/>
                  <a:pt x="327" y="499"/>
                  <a:pt x="327" y="499"/>
                </a:cubicBezTo>
                <a:cubicBezTo>
                  <a:pt x="330" y="504"/>
                  <a:pt x="335" y="506"/>
                  <a:pt x="340" y="503"/>
                </a:cubicBezTo>
                <a:cubicBezTo>
                  <a:pt x="370" y="491"/>
                  <a:pt x="370" y="491"/>
                  <a:pt x="370" y="491"/>
                </a:cubicBezTo>
                <a:cubicBezTo>
                  <a:pt x="375" y="489"/>
                  <a:pt x="377" y="484"/>
                  <a:pt x="376" y="478"/>
                </a:cubicBezTo>
                <a:cubicBezTo>
                  <a:pt x="362" y="432"/>
                  <a:pt x="362" y="432"/>
                  <a:pt x="362" y="432"/>
                </a:cubicBezTo>
                <a:cubicBezTo>
                  <a:pt x="367" y="430"/>
                  <a:pt x="371" y="427"/>
                  <a:pt x="375" y="424"/>
                </a:cubicBezTo>
                <a:cubicBezTo>
                  <a:pt x="414" y="454"/>
                  <a:pt x="414" y="454"/>
                  <a:pt x="414" y="454"/>
                </a:cubicBezTo>
                <a:cubicBezTo>
                  <a:pt x="418" y="457"/>
                  <a:pt x="424" y="457"/>
                  <a:pt x="427" y="453"/>
                </a:cubicBezTo>
                <a:cubicBezTo>
                  <a:pt x="450" y="430"/>
                  <a:pt x="450" y="430"/>
                  <a:pt x="450" y="430"/>
                </a:cubicBezTo>
                <a:cubicBezTo>
                  <a:pt x="454" y="427"/>
                  <a:pt x="454" y="421"/>
                  <a:pt x="451" y="416"/>
                </a:cubicBezTo>
                <a:cubicBezTo>
                  <a:pt x="422" y="380"/>
                  <a:pt x="422" y="380"/>
                  <a:pt x="422" y="380"/>
                </a:cubicBezTo>
                <a:cubicBezTo>
                  <a:pt x="425" y="375"/>
                  <a:pt x="428" y="371"/>
                  <a:pt x="431" y="366"/>
                </a:cubicBezTo>
                <a:cubicBezTo>
                  <a:pt x="477" y="379"/>
                  <a:pt x="477" y="379"/>
                  <a:pt x="477" y="379"/>
                </a:cubicBezTo>
                <a:cubicBezTo>
                  <a:pt x="482" y="381"/>
                  <a:pt x="488" y="378"/>
                  <a:pt x="489" y="374"/>
                </a:cubicBezTo>
                <a:cubicBezTo>
                  <a:pt x="502" y="344"/>
                  <a:pt x="502" y="344"/>
                  <a:pt x="502" y="344"/>
                </a:cubicBezTo>
                <a:cubicBezTo>
                  <a:pt x="504" y="340"/>
                  <a:pt x="502" y="334"/>
                  <a:pt x="498" y="331"/>
                </a:cubicBezTo>
                <a:cubicBezTo>
                  <a:pt x="456" y="306"/>
                  <a:pt x="456" y="306"/>
                  <a:pt x="456" y="306"/>
                </a:cubicBezTo>
                <a:cubicBezTo>
                  <a:pt x="457" y="301"/>
                  <a:pt x="458" y="296"/>
                  <a:pt x="459" y="291"/>
                </a:cubicBezTo>
                <a:cubicBezTo>
                  <a:pt x="507" y="285"/>
                  <a:pt x="507" y="285"/>
                  <a:pt x="507" y="285"/>
                </a:cubicBezTo>
                <a:cubicBezTo>
                  <a:pt x="512" y="284"/>
                  <a:pt x="516" y="279"/>
                  <a:pt x="516" y="275"/>
                </a:cubicBezTo>
                <a:lnTo>
                  <a:pt x="515" y="242"/>
                </a:lnTo>
                <a:close/>
                <a:moveTo>
                  <a:pt x="258" y="431"/>
                </a:moveTo>
                <a:cubicBezTo>
                  <a:pt x="163" y="431"/>
                  <a:pt x="86" y="354"/>
                  <a:pt x="86" y="259"/>
                </a:cubicBezTo>
                <a:cubicBezTo>
                  <a:pt x="86" y="164"/>
                  <a:pt x="163" y="87"/>
                  <a:pt x="258" y="87"/>
                </a:cubicBezTo>
                <a:cubicBezTo>
                  <a:pt x="353" y="87"/>
                  <a:pt x="430" y="164"/>
                  <a:pt x="430" y="259"/>
                </a:cubicBezTo>
                <a:cubicBezTo>
                  <a:pt x="430" y="354"/>
                  <a:pt x="353" y="431"/>
                  <a:pt x="258" y="431"/>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17" name="Freeform 15">
            <a:extLst>
              <a:ext uri="{FF2B5EF4-FFF2-40B4-BE49-F238E27FC236}">
                <a16:creationId xmlns:a16="http://schemas.microsoft.com/office/drawing/2014/main" id="{975A966C-70C2-4D79-BB10-A0803A5624E1}"/>
              </a:ext>
            </a:extLst>
          </p:cNvPr>
          <p:cNvSpPr>
            <a:spLocks noEditPoints="1"/>
          </p:cNvSpPr>
          <p:nvPr/>
        </p:nvSpPr>
        <p:spPr bwMode="auto">
          <a:xfrm flipH="1">
            <a:off x="3618228" y="4771860"/>
            <a:ext cx="755801" cy="755801"/>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18" name="Freeform 17">
            <a:extLst>
              <a:ext uri="{FF2B5EF4-FFF2-40B4-BE49-F238E27FC236}">
                <a16:creationId xmlns:a16="http://schemas.microsoft.com/office/drawing/2014/main" id="{0E9998D7-AA95-4A17-A815-4808DB789C34}"/>
              </a:ext>
            </a:extLst>
          </p:cNvPr>
          <p:cNvSpPr>
            <a:spLocks noEditPoints="1"/>
          </p:cNvSpPr>
          <p:nvPr/>
        </p:nvSpPr>
        <p:spPr bwMode="auto">
          <a:xfrm flipH="1">
            <a:off x="3628494" y="4784692"/>
            <a:ext cx="755801" cy="755801"/>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19" name="Freeform 18">
            <a:extLst>
              <a:ext uri="{FF2B5EF4-FFF2-40B4-BE49-F238E27FC236}">
                <a16:creationId xmlns:a16="http://schemas.microsoft.com/office/drawing/2014/main" id="{A4FD2AB5-33A6-4920-9CDF-0A227B1AB439}"/>
              </a:ext>
            </a:extLst>
          </p:cNvPr>
          <p:cNvSpPr>
            <a:spLocks noEditPoints="1"/>
          </p:cNvSpPr>
          <p:nvPr/>
        </p:nvSpPr>
        <p:spPr bwMode="auto">
          <a:xfrm flipH="1">
            <a:off x="4798909" y="1798699"/>
            <a:ext cx="948280" cy="946997"/>
          </a:xfrm>
          <a:custGeom>
            <a:avLst/>
            <a:gdLst>
              <a:gd name="T0" fmla="*/ 330 w 376"/>
              <a:gd name="T1" fmla="*/ 303 h 376"/>
              <a:gd name="T2" fmla="*/ 309 w 376"/>
              <a:gd name="T3" fmla="*/ 276 h 376"/>
              <a:gd name="T4" fmla="*/ 325 w 376"/>
              <a:gd name="T5" fmla="*/ 246 h 376"/>
              <a:gd name="T6" fmla="*/ 335 w 376"/>
              <a:gd name="T7" fmla="*/ 209 h 376"/>
              <a:gd name="T8" fmla="*/ 369 w 376"/>
              <a:gd name="T9" fmla="*/ 204 h 376"/>
              <a:gd name="T10" fmla="*/ 376 w 376"/>
              <a:gd name="T11" fmla="*/ 197 h 376"/>
              <a:gd name="T12" fmla="*/ 375 w 376"/>
              <a:gd name="T13" fmla="*/ 173 h 376"/>
              <a:gd name="T14" fmla="*/ 368 w 376"/>
              <a:gd name="T15" fmla="*/ 166 h 376"/>
              <a:gd name="T16" fmla="*/ 333 w 376"/>
              <a:gd name="T17" fmla="*/ 162 h 376"/>
              <a:gd name="T18" fmla="*/ 307 w 376"/>
              <a:gd name="T19" fmla="*/ 104 h 376"/>
              <a:gd name="T20" fmla="*/ 332 w 376"/>
              <a:gd name="T21" fmla="*/ 75 h 376"/>
              <a:gd name="T22" fmla="*/ 332 w 376"/>
              <a:gd name="T23" fmla="*/ 65 h 376"/>
              <a:gd name="T24" fmla="*/ 315 w 376"/>
              <a:gd name="T25" fmla="*/ 48 h 376"/>
              <a:gd name="T26" fmla="*/ 305 w 376"/>
              <a:gd name="T27" fmla="*/ 47 h 376"/>
              <a:gd name="T28" fmla="*/ 273 w 376"/>
              <a:gd name="T29" fmla="*/ 71 h 376"/>
              <a:gd name="T30" fmla="*/ 273 w 376"/>
              <a:gd name="T31" fmla="*/ 71 h 376"/>
              <a:gd name="T32" fmla="*/ 244 w 376"/>
              <a:gd name="T33" fmla="*/ 55 h 376"/>
              <a:gd name="T34" fmla="*/ 215 w 376"/>
              <a:gd name="T35" fmla="*/ 47 h 376"/>
              <a:gd name="T36" fmla="*/ 215 w 376"/>
              <a:gd name="T37" fmla="*/ 46 h 376"/>
              <a:gd name="T38" fmla="*/ 208 w 376"/>
              <a:gd name="T39" fmla="*/ 7 h 376"/>
              <a:gd name="T40" fmla="*/ 201 w 376"/>
              <a:gd name="T41" fmla="*/ 0 h 376"/>
              <a:gd name="T42" fmla="*/ 177 w 376"/>
              <a:gd name="T43" fmla="*/ 2 h 376"/>
              <a:gd name="T44" fmla="*/ 170 w 376"/>
              <a:gd name="T45" fmla="*/ 9 h 376"/>
              <a:gd name="T46" fmla="*/ 167 w 376"/>
              <a:gd name="T47" fmla="*/ 46 h 376"/>
              <a:gd name="T48" fmla="*/ 105 w 376"/>
              <a:gd name="T49" fmla="*/ 70 h 376"/>
              <a:gd name="T50" fmla="*/ 75 w 376"/>
              <a:gd name="T51" fmla="*/ 47 h 376"/>
              <a:gd name="T52" fmla="*/ 65 w 376"/>
              <a:gd name="T53" fmla="*/ 47 h 376"/>
              <a:gd name="T54" fmla="*/ 49 w 376"/>
              <a:gd name="T55" fmla="*/ 64 h 376"/>
              <a:gd name="T56" fmla="*/ 48 w 376"/>
              <a:gd name="T57" fmla="*/ 74 h 376"/>
              <a:gd name="T58" fmla="*/ 71 w 376"/>
              <a:gd name="T59" fmla="*/ 103 h 376"/>
              <a:gd name="T60" fmla="*/ 53 w 376"/>
              <a:gd name="T61" fmla="*/ 136 h 376"/>
              <a:gd name="T62" fmla="*/ 44 w 376"/>
              <a:gd name="T63" fmla="*/ 166 h 376"/>
              <a:gd name="T64" fmla="*/ 7 w 376"/>
              <a:gd name="T65" fmla="*/ 172 h 376"/>
              <a:gd name="T66" fmla="*/ 1 w 376"/>
              <a:gd name="T67" fmla="*/ 179 h 376"/>
              <a:gd name="T68" fmla="*/ 1 w 376"/>
              <a:gd name="T69" fmla="*/ 203 h 376"/>
              <a:gd name="T70" fmla="*/ 8 w 376"/>
              <a:gd name="T71" fmla="*/ 210 h 376"/>
              <a:gd name="T72" fmla="*/ 44 w 376"/>
              <a:gd name="T73" fmla="*/ 214 h 376"/>
              <a:gd name="T74" fmla="*/ 70 w 376"/>
              <a:gd name="T75" fmla="*/ 278 h 376"/>
              <a:gd name="T76" fmla="*/ 49 w 376"/>
              <a:gd name="T77" fmla="*/ 305 h 376"/>
              <a:gd name="T78" fmla="*/ 50 w 376"/>
              <a:gd name="T79" fmla="*/ 314 h 376"/>
              <a:gd name="T80" fmla="*/ 66 w 376"/>
              <a:gd name="T81" fmla="*/ 331 h 376"/>
              <a:gd name="T82" fmla="*/ 76 w 376"/>
              <a:gd name="T83" fmla="*/ 332 h 376"/>
              <a:gd name="T84" fmla="*/ 103 w 376"/>
              <a:gd name="T85" fmla="*/ 311 h 376"/>
              <a:gd name="T86" fmla="*/ 134 w 376"/>
              <a:gd name="T87" fmla="*/ 327 h 376"/>
              <a:gd name="T88" fmla="*/ 164 w 376"/>
              <a:gd name="T89" fmla="*/ 336 h 376"/>
              <a:gd name="T90" fmla="*/ 169 w 376"/>
              <a:gd name="T91" fmla="*/ 369 h 376"/>
              <a:gd name="T92" fmla="*/ 176 w 376"/>
              <a:gd name="T93" fmla="*/ 376 h 376"/>
              <a:gd name="T94" fmla="*/ 200 w 376"/>
              <a:gd name="T95" fmla="*/ 376 h 376"/>
              <a:gd name="T96" fmla="*/ 207 w 376"/>
              <a:gd name="T97" fmla="*/ 369 h 376"/>
              <a:gd name="T98" fmla="*/ 211 w 376"/>
              <a:gd name="T99" fmla="*/ 336 h 376"/>
              <a:gd name="T100" fmla="*/ 276 w 376"/>
              <a:gd name="T101" fmla="*/ 309 h 376"/>
              <a:gd name="T102" fmla="*/ 303 w 376"/>
              <a:gd name="T103" fmla="*/ 330 h 376"/>
              <a:gd name="T104" fmla="*/ 313 w 376"/>
              <a:gd name="T105" fmla="*/ 330 h 376"/>
              <a:gd name="T106" fmla="*/ 330 w 376"/>
              <a:gd name="T107" fmla="*/ 313 h 376"/>
              <a:gd name="T108" fmla="*/ 330 w 376"/>
              <a:gd name="T109" fmla="*/ 303 h 376"/>
              <a:gd name="T110" fmla="*/ 144 w 376"/>
              <a:gd name="T111" fmla="*/ 300 h 376"/>
              <a:gd name="T112" fmla="*/ 80 w 376"/>
              <a:gd name="T113" fmla="*/ 147 h 376"/>
              <a:gd name="T114" fmla="*/ 233 w 376"/>
              <a:gd name="T115" fmla="*/ 82 h 376"/>
              <a:gd name="T116" fmla="*/ 298 w 376"/>
              <a:gd name="T117" fmla="*/ 236 h 376"/>
              <a:gd name="T118" fmla="*/ 144 w 376"/>
              <a:gd name="T119" fmla="*/ 30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6" h="376">
                <a:moveTo>
                  <a:pt x="330" y="303"/>
                </a:moveTo>
                <a:cubicBezTo>
                  <a:pt x="309" y="276"/>
                  <a:pt x="309" y="276"/>
                  <a:pt x="309" y="276"/>
                </a:cubicBezTo>
                <a:cubicBezTo>
                  <a:pt x="315" y="267"/>
                  <a:pt x="321" y="257"/>
                  <a:pt x="325" y="246"/>
                </a:cubicBezTo>
                <a:cubicBezTo>
                  <a:pt x="330" y="234"/>
                  <a:pt x="333" y="222"/>
                  <a:pt x="335" y="209"/>
                </a:cubicBezTo>
                <a:cubicBezTo>
                  <a:pt x="369" y="204"/>
                  <a:pt x="369" y="204"/>
                  <a:pt x="369" y="204"/>
                </a:cubicBezTo>
                <a:cubicBezTo>
                  <a:pt x="373" y="203"/>
                  <a:pt x="376" y="200"/>
                  <a:pt x="376" y="197"/>
                </a:cubicBezTo>
                <a:cubicBezTo>
                  <a:pt x="375" y="173"/>
                  <a:pt x="375" y="173"/>
                  <a:pt x="375" y="173"/>
                </a:cubicBezTo>
                <a:cubicBezTo>
                  <a:pt x="375" y="169"/>
                  <a:pt x="372" y="166"/>
                  <a:pt x="368" y="166"/>
                </a:cubicBezTo>
                <a:cubicBezTo>
                  <a:pt x="333" y="162"/>
                  <a:pt x="333" y="162"/>
                  <a:pt x="333" y="162"/>
                </a:cubicBezTo>
                <a:cubicBezTo>
                  <a:pt x="329" y="141"/>
                  <a:pt x="320" y="121"/>
                  <a:pt x="307" y="104"/>
                </a:cubicBezTo>
                <a:cubicBezTo>
                  <a:pt x="332" y="75"/>
                  <a:pt x="332" y="75"/>
                  <a:pt x="332" y="75"/>
                </a:cubicBezTo>
                <a:cubicBezTo>
                  <a:pt x="334" y="72"/>
                  <a:pt x="334" y="68"/>
                  <a:pt x="332" y="65"/>
                </a:cubicBezTo>
                <a:cubicBezTo>
                  <a:pt x="315" y="48"/>
                  <a:pt x="315" y="48"/>
                  <a:pt x="315" y="48"/>
                </a:cubicBezTo>
                <a:cubicBezTo>
                  <a:pt x="313" y="45"/>
                  <a:pt x="309" y="45"/>
                  <a:pt x="305" y="47"/>
                </a:cubicBezTo>
                <a:cubicBezTo>
                  <a:pt x="273" y="71"/>
                  <a:pt x="273" y="71"/>
                  <a:pt x="273" y="71"/>
                </a:cubicBezTo>
                <a:cubicBezTo>
                  <a:pt x="273" y="71"/>
                  <a:pt x="273" y="71"/>
                  <a:pt x="273" y="71"/>
                </a:cubicBezTo>
                <a:cubicBezTo>
                  <a:pt x="264" y="65"/>
                  <a:pt x="255" y="59"/>
                  <a:pt x="244" y="55"/>
                </a:cubicBezTo>
                <a:cubicBezTo>
                  <a:pt x="235" y="51"/>
                  <a:pt x="225" y="48"/>
                  <a:pt x="215" y="47"/>
                </a:cubicBezTo>
                <a:cubicBezTo>
                  <a:pt x="215" y="46"/>
                  <a:pt x="215" y="46"/>
                  <a:pt x="215" y="46"/>
                </a:cubicBezTo>
                <a:cubicBezTo>
                  <a:pt x="208" y="7"/>
                  <a:pt x="208" y="7"/>
                  <a:pt x="208" y="7"/>
                </a:cubicBezTo>
                <a:cubicBezTo>
                  <a:pt x="208" y="3"/>
                  <a:pt x="204" y="0"/>
                  <a:pt x="201" y="0"/>
                </a:cubicBezTo>
                <a:cubicBezTo>
                  <a:pt x="177" y="2"/>
                  <a:pt x="177" y="2"/>
                  <a:pt x="177" y="2"/>
                </a:cubicBezTo>
                <a:cubicBezTo>
                  <a:pt x="173" y="1"/>
                  <a:pt x="170" y="5"/>
                  <a:pt x="170" y="9"/>
                </a:cubicBezTo>
                <a:cubicBezTo>
                  <a:pt x="167" y="46"/>
                  <a:pt x="167" y="46"/>
                  <a:pt x="167" y="46"/>
                </a:cubicBezTo>
                <a:cubicBezTo>
                  <a:pt x="145" y="49"/>
                  <a:pt x="124" y="57"/>
                  <a:pt x="105" y="70"/>
                </a:cubicBezTo>
                <a:cubicBezTo>
                  <a:pt x="75" y="47"/>
                  <a:pt x="75" y="47"/>
                  <a:pt x="75" y="47"/>
                </a:cubicBezTo>
                <a:cubicBezTo>
                  <a:pt x="72" y="44"/>
                  <a:pt x="68" y="44"/>
                  <a:pt x="65" y="47"/>
                </a:cubicBezTo>
                <a:cubicBezTo>
                  <a:pt x="49" y="64"/>
                  <a:pt x="49" y="64"/>
                  <a:pt x="49" y="64"/>
                </a:cubicBezTo>
                <a:cubicBezTo>
                  <a:pt x="46" y="66"/>
                  <a:pt x="46" y="71"/>
                  <a:pt x="48" y="74"/>
                </a:cubicBezTo>
                <a:cubicBezTo>
                  <a:pt x="71" y="103"/>
                  <a:pt x="71" y="103"/>
                  <a:pt x="71" y="103"/>
                </a:cubicBezTo>
                <a:cubicBezTo>
                  <a:pt x="64" y="113"/>
                  <a:pt x="58" y="124"/>
                  <a:pt x="53" y="136"/>
                </a:cubicBezTo>
                <a:cubicBezTo>
                  <a:pt x="49" y="146"/>
                  <a:pt x="46" y="156"/>
                  <a:pt x="44" y="166"/>
                </a:cubicBezTo>
                <a:cubicBezTo>
                  <a:pt x="7" y="172"/>
                  <a:pt x="7" y="172"/>
                  <a:pt x="7" y="172"/>
                </a:cubicBezTo>
                <a:cubicBezTo>
                  <a:pt x="3" y="172"/>
                  <a:pt x="0" y="176"/>
                  <a:pt x="1" y="179"/>
                </a:cubicBezTo>
                <a:cubicBezTo>
                  <a:pt x="1" y="203"/>
                  <a:pt x="1" y="203"/>
                  <a:pt x="1" y="203"/>
                </a:cubicBezTo>
                <a:cubicBezTo>
                  <a:pt x="1" y="206"/>
                  <a:pt x="4" y="210"/>
                  <a:pt x="8" y="210"/>
                </a:cubicBezTo>
                <a:cubicBezTo>
                  <a:pt x="44" y="214"/>
                  <a:pt x="44" y="214"/>
                  <a:pt x="44" y="214"/>
                </a:cubicBezTo>
                <a:cubicBezTo>
                  <a:pt x="47" y="237"/>
                  <a:pt x="56" y="259"/>
                  <a:pt x="70" y="278"/>
                </a:cubicBezTo>
                <a:cubicBezTo>
                  <a:pt x="49" y="305"/>
                  <a:pt x="49" y="305"/>
                  <a:pt x="49" y="305"/>
                </a:cubicBezTo>
                <a:cubicBezTo>
                  <a:pt x="47" y="308"/>
                  <a:pt x="47" y="312"/>
                  <a:pt x="50" y="314"/>
                </a:cubicBezTo>
                <a:cubicBezTo>
                  <a:pt x="66" y="331"/>
                  <a:pt x="66" y="331"/>
                  <a:pt x="66" y="331"/>
                </a:cubicBezTo>
                <a:cubicBezTo>
                  <a:pt x="69" y="334"/>
                  <a:pt x="73" y="334"/>
                  <a:pt x="76" y="332"/>
                </a:cubicBezTo>
                <a:cubicBezTo>
                  <a:pt x="103" y="311"/>
                  <a:pt x="103" y="311"/>
                  <a:pt x="103" y="311"/>
                </a:cubicBezTo>
                <a:cubicBezTo>
                  <a:pt x="113" y="317"/>
                  <a:pt x="123" y="323"/>
                  <a:pt x="134" y="327"/>
                </a:cubicBezTo>
                <a:cubicBezTo>
                  <a:pt x="144" y="331"/>
                  <a:pt x="154" y="334"/>
                  <a:pt x="164" y="336"/>
                </a:cubicBezTo>
                <a:cubicBezTo>
                  <a:pt x="169" y="369"/>
                  <a:pt x="169" y="369"/>
                  <a:pt x="169" y="369"/>
                </a:cubicBezTo>
                <a:cubicBezTo>
                  <a:pt x="170" y="373"/>
                  <a:pt x="173" y="376"/>
                  <a:pt x="176" y="376"/>
                </a:cubicBezTo>
                <a:cubicBezTo>
                  <a:pt x="200" y="376"/>
                  <a:pt x="200" y="376"/>
                  <a:pt x="200" y="376"/>
                </a:cubicBezTo>
                <a:cubicBezTo>
                  <a:pt x="204" y="376"/>
                  <a:pt x="207" y="373"/>
                  <a:pt x="207" y="369"/>
                </a:cubicBezTo>
                <a:cubicBezTo>
                  <a:pt x="211" y="336"/>
                  <a:pt x="211" y="336"/>
                  <a:pt x="211" y="336"/>
                </a:cubicBezTo>
                <a:cubicBezTo>
                  <a:pt x="235" y="333"/>
                  <a:pt x="257" y="323"/>
                  <a:pt x="276" y="309"/>
                </a:cubicBezTo>
                <a:cubicBezTo>
                  <a:pt x="303" y="330"/>
                  <a:pt x="303" y="330"/>
                  <a:pt x="303" y="330"/>
                </a:cubicBezTo>
                <a:cubicBezTo>
                  <a:pt x="306" y="332"/>
                  <a:pt x="310" y="332"/>
                  <a:pt x="313" y="330"/>
                </a:cubicBezTo>
                <a:cubicBezTo>
                  <a:pt x="330" y="313"/>
                  <a:pt x="330" y="313"/>
                  <a:pt x="330" y="313"/>
                </a:cubicBezTo>
                <a:cubicBezTo>
                  <a:pt x="332" y="310"/>
                  <a:pt x="332" y="306"/>
                  <a:pt x="330" y="303"/>
                </a:cubicBezTo>
                <a:close/>
                <a:moveTo>
                  <a:pt x="144" y="300"/>
                </a:moveTo>
                <a:cubicBezTo>
                  <a:pt x="84" y="276"/>
                  <a:pt x="55" y="207"/>
                  <a:pt x="80" y="147"/>
                </a:cubicBezTo>
                <a:cubicBezTo>
                  <a:pt x="104" y="86"/>
                  <a:pt x="173" y="57"/>
                  <a:pt x="233" y="82"/>
                </a:cubicBezTo>
                <a:cubicBezTo>
                  <a:pt x="294" y="106"/>
                  <a:pt x="323" y="175"/>
                  <a:pt x="298" y="236"/>
                </a:cubicBezTo>
                <a:cubicBezTo>
                  <a:pt x="274" y="296"/>
                  <a:pt x="205" y="325"/>
                  <a:pt x="144" y="300"/>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20" name="Freeform 21">
            <a:extLst>
              <a:ext uri="{FF2B5EF4-FFF2-40B4-BE49-F238E27FC236}">
                <a16:creationId xmlns:a16="http://schemas.microsoft.com/office/drawing/2014/main" id="{FD9EC6A0-F984-4004-B84C-36E4B01353D1}"/>
              </a:ext>
            </a:extLst>
          </p:cNvPr>
          <p:cNvSpPr>
            <a:spLocks noEditPoints="1"/>
          </p:cNvSpPr>
          <p:nvPr/>
        </p:nvSpPr>
        <p:spPr bwMode="auto">
          <a:xfrm flipH="1">
            <a:off x="5544303" y="1829496"/>
            <a:ext cx="447835" cy="452968"/>
          </a:xfrm>
          <a:custGeom>
            <a:avLst/>
            <a:gdLst>
              <a:gd name="T0" fmla="*/ 160 w 178"/>
              <a:gd name="T1" fmla="*/ 99 h 180"/>
              <a:gd name="T2" fmla="*/ 156 w 178"/>
              <a:gd name="T3" fmla="*/ 65 h 180"/>
              <a:gd name="T4" fmla="*/ 171 w 178"/>
              <a:gd name="T5" fmla="*/ 50 h 180"/>
              <a:gd name="T6" fmla="*/ 161 w 178"/>
              <a:gd name="T7" fmla="*/ 39 h 180"/>
              <a:gd name="T8" fmla="*/ 120 w 178"/>
              <a:gd name="T9" fmla="*/ 27 h 180"/>
              <a:gd name="T10" fmla="*/ 122 w 178"/>
              <a:gd name="T11" fmla="*/ 4 h 180"/>
              <a:gd name="T12" fmla="*/ 106 w 178"/>
              <a:gd name="T13" fmla="*/ 3 h 180"/>
              <a:gd name="T14" fmla="*/ 98 w 178"/>
              <a:gd name="T15" fmla="*/ 20 h 180"/>
              <a:gd name="T16" fmla="*/ 68 w 178"/>
              <a:gd name="T17" fmla="*/ 23 h 180"/>
              <a:gd name="T18" fmla="*/ 56 w 178"/>
              <a:gd name="T19" fmla="*/ 8 h 180"/>
              <a:gd name="T20" fmla="*/ 41 w 178"/>
              <a:gd name="T21" fmla="*/ 13 h 180"/>
              <a:gd name="T22" fmla="*/ 47 w 178"/>
              <a:gd name="T23" fmla="*/ 34 h 180"/>
              <a:gd name="T24" fmla="*/ 8 w 178"/>
              <a:gd name="T25" fmla="*/ 55 h 180"/>
              <a:gd name="T26" fmla="*/ 0 w 178"/>
              <a:gd name="T27" fmla="*/ 69 h 180"/>
              <a:gd name="T28" fmla="*/ 19 w 178"/>
              <a:gd name="T29" fmla="*/ 81 h 180"/>
              <a:gd name="T30" fmla="*/ 22 w 178"/>
              <a:gd name="T31" fmla="*/ 114 h 180"/>
              <a:gd name="T32" fmla="*/ 6 w 178"/>
              <a:gd name="T33" fmla="*/ 129 h 180"/>
              <a:gd name="T34" fmla="*/ 16 w 178"/>
              <a:gd name="T35" fmla="*/ 141 h 180"/>
              <a:gd name="T36" fmla="*/ 59 w 178"/>
              <a:gd name="T37" fmla="*/ 155 h 180"/>
              <a:gd name="T38" fmla="*/ 58 w 178"/>
              <a:gd name="T39" fmla="*/ 176 h 180"/>
              <a:gd name="T40" fmla="*/ 74 w 178"/>
              <a:gd name="T41" fmla="*/ 177 h 180"/>
              <a:gd name="T42" fmla="*/ 97 w 178"/>
              <a:gd name="T43" fmla="*/ 162 h 180"/>
              <a:gd name="T44" fmla="*/ 122 w 178"/>
              <a:gd name="T45" fmla="*/ 172 h 180"/>
              <a:gd name="T46" fmla="*/ 137 w 178"/>
              <a:gd name="T47" fmla="*/ 167 h 180"/>
              <a:gd name="T48" fmla="*/ 132 w 178"/>
              <a:gd name="T49" fmla="*/ 148 h 180"/>
              <a:gd name="T50" fmla="*/ 170 w 178"/>
              <a:gd name="T51" fmla="*/ 124 h 180"/>
              <a:gd name="T52" fmla="*/ 178 w 178"/>
              <a:gd name="T53" fmla="*/ 111 h 180"/>
              <a:gd name="T54" fmla="*/ 95 w 178"/>
              <a:gd name="T55" fmla="*/ 141 h 180"/>
              <a:gd name="T56" fmla="*/ 84 w 178"/>
              <a:gd name="T57" fmla="*/ 41 h 180"/>
              <a:gd name="T58" fmla="*/ 95 w 178"/>
              <a:gd name="T59" fmla="*/ 141 h 180"/>
              <a:gd name="T60" fmla="*/ 75 w 178"/>
              <a:gd name="T61" fmla="*/ 93 h 180"/>
              <a:gd name="T62" fmla="*/ 104 w 178"/>
              <a:gd name="T63" fmla="*/ 8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8" h="180">
                <a:moveTo>
                  <a:pt x="176" y="106"/>
                </a:moveTo>
                <a:cubicBezTo>
                  <a:pt x="160" y="99"/>
                  <a:pt x="160" y="99"/>
                  <a:pt x="160" y="99"/>
                </a:cubicBezTo>
                <a:cubicBezTo>
                  <a:pt x="161" y="94"/>
                  <a:pt x="161" y="89"/>
                  <a:pt x="161" y="83"/>
                </a:cubicBezTo>
                <a:cubicBezTo>
                  <a:pt x="160" y="77"/>
                  <a:pt x="158" y="71"/>
                  <a:pt x="156" y="65"/>
                </a:cubicBezTo>
                <a:cubicBezTo>
                  <a:pt x="170" y="55"/>
                  <a:pt x="170" y="55"/>
                  <a:pt x="170" y="55"/>
                </a:cubicBezTo>
                <a:cubicBezTo>
                  <a:pt x="171" y="54"/>
                  <a:pt x="172" y="52"/>
                  <a:pt x="171" y="50"/>
                </a:cubicBezTo>
                <a:cubicBezTo>
                  <a:pt x="165" y="40"/>
                  <a:pt x="165" y="40"/>
                  <a:pt x="165" y="40"/>
                </a:cubicBezTo>
                <a:cubicBezTo>
                  <a:pt x="164" y="39"/>
                  <a:pt x="162" y="38"/>
                  <a:pt x="161" y="39"/>
                </a:cubicBezTo>
                <a:cubicBezTo>
                  <a:pt x="145" y="45"/>
                  <a:pt x="145" y="45"/>
                  <a:pt x="145" y="45"/>
                </a:cubicBezTo>
                <a:cubicBezTo>
                  <a:pt x="138" y="37"/>
                  <a:pt x="130" y="31"/>
                  <a:pt x="120" y="27"/>
                </a:cubicBezTo>
                <a:cubicBezTo>
                  <a:pt x="124" y="9"/>
                  <a:pt x="124" y="9"/>
                  <a:pt x="124" y="9"/>
                </a:cubicBezTo>
                <a:cubicBezTo>
                  <a:pt x="124" y="7"/>
                  <a:pt x="123" y="5"/>
                  <a:pt x="122" y="4"/>
                </a:cubicBezTo>
                <a:cubicBezTo>
                  <a:pt x="111" y="1"/>
                  <a:pt x="111" y="1"/>
                  <a:pt x="111" y="1"/>
                </a:cubicBezTo>
                <a:cubicBezTo>
                  <a:pt x="109" y="0"/>
                  <a:pt x="107" y="1"/>
                  <a:pt x="106" y="3"/>
                </a:cubicBezTo>
                <a:cubicBezTo>
                  <a:pt x="98" y="20"/>
                  <a:pt x="98" y="20"/>
                  <a:pt x="98" y="20"/>
                </a:cubicBezTo>
                <a:cubicBezTo>
                  <a:pt x="98" y="20"/>
                  <a:pt x="98" y="20"/>
                  <a:pt x="98" y="20"/>
                </a:cubicBezTo>
                <a:cubicBezTo>
                  <a:pt x="93" y="19"/>
                  <a:pt x="87" y="19"/>
                  <a:pt x="82" y="20"/>
                </a:cubicBezTo>
                <a:cubicBezTo>
                  <a:pt x="77" y="21"/>
                  <a:pt x="72" y="22"/>
                  <a:pt x="68" y="23"/>
                </a:cubicBezTo>
                <a:cubicBezTo>
                  <a:pt x="67" y="23"/>
                  <a:pt x="67" y="23"/>
                  <a:pt x="67" y="23"/>
                </a:cubicBezTo>
                <a:cubicBezTo>
                  <a:pt x="56" y="8"/>
                  <a:pt x="56" y="8"/>
                  <a:pt x="56" y="8"/>
                </a:cubicBezTo>
                <a:cubicBezTo>
                  <a:pt x="54" y="6"/>
                  <a:pt x="52" y="6"/>
                  <a:pt x="51" y="7"/>
                </a:cubicBezTo>
                <a:cubicBezTo>
                  <a:pt x="41" y="13"/>
                  <a:pt x="41" y="13"/>
                  <a:pt x="41" y="13"/>
                </a:cubicBezTo>
                <a:cubicBezTo>
                  <a:pt x="39" y="13"/>
                  <a:pt x="39" y="15"/>
                  <a:pt x="40" y="17"/>
                </a:cubicBezTo>
                <a:cubicBezTo>
                  <a:pt x="47" y="34"/>
                  <a:pt x="47" y="34"/>
                  <a:pt x="47" y="34"/>
                </a:cubicBezTo>
                <a:cubicBezTo>
                  <a:pt x="38" y="40"/>
                  <a:pt x="31" y="49"/>
                  <a:pt x="26" y="58"/>
                </a:cubicBezTo>
                <a:cubicBezTo>
                  <a:pt x="8" y="55"/>
                  <a:pt x="8" y="55"/>
                  <a:pt x="8" y="55"/>
                </a:cubicBezTo>
                <a:cubicBezTo>
                  <a:pt x="6" y="55"/>
                  <a:pt x="4" y="56"/>
                  <a:pt x="4" y="58"/>
                </a:cubicBezTo>
                <a:cubicBezTo>
                  <a:pt x="0" y="69"/>
                  <a:pt x="0" y="69"/>
                  <a:pt x="0" y="69"/>
                </a:cubicBezTo>
                <a:cubicBezTo>
                  <a:pt x="0" y="70"/>
                  <a:pt x="1" y="72"/>
                  <a:pt x="2" y="73"/>
                </a:cubicBezTo>
                <a:cubicBezTo>
                  <a:pt x="19" y="81"/>
                  <a:pt x="19" y="81"/>
                  <a:pt x="19" y="81"/>
                </a:cubicBezTo>
                <a:cubicBezTo>
                  <a:pt x="18" y="86"/>
                  <a:pt x="18" y="92"/>
                  <a:pt x="19" y="99"/>
                </a:cubicBezTo>
                <a:cubicBezTo>
                  <a:pt x="19" y="104"/>
                  <a:pt x="20" y="109"/>
                  <a:pt x="22" y="114"/>
                </a:cubicBezTo>
                <a:cubicBezTo>
                  <a:pt x="7" y="124"/>
                  <a:pt x="7" y="124"/>
                  <a:pt x="7" y="124"/>
                </a:cubicBezTo>
                <a:cubicBezTo>
                  <a:pt x="6" y="126"/>
                  <a:pt x="5" y="128"/>
                  <a:pt x="6" y="129"/>
                </a:cubicBezTo>
                <a:cubicBezTo>
                  <a:pt x="12" y="139"/>
                  <a:pt x="12" y="139"/>
                  <a:pt x="12" y="139"/>
                </a:cubicBezTo>
                <a:cubicBezTo>
                  <a:pt x="13" y="141"/>
                  <a:pt x="15" y="141"/>
                  <a:pt x="16" y="141"/>
                </a:cubicBezTo>
                <a:cubicBezTo>
                  <a:pt x="33" y="134"/>
                  <a:pt x="33" y="134"/>
                  <a:pt x="33" y="134"/>
                </a:cubicBezTo>
                <a:cubicBezTo>
                  <a:pt x="40" y="143"/>
                  <a:pt x="48" y="150"/>
                  <a:pt x="59" y="155"/>
                </a:cubicBezTo>
                <a:cubicBezTo>
                  <a:pt x="56" y="172"/>
                  <a:pt x="56" y="172"/>
                  <a:pt x="56" y="172"/>
                </a:cubicBezTo>
                <a:cubicBezTo>
                  <a:pt x="56" y="173"/>
                  <a:pt x="57" y="175"/>
                  <a:pt x="58" y="176"/>
                </a:cubicBezTo>
                <a:cubicBezTo>
                  <a:pt x="69" y="179"/>
                  <a:pt x="69" y="179"/>
                  <a:pt x="69" y="179"/>
                </a:cubicBezTo>
                <a:cubicBezTo>
                  <a:pt x="71" y="180"/>
                  <a:pt x="73" y="179"/>
                  <a:pt x="74" y="177"/>
                </a:cubicBezTo>
                <a:cubicBezTo>
                  <a:pt x="80" y="162"/>
                  <a:pt x="80" y="162"/>
                  <a:pt x="80" y="162"/>
                </a:cubicBezTo>
                <a:cubicBezTo>
                  <a:pt x="86" y="162"/>
                  <a:pt x="92" y="163"/>
                  <a:pt x="97" y="162"/>
                </a:cubicBezTo>
                <a:cubicBezTo>
                  <a:pt x="102" y="161"/>
                  <a:pt x="108" y="160"/>
                  <a:pt x="112" y="159"/>
                </a:cubicBezTo>
                <a:cubicBezTo>
                  <a:pt x="122" y="172"/>
                  <a:pt x="122" y="172"/>
                  <a:pt x="122" y="172"/>
                </a:cubicBezTo>
                <a:cubicBezTo>
                  <a:pt x="123" y="173"/>
                  <a:pt x="125" y="174"/>
                  <a:pt x="127" y="173"/>
                </a:cubicBezTo>
                <a:cubicBezTo>
                  <a:pt x="137" y="167"/>
                  <a:pt x="137" y="167"/>
                  <a:pt x="137" y="167"/>
                </a:cubicBezTo>
                <a:cubicBezTo>
                  <a:pt x="138" y="167"/>
                  <a:pt x="139" y="165"/>
                  <a:pt x="138" y="163"/>
                </a:cubicBezTo>
                <a:cubicBezTo>
                  <a:pt x="132" y="148"/>
                  <a:pt x="132" y="148"/>
                  <a:pt x="132" y="148"/>
                </a:cubicBezTo>
                <a:cubicBezTo>
                  <a:pt x="142" y="141"/>
                  <a:pt x="149" y="132"/>
                  <a:pt x="154" y="121"/>
                </a:cubicBezTo>
                <a:cubicBezTo>
                  <a:pt x="170" y="124"/>
                  <a:pt x="170" y="124"/>
                  <a:pt x="170" y="124"/>
                </a:cubicBezTo>
                <a:cubicBezTo>
                  <a:pt x="172" y="124"/>
                  <a:pt x="174" y="123"/>
                  <a:pt x="174" y="122"/>
                </a:cubicBezTo>
                <a:cubicBezTo>
                  <a:pt x="178" y="111"/>
                  <a:pt x="178" y="111"/>
                  <a:pt x="178" y="111"/>
                </a:cubicBezTo>
                <a:cubicBezTo>
                  <a:pt x="178" y="109"/>
                  <a:pt x="177" y="107"/>
                  <a:pt x="176" y="106"/>
                </a:cubicBezTo>
                <a:close/>
                <a:moveTo>
                  <a:pt x="95" y="141"/>
                </a:moveTo>
                <a:cubicBezTo>
                  <a:pt x="67" y="144"/>
                  <a:pt x="42" y="124"/>
                  <a:pt x="39" y="96"/>
                </a:cubicBezTo>
                <a:cubicBezTo>
                  <a:pt x="36" y="69"/>
                  <a:pt x="56" y="44"/>
                  <a:pt x="84" y="41"/>
                </a:cubicBezTo>
                <a:cubicBezTo>
                  <a:pt x="112" y="38"/>
                  <a:pt x="137" y="58"/>
                  <a:pt x="140" y="86"/>
                </a:cubicBezTo>
                <a:cubicBezTo>
                  <a:pt x="143" y="113"/>
                  <a:pt x="123" y="138"/>
                  <a:pt x="95" y="141"/>
                </a:cubicBezTo>
                <a:close/>
                <a:moveTo>
                  <a:pt x="91" y="106"/>
                </a:moveTo>
                <a:cubicBezTo>
                  <a:pt x="83" y="107"/>
                  <a:pt x="76" y="101"/>
                  <a:pt x="75" y="93"/>
                </a:cubicBezTo>
                <a:cubicBezTo>
                  <a:pt x="74" y="84"/>
                  <a:pt x="80" y="77"/>
                  <a:pt x="88" y="76"/>
                </a:cubicBezTo>
                <a:cubicBezTo>
                  <a:pt x="96" y="75"/>
                  <a:pt x="103" y="81"/>
                  <a:pt x="104" y="89"/>
                </a:cubicBezTo>
                <a:cubicBezTo>
                  <a:pt x="105" y="97"/>
                  <a:pt x="99" y="105"/>
                  <a:pt x="91" y="106"/>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21" name="Freeform 22">
            <a:extLst>
              <a:ext uri="{FF2B5EF4-FFF2-40B4-BE49-F238E27FC236}">
                <a16:creationId xmlns:a16="http://schemas.microsoft.com/office/drawing/2014/main" id="{2299DDE4-733C-4A40-8529-6FB47000E0D4}"/>
              </a:ext>
            </a:extLst>
          </p:cNvPr>
          <p:cNvSpPr>
            <a:spLocks noEditPoints="1"/>
          </p:cNvSpPr>
          <p:nvPr/>
        </p:nvSpPr>
        <p:spPr bwMode="auto">
          <a:xfrm flipH="1">
            <a:off x="2705877" y="5260757"/>
            <a:ext cx="687792" cy="690358"/>
          </a:xfrm>
          <a:custGeom>
            <a:avLst/>
            <a:gdLst>
              <a:gd name="T0" fmla="*/ 245 w 273"/>
              <a:gd name="T1" fmla="*/ 152 h 274"/>
              <a:gd name="T2" fmla="*/ 239 w 273"/>
              <a:gd name="T3" fmla="*/ 99 h 274"/>
              <a:gd name="T4" fmla="*/ 261 w 273"/>
              <a:gd name="T5" fmla="*/ 77 h 274"/>
              <a:gd name="T6" fmla="*/ 246 w 273"/>
              <a:gd name="T7" fmla="*/ 59 h 274"/>
              <a:gd name="T8" fmla="*/ 184 w 273"/>
              <a:gd name="T9" fmla="*/ 41 h 274"/>
              <a:gd name="T10" fmla="*/ 186 w 273"/>
              <a:gd name="T11" fmla="*/ 7 h 274"/>
              <a:gd name="T12" fmla="*/ 163 w 273"/>
              <a:gd name="T13" fmla="*/ 4 h 274"/>
              <a:gd name="T14" fmla="*/ 150 w 273"/>
              <a:gd name="T15" fmla="*/ 31 h 274"/>
              <a:gd name="T16" fmla="*/ 104 w 273"/>
              <a:gd name="T17" fmla="*/ 35 h 274"/>
              <a:gd name="T18" fmla="*/ 86 w 273"/>
              <a:gd name="T19" fmla="*/ 12 h 274"/>
              <a:gd name="T20" fmla="*/ 63 w 273"/>
              <a:gd name="T21" fmla="*/ 19 h 274"/>
              <a:gd name="T22" fmla="*/ 72 w 273"/>
              <a:gd name="T23" fmla="*/ 51 h 274"/>
              <a:gd name="T24" fmla="*/ 13 w 273"/>
              <a:gd name="T25" fmla="*/ 84 h 274"/>
              <a:gd name="T26" fmla="*/ 1 w 273"/>
              <a:gd name="T27" fmla="*/ 105 h 274"/>
              <a:gd name="T28" fmla="*/ 30 w 273"/>
              <a:gd name="T29" fmla="*/ 123 h 274"/>
              <a:gd name="T30" fmla="*/ 34 w 273"/>
              <a:gd name="T31" fmla="*/ 173 h 274"/>
              <a:gd name="T32" fmla="*/ 11 w 273"/>
              <a:gd name="T33" fmla="*/ 197 h 274"/>
              <a:gd name="T34" fmla="*/ 26 w 273"/>
              <a:gd name="T35" fmla="*/ 214 h 274"/>
              <a:gd name="T36" fmla="*/ 90 w 273"/>
              <a:gd name="T37" fmla="*/ 237 h 274"/>
              <a:gd name="T38" fmla="*/ 90 w 273"/>
              <a:gd name="T39" fmla="*/ 268 h 274"/>
              <a:gd name="T40" fmla="*/ 113 w 273"/>
              <a:gd name="T41" fmla="*/ 270 h 274"/>
              <a:gd name="T42" fmla="*/ 149 w 273"/>
              <a:gd name="T43" fmla="*/ 247 h 274"/>
              <a:gd name="T44" fmla="*/ 187 w 273"/>
              <a:gd name="T45" fmla="*/ 262 h 274"/>
              <a:gd name="T46" fmla="*/ 209 w 273"/>
              <a:gd name="T47" fmla="*/ 255 h 274"/>
              <a:gd name="T48" fmla="*/ 203 w 273"/>
              <a:gd name="T49" fmla="*/ 226 h 274"/>
              <a:gd name="T50" fmla="*/ 260 w 273"/>
              <a:gd name="T51" fmla="*/ 189 h 274"/>
              <a:gd name="T52" fmla="*/ 272 w 273"/>
              <a:gd name="T53" fmla="*/ 169 h 274"/>
              <a:gd name="T54" fmla="*/ 146 w 273"/>
              <a:gd name="T55" fmla="*/ 215 h 274"/>
              <a:gd name="T56" fmla="*/ 129 w 273"/>
              <a:gd name="T57" fmla="*/ 62 h 274"/>
              <a:gd name="T58" fmla="*/ 146 w 273"/>
              <a:gd name="T59" fmla="*/ 215 h 274"/>
              <a:gd name="T60" fmla="*/ 115 w 273"/>
              <a:gd name="T61" fmla="*/ 141 h 274"/>
              <a:gd name="T62" fmla="*/ 160 w 273"/>
              <a:gd name="T63" fmla="*/ 13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3" h="274">
                <a:moveTo>
                  <a:pt x="269" y="162"/>
                </a:moveTo>
                <a:cubicBezTo>
                  <a:pt x="245" y="152"/>
                  <a:pt x="245" y="152"/>
                  <a:pt x="245" y="152"/>
                </a:cubicBezTo>
                <a:cubicBezTo>
                  <a:pt x="246" y="144"/>
                  <a:pt x="246" y="135"/>
                  <a:pt x="245" y="127"/>
                </a:cubicBezTo>
                <a:cubicBezTo>
                  <a:pt x="244" y="117"/>
                  <a:pt x="242" y="108"/>
                  <a:pt x="239" y="99"/>
                </a:cubicBezTo>
                <a:cubicBezTo>
                  <a:pt x="259" y="84"/>
                  <a:pt x="259" y="84"/>
                  <a:pt x="259" y="84"/>
                </a:cubicBezTo>
                <a:cubicBezTo>
                  <a:pt x="262" y="82"/>
                  <a:pt x="262" y="79"/>
                  <a:pt x="261" y="77"/>
                </a:cubicBezTo>
                <a:cubicBezTo>
                  <a:pt x="252" y="61"/>
                  <a:pt x="252" y="61"/>
                  <a:pt x="252" y="61"/>
                </a:cubicBezTo>
                <a:cubicBezTo>
                  <a:pt x="251" y="59"/>
                  <a:pt x="248" y="58"/>
                  <a:pt x="246" y="59"/>
                </a:cubicBezTo>
                <a:cubicBezTo>
                  <a:pt x="221" y="69"/>
                  <a:pt x="221" y="69"/>
                  <a:pt x="221" y="69"/>
                </a:cubicBezTo>
                <a:cubicBezTo>
                  <a:pt x="211" y="57"/>
                  <a:pt x="198" y="47"/>
                  <a:pt x="184" y="41"/>
                </a:cubicBezTo>
                <a:cubicBezTo>
                  <a:pt x="190" y="13"/>
                  <a:pt x="190" y="13"/>
                  <a:pt x="190" y="13"/>
                </a:cubicBezTo>
                <a:cubicBezTo>
                  <a:pt x="190" y="10"/>
                  <a:pt x="189" y="7"/>
                  <a:pt x="186" y="7"/>
                </a:cubicBezTo>
                <a:cubicBezTo>
                  <a:pt x="170" y="1"/>
                  <a:pt x="170" y="1"/>
                  <a:pt x="170" y="1"/>
                </a:cubicBezTo>
                <a:cubicBezTo>
                  <a:pt x="167" y="0"/>
                  <a:pt x="164" y="1"/>
                  <a:pt x="163" y="4"/>
                </a:cubicBezTo>
                <a:cubicBezTo>
                  <a:pt x="150" y="30"/>
                  <a:pt x="150" y="30"/>
                  <a:pt x="150" y="30"/>
                </a:cubicBezTo>
                <a:cubicBezTo>
                  <a:pt x="150" y="31"/>
                  <a:pt x="150" y="31"/>
                  <a:pt x="150" y="31"/>
                </a:cubicBezTo>
                <a:cubicBezTo>
                  <a:pt x="142" y="30"/>
                  <a:pt x="134" y="30"/>
                  <a:pt x="126" y="30"/>
                </a:cubicBezTo>
                <a:cubicBezTo>
                  <a:pt x="118" y="31"/>
                  <a:pt x="111" y="33"/>
                  <a:pt x="104" y="35"/>
                </a:cubicBezTo>
                <a:cubicBezTo>
                  <a:pt x="104" y="35"/>
                  <a:pt x="104" y="35"/>
                  <a:pt x="104" y="35"/>
                </a:cubicBezTo>
                <a:cubicBezTo>
                  <a:pt x="86" y="12"/>
                  <a:pt x="86" y="12"/>
                  <a:pt x="86" y="12"/>
                </a:cubicBezTo>
                <a:cubicBezTo>
                  <a:pt x="84" y="9"/>
                  <a:pt x="81" y="9"/>
                  <a:pt x="78" y="10"/>
                </a:cubicBezTo>
                <a:cubicBezTo>
                  <a:pt x="63" y="19"/>
                  <a:pt x="63" y="19"/>
                  <a:pt x="63" y="19"/>
                </a:cubicBezTo>
                <a:cubicBezTo>
                  <a:pt x="61" y="20"/>
                  <a:pt x="60" y="23"/>
                  <a:pt x="61" y="26"/>
                </a:cubicBezTo>
                <a:cubicBezTo>
                  <a:pt x="72" y="51"/>
                  <a:pt x="72" y="51"/>
                  <a:pt x="72" y="51"/>
                </a:cubicBezTo>
                <a:cubicBezTo>
                  <a:pt x="59" y="61"/>
                  <a:pt x="48" y="74"/>
                  <a:pt x="41" y="89"/>
                </a:cubicBezTo>
                <a:cubicBezTo>
                  <a:pt x="13" y="84"/>
                  <a:pt x="13" y="84"/>
                  <a:pt x="13" y="84"/>
                </a:cubicBezTo>
                <a:cubicBezTo>
                  <a:pt x="10" y="84"/>
                  <a:pt x="7" y="85"/>
                  <a:pt x="7" y="88"/>
                </a:cubicBezTo>
                <a:cubicBezTo>
                  <a:pt x="1" y="105"/>
                  <a:pt x="1" y="105"/>
                  <a:pt x="1" y="105"/>
                </a:cubicBezTo>
                <a:cubicBezTo>
                  <a:pt x="0" y="107"/>
                  <a:pt x="2" y="110"/>
                  <a:pt x="4" y="111"/>
                </a:cubicBezTo>
                <a:cubicBezTo>
                  <a:pt x="30" y="123"/>
                  <a:pt x="30" y="123"/>
                  <a:pt x="30" y="123"/>
                </a:cubicBezTo>
                <a:cubicBezTo>
                  <a:pt x="29" y="132"/>
                  <a:pt x="28" y="141"/>
                  <a:pt x="29" y="150"/>
                </a:cubicBezTo>
                <a:cubicBezTo>
                  <a:pt x="30" y="158"/>
                  <a:pt x="32" y="166"/>
                  <a:pt x="34" y="173"/>
                </a:cubicBezTo>
                <a:cubicBezTo>
                  <a:pt x="12" y="190"/>
                  <a:pt x="12" y="190"/>
                  <a:pt x="12" y="190"/>
                </a:cubicBezTo>
                <a:cubicBezTo>
                  <a:pt x="10" y="191"/>
                  <a:pt x="9" y="194"/>
                  <a:pt x="11" y="197"/>
                </a:cubicBezTo>
                <a:cubicBezTo>
                  <a:pt x="19" y="212"/>
                  <a:pt x="19" y="212"/>
                  <a:pt x="19" y="212"/>
                </a:cubicBezTo>
                <a:cubicBezTo>
                  <a:pt x="20" y="214"/>
                  <a:pt x="23" y="215"/>
                  <a:pt x="26" y="214"/>
                </a:cubicBezTo>
                <a:cubicBezTo>
                  <a:pt x="51" y="204"/>
                  <a:pt x="51" y="204"/>
                  <a:pt x="51" y="204"/>
                </a:cubicBezTo>
                <a:cubicBezTo>
                  <a:pt x="61" y="218"/>
                  <a:pt x="75" y="229"/>
                  <a:pt x="90" y="237"/>
                </a:cubicBezTo>
                <a:cubicBezTo>
                  <a:pt x="86" y="261"/>
                  <a:pt x="86" y="261"/>
                  <a:pt x="86" y="261"/>
                </a:cubicBezTo>
                <a:cubicBezTo>
                  <a:pt x="85" y="264"/>
                  <a:pt x="87" y="267"/>
                  <a:pt x="90" y="268"/>
                </a:cubicBezTo>
                <a:cubicBezTo>
                  <a:pt x="107" y="273"/>
                  <a:pt x="107" y="273"/>
                  <a:pt x="107" y="273"/>
                </a:cubicBezTo>
                <a:cubicBezTo>
                  <a:pt x="109" y="274"/>
                  <a:pt x="112" y="272"/>
                  <a:pt x="113" y="270"/>
                </a:cubicBezTo>
                <a:cubicBezTo>
                  <a:pt x="123" y="246"/>
                  <a:pt x="123" y="246"/>
                  <a:pt x="123" y="246"/>
                </a:cubicBezTo>
                <a:cubicBezTo>
                  <a:pt x="132" y="247"/>
                  <a:pt x="140" y="248"/>
                  <a:pt x="149" y="247"/>
                </a:cubicBezTo>
                <a:cubicBezTo>
                  <a:pt x="157" y="246"/>
                  <a:pt x="165" y="244"/>
                  <a:pt x="172" y="242"/>
                </a:cubicBezTo>
                <a:cubicBezTo>
                  <a:pt x="187" y="262"/>
                  <a:pt x="187" y="262"/>
                  <a:pt x="187" y="262"/>
                </a:cubicBezTo>
                <a:cubicBezTo>
                  <a:pt x="189" y="264"/>
                  <a:pt x="192" y="265"/>
                  <a:pt x="194" y="263"/>
                </a:cubicBezTo>
                <a:cubicBezTo>
                  <a:pt x="209" y="255"/>
                  <a:pt x="209" y="255"/>
                  <a:pt x="209" y="255"/>
                </a:cubicBezTo>
                <a:cubicBezTo>
                  <a:pt x="212" y="254"/>
                  <a:pt x="213" y="251"/>
                  <a:pt x="212" y="248"/>
                </a:cubicBezTo>
                <a:cubicBezTo>
                  <a:pt x="203" y="226"/>
                  <a:pt x="203" y="226"/>
                  <a:pt x="203" y="226"/>
                </a:cubicBezTo>
                <a:cubicBezTo>
                  <a:pt x="217" y="215"/>
                  <a:pt x="228" y="201"/>
                  <a:pt x="236" y="185"/>
                </a:cubicBezTo>
                <a:cubicBezTo>
                  <a:pt x="260" y="189"/>
                  <a:pt x="260" y="189"/>
                  <a:pt x="260" y="189"/>
                </a:cubicBezTo>
                <a:cubicBezTo>
                  <a:pt x="263" y="190"/>
                  <a:pt x="266" y="188"/>
                  <a:pt x="266" y="185"/>
                </a:cubicBezTo>
                <a:cubicBezTo>
                  <a:pt x="272" y="169"/>
                  <a:pt x="272" y="169"/>
                  <a:pt x="272" y="169"/>
                </a:cubicBezTo>
                <a:cubicBezTo>
                  <a:pt x="273" y="166"/>
                  <a:pt x="271" y="163"/>
                  <a:pt x="269" y="162"/>
                </a:cubicBezTo>
                <a:close/>
                <a:moveTo>
                  <a:pt x="146" y="215"/>
                </a:moveTo>
                <a:cubicBezTo>
                  <a:pt x="103" y="220"/>
                  <a:pt x="65" y="189"/>
                  <a:pt x="61" y="147"/>
                </a:cubicBezTo>
                <a:cubicBezTo>
                  <a:pt x="56" y="105"/>
                  <a:pt x="87" y="67"/>
                  <a:pt x="129" y="62"/>
                </a:cubicBezTo>
                <a:cubicBezTo>
                  <a:pt x="171" y="58"/>
                  <a:pt x="209" y="88"/>
                  <a:pt x="214" y="130"/>
                </a:cubicBezTo>
                <a:cubicBezTo>
                  <a:pt x="218" y="173"/>
                  <a:pt x="188" y="210"/>
                  <a:pt x="146" y="215"/>
                </a:cubicBezTo>
                <a:close/>
                <a:moveTo>
                  <a:pt x="140" y="161"/>
                </a:moveTo>
                <a:cubicBezTo>
                  <a:pt x="127" y="162"/>
                  <a:pt x="116" y="153"/>
                  <a:pt x="115" y="141"/>
                </a:cubicBezTo>
                <a:cubicBezTo>
                  <a:pt x="114" y="129"/>
                  <a:pt x="123" y="117"/>
                  <a:pt x="135" y="116"/>
                </a:cubicBezTo>
                <a:cubicBezTo>
                  <a:pt x="147" y="115"/>
                  <a:pt x="159" y="124"/>
                  <a:pt x="160" y="136"/>
                </a:cubicBezTo>
                <a:cubicBezTo>
                  <a:pt x="161" y="149"/>
                  <a:pt x="152" y="160"/>
                  <a:pt x="140" y="161"/>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22" name="Freeform 25">
            <a:extLst>
              <a:ext uri="{FF2B5EF4-FFF2-40B4-BE49-F238E27FC236}">
                <a16:creationId xmlns:a16="http://schemas.microsoft.com/office/drawing/2014/main" id="{977E393A-A203-44EC-9CA3-69943A8786B4}"/>
              </a:ext>
            </a:extLst>
          </p:cNvPr>
          <p:cNvSpPr>
            <a:spLocks noEditPoints="1"/>
          </p:cNvSpPr>
          <p:nvPr/>
        </p:nvSpPr>
        <p:spPr bwMode="auto">
          <a:xfrm flipH="1">
            <a:off x="5335142" y="2622510"/>
            <a:ext cx="680093" cy="685226"/>
          </a:xfrm>
          <a:custGeom>
            <a:avLst/>
            <a:gdLst>
              <a:gd name="T0" fmla="*/ 244 w 270"/>
              <a:gd name="T1" fmla="*/ 160 h 272"/>
              <a:gd name="T2" fmla="*/ 242 w 270"/>
              <a:gd name="T3" fmla="*/ 106 h 272"/>
              <a:gd name="T4" fmla="*/ 266 w 270"/>
              <a:gd name="T5" fmla="*/ 85 h 272"/>
              <a:gd name="T6" fmla="*/ 252 w 270"/>
              <a:gd name="T7" fmla="*/ 66 h 272"/>
              <a:gd name="T8" fmla="*/ 192 w 270"/>
              <a:gd name="T9" fmla="*/ 42 h 272"/>
              <a:gd name="T10" fmla="*/ 197 w 270"/>
              <a:gd name="T11" fmla="*/ 8 h 272"/>
              <a:gd name="T12" fmla="*/ 173 w 270"/>
              <a:gd name="T13" fmla="*/ 4 h 272"/>
              <a:gd name="T14" fmla="*/ 158 w 270"/>
              <a:gd name="T15" fmla="*/ 29 h 272"/>
              <a:gd name="T16" fmla="*/ 111 w 270"/>
              <a:gd name="T17" fmla="*/ 30 h 272"/>
              <a:gd name="T18" fmla="*/ 94 w 270"/>
              <a:gd name="T19" fmla="*/ 5 h 272"/>
              <a:gd name="T20" fmla="*/ 71 w 270"/>
              <a:gd name="T21" fmla="*/ 10 h 272"/>
              <a:gd name="T22" fmla="*/ 78 w 270"/>
              <a:gd name="T23" fmla="*/ 44 h 272"/>
              <a:gd name="T24" fmla="*/ 15 w 270"/>
              <a:gd name="T25" fmla="*/ 72 h 272"/>
              <a:gd name="T26" fmla="*/ 1 w 270"/>
              <a:gd name="T27" fmla="*/ 92 h 272"/>
              <a:gd name="T28" fmla="*/ 28 w 270"/>
              <a:gd name="T29" fmla="*/ 112 h 272"/>
              <a:gd name="T30" fmla="*/ 29 w 270"/>
              <a:gd name="T31" fmla="*/ 164 h 272"/>
              <a:gd name="T32" fmla="*/ 3 w 270"/>
              <a:gd name="T33" fmla="*/ 185 h 272"/>
              <a:gd name="T34" fmla="*/ 17 w 270"/>
              <a:gd name="T35" fmla="*/ 204 h 272"/>
              <a:gd name="T36" fmla="*/ 80 w 270"/>
              <a:gd name="T37" fmla="*/ 232 h 272"/>
              <a:gd name="T38" fmla="*/ 77 w 270"/>
              <a:gd name="T39" fmla="*/ 264 h 272"/>
              <a:gd name="T40" fmla="*/ 100 w 270"/>
              <a:gd name="T41" fmla="*/ 268 h 272"/>
              <a:gd name="T42" fmla="*/ 138 w 270"/>
              <a:gd name="T43" fmla="*/ 248 h 272"/>
              <a:gd name="T44" fmla="*/ 175 w 270"/>
              <a:gd name="T45" fmla="*/ 266 h 272"/>
              <a:gd name="T46" fmla="*/ 199 w 270"/>
              <a:gd name="T47" fmla="*/ 261 h 272"/>
              <a:gd name="T48" fmla="*/ 194 w 270"/>
              <a:gd name="T49" fmla="*/ 231 h 272"/>
              <a:gd name="T50" fmla="*/ 256 w 270"/>
              <a:gd name="T51" fmla="*/ 199 h 272"/>
              <a:gd name="T52" fmla="*/ 269 w 270"/>
              <a:gd name="T53" fmla="*/ 179 h 272"/>
              <a:gd name="T54" fmla="*/ 138 w 270"/>
              <a:gd name="T55" fmla="*/ 215 h 272"/>
              <a:gd name="T56" fmla="*/ 134 w 270"/>
              <a:gd name="T57" fmla="*/ 59 h 272"/>
              <a:gd name="T58" fmla="*/ 138 w 270"/>
              <a:gd name="T59" fmla="*/ 215 h 272"/>
              <a:gd name="T60" fmla="*/ 97 w 270"/>
              <a:gd name="T61" fmla="*/ 138 h 272"/>
              <a:gd name="T62" fmla="*/ 174 w 270"/>
              <a:gd name="T63"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3"/>
                  <a:pt x="246" y="135"/>
                </a:cubicBezTo>
                <a:cubicBezTo>
                  <a:pt x="246" y="125"/>
                  <a:pt x="244" y="115"/>
                  <a:pt x="242" y="106"/>
                </a:cubicBezTo>
                <a:cubicBezTo>
                  <a:pt x="264" y="92"/>
                  <a:pt x="264" y="92"/>
                  <a:pt x="264" y="92"/>
                </a:cubicBezTo>
                <a:cubicBezTo>
                  <a:pt x="266" y="91"/>
                  <a:pt x="267" y="88"/>
                  <a:pt x="266" y="85"/>
                </a:cubicBezTo>
                <a:cubicBezTo>
                  <a:pt x="259" y="69"/>
                  <a:pt x="259" y="69"/>
                  <a:pt x="259" y="69"/>
                </a:cubicBezTo>
                <a:cubicBezTo>
                  <a:pt x="258" y="67"/>
                  <a:pt x="255" y="65"/>
                  <a:pt x="252" y="66"/>
                </a:cubicBezTo>
                <a:cubicBezTo>
                  <a:pt x="226" y="74"/>
                  <a:pt x="226" y="74"/>
                  <a:pt x="226" y="74"/>
                </a:cubicBezTo>
                <a:cubicBezTo>
                  <a:pt x="217" y="61"/>
                  <a:pt x="205" y="50"/>
                  <a:pt x="192" y="42"/>
                </a:cubicBezTo>
                <a:cubicBezTo>
                  <a:pt x="200" y="15"/>
                  <a:pt x="200" y="15"/>
                  <a:pt x="200" y="15"/>
                </a:cubicBezTo>
                <a:cubicBezTo>
                  <a:pt x="200" y="12"/>
                  <a:pt x="199" y="9"/>
                  <a:pt x="197" y="8"/>
                </a:cubicBezTo>
                <a:cubicBezTo>
                  <a:pt x="180" y="1"/>
                  <a:pt x="180" y="1"/>
                  <a:pt x="180" y="1"/>
                </a:cubicBezTo>
                <a:cubicBezTo>
                  <a:pt x="178" y="0"/>
                  <a:pt x="175" y="1"/>
                  <a:pt x="173" y="4"/>
                </a:cubicBezTo>
                <a:cubicBezTo>
                  <a:pt x="158" y="29"/>
                  <a:pt x="158" y="29"/>
                  <a:pt x="158" y="29"/>
                </a:cubicBezTo>
                <a:cubicBezTo>
                  <a:pt x="158" y="29"/>
                  <a:pt x="158" y="29"/>
                  <a:pt x="158" y="29"/>
                </a:cubicBezTo>
                <a:cubicBezTo>
                  <a:pt x="150" y="28"/>
                  <a:pt x="142" y="27"/>
                  <a:pt x="133" y="27"/>
                </a:cubicBezTo>
                <a:cubicBezTo>
                  <a:pt x="126" y="27"/>
                  <a:pt x="118" y="28"/>
                  <a:pt x="111" y="30"/>
                </a:cubicBezTo>
                <a:cubicBezTo>
                  <a:pt x="111" y="29"/>
                  <a:pt x="111" y="29"/>
                  <a:pt x="111" y="29"/>
                </a:cubicBezTo>
                <a:cubicBezTo>
                  <a:pt x="94" y="5"/>
                  <a:pt x="94" y="5"/>
                  <a:pt x="94" y="5"/>
                </a:cubicBezTo>
                <a:cubicBezTo>
                  <a:pt x="93" y="2"/>
                  <a:pt x="89" y="1"/>
                  <a:pt x="87" y="3"/>
                </a:cubicBezTo>
                <a:cubicBezTo>
                  <a:pt x="71" y="10"/>
                  <a:pt x="71" y="10"/>
                  <a:pt x="71" y="10"/>
                </a:cubicBezTo>
                <a:cubicBezTo>
                  <a:pt x="69" y="11"/>
                  <a:pt x="67" y="14"/>
                  <a:pt x="68" y="17"/>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8" y="112"/>
                  <a:pt x="28" y="112"/>
                  <a:pt x="28" y="112"/>
                </a:cubicBezTo>
                <a:cubicBezTo>
                  <a:pt x="26" y="121"/>
                  <a:pt x="25" y="130"/>
                  <a:pt x="26" y="140"/>
                </a:cubicBezTo>
                <a:cubicBezTo>
                  <a:pt x="26" y="148"/>
                  <a:pt x="27" y="156"/>
                  <a:pt x="29" y="164"/>
                </a:cubicBezTo>
                <a:cubicBezTo>
                  <a:pt x="5" y="178"/>
                  <a:pt x="5" y="178"/>
                  <a:pt x="5" y="178"/>
                </a:cubicBezTo>
                <a:cubicBezTo>
                  <a:pt x="2" y="180"/>
                  <a:pt x="1" y="183"/>
                  <a:pt x="3" y="185"/>
                </a:cubicBezTo>
                <a:cubicBezTo>
                  <a:pt x="10" y="202"/>
                  <a:pt x="10" y="202"/>
                  <a:pt x="10" y="202"/>
                </a:cubicBezTo>
                <a:cubicBezTo>
                  <a:pt x="11" y="204"/>
                  <a:pt x="14" y="205"/>
                  <a:pt x="17" y="204"/>
                </a:cubicBezTo>
                <a:cubicBezTo>
                  <a:pt x="43" y="196"/>
                  <a:pt x="43" y="196"/>
                  <a:pt x="43" y="196"/>
                </a:cubicBezTo>
                <a:cubicBezTo>
                  <a:pt x="52" y="211"/>
                  <a:pt x="65" y="224"/>
                  <a:pt x="80" y="232"/>
                </a:cubicBezTo>
                <a:cubicBezTo>
                  <a:pt x="74" y="257"/>
                  <a:pt x="74" y="257"/>
                  <a:pt x="74" y="257"/>
                </a:cubicBezTo>
                <a:cubicBezTo>
                  <a:pt x="73" y="260"/>
                  <a:pt x="74" y="263"/>
                  <a:pt x="77" y="264"/>
                </a:cubicBezTo>
                <a:cubicBezTo>
                  <a:pt x="93" y="270"/>
                  <a:pt x="93" y="270"/>
                  <a:pt x="93" y="270"/>
                </a:cubicBezTo>
                <a:cubicBezTo>
                  <a:pt x="96" y="272"/>
                  <a:pt x="99" y="270"/>
                  <a:pt x="100" y="268"/>
                </a:cubicBezTo>
                <a:cubicBezTo>
                  <a:pt x="113" y="245"/>
                  <a:pt x="113" y="245"/>
                  <a:pt x="113" y="245"/>
                </a:cubicBezTo>
                <a:cubicBezTo>
                  <a:pt x="121" y="247"/>
                  <a:pt x="130" y="248"/>
                  <a:pt x="138" y="248"/>
                </a:cubicBezTo>
                <a:cubicBezTo>
                  <a:pt x="147" y="247"/>
                  <a:pt x="155" y="246"/>
                  <a:pt x="162" y="244"/>
                </a:cubicBezTo>
                <a:cubicBezTo>
                  <a:pt x="175" y="266"/>
                  <a:pt x="175" y="266"/>
                  <a:pt x="175" y="266"/>
                </a:cubicBezTo>
                <a:cubicBezTo>
                  <a:pt x="177" y="269"/>
                  <a:pt x="180" y="270"/>
                  <a:pt x="182" y="268"/>
                </a:cubicBezTo>
                <a:cubicBezTo>
                  <a:pt x="199" y="261"/>
                  <a:pt x="199" y="261"/>
                  <a:pt x="199" y="261"/>
                </a:cubicBezTo>
                <a:cubicBezTo>
                  <a:pt x="201" y="260"/>
                  <a:pt x="203" y="257"/>
                  <a:pt x="202" y="254"/>
                </a:cubicBezTo>
                <a:cubicBezTo>
                  <a:pt x="194" y="231"/>
                  <a:pt x="194" y="231"/>
                  <a:pt x="194" y="231"/>
                </a:cubicBezTo>
                <a:cubicBezTo>
                  <a:pt x="210" y="221"/>
                  <a:pt x="222" y="208"/>
                  <a:pt x="231" y="193"/>
                </a:cubicBezTo>
                <a:cubicBezTo>
                  <a:pt x="256" y="199"/>
                  <a:pt x="256" y="199"/>
                  <a:pt x="256" y="199"/>
                </a:cubicBezTo>
                <a:cubicBezTo>
                  <a:pt x="259" y="200"/>
                  <a:pt x="262" y="198"/>
                  <a:pt x="262" y="196"/>
                </a:cubicBezTo>
                <a:cubicBezTo>
                  <a:pt x="269" y="179"/>
                  <a:pt x="269" y="179"/>
                  <a:pt x="269" y="179"/>
                </a:cubicBezTo>
                <a:cubicBezTo>
                  <a:pt x="270" y="177"/>
                  <a:pt x="269" y="174"/>
                  <a:pt x="267" y="172"/>
                </a:cubicBezTo>
                <a:close/>
                <a:moveTo>
                  <a:pt x="138" y="215"/>
                </a:moveTo>
                <a:cubicBezTo>
                  <a:pt x="95" y="216"/>
                  <a:pt x="59" y="182"/>
                  <a:pt x="58" y="139"/>
                </a:cubicBezTo>
                <a:cubicBezTo>
                  <a:pt x="57" y="96"/>
                  <a:pt x="91" y="60"/>
                  <a:pt x="134" y="59"/>
                </a:cubicBezTo>
                <a:cubicBezTo>
                  <a:pt x="177" y="58"/>
                  <a:pt x="213" y="92"/>
                  <a:pt x="214" y="136"/>
                </a:cubicBezTo>
                <a:cubicBezTo>
                  <a:pt x="215" y="179"/>
                  <a:pt x="181" y="214"/>
                  <a:pt x="138" y="215"/>
                </a:cubicBezTo>
                <a:close/>
                <a:moveTo>
                  <a:pt x="137" y="176"/>
                </a:moveTo>
                <a:cubicBezTo>
                  <a:pt x="116" y="176"/>
                  <a:pt x="98" y="160"/>
                  <a:pt x="97" y="138"/>
                </a:cubicBezTo>
                <a:cubicBezTo>
                  <a:pt x="97" y="117"/>
                  <a:pt x="114" y="99"/>
                  <a:pt x="135" y="99"/>
                </a:cubicBezTo>
                <a:cubicBezTo>
                  <a:pt x="156" y="98"/>
                  <a:pt x="174" y="115"/>
                  <a:pt x="174" y="136"/>
                </a:cubicBezTo>
                <a:cubicBezTo>
                  <a:pt x="175" y="158"/>
                  <a:pt x="158" y="175"/>
                  <a:pt x="137" y="176"/>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23" name="Freeform 26">
            <a:extLst>
              <a:ext uri="{FF2B5EF4-FFF2-40B4-BE49-F238E27FC236}">
                <a16:creationId xmlns:a16="http://schemas.microsoft.com/office/drawing/2014/main" id="{F35481BB-A857-4456-B4BE-8E5A126F245C}"/>
              </a:ext>
            </a:extLst>
          </p:cNvPr>
          <p:cNvSpPr>
            <a:spLocks noEditPoints="1"/>
          </p:cNvSpPr>
          <p:nvPr/>
        </p:nvSpPr>
        <p:spPr bwMode="auto">
          <a:xfrm flipH="1">
            <a:off x="2365831" y="3574640"/>
            <a:ext cx="680093" cy="685226"/>
          </a:xfrm>
          <a:custGeom>
            <a:avLst/>
            <a:gdLst>
              <a:gd name="T0" fmla="*/ 244 w 270"/>
              <a:gd name="T1" fmla="*/ 160 h 272"/>
              <a:gd name="T2" fmla="*/ 242 w 270"/>
              <a:gd name="T3" fmla="*/ 106 h 272"/>
              <a:gd name="T4" fmla="*/ 266 w 270"/>
              <a:gd name="T5" fmla="*/ 86 h 272"/>
              <a:gd name="T6" fmla="*/ 252 w 270"/>
              <a:gd name="T7" fmla="*/ 67 h 272"/>
              <a:gd name="T8" fmla="*/ 192 w 270"/>
              <a:gd name="T9" fmla="*/ 42 h 272"/>
              <a:gd name="T10" fmla="*/ 197 w 270"/>
              <a:gd name="T11" fmla="*/ 9 h 272"/>
              <a:gd name="T12" fmla="*/ 173 w 270"/>
              <a:gd name="T13" fmla="*/ 4 h 272"/>
              <a:gd name="T14" fmla="*/ 158 w 270"/>
              <a:gd name="T15" fmla="*/ 30 h 272"/>
              <a:gd name="T16" fmla="*/ 111 w 270"/>
              <a:gd name="T17" fmla="*/ 30 h 272"/>
              <a:gd name="T18" fmla="*/ 94 w 270"/>
              <a:gd name="T19" fmla="*/ 5 h 272"/>
              <a:gd name="T20" fmla="*/ 71 w 270"/>
              <a:gd name="T21" fmla="*/ 11 h 272"/>
              <a:gd name="T22" fmla="*/ 78 w 270"/>
              <a:gd name="T23" fmla="*/ 44 h 272"/>
              <a:gd name="T24" fmla="*/ 15 w 270"/>
              <a:gd name="T25" fmla="*/ 72 h 272"/>
              <a:gd name="T26" fmla="*/ 1 w 270"/>
              <a:gd name="T27" fmla="*/ 92 h 272"/>
              <a:gd name="T28" fmla="*/ 29 w 270"/>
              <a:gd name="T29" fmla="*/ 112 h 272"/>
              <a:gd name="T30" fmla="*/ 29 w 270"/>
              <a:gd name="T31" fmla="*/ 164 h 272"/>
              <a:gd name="T32" fmla="*/ 3 w 270"/>
              <a:gd name="T33" fmla="*/ 186 h 272"/>
              <a:gd name="T34" fmla="*/ 17 w 270"/>
              <a:gd name="T35" fmla="*/ 205 h 272"/>
              <a:gd name="T36" fmla="*/ 80 w 270"/>
              <a:gd name="T37" fmla="*/ 233 h 272"/>
              <a:gd name="T38" fmla="*/ 77 w 270"/>
              <a:gd name="T39" fmla="*/ 264 h 272"/>
              <a:gd name="T40" fmla="*/ 100 w 270"/>
              <a:gd name="T41" fmla="*/ 268 h 272"/>
              <a:gd name="T42" fmla="*/ 139 w 270"/>
              <a:gd name="T43" fmla="*/ 248 h 272"/>
              <a:gd name="T44" fmla="*/ 176 w 270"/>
              <a:gd name="T45" fmla="*/ 266 h 272"/>
              <a:gd name="T46" fmla="*/ 199 w 270"/>
              <a:gd name="T47" fmla="*/ 261 h 272"/>
              <a:gd name="T48" fmla="*/ 195 w 270"/>
              <a:gd name="T49" fmla="*/ 231 h 272"/>
              <a:gd name="T50" fmla="*/ 256 w 270"/>
              <a:gd name="T51" fmla="*/ 199 h 272"/>
              <a:gd name="T52" fmla="*/ 269 w 270"/>
              <a:gd name="T53" fmla="*/ 179 h 272"/>
              <a:gd name="T54" fmla="*/ 138 w 270"/>
              <a:gd name="T55" fmla="*/ 216 h 272"/>
              <a:gd name="T56" fmla="*/ 134 w 270"/>
              <a:gd name="T57" fmla="*/ 60 h 272"/>
              <a:gd name="T58" fmla="*/ 138 w 270"/>
              <a:gd name="T59" fmla="*/ 216 h 272"/>
              <a:gd name="T60" fmla="*/ 97 w 270"/>
              <a:gd name="T61" fmla="*/ 139 h 272"/>
              <a:gd name="T62" fmla="*/ 175 w 270"/>
              <a:gd name="T63" fmla="*/ 13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4"/>
                  <a:pt x="246" y="135"/>
                </a:cubicBezTo>
                <a:cubicBezTo>
                  <a:pt x="246" y="125"/>
                  <a:pt x="244" y="116"/>
                  <a:pt x="242" y="106"/>
                </a:cubicBezTo>
                <a:cubicBezTo>
                  <a:pt x="264" y="93"/>
                  <a:pt x="264" y="93"/>
                  <a:pt x="264" y="93"/>
                </a:cubicBezTo>
                <a:cubicBezTo>
                  <a:pt x="267" y="91"/>
                  <a:pt x="268" y="88"/>
                  <a:pt x="266" y="86"/>
                </a:cubicBezTo>
                <a:cubicBezTo>
                  <a:pt x="259" y="69"/>
                  <a:pt x="259" y="69"/>
                  <a:pt x="259" y="69"/>
                </a:cubicBezTo>
                <a:cubicBezTo>
                  <a:pt x="258" y="67"/>
                  <a:pt x="255" y="66"/>
                  <a:pt x="252" y="67"/>
                </a:cubicBezTo>
                <a:cubicBezTo>
                  <a:pt x="227" y="75"/>
                  <a:pt x="227" y="75"/>
                  <a:pt x="227" y="75"/>
                </a:cubicBezTo>
                <a:cubicBezTo>
                  <a:pt x="217" y="62"/>
                  <a:pt x="206" y="51"/>
                  <a:pt x="192" y="42"/>
                </a:cubicBezTo>
                <a:cubicBezTo>
                  <a:pt x="200" y="15"/>
                  <a:pt x="200" y="15"/>
                  <a:pt x="200" y="15"/>
                </a:cubicBezTo>
                <a:cubicBezTo>
                  <a:pt x="201" y="12"/>
                  <a:pt x="199" y="9"/>
                  <a:pt x="197" y="9"/>
                </a:cubicBezTo>
                <a:cubicBezTo>
                  <a:pt x="180" y="1"/>
                  <a:pt x="180" y="1"/>
                  <a:pt x="180" y="1"/>
                </a:cubicBezTo>
                <a:cubicBezTo>
                  <a:pt x="178" y="0"/>
                  <a:pt x="175" y="1"/>
                  <a:pt x="173" y="4"/>
                </a:cubicBezTo>
                <a:cubicBezTo>
                  <a:pt x="158" y="29"/>
                  <a:pt x="158" y="29"/>
                  <a:pt x="158" y="29"/>
                </a:cubicBezTo>
                <a:cubicBezTo>
                  <a:pt x="158" y="30"/>
                  <a:pt x="158" y="30"/>
                  <a:pt x="158" y="30"/>
                </a:cubicBezTo>
                <a:cubicBezTo>
                  <a:pt x="150" y="28"/>
                  <a:pt x="142" y="27"/>
                  <a:pt x="133" y="27"/>
                </a:cubicBezTo>
                <a:cubicBezTo>
                  <a:pt x="126" y="28"/>
                  <a:pt x="118" y="29"/>
                  <a:pt x="111" y="30"/>
                </a:cubicBezTo>
                <a:cubicBezTo>
                  <a:pt x="111" y="30"/>
                  <a:pt x="111" y="30"/>
                  <a:pt x="111" y="30"/>
                </a:cubicBezTo>
                <a:cubicBezTo>
                  <a:pt x="94" y="5"/>
                  <a:pt x="94" y="5"/>
                  <a:pt x="94" y="5"/>
                </a:cubicBezTo>
                <a:cubicBezTo>
                  <a:pt x="93" y="2"/>
                  <a:pt x="90" y="1"/>
                  <a:pt x="87" y="3"/>
                </a:cubicBezTo>
                <a:cubicBezTo>
                  <a:pt x="71" y="11"/>
                  <a:pt x="71" y="11"/>
                  <a:pt x="71" y="11"/>
                </a:cubicBezTo>
                <a:cubicBezTo>
                  <a:pt x="69" y="12"/>
                  <a:pt x="68" y="15"/>
                  <a:pt x="69" y="18"/>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9" y="112"/>
                  <a:pt x="29" y="112"/>
                  <a:pt x="29" y="112"/>
                </a:cubicBezTo>
                <a:cubicBezTo>
                  <a:pt x="27" y="121"/>
                  <a:pt x="26" y="131"/>
                  <a:pt x="26" y="140"/>
                </a:cubicBezTo>
                <a:cubicBezTo>
                  <a:pt x="26" y="148"/>
                  <a:pt x="27" y="156"/>
                  <a:pt x="29" y="164"/>
                </a:cubicBezTo>
                <a:cubicBezTo>
                  <a:pt x="5" y="179"/>
                  <a:pt x="5" y="179"/>
                  <a:pt x="5" y="179"/>
                </a:cubicBezTo>
                <a:cubicBezTo>
                  <a:pt x="3" y="180"/>
                  <a:pt x="2" y="183"/>
                  <a:pt x="3" y="186"/>
                </a:cubicBezTo>
                <a:cubicBezTo>
                  <a:pt x="10" y="202"/>
                  <a:pt x="10" y="202"/>
                  <a:pt x="10" y="202"/>
                </a:cubicBezTo>
                <a:cubicBezTo>
                  <a:pt x="11" y="204"/>
                  <a:pt x="14" y="206"/>
                  <a:pt x="17" y="205"/>
                </a:cubicBezTo>
                <a:cubicBezTo>
                  <a:pt x="43" y="197"/>
                  <a:pt x="43" y="197"/>
                  <a:pt x="43" y="197"/>
                </a:cubicBezTo>
                <a:cubicBezTo>
                  <a:pt x="52" y="211"/>
                  <a:pt x="65" y="224"/>
                  <a:pt x="80" y="233"/>
                </a:cubicBezTo>
                <a:cubicBezTo>
                  <a:pt x="74" y="257"/>
                  <a:pt x="74" y="257"/>
                  <a:pt x="74" y="257"/>
                </a:cubicBezTo>
                <a:cubicBezTo>
                  <a:pt x="73" y="260"/>
                  <a:pt x="74" y="263"/>
                  <a:pt x="77" y="264"/>
                </a:cubicBezTo>
                <a:cubicBezTo>
                  <a:pt x="93" y="271"/>
                  <a:pt x="93" y="271"/>
                  <a:pt x="93" y="271"/>
                </a:cubicBezTo>
                <a:cubicBezTo>
                  <a:pt x="96" y="272"/>
                  <a:pt x="99" y="271"/>
                  <a:pt x="100" y="268"/>
                </a:cubicBezTo>
                <a:cubicBezTo>
                  <a:pt x="113" y="245"/>
                  <a:pt x="113" y="245"/>
                  <a:pt x="113" y="245"/>
                </a:cubicBezTo>
                <a:cubicBezTo>
                  <a:pt x="121" y="247"/>
                  <a:pt x="130" y="248"/>
                  <a:pt x="139" y="248"/>
                </a:cubicBezTo>
                <a:cubicBezTo>
                  <a:pt x="147" y="248"/>
                  <a:pt x="155" y="247"/>
                  <a:pt x="162" y="245"/>
                </a:cubicBezTo>
                <a:cubicBezTo>
                  <a:pt x="176" y="266"/>
                  <a:pt x="176" y="266"/>
                  <a:pt x="176" y="266"/>
                </a:cubicBezTo>
                <a:cubicBezTo>
                  <a:pt x="177" y="269"/>
                  <a:pt x="180" y="270"/>
                  <a:pt x="183" y="269"/>
                </a:cubicBezTo>
                <a:cubicBezTo>
                  <a:pt x="199" y="261"/>
                  <a:pt x="199" y="261"/>
                  <a:pt x="199" y="261"/>
                </a:cubicBezTo>
                <a:cubicBezTo>
                  <a:pt x="201" y="260"/>
                  <a:pt x="203" y="257"/>
                  <a:pt x="202" y="254"/>
                </a:cubicBezTo>
                <a:cubicBezTo>
                  <a:pt x="195" y="231"/>
                  <a:pt x="195" y="231"/>
                  <a:pt x="195" y="231"/>
                </a:cubicBezTo>
                <a:cubicBezTo>
                  <a:pt x="210" y="221"/>
                  <a:pt x="223" y="208"/>
                  <a:pt x="232" y="193"/>
                </a:cubicBezTo>
                <a:cubicBezTo>
                  <a:pt x="256" y="199"/>
                  <a:pt x="256" y="199"/>
                  <a:pt x="256" y="199"/>
                </a:cubicBezTo>
                <a:cubicBezTo>
                  <a:pt x="259" y="200"/>
                  <a:pt x="262" y="199"/>
                  <a:pt x="263" y="196"/>
                </a:cubicBezTo>
                <a:cubicBezTo>
                  <a:pt x="269" y="179"/>
                  <a:pt x="269" y="179"/>
                  <a:pt x="269" y="179"/>
                </a:cubicBezTo>
                <a:cubicBezTo>
                  <a:pt x="270" y="177"/>
                  <a:pt x="269" y="174"/>
                  <a:pt x="267" y="172"/>
                </a:cubicBezTo>
                <a:close/>
                <a:moveTo>
                  <a:pt x="138" y="216"/>
                </a:moveTo>
                <a:cubicBezTo>
                  <a:pt x="95" y="217"/>
                  <a:pt x="59" y="183"/>
                  <a:pt x="58" y="139"/>
                </a:cubicBezTo>
                <a:cubicBezTo>
                  <a:pt x="57" y="96"/>
                  <a:pt x="91" y="61"/>
                  <a:pt x="134" y="60"/>
                </a:cubicBezTo>
                <a:cubicBezTo>
                  <a:pt x="177" y="59"/>
                  <a:pt x="213" y="93"/>
                  <a:pt x="214" y="136"/>
                </a:cubicBezTo>
                <a:cubicBezTo>
                  <a:pt x="215" y="179"/>
                  <a:pt x="181" y="215"/>
                  <a:pt x="138" y="216"/>
                </a:cubicBezTo>
                <a:close/>
                <a:moveTo>
                  <a:pt x="137" y="176"/>
                </a:moveTo>
                <a:cubicBezTo>
                  <a:pt x="116" y="177"/>
                  <a:pt x="98" y="160"/>
                  <a:pt x="97" y="139"/>
                </a:cubicBezTo>
                <a:cubicBezTo>
                  <a:pt x="97" y="117"/>
                  <a:pt x="114" y="100"/>
                  <a:pt x="135" y="99"/>
                </a:cubicBezTo>
                <a:cubicBezTo>
                  <a:pt x="156" y="99"/>
                  <a:pt x="174" y="115"/>
                  <a:pt x="175" y="137"/>
                </a:cubicBezTo>
                <a:cubicBezTo>
                  <a:pt x="175" y="158"/>
                  <a:pt x="158" y="176"/>
                  <a:pt x="137" y="176"/>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24" name="Freeform 28">
            <a:extLst>
              <a:ext uri="{FF2B5EF4-FFF2-40B4-BE49-F238E27FC236}">
                <a16:creationId xmlns:a16="http://schemas.microsoft.com/office/drawing/2014/main" id="{DF90A45E-5CEC-4117-8E92-739B5BBC7397}"/>
              </a:ext>
            </a:extLst>
          </p:cNvPr>
          <p:cNvSpPr>
            <a:spLocks noEditPoints="1"/>
          </p:cNvSpPr>
          <p:nvPr/>
        </p:nvSpPr>
        <p:spPr bwMode="auto">
          <a:xfrm flipH="1">
            <a:off x="5256867" y="3343665"/>
            <a:ext cx="735270" cy="737837"/>
          </a:xfrm>
          <a:custGeom>
            <a:avLst/>
            <a:gdLst>
              <a:gd name="T0" fmla="*/ 260 w 292"/>
              <a:gd name="T1" fmla="*/ 161 h 293"/>
              <a:gd name="T2" fmla="*/ 291 w 292"/>
              <a:gd name="T3" fmla="*/ 138 h 293"/>
              <a:gd name="T4" fmla="*/ 255 w 292"/>
              <a:gd name="T5" fmla="*/ 115 h 293"/>
              <a:gd name="T6" fmla="*/ 276 w 292"/>
              <a:gd name="T7" fmla="*/ 83 h 293"/>
              <a:gd name="T8" fmla="*/ 233 w 292"/>
              <a:gd name="T9" fmla="*/ 75 h 293"/>
              <a:gd name="T10" fmla="*/ 243 w 292"/>
              <a:gd name="T11" fmla="*/ 39 h 293"/>
              <a:gd name="T12" fmla="*/ 198 w 292"/>
              <a:gd name="T13" fmla="*/ 47 h 293"/>
              <a:gd name="T14" fmla="*/ 201 w 292"/>
              <a:gd name="T15" fmla="*/ 17 h 293"/>
              <a:gd name="T16" fmla="*/ 173 w 292"/>
              <a:gd name="T17" fmla="*/ 8 h 293"/>
              <a:gd name="T18" fmla="*/ 155 w 292"/>
              <a:gd name="T19" fmla="*/ 35 h 293"/>
              <a:gd name="T20" fmla="*/ 122 w 292"/>
              <a:gd name="T21" fmla="*/ 4 h 293"/>
              <a:gd name="T22" fmla="*/ 112 w 292"/>
              <a:gd name="T23" fmla="*/ 41 h 293"/>
              <a:gd name="T24" fmla="*/ 86 w 292"/>
              <a:gd name="T25" fmla="*/ 15 h 293"/>
              <a:gd name="T26" fmla="*/ 79 w 292"/>
              <a:gd name="T27" fmla="*/ 59 h 293"/>
              <a:gd name="T28" fmla="*/ 48 w 292"/>
              <a:gd name="T29" fmla="*/ 47 h 293"/>
              <a:gd name="T30" fmla="*/ 29 w 292"/>
              <a:gd name="T31" fmla="*/ 70 h 293"/>
              <a:gd name="T32" fmla="*/ 47 w 292"/>
              <a:gd name="T33" fmla="*/ 99 h 293"/>
              <a:gd name="T34" fmla="*/ 10 w 292"/>
              <a:gd name="T35" fmla="*/ 98 h 293"/>
              <a:gd name="T36" fmla="*/ 36 w 292"/>
              <a:gd name="T37" fmla="*/ 135 h 293"/>
              <a:gd name="T38" fmla="*/ 35 w 292"/>
              <a:gd name="T39" fmla="*/ 141 h 293"/>
              <a:gd name="T40" fmla="*/ 3 w 292"/>
              <a:gd name="T41" fmla="*/ 173 h 293"/>
              <a:gd name="T42" fmla="*/ 42 w 292"/>
              <a:gd name="T43" fmla="*/ 185 h 293"/>
              <a:gd name="T44" fmla="*/ 24 w 292"/>
              <a:gd name="T45" fmla="*/ 226 h 293"/>
              <a:gd name="T46" fmla="*/ 64 w 292"/>
              <a:gd name="T47" fmla="*/ 223 h 293"/>
              <a:gd name="T48" fmla="*/ 64 w 292"/>
              <a:gd name="T49" fmla="*/ 267 h 293"/>
              <a:gd name="T50" fmla="*/ 100 w 292"/>
              <a:gd name="T51" fmla="*/ 250 h 293"/>
              <a:gd name="T52" fmla="*/ 117 w 292"/>
              <a:gd name="T53" fmla="*/ 290 h 293"/>
              <a:gd name="T54" fmla="*/ 139 w 292"/>
              <a:gd name="T55" fmla="*/ 260 h 293"/>
              <a:gd name="T56" fmla="*/ 171 w 292"/>
              <a:gd name="T57" fmla="*/ 290 h 293"/>
              <a:gd name="T58" fmla="*/ 184 w 292"/>
              <a:gd name="T59" fmla="*/ 255 h 293"/>
              <a:gd name="T60" fmla="*/ 224 w 292"/>
              <a:gd name="T61" fmla="*/ 270 h 293"/>
              <a:gd name="T62" fmla="*/ 223 w 292"/>
              <a:gd name="T63" fmla="*/ 232 h 293"/>
              <a:gd name="T64" fmla="*/ 265 w 292"/>
              <a:gd name="T65" fmla="*/ 231 h 293"/>
              <a:gd name="T66" fmla="*/ 250 w 292"/>
              <a:gd name="T67" fmla="*/ 196 h 293"/>
              <a:gd name="T68" fmla="*/ 288 w 292"/>
              <a:gd name="T69" fmla="*/ 178 h 293"/>
              <a:gd name="T70" fmla="*/ 171 w 292"/>
              <a:gd name="T71" fmla="*/ 193 h 293"/>
              <a:gd name="T72" fmla="*/ 70 w 292"/>
              <a:gd name="T73" fmla="*/ 182 h 293"/>
              <a:gd name="T74" fmla="*/ 116 w 292"/>
              <a:gd name="T75" fmla="*/ 227 h 293"/>
              <a:gd name="T76" fmla="*/ 153 w 292"/>
              <a:gd name="T77" fmla="*/ 97 h 293"/>
              <a:gd name="T78" fmla="*/ 163 w 292"/>
              <a:gd name="T79" fmla="*/ 65 h 293"/>
              <a:gd name="T80" fmla="*/ 170 w 292"/>
              <a:gd name="T81" fmla="*/ 102 h 293"/>
              <a:gd name="T82" fmla="*/ 198 w 292"/>
              <a:gd name="T83" fmla="*/ 141 h 293"/>
              <a:gd name="T84" fmla="*/ 208 w 292"/>
              <a:gd name="T85" fmla="*/ 207 h 293"/>
              <a:gd name="T86" fmla="*/ 198 w 292"/>
              <a:gd name="T87" fmla="*/ 141 h 293"/>
              <a:gd name="T88" fmla="*/ 127 w 292"/>
              <a:gd name="T89" fmla="*/ 142 h 293"/>
              <a:gd name="T90" fmla="*/ 98 w 292"/>
              <a:gd name="T91" fmla="*/ 157 h 293"/>
              <a:gd name="T92" fmla="*/ 85 w 292"/>
              <a:gd name="T93" fmla="*/ 91 h 293"/>
              <a:gd name="T94" fmla="*/ 98 w 292"/>
              <a:gd name="T95" fmla="*/ 15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2" h="293">
                <a:moveTo>
                  <a:pt x="288" y="178"/>
                </a:moveTo>
                <a:cubicBezTo>
                  <a:pt x="289" y="175"/>
                  <a:pt x="288" y="172"/>
                  <a:pt x="285" y="171"/>
                </a:cubicBezTo>
                <a:cubicBezTo>
                  <a:pt x="260" y="161"/>
                  <a:pt x="260" y="161"/>
                  <a:pt x="260" y="161"/>
                </a:cubicBezTo>
                <a:cubicBezTo>
                  <a:pt x="260" y="157"/>
                  <a:pt x="260" y="154"/>
                  <a:pt x="260" y="151"/>
                </a:cubicBezTo>
                <a:cubicBezTo>
                  <a:pt x="287" y="144"/>
                  <a:pt x="287" y="144"/>
                  <a:pt x="287" y="144"/>
                </a:cubicBezTo>
                <a:cubicBezTo>
                  <a:pt x="290" y="143"/>
                  <a:pt x="292" y="141"/>
                  <a:pt x="291" y="138"/>
                </a:cubicBezTo>
                <a:cubicBezTo>
                  <a:pt x="289" y="120"/>
                  <a:pt x="289" y="120"/>
                  <a:pt x="289" y="120"/>
                </a:cubicBezTo>
                <a:cubicBezTo>
                  <a:pt x="289" y="117"/>
                  <a:pt x="286" y="115"/>
                  <a:pt x="283" y="115"/>
                </a:cubicBezTo>
                <a:cubicBezTo>
                  <a:pt x="255" y="115"/>
                  <a:pt x="255" y="115"/>
                  <a:pt x="255" y="115"/>
                </a:cubicBezTo>
                <a:cubicBezTo>
                  <a:pt x="254" y="112"/>
                  <a:pt x="253" y="109"/>
                  <a:pt x="252" y="106"/>
                </a:cubicBezTo>
                <a:cubicBezTo>
                  <a:pt x="274" y="91"/>
                  <a:pt x="274" y="91"/>
                  <a:pt x="274" y="91"/>
                </a:cubicBezTo>
                <a:cubicBezTo>
                  <a:pt x="277" y="89"/>
                  <a:pt x="278" y="85"/>
                  <a:pt x="276" y="83"/>
                </a:cubicBezTo>
                <a:cubicBezTo>
                  <a:pt x="268" y="67"/>
                  <a:pt x="268" y="67"/>
                  <a:pt x="268" y="67"/>
                </a:cubicBezTo>
                <a:cubicBezTo>
                  <a:pt x="267" y="64"/>
                  <a:pt x="263" y="63"/>
                  <a:pt x="260" y="64"/>
                </a:cubicBezTo>
                <a:cubicBezTo>
                  <a:pt x="233" y="75"/>
                  <a:pt x="233" y="75"/>
                  <a:pt x="233" y="75"/>
                </a:cubicBezTo>
                <a:cubicBezTo>
                  <a:pt x="232" y="73"/>
                  <a:pt x="230" y="71"/>
                  <a:pt x="228" y="69"/>
                </a:cubicBezTo>
                <a:cubicBezTo>
                  <a:pt x="244" y="46"/>
                  <a:pt x="244" y="46"/>
                  <a:pt x="244" y="46"/>
                </a:cubicBezTo>
                <a:cubicBezTo>
                  <a:pt x="245" y="44"/>
                  <a:pt x="245" y="40"/>
                  <a:pt x="243" y="39"/>
                </a:cubicBezTo>
                <a:cubicBezTo>
                  <a:pt x="229" y="26"/>
                  <a:pt x="229" y="26"/>
                  <a:pt x="229" y="26"/>
                </a:cubicBezTo>
                <a:cubicBezTo>
                  <a:pt x="227" y="25"/>
                  <a:pt x="223" y="25"/>
                  <a:pt x="221" y="27"/>
                </a:cubicBezTo>
                <a:cubicBezTo>
                  <a:pt x="198" y="47"/>
                  <a:pt x="198" y="47"/>
                  <a:pt x="198" y="47"/>
                </a:cubicBezTo>
                <a:cubicBezTo>
                  <a:pt x="198" y="47"/>
                  <a:pt x="198" y="47"/>
                  <a:pt x="198" y="47"/>
                </a:cubicBezTo>
                <a:cubicBezTo>
                  <a:pt x="198" y="47"/>
                  <a:pt x="197" y="47"/>
                  <a:pt x="197" y="47"/>
                </a:cubicBezTo>
                <a:cubicBezTo>
                  <a:pt x="201" y="17"/>
                  <a:pt x="201" y="17"/>
                  <a:pt x="201" y="17"/>
                </a:cubicBezTo>
                <a:cubicBezTo>
                  <a:pt x="202" y="13"/>
                  <a:pt x="200" y="11"/>
                  <a:pt x="197" y="10"/>
                </a:cubicBezTo>
                <a:cubicBezTo>
                  <a:pt x="180" y="5"/>
                  <a:pt x="180" y="5"/>
                  <a:pt x="180" y="5"/>
                </a:cubicBezTo>
                <a:cubicBezTo>
                  <a:pt x="177" y="4"/>
                  <a:pt x="174" y="5"/>
                  <a:pt x="173" y="8"/>
                </a:cubicBezTo>
                <a:cubicBezTo>
                  <a:pt x="161" y="36"/>
                  <a:pt x="161" y="36"/>
                  <a:pt x="161" y="36"/>
                </a:cubicBezTo>
                <a:cubicBezTo>
                  <a:pt x="159" y="36"/>
                  <a:pt x="157" y="36"/>
                  <a:pt x="155" y="36"/>
                </a:cubicBezTo>
                <a:cubicBezTo>
                  <a:pt x="155" y="35"/>
                  <a:pt x="155" y="35"/>
                  <a:pt x="155" y="35"/>
                </a:cubicBezTo>
                <a:cubicBezTo>
                  <a:pt x="147" y="5"/>
                  <a:pt x="147" y="5"/>
                  <a:pt x="147" y="5"/>
                </a:cubicBezTo>
                <a:cubicBezTo>
                  <a:pt x="146" y="2"/>
                  <a:pt x="143" y="0"/>
                  <a:pt x="140" y="1"/>
                </a:cubicBezTo>
                <a:cubicBezTo>
                  <a:pt x="122" y="4"/>
                  <a:pt x="122" y="4"/>
                  <a:pt x="122" y="4"/>
                </a:cubicBezTo>
                <a:cubicBezTo>
                  <a:pt x="119" y="4"/>
                  <a:pt x="117" y="7"/>
                  <a:pt x="117" y="10"/>
                </a:cubicBezTo>
                <a:cubicBezTo>
                  <a:pt x="118" y="40"/>
                  <a:pt x="118" y="40"/>
                  <a:pt x="118" y="40"/>
                </a:cubicBezTo>
                <a:cubicBezTo>
                  <a:pt x="116" y="40"/>
                  <a:pt x="114" y="41"/>
                  <a:pt x="112" y="41"/>
                </a:cubicBezTo>
                <a:cubicBezTo>
                  <a:pt x="112" y="41"/>
                  <a:pt x="112" y="41"/>
                  <a:pt x="112" y="41"/>
                </a:cubicBezTo>
                <a:cubicBezTo>
                  <a:pt x="93" y="16"/>
                  <a:pt x="93" y="16"/>
                  <a:pt x="93" y="16"/>
                </a:cubicBezTo>
                <a:cubicBezTo>
                  <a:pt x="92" y="14"/>
                  <a:pt x="88" y="13"/>
                  <a:pt x="86" y="15"/>
                </a:cubicBezTo>
                <a:cubicBezTo>
                  <a:pt x="70" y="24"/>
                  <a:pt x="70" y="24"/>
                  <a:pt x="70" y="24"/>
                </a:cubicBezTo>
                <a:cubicBezTo>
                  <a:pt x="68" y="25"/>
                  <a:pt x="67" y="28"/>
                  <a:pt x="68" y="31"/>
                </a:cubicBezTo>
                <a:cubicBezTo>
                  <a:pt x="79" y="59"/>
                  <a:pt x="79" y="59"/>
                  <a:pt x="79" y="59"/>
                </a:cubicBezTo>
                <a:cubicBezTo>
                  <a:pt x="77" y="60"/>
                  <a:pt x="76" y="62"/>
                  <a:pt x="74" y="63"/>
                </a:cubicBezTo>
                <a:cubicBezTo>
                  <a:pt x="74" y="63"/>
                  <a:pt x="74" y="63"/>
                  <a:pt x="74" y="63"/>
                </a:cubicBezTo>
                <a:cubicBezTo>
                  <a:pt x="48" y="47"/>
                  <a:pt x="48" y="47"/>
                  <a:pt x="48" y="47"/>
                </a:cubicBezTo>
                <a:cubicBezTo>
                  <a:pt x="45" y="45"/>
                  <a:pt x="42" y="46"/>
                  <a:pt x="40" y="48"/>
                </a:cubicBezTo>
                <a:cubicBezTo>
                  <a:pt x="28" y="62"/>
                  <a:pt x="28" y="62"/>
                  <a:pt x="28" y="62"/>
                </a:cubicBezTo>
                <a:cubicBezTo>
                  <a:pt x="27" y="64"/>
                  <a:pt x="27" y="68"/>
                  <a:pt x="29" y="70"/>
                </a:cubicBezTo>
                <a:cubicBezTo>
                  <a:pt x="50" y="92"/>
                  <a:pt x="50" y="92"/>
                  <a:pt x="50" y="92"/>
                </a:cubicBezTo>
                <a:cubicBezTo>
                  <a:pt x="50" y="92"/>
                  <a:pt x="50" y="92"/>
                  <a:pt x="50" y="92"/>
                </a:cubicBezTo>
                <a:cubicBezTo>
                  <a:pt x="49" y="94"/>
                  <a:pt x="48" y="97"/>
                  <a:pt x="47" y="99"/>
                </a:cubicBezTo>
                <a:cubicBezTo>
                  <a:pt x="46" y="99"/>
                  <a:pt x="46" y="99"/>
                  <a:pt x="46" y="99"/>
                </a:cubicBezTo>
                <a:cubicBezTo>
                  <a:pt x="16" y="94"/>
                  <a:pt x="16" y="94"/>
                  <a:pt x="16" y="94"/>
                </a:cubicBezTo>
                <a:cubicBezTo>
                  <a:pt x="13" y="93"/>
                  <a:pt x="10" y="95"/>
                  <a:pt x="10" y="98"/>
                </a:cubicBezTo>
                <a:cubicBezTo>
                  <a:pt x="4" y="115"/>
                  <a:pt x="4" y="115"/>
                  <a:pt x="4" y="115"/>
                </a:cubicBezTo>
                <a:cubicBezTo>
                  <a:pt x="3" y="118"/>
                  <a:pt x="5" y="121"/>
                  <a:pt x="8" y="122"/>
                </a:cubicBezTo>
                <a:cubicBezTo>
                  <a:pt x="36" y="135"/>
                  <a:pt x="36" y="135"/>
                  <a:pt x="36" y="135"/>
                </a:cubicBezTo>
                <a:cubicBezTo>
                  <a:pt x="36" y="135"/>
                  <a:pt x="36" y="135"/>
                  <a:pt x="36" y="135"/>
                </a:cubicBezTo>
                <a:cubicBezTo>
                  <a:pt x="36" y="137"/>
                  <a:pt x="36" y="139"/>
                  <a:pt x="35" y="141"/>
                </a:cubicBezTo>
                <a:cubicBezTo>
                  <a:pt x="35" y="141"/>
                  <a:pt x="35" y="141"/>
                  <a:pt x="35" y="141"/>
                </a:cubicBezTo>
                <a:cubicBezTo>
                  <a:pt x="5" y="149"/>
                  <a:pt x="5" y="149"/>
                  <a:pt x="5" y="149"/>
                </a:cubicBezTo>
                <a:cubicBezTo>
                  <a:pt x="2" y="149"/>
                  <a:pt x="0" y="152"/>
                  <a:pt x="1" y="155"/>
                </a:cubicBezTo>
                <a:cubicBezTo>
                  <a:pt x="3" y="173"/>
                  <a:pt x="3" y="173"/>
                  <a:pt x="3" y="173"/>
                </a:cubicBezTo>
                <a:cubicBezTo>
                  <a:pt x="3" y="176"/>
                  <a:pt x="6" y="178"/>
                  <a:pt x="9" y="178"/>
                </a:cubicBezTo>
                <a:cubicBezTo>
                  <a:pt x="39" y="178"/>
                  <a:pt x="39" y="178"/>
                  <a:pt x="39" y="178"/>
                </a:cubicBezTo>
                <a:cubicBezTo>
                  <a:pt x="40" y="180"/>
                  <a:pt x="41" y="183"/>
                  <a:pt x="42" y="185"/>
                </a:cubicBezTo>
                <a:cubicBezTo>
                  <a:pt x="17" y="202"/>
                  <a:pt x="17" y="202"/>
                  <a:pt x="17" y="202"/>
                </a:cubicBezTo>
                <a:cubicBezTo>
                  <a:pt x="15" y="204"/>
                  <a:pt x="14" y="207"/>
                  <a:pt x="16" y="210"/>
                </a:cubicBezTo>
                <a:cubicBezTo>
                  <a:pt x="24" y="226"/>
                  <a:pt x="24" y="226"/>
                  <a:pt x="24" y="226"/>
                </a:cubicBezTo>
                <a:cubicBezTo>
                  <a:pt x="25" y="228"/>
                  <a:pt x="29" y="229"/>
                  <a:pt x="32" y="228"/>
                </a:cubicBezTo>
                <a:cubicBezTo>
                  <a:pt x="59" y="218"/>
                  <a:pt x="59" y="218"/>
                  <a:pt x="59" y="218"/>
                </a:cubicBezTo>
                <a:cubicBezTo>
                  <a:pt x="61" y="219"/>
                  <a:pt x="62" y="221"/>
                  <a:pt x="64" y="223"/>
                </a:cubicBezTo>
                <a:cubicBezTo>
                  <a:pt x="48" y="248"/>
                  <a:pt x="48" y="248"/>
                  <a:pt x="48" y="248"/>
                </a:cubicBezTo>
                <a:cubicBezTo>
                  <a:pt x="47" y="250"/>
                  <a:pt x="47" y="254"/>
                  <a:pt x="50" y="255"/>
                </a:cubicBezTo>
                <a:cubicBezTo>
                  <a:pt x="64" y="267"/>
                  <a:pt x="64" y="267"/>
                  <a:pt x="64" y="267"/>
                </a:cubicBezTo>
                <a:cubicBezTo>
                  <a:pt x="66" y="269"/>
                  <a:pt x="69" y="268"/>
                  <a:pt x="72" y="266"/>
                </a:cubicBezTo>
                <a:cubicBezTo>
                  <a:pt x="92" y="246"/>
                  <a:pt x="92" y="246"/>
                  <a:pt x="92" y="246"/>
                </a:cubicBezTo>
                <a:cubicBezTo>
                  <a:pt x="95" y="247"/>
                  <a:pt x="97" y="249"/>
                  <a:pt x="100" y="250"/>
                </a:cubicBezTo>
                <a:cubicBezTo>
                  <a:pt x="95" y="279"/>
                  <a:pt x="95" y="279"/>
                  <a:pt x="95" y="279"/>
                </a:cubicBezTo>
                <a:cubicBezTo>
                  <a:pt x="95" y="282"/>
                  <a:pt x="96" y="284"/>
                  <a:pt x="99" y="285"/>
                </a:cubicBezTo>
                <a:cubicBezTo>
                  <a:pt x="117" y="290"/>
                  <a:pt x="117" y="290"/>
                  <a:pt x="117" y="290"/>
                </a:cubicBezTo>
                <a:cubicBezTo>
                  <a:pt x="119" y="291"/>
                  <a:pt x="122" y="290"/>
                  <a:pt x="124" y="287"/>
                </a:cubicBezTo>
                <a:cubicBezTo>
                  <a:pt x="135" y="260"/>
                  <a:pt x="135" y="260"/>
                  <a:pt x="135" y="260"/>
                </a:cubicBezTo>
                <a:cubicBezTo>
                  <a:pt x="136" y="260"/>
                  <a:pt x="138" y="260"/>
                  <a:pt x="139" y="260"/>
                </a:cubicBezTo>
                <a:cubicBezTo>
                  <a:pt x="146" y="288"/>
                  <a:pt x="146" y="288"/>
                  <a:pt x="146" y="288"/>
                </a:cubicBezTo>
                <a:cubicBezTo>
                  <a:pt x="147" y="291"/>
                  <a:pt x="150" y="293"/>
                  <a:pt x="152" y="292"/>
                </a:cubicBezTo>
                <a:cubicBezTo>
                  <a:pt x="171" y="290"/>
                  <a:pt x="171" y="290"/>
                  <a:pt x="171" y="290"/>
                </a:cubicBezTo>
                <a:cubicBezTo>
                  <a:pt x="173" y="290"/>
                  <a:pt x="176" y="287"/>
                  <a:pt x="176" y="284"/>
                </a:cubicBezTo>
                <a:cubicBezTo>
                  <a:pt x="176" y="257"/>
                  <a:pt x="176" y="257"/>
                  <a:pt x="176" y="257"/>
                </a:cubicBezTo>
                <a:cubicBezTo>
                  <a:pt x="178" y="256"/>
                  <a:pt x="181" y="256"/>
                  <a:pt x="184" y="255"/>
                </a:cubicBezTo>
                <a:cubicBezTo>
                  <a:pt x="200" y="277"/>
                  <a:pt x="200" y="277"/>
                  <a:pt x="200" y="277"/>
                </a:cubicBezTo>
                <a:cubicBezTo>
                  <a:pt x="202" y="279"/>
                  <a:pt x="205" y="280"/>
                  <a:pt x="207" y="279"/>
                </a:cubicBezTo>
                <a:cubicBezTo>
                  <a:pt x="224" y="270"/>
                  <a:pt x="224" y="270"/>
                  <a:pt x="224" y="270"/>
                </a:cubicBezTo>
                <a:cubicBezTo>
                  <a:pt x="226" y="268"/>
                  <a:pt x="227" y="265"/>
                  <a:pt x="226" y="262"/>
                </a:cubicBezTo>
                <a:cubicBezTo>
                  <a:pt x="216" y="238"/>
                  <a:pt x="216" y="238"/>
                  <a:pt x="216" y="238"/>
                </a:cubicBezTo>
                <a:cubicBezTo>
                  <a:pt x="218" y="236"/>
                  <a:pt x="221" y="234"/>
                  <a:pt x="223" y="232"/>
                </a:cubicBezTo>
                <a:cubicBezTo>
                  <a:pt x="246" y="246"/>
                  <a:pt x="246" y="246"/>
                  <a:pt x="246" y="246"/>
                </a:cubicBezTo>
                <a:cubicBezTo>
                  <a:pt x="248" y="248"/>
                  <a:pt x="252" y="248"/>
                  <a:pt x="253" y="245"/>
                </a:cubicBezTo>
                <a:cubicBezTo>
                  <a:pt x="265" y="231"/>
                  <a:pt x="265" y="231"/>
                  <a:pt x="265" y="231"/>
                </a:cubicBezTo>
                <a:cubicBezTo>
                  <a:pt x="267" y="229"/>
                  <a:pt x="267" y="226"/>
                  <a:pt x="265" y="223"/>
                </a:cubicBezTo>
                <a:cubicBezTo>
                  <a:pt x="246" y="204"/>
                  <a:pt x="246" y="204"/>
                  <a:pt x="246" y="204"/>
                </a:cubicBezTo>
                <a:cubicBezTo>
                  <a:pt x="247" y="201"/>
                  <a:pt x="249" y="198"/>
                  <a:pt x="250" y="196"/>
                </a:cubicBezTo>
                <a:cubicBezTo>
                  <a:pt x="277" y="200"/>
                  <a:pt x="277" y="200"/>
                  <a:pt x="277" y="200"/>
                </a:cubicBezTo>
                <a:cubicBezTo>
                  <a:pt x="280" y="200"/>
                  <a:pt x="283" y="198"/>
                  <a:pt x="283" y="196"/>
                </a:cubicBezTo>
                <a:lnTo>
                  <a:pt x="288" y="178"/>
                </a:lnTo>
                <a:close/>
                <a:moveTo>
                  <a:pt x="133" y="231"/>
                </a:moveTo>
                <a:cubicBezTo>
                  <a:pt x="142" y="199"/>
                  <a:pt x="142" y="199"/>
                  <a:pt x="142" y="199"/>
                </a:cubicBezTo>
                <a:cubicBezTo>
                  <a:pt x="152" y="200"/>
                  <a:pt x="162" y="198"/>
                  <a:pt x="171" y="193"/>
                </a:cubicBezTo>
                <a:cubicBezTo>
                  <a:pt x="195" y="218"/>
                  <a:pt x="195" y="218"/>
                  <a:pt x="195" y="218"/>
                </a:cubicBezTo>
                <a:cubicBezTo>
                  <a:pt x="177" y="230"/>
                  <a:pt x="155" y="236"/>
                  <a:pt x="133" y="231"/>
                </a:cubicBezTo>
                <a:close/>
                <a:moveTo>
                  <a:pt x="70" y="182"/>
                </a:moveTo>
                <a:cubicBezTo>
                  <a:pt x="104" y="174"/>
                  <a:pt x="104" y="174"/>
                  <a:pt x="104" y="174"/>
                </a:cubicBezTo>
                <a:cubicBezTo>
                  <a:pt x="109" y="182"/>
                  <a:pt x="116" y="189"/>
                  <a:pt x="126" y="194"/>
                </a:cubicBezTo>
                <a:cubicBezTo>
                  <a:pt x="116" y="227"/>
                  <a:pt x="116" y="227"/>
                  <a:pt x="116" y="227"/>
                </a:cubicBezTo>
                <a:cubicBezTo>
                  <a:pt x="95" y="218"/>
                  <a:pt x="79" y="202"/>
                  <a:pt x="70" y="182"/>
                </a:cubicBezTo>
                <a:close/>
                <a:moveTo>
                  <a:pt x="163" y="65"/>
                </a:moveTo>
                <a:cubicBezTo>
                  <a:pt x="153" y="97"/>
                  <a:pt x="153" y="97"/>
                  <a:pt x="153" y="97"/>
                </a:cubicBezTo>
                <a:cubicBezTo>
                  <a:pt x="142" y="96"/>
                  <a:pt x="131" y="99"/>
                  <a:pt x="122" y="104"/>
                </a:cubicBezTo>
                <a:cubicBezTo>
                  <a:pt x="98" y="80"/>
                  <a:pt x="98" y="80"/>
                  <a:pt x="98" y="80"/>
                </a:cubicBezTo>
                <a:cubicBezTo>
                  <a:pt x="116" y="66"/>
                  <a:pt x="139" y="61"/>
                  <a:pt x="163" y="65"/>
                </a:cubicBezTo>
                <a:close/>
                <a:moveTo>
                  <a:pt x="226" y="116"/>
                </a:moveTo>
                <a:cubicBezTo>
                  <a:pt x="193" y="125"/>
                  <a:pt x="193" y="125"/>
                  <a:pt x="193" y="125"/>
                </a:cubicBezTo>
                <a:cubicBezTo>
                  <a:pt x="188" y="115"/>
                  <a:pt x="180" y="107"/>
                  <a:pt x="170" y="102"/>
                </a:cubicBezTo>
                <a:cubicBezTo>
                  <a:pt x="179" y="70"/>
                  <a:pt x="179" y="70"/>
                  <a:pt x="179" y="70"/>
                </a:cubicBezTo>
                <a:cubicBezTo>
                  <a:pt x="201" y="78"/>
                  <a:pt x="218" y="96"/>
                  <a:pt x="226" y="116"/>
                </a:cubicBezTo>
                <a:close/>
                <a:moveTo>
                  <a:pt x="198" y="141"/>
                </a:moveTo>
                <a:cubicBezTo>
                  <a:pt x="231" y="133"/>
                  <a:pt x="231" y="133"/>
                  <a:pt x="231" y="133"/>
                </a:cubicBezTo>
                <a:cubicBezTo>
                  <a:pt x="233" y="145"/>
                  <a:pt x="233" y="159"/>
                  <a:pt x="229" y="172"/>
                </a:cubicBezTo>
                <a:cubicBezTo>
                  <a:pt x="225" y="185"/>
                  <a:pt x="218" y="198"/>
                  <a:pt x="208" y="207"/>
                </a:cubicBezTo>
                <a:cubicBezTo>
                  <a:pt x="185" y="183"/>
                  <a:pt x="185" y="183"/>
                  <a:pt x="185" y="183"/>
                </a:cubicBezTo>
                <a:cubicBezTo>
                  <a:pt x="190" y="177"/>
                  <a:pt x="195" y="170"/>
                  <a:pt x="197" y="162"/>
                </a:cubicBezTo>
                <a:cubicBezTo>
                  <a:pt x="199" y="155"/>
                  <a:pt x="199" y="148"/>
                  <a:pt x="198" y="141"/>
                </a:cubicBezTo>
                <a:close/>
                <a:moveTo>
                  <a:pt x="169" y="154"/>
                </a:moveTo>
                <a:cubicBezTo>
                  <a:pt x="166" y="166"/>
                  <a:pt x="153" y="173"/>
                  <a:pt x="142" y="169"/>
                </a:cubicBezTo>
                <a:cubicBezTo>
                  <a:pt x="130" y="166"/>
                  <a:pt x="123" y="154"/>
                  <a:pt x="127" y="142"/>
                </a:cubicBezTo>
                <a:cubicBezTo>
                  <a:pt x="130" y="130"/>
                  <a:pt x="142" y="123"/>
                  <a:pt x="154" y="127"/>
                </a:cubicBezTo>
                <a:cubicBezTo>
                  <a:pt x="166" y="130"/>
                  <a:pt x="172" y="142"/>
                  <a:pt x="169" y="154"/>
                </a:cubicBezTo>
                <a:close/>
                <a:moveTo>
                  <a:pt x="98" y="157"/>
                </a:moveTo>
                <a:cubicBezTo>
                  <a:pt x="65" y="166"/>
                  <a:pt x="65" y="166"/>
                  <a:pt x="65" y="166"/>
                </a:cubicBezTo>
                <a:cubicBezTo>
                  <a:pt x="62" y="152"/>
                  <a:pt x="62" y="138"/>
                  <a:pt x="66" y="125"/>
                </a:cubicBezTo>
                <a:cubicBezTo>
                  <a:pt x="70" y="112"/>
                  <a:pt x="77" y="101"/>
                  <a:pt x="85" y="91"/>
                </a:cubicBezTo>
                <a:cubicBezTo>
                  <a:pt x="108" y="116"/>
                  <a:pt x="108" y="116"/>
                  <a:pt x="108" y="116"/>
                </a:cubicBezTo>
                <a:cubicBezTo>
                  <a:pt x="104" y="121"/>
                  <a:pt x="101" y="127"/>
                  <a:pt x="99" y="134"/>
                </a:cubicBezTo>
                <a:cubicBezTo>
                  <a:pt x="96" y="142"/>
                  <a:pt x="96" y="150"/>
                  <a:pt x="98" y="157"/>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25" name="Freeform 31">
            <a:extLst>
              <a:ext uri="{FF2B5EF4-FFF2-40B4-BE49-F238E27FC236}">
                <a16:creationId xmlns:a16="http://schemas.microsoft.com/office/drawing/2014/main" id="{6BF4EE9E-BC86-4C45-AF2B-E59EA4198EEB}"/>
              </a:ext>
            </a:extLst>
          </p:cNvPr>
          <p:cNvSpPr>
            <a:spLocks noEditPoints="1"/>
          </p:cNvSpPr>
          <p:nvPr/>
        </p:nvSpPr>
        <p:spPr bwMode="auto">
          <a:xfrm flipH="1">
            <a:off x="2062997" y="5029383"/>
            <a:ext cx="663411" cy="663411"/>
          </a:xfrm>
          <a:custGeom>
            <a:avLst/>
            <a:gdLst>
              <a:gd name="T0" fmla="*/ 234 w 263"/>
              <a:gd name="T1" fmla="*/ 144 h 263"/>
              <a:gd name="T2" fmla="*/ 262 w 263"/>
              <a:gd name="T3" fmla="*/ 124 h 263"/>
              <a:gd name="T4" fmla="*/ 230 w 263"/>
              <a:gd name="T5" fmla="*/ 103 h 263"/>
              <a:gd name="T6" fmla="*/ 249 w 263"/>
              <a:gd name="T7" fmla="*/ 74 h 263"/>
              <a:gd name="T8" fmla="*/ 210 w 263"/>
              <a:gd name="T9" fmla="*/ 67 h 263"/>
              <a:gd name="T10" fmla="*/ 219 w 263"/>
              <a:gd name="T11" fmla="*/ 34 h 263"/>
              <a:gd name="T12" fmla="*/ 179 w 263"/>
              <a:gd name="T13" fmla="*/ 42 h 263"/>
              <a:gd name="T14" fmla="*/ 182 w 263"/>
              <a:gd name="T15" fmla="*/ 14 h 263"/>
              <a:gd name="T16" fmla="*/ 156 w 263"/>
              <a:gd name="T17" fmla="*/ 7 h 263"/>
              <a:gd name="T18" fmla="*/ 140 w 263"/>
              <a:gd name="T19" fmla="*/ 31 h 263"/>
              <a:gd name="T20" fmla="*/ 110 w 263"/>
              <a:gd name="T21" fmla="*/ 3 h 263"/>
              <a:gd name="T22" fmla="*/ 101 w 263"/>
              <a:gd name="T23" fmla="*/ 37 h 263"/>
              <a:gd name="T24" fmla="*/ 78 w 263"/>
              <a:gd name="T25" fmla="*/ 12 h 263"/>
              <a:gd name="T26" fmla="*/ 71 w 263"/>
              <a:gd name="T27" fmla="*/ 52 h 263"/>
              <a:gd name="T28" fmla="*/ 43 w 263"/>
              <a:gd name="T29" fmla="*/ 42 h 263"/>
              <a:gd name="T30" fmla="*/ 26 w 263"/>
              <a:gd name="T31" fmla="*/ 62 h 263"/>
              <a:gd name="T32" fmla="*/ 42 w 263"/>
              <a:gd name="T33" fmla="*/ 88 h 263"/>
              <a:gd name="T34" fmla="*/ 9 w 263"/>
              <a:gd name="T35" fmla="*/ 87 h 263"/>
              <a:gd name="T36" fmla="*/ 32 w 263"/>
              <a:gd name="T37" fmla="*/ 121 h 263"/>
              <a:gd name="T38" fmla="*/ 31 w 263"/>
              <a:gd name="T39" fmla="*/ 127 h 263"/>
              <a:gd name="T40" fmla="*/ 3 w 263"/>
              <a:gd name="T41" fmla="*/ 156 h 263"/>
              <a:gd name="T42" fmla="*/ 37 w 263"/>
              <a:gd name="T43" fmla="*/ 166 h 263"/>
              <a:gd name="T44" fmla="*/ 22 w 263"/>
              <a:gd name="T45" fmla="*/ 203 h 263"/>
              <a:gd name="T46" fmla="*/ 57 w 263"/>
              <a:gd name="T47" fmla="*/ 200 h 263"/>
              <a:gd name="T48" fmla="*/ 58 w 263"/>
              <a:gd name="T49" fmla="*/ 240 h 263"/>
              <a:gd name="T50" fmla="*/ 90 w 263"/>
              <a:gd name="T51" fmla="*/ 225 h 263"/>
              <a:gd name="T52" fmla="*/ 105 w 263"/>
              <a:gd name="T53" fmla="*/ 261 h 263"/>
              <a:gd name="T54" fmla="*/ 125 w 263"/>
              <a:gd name="T55" fmla="*/ 234 h 263"/>
              <a:gd name="T56" fmla="*/ 154 w 263"/>
              <a:gd name="T57" fmla="*/ 261 h 263"/>
              <a:gd name="T58" fmla="*/ 166 w 263"/>
              <a:gd name="T59" fmla="*/ 229 h 263"/>
              <a:gd name="T60" fmla="*/ 202 w 263"/>
              <a:gd name="T61" fmla="*/ 242 h 263"/>
              <a:gd name="T62" fmla="*/ 201 w 263"/>
              <a:gd name="T63" fmla="*/ 208 h 263"/>
              <a:gd name="T64" fmla="*/ 239 w 263"/>
              <a:gd name="T65" fmla="*/ 208 h 263"/>
              <a:gd name="T66" fmla="*/ 225 w 263"/>
              <a:gd name="T67" fmla="*/ 176 h 263"/>
              <a:gd name="T68" fmla="*/ 260 w 263"/>
              <a:gd name="T69" fmla="*/ 160 h 263"/>
              <a:gd name="T70" fmla="*/ 154 w 263"/>
              <a:gd name="T71" fmla="*/ 174 h 263"/>
              <a:gd name="T72" fmla="*/ 63 w 263"/>
              <a:gd name="T73" fmla="*/ 163 h 263"/>
              <a:gd name="T74" fmla="*/ 105 w 263"/>
              <a:gd name="T75" fmla="*/ 204 h 263"/>
              <a:gd name="T76" fmla="*/ 138 w 263"/>
              <a:gd name="T77" fmla="*/ 87 h 263"/>
              <a:gd name="T78" fmla="*/ 147 w 263"/>
              <a:gd name="T79" fmla="*/ 58 h 263"/>
              <a:gd name="T80" fmla="*/ 153 w 263"/>
              <a:gd name="T81" fmla="*/ 91 h 263"/>
              <a:gd name="T82" fmla="*/ 179 w 263"/>
              <a:gd name="T83" fmla="*/ 126 h 263"/>
              <a:gd name="T84" fmla="*/ 188 w 263"/>
              <a:gd name="T85" fmla="*/ 186 h 263"/>
              <a:gd name="T86" fmla="*/ 179 w 263"/>
              <a:gd name="T87" fmla="*/ 126 h 263"/>
              <a:gd name="T88" fmla="*/ 114 w 263"/>
              <a:gd name="T89" fmla="*/ 127 h 263"/>
              <a:gd name="T90" fmla="*/ 88 w 263"/>
              <a:gd name="T91" fmla="*/ 141 h 263"/>
              <a:gd name="T92" fmla="*/ 77 w 263"/>
              <a:gd name="T93" fmla="*/ 82 h 263"/>
              <a:gd name="T94" fmla="*/ 88 w 263"/>
              <a:gd name="T95" fmla="*/ 14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263">
                <a:moveTo>
                  <a:pt x="260" y="160"/>
                </a:moveTo>
                <a:cubicBezTo>
                  <a:pt x="261" y="157"/>
                  <a:pt x="259" y="155"/>
                  <a:pt x="257" y="154"/>
                </a:cubicBezTo>
                <a:cubicBezTo>
                  <a:pt x="234" y="144"/>
                  <a:pt x="234" y="144"/>
                  <a:pt x="234" y="144"/>
                </a:cubicBezTo>
                <a:cubicBezTo>
                  <a:pt x="234" y="141"/>
                  <a:pt x="235" y="138"/>
                  <a:pt x="235" y="135"/>
                </a:cubicBezTo>
                <a:cubicBezTo>
                  <a:pt x="258" y="129"/>
                  <a:pt x="258" y="129"/>
                  <a:pt x="258" y="129"/>
                </a:cubicBezTo>
                <a:cubicBezTo>
                  <a:pt x="261" y="129"/>
                  <a:pt x="263" y="126"/>
                  <a:pt x="262" y="124"/>
                </a:cubicBezTo>
                <a:cubicBezTo>
                  <a:pt x="260" y="107"/>
                  <a:pt x="260" y="107"/>
                  <a:pt x="260" y="107"/>
                </a:cubicBezTo>
                <a:cubicBezTo>
                  <a:pt x="260" y="105"/>
                  <a:pt x="258" y="103"/>
                  <a:pt x="255" y="103"/>
                </a:cubicBezTo>
                <a:cubicBezTo>
                  <a:pt x="230" y="103"/>
                  <a:pt x="230" y="103"/>
                  <a:pt x="230" y="103"/>
                </a:cubicBezTo>
                <a:cubicBezTo>
                  <a:pt x="229" y="100"/>
                  <a:pt x="228" y="98"/>
                  <a:pt x="227" y="95"/>
                </a:cubicBezTo>
                <a:cubicBezTo>
                  <a:pt x="247" y="81"/>
                  <a:pt x="247" y="81"/>
                  <a:pt x="247" y="81"/>
                </a:cubicBezTo>
                <a:cubicBezTo>
                  <a:pt x="250" y="79"/>
                  <a:pt x="250" y="76"/>
                  <a:pt x="249" y="74"/>
                </a:cubicBezTo>
                <a:cubicBezTo>
                  <a:pt x="241" y="60"/>
                  <a:pt x="241" y="60"/>
                  <a:pt x="241" y="60"/>
                </a:cubicBezTo>
                <a:cubicBezTo>
                  <a:pt x="240" y="57"/>
                  <a:pt x="237" y="56"/>
                  <a:pt x="235" y="57"/>
                </a:cubicBezTo>
                <a:cubicBezTo>
                  <a:pt x="210" y="67"/>
                  <a:pt x="210" y="67"/>
                  <a:pt x="210" y="67"/>
                </a:cubicBezTo>
                <a:cubicBezTo>
                  <a:pt x="209" y="65"/>
                  <a:pt x="207" y="63"/>
                  <a:pt x="206" y="62"/>
                </a:cubicBezTo>
                <a:cubicBezTo>
                  <a:pt x="220" y="41"/>
                  <a:pt x="220" y="41"/>
                  <a:pt x="220" y="41"/>
                </a:cubicBezTo>
                <a:cubicBezTo>
                  <a:pt x="221" y="39"/>
                  <a:pt x="221" y="35"/>
                  <a:pt x="219" y="34"/>
                </a:cubicBezTo>
                <a:cubicBezTo>
                  <a:pt x="206" y="23"/>
                  <a:pt x="206" y="23"/>
                  <a:pt x="206" y="23"/>
                </a:cubicBezTo>
                <a:cubicBezTo>
                  <a:pt x="204" y="21"/>
                  <a:pt x="201" y="21"/>
                  <a:pt x="199" y="23"/>
                </a:cubicBezTo>
                <a:cubicBezTo>
                  <a:pt x="179" y="42"/>
                  <a:pt x="179" y="42"/>
                  <a:pt x="179" y="42"/>
                </a:cubicBezTo>
                <a:cubicBezTo>
                  <a:pt x="179" y="42"/>
                  <a:pt x="179" y="42"/>
                  <a:pt x="179" y="42"/>
                </a:cubicBezTo>
                <a:cubicBezTo>
                  <a:pt x="178" y="42"/>
                  <a:pt x="178" y="42"/>
                  <a:pt x="177" y="41"/>
                </a:cubicBezTo>
                <a:cubicBezTo>
                  <a:pt x="182" y="14"/>
                  <a:pt x="182" y="14"/>
                  <a:pt x="182" y="14"/>
                </a:cubicBezTo>
                <a:cubicBezTo>
                  <a:pt x="182" y="11"/>
                  <a:pt x="180" y="9"/>
                  <a:pt x="178" y="8"/>
                </a:cubicBezTo>
                <a:cubicBezTo>
                  <a:pt x="162" y="4"/>
                  <a:pt x="162" y="4"/>
                  <a:pt x="162" y="4"/>
                </a:cubicBezTo>
                <a:cubicBezTo>
                  <a:pt x="160" y="3"/>
                  <a:pt x="157" y="4"/>
                  <a:pt x="156" y="7"/>
                </a:cubicBezTo>
                <a:cubicBezTo>
                  <a:pt x="145" y="32"/>
                  <a:pt x="145" y="32"/>
                  <a:pt x="145" y="32"/>
                </a:cubicBezTo>
                <a:cubicBezTo>
                  <a:pt x="143" y="32"/>
                  <a:pt x="142" y="32"/>
                  <a:pt x="140" y="32"/>
                </a:cubicBezTo>
                <a:cubicBezTo>
                  <a:pt x="140" y="31"/>
                  <a:pt x="140" y="31"/>
                  <a:pt x="140" y="31"/>
                </a:cubicBezTo>
                <a:cubicBezTo>
                  <a:pt x="132" y="4"/>
                  <a:pt x="132" y="4"/>
                  <a:pt x="132" y="4"/>
                </a:cubicBezTo>
                <a:cubicBezTo>
                  <a:pt x="132" y="1"/>
                  <a:pt x="129" y="0"/>
                  <a:pt x="127" y="0"/>
                </a:cubicBezTo>
                <a:cubicBezTo>
                  <a:pt x="110" y="3"/>
                  <a:pt x="110" y="3"/>
                  <a:pt x="110" y="3"/>
                </a:cubicBezTo>
                <a:cubicBezTo>
                  <a:pt x="108" y="3"/>
                  <a:pt x="106" y="5"/>
                  <a:pt x="106" y="8"/>
                </a:cubicBezTo>
                <a:cubicBezTo>
                  <a:pt x="107" y="35"/>
                  <a:pt x="107" y="35"/>
                  <a:pt x="107" y="35"/>
                </a:cubicBezTo>
                <a:cubicBezTo>
                  <a:pt x="105" y="35"/>
                  <a:pt x="103" y="36"/>
                  <a:pt x="101" y="37"/>
                </a:cubicBezTo>
                <a:cubicBezTo>
                  <a:pt x="101" y="36"/>
                  <a:pt x="101" y="36"/>
                  <a:pt x="101" y="36"/>
                </a:cubicBezTo>
                <a:cubicBezTo>
                  <a:pt x="84" y="14"/>
                  <a:pt x="84" y="14"/>
                  <a:pt x="84" y="14"/>
                </a:cubicBezTo>
                <a:cubicBezTo>
                  <a:pt x="83" y="12"/>
                  <a:pt x="80" y="11"/>
                  <a:pt x="78" y="12"/>
                </a:cubicBezTo>
                <a:cubicBezTo>
                  <a:pt x="63" y="21"/>
                  <a:pt x="63" y="21"/>
                  <a:pt x="63" y="21"/>
                </a:cubicBezTo>
                <a:cubicBezTo>
                  <a:pt x="61" y="22"/>
                  <a:pt x="60" y="25"/>
                  <a:pt x="61" y="27"/>
                </a:cubicBezTo>
                <a:cubicBezTo>
                  <a:pt x="71" y="52"/>
                  <a:pt x="71" y="52"/>
                  <a:pt x="71" y="52"/>
                </a:cubicBezTo>
                <a:cubicBezTo>
                  <a:pt x="70" y="54"/>
                  <a:pt x="68" y="55"/>
                  <a:pt x="66" y="56"/>
                </a:cubicBezTo>
                <a:cubicBezTo>
                  <a:pt x="66" y="56"/>
                  <a:pt x="66" y="56"/>
                  <a:pt x="66" y="56"/>
                </a:cubicBezTo>
                <a:cubicBezTo>
                  <a:pt x="43" y="42"/>
                  <a:pt x="43" y="42"/>
                  <a:pt x="43" y="42"/>
                </a:cubicBezTo>
                <a:cubicBezTo>
                  <a:pt x="41" y="40"/>
                  <a:pt x="37" y="40"/>
                  <a:pt x="36" y="42"/>
                </a:cubicBezTo>
                <a:cubicBezTo>
                  <a:pt x="26" y="55"/>
                  <a:pt x="26" y="55"/>
                  <a:pt x="26" y="55"/>
                </a:cubicBezTo>
                <a:cubicBezTo>
                  <a:pt x="24" y="57"/>
                  <a:pt x="24" y="60"/>
                  <a:pt x="26" y="62"/>
                </a:cubicBezTo>
                <a:cubicBezTo>
                  <a:pt x="45" y="82"/>
                  <a:pt x="45" y="82"/>
                  <a:pt x="45" y="82"/>
                </a:cubicBezTo>
                <a:cubicBezTo>
                  <a:pt x="45" y="82"/>
                  <a:pt x="45" y="82"/>
                  <a:pt x="45" y="82"/>
                </a:cubicBezTo>
                <a:cubicBezTo>
                  <a:pt x="44" y="84"/>
                  <a:pt x="43" y="86"/>
                  <a:pt x="42" y="88"/>
                </a:cubicBezTo>
                <a:cubicBezTo>
                  <a:pt x="42" y="88"/>
                  <a:pt x="42" y="88"/>
                  <a:pt x="42" y="88"/>
                </a:cubicBezTo>
                <a:cubicBezTo>
                  <a:pt x="14" y="84"/>
                  <a:pt x="14" y="84"/>
                  <a:pt x="14" y="84"/>
                </a:cubicBezTo>
                <a:cubicBezTo>
                  <a:pt x="12" y="83"/>
                  <a:pt x="9" y="85"/>
                  <a:pt x="9" y="87"/>
                </a:cubicBezTo>
                <a:cubicBezTo>
                  <a:pt x="4" y="103"/>
                  <a:pt x="4" y="103"/>
                  <a:pt x="4" y="103"/>
                </a:cubicBezTo>
                <a:cubicBezTo>
                  <a:pt x="3" y="106"/>
                  <a:pt x="4" y="108"/>
                  <a:pt x="7" y="109"/>
                </a:cubicBezTo>
                <a:cubicBezTo>
                  <a:pt x="32" y="121"/>
                  <a:pt x="32" y="121"/>
                  <a:pt x="32" y="121"/>
                </a:cubicBezTo>
                <a:cubicBezTo>
                  <a:pt x="32" y="121"/>
                  <a:pt x="32" y="121"/>
                  <a:pt x="32" y="121"/>
                </a:cubicBezTo>
                <a:cubicBezTo>
                  <a:pt x="32" y="123"/>
                  <a:pt x="32" y="125"/>
                  <a:pt x="32" y="126"/>
                </a:cubicBezTo>
                <a:cubicBezTo>
                  <a:pt x="31" y="127"/>
                  <a:pt x="31" y="127"/>
                  <a:pt x="31" y="127"/>
                </a:cubicBezTo>
                <a:cubicBezTo>
                  <a:pt x="5" y="133"/>
                  <a:pt x="5" y="133"/>
                  <a:pt x="5" y="133"/>
                </a:cubicBezTo>
                <a:cubicBezTo>
                  <a:pt x="2" y="134"/>
                  <a:pt x="0" y="137"/>
                  <a:pt x="1" y="139"/>
                </a:cubicBezTo>
                <a:cubicBezTo>
                  <a:pt x="3" y="156"/>
                  <a:pt x="3" y="156"/>
                  <a:pt x="3" y="156"/>
                </a:cubicBezTo>
                <a:cubicBezTo>
                  <a:pt x="3" y="158"/>
                  <a:pt x="5" y="160"/>
                  <a:pt x="8" y="160"/>
                </a:cubicBezTo>
                <a:cubicBezTo>
                  <a:pt x="35" y="160"/>
                  <a:pt x="35" y="160"/>
                  <a:pt x="35" y="160"/>
                </a:cubicBezTo>
                <a:cubicBezTo>
                  <a:pt x="36" y="162"/>
                  <a:pt x="37" y="164"/>
                  <a:pt x="37" y="166"/>
                </a:cubicBezTo>
                <a:cubicBezTo>
                  <a:pt x="16" y="182"/>
                  <a:pt x="16" y="182"/>
                  <a:pt x="16" y="182"/>
                </a:cubicBezTo>
                <a:cubicBezTo>
                  <a:pt x="13" y="183"/>
                  <a:pt x="13" y="186"/>
                  <a:pt x="14" y="188"/>
                </a:cubicBezTo>
                <a:cubicBezTo>
                  <a:pt x="22" y="203"/>
                  <a:pt x="22" y="203"/>
                  <a:pt x="22" y="203"/>
                </a:cubicBezTo>
                <a:cubicBezTo>
                  <a:pt x="23" y="205"/>
                  <a:pt x="26" y="206"/>
                  <a:pt x="28" y="205"/>
                </a:cubicBezTo>
                <a:cubicBezTo>
                  <a:pt x="53" y="196"/>
                  <a:pt x="53" y="196"/>
                  <a:pt x="53" y="196"/>
                </a:cubicBezTo>
                <a:cubicBezTo>
                  <a:pt x="55" y="197"/>
                  <a:pt x="56" y="199"/>
                  <a:pt x="57" y="200"/>
                </a:cubicBezTo>
                <a:cubicBezTo>
                  <a:pt x="44" y="222"/>
                  <a:pt x="44" y="222"/>
                  <a:pt x="44" y="222"/>
                </a:cubicBezTo>
                <a:cubicBezTo>
                  <a:pt x="42" y="225"/>
                  <a:pt x="43" y="228"/>
                  <a:pt x="45" y="229"/>
                </a:cubicBezTo>
                <a:cubicBezTo>
                  <a:pt x="58" y="240"/>
                  <a:pt x="58" y="240"/>
                  <a:pt x="58" y="240"/>
                </a:cubicBezTo>
                <a:cubicBezTo>
                  <a:pt x="59" y="241"/>
                  <a:pt x="62" y="241"/>
                  <a:pt x="64" y="239"/>
                </a:cubicBezTo>
                <a:cubicBezTo>
                  <a:pt x="83" y="221"/>
                  <a:pt x="83" y="221"/>
                  <a:pt x="83" y="221"/>
                </a:cubicBezTo>
                <a:cubicBezTo>
                  <a:pt x="85" y="222"/>
                  <a:pt x="87" y="223"/>
                  <a:pt x="90" y="225"/>
                </a:cubicBezTo>
                <a:cubicBezTo>
                  <a:pt x="86" y="250"/>
                  <a:pt x="86" y="250"/>
                  <a:pt x="86" y="250"/>
                </a:cubicBezTo>
                <a:cubicBezTo>
                  <a:pt x="85" y="253"/>
                  <a:pt x="87" y="256"/>
                  <a:pt x="89" y="256"/>
                </a:cubicBezTo>
                <a:cubicBezTo>
                  <a:pt x="105" y="261"/>
                  <a:pt x="105" y="261"/>
                  <a:pt x="105" y="261"/>
                </a:cubicBezTo>
                <a:cubicBezTo>
                  <a:pt x="107" y="262"/>
                  <a:pt x="110" y="260"/>
                  <a:pt x="111" y="258"/>
                </a:cubicBezTo>
                <a:cubicBezTo>
                  <a:pt x="122" y="234"/>
                  <a:pt x="122" y="234"/>
                  <a:pt x="122" y="234"/>
                </a:cubicBezTo>
                <a:cubicBezTo>
                  <a:pt x="123" y="234"/>
                  <a:pt x="124" y="234"/>
                  <a:pt x="125" y="234"/>
                </a:cubicBezTo>
                <a:cubicBezTo>
                  <a:pt x="132" y="259"/>
                  <a:pt x="132" y="259"/>
                  <a:pt x="132" y="259"/>
                </a:cubicBezTo>
                <a:cubicBezTo>
                  <a:pt x="132" y="261"/>
                  <a:pt x="135" y="263"/>
                  <a:pt x="137" y="263"/>
                </a:cubicBezTo>
                <a:cubicBezTo>
                  <a:pt x="154" y="261"/>
                  <a:pt x="154" y="261"/>
                  <a:pt x="154" y="261"/>
                </a:cubicBezTo>
                <a:cubicBezTo>
                  <a:pt x="156" y="261"/>
                  <a:pt x="158" y="258"/>
                  <a:pt x="158" y="256"/>
                </a:cubicBezTo>
                <a:cubicBezTo>
                  <a:pt x="158" y="231"/>
                  <a:pt x="158" y="231"/>
                  <a:pt x="158" y="231"/>
                </a:cubicBezTo>
                <a:cubicBezTo>
                  <a:pt x="161" y="231"/>
                  <a:pt x="163" y="230"/>
                  <a:pt x="166" y="229"/>
                </a:cubicBezTo>
                <a:cubicBezTo>
                  <a:pt x="180" y="249"/>
                  <a:pt x="180" y="249"/>
                  <a:pt x="180" y="249"/>
                </a:cubicBezTo>
                <a:cubicBezTo>
                  <a:pt x="182" y="251"/>
                  <a:pt x="185" y="252"/>
                  <a:pt x="187" y="251"/>
                </a:cubicBezTo>
                <a:cubicBezTo>
                  <a:pt x="202" y="242"/>
                  <a:pt x="202" y="242"/>
                  <a:pt x="202" y="242"/>
                </a:cubicBezTo>
                <a:cubicBezTo>
                  <a:pt x="204" y="241"/>
                  <a:pt x="205" y="238"/>
                  <a:pt x="204" y="236"/>
                </a:cubicBezTo>
                <a:cubicBezTo>
                  <a:pt x="195" y="214"/>
                  <a:pt x="195" y="214"/>
                  <a:pt x="195" y="214"/>
                </a:cubicBezTo>
                <a:cubicBezTo>
                  <a:pt x="197" y="212"/>
                  <a:pt x="199" y="210"/>
                  <a:pt x="201" y="208"/>
                </a:cubicBezTo>
                <a:cubicBezTo>
                  <a:pt x="222" y="221"/>
                  <a:pt x="222" y="221"/>
                  <a:pt x="222" y="221"/>
                </a:cubicBezTo>
                <a:cubicBezTo>
                  <a:pt x="224" y="223"/>
                  <a:pt x="227" y="223"/>
                  <a:pt x="228" y="221"/>
                </a:cubicBezTo>
                <a:cubicBezTo>
                  <a:pt x="239" y="208"/>
                  <a:pt x="239" y="208"/>
                  <a:pt x="239" y="208"/>
                </a:cubicBezTo>
                <a:cubicBezTo>
                  <a:pt x="241" y="206"/>
                  <a:pt x="240" y="203"/>
                  <a:pt x="239" y="201"/>
                </a:cubicBezTo>
                <a:cubicBezTo>
                  <a:pt x="222" y="183"/>
                  <a:pt x="222" y="183"/>
                  <a:pt x="222" y="183"/>
                </a:cubicBezTo>
                <a:cubicBezTo>
                  <a:pt x="223" y="181"/>
                  <a:pt x="224" y="178"/>
                  <a:pt x="225" y="176"/>
                </a:cubicBezTo>
                <a:cubicBezTo>
                  <a:pt x="249" y="179"/>
                  <a:pt x="249" y="179"/>
                  <a:pt x="249" y="179"/>
                </a:cubicBezTo>
                <a:cubicBezTo>
                  <a:pt x="252" y="180"/>
                  <a:pt x="255" y="178"/>
                  <a:pt x="255" y="176"/>
                </a:cubicBezTo>
                <a:lnTo>
                  <a:pt x="260" y="160"/>
                </a:lnTo>
                <a:close/>
                <a:moveTo>
                  <a:pt x="120" y="208"/>
                </a:moveTo>
                <a:cubicBezTo>
                  <a:pt x="128" y="179"/>
                  <a:pt x="128" y="179"/>
                  <a:pt x="128" y="179"/>
                </a:cubicBezTo>
                <a:cubicBezTo>
                  <a:pt x="137" y="180"/>
                  <a:pt x="146" y="178"/>
                  <a:pt x="154" y="174"/>
                </a:cubicBezTo>
                <a:cubicBezTo>
                  <a:pt x="176" y="196"/>
                  <a:pt x="176" y="196"/>
                  <a:pt x="176" y="196"/>
                </a:cubicBezTo>
                <a:cubicBezTo>
                  <a:pt x="160" y="207"/>
                  <a:pt x="140" y="212"/>
                  <a:pt x="120" y="208"/>
                </a:cubicBezTo>
                <a:close/>
                <a:moveTo>
                  <a:pt x="63" y="163"/>
                </a:moveTo>
                <a:cubicBezTo>
                  <a:pt x="93" y="156"/>
                  <a:pt x="93" y="156"/>
                  <a:pt x="93" y="156"/>
                </a:cubicBezTo>
                <a:cubicBezTo>
                  <a:pt x="98" y="164"/>
                  <a:pt x="105" y="170"/>
                  <a:pt x="113" y="174"/>
                </a:cubicBezTo>
                <a:cubicBezTo>
                  <a:pt x="105" y="204"/>
                  <a:pt x="105" y="204"/>
                  <a:pt x="105" y="204"/>
                </a:cubicBezTo>
                <a:cubicBezTo>
                  <a:pt x="86" y="196"/>
                  <a:pt x="71" y="181"/>
                  <a:pt x="63" y="163"/>
                </a:cubicBezTo>
                <a:close/>
                <a:moveTo>
                  <a:pt x="147" y="58"/>
                </a:moveTo>
                <a:cubicBezTo>
                  <a:pt x="138" y="87"/>
                  <a:pt x="138" y="87"/>
                  <a:pt x="138" y="87"/>
                </a:cubicBezTo>
                <a:cubicBezTo>
                  <a:pt x="128" y="86"/>
                  <a:pt x="118" y="88"/>
                  <a:pt x="110" y="93"/>
                </a:cubicBezTo>
                <a:cubicBezTo>
                  <a:pt x="88" y="71"/>
                  <a:pt x="88" y="71"/>
                  <a:pt x="88" y="71"/>
                </a:cubicBezTo>
                <a:cubicBezTo>
                  <a:pt x="105" y="59"/>
                  <a:pt x="126" y="54"/>
                  <a:pt x="147" y="58"/>
                </a:cubicBezTo>
                <a:close/>
                <a:moveTo>
                  <a:pt x="204" y="104"/>
                </a:moveTo>
                <a:cubicBezTo>
                  <a:pt x="174" y="112"/>
                  <a:pt x="174" y="112"/>
                  <a:pt x="174" y="112"/>
                </a:cubicBezTo>
                <a:cubicBezTo>
                  <a:pt x="170" y="103"/>
                  <a:pt x="162" y="96"/>
                  <a:pt x="153" y="91"/>
                </a:cubicBezTo>
                <a:cubicBezTo>
                  <a:pt x="162" y="62"/>
                  <a:pt x="162" y="62"/>
                  <a:pt x="162" y="62"/>
                </a:cubicBezTo>
                <a:cubicBezTo>
                  <a:pt x="182" y="70"/>
                  <a:pt x="196" y="86"/>
                  <a:pt x="204" y="104"/>
                </a:cubicBezTo>
                <a:close/>
                <a:moveTo>
                  <a:pt x="179" y="126"/>
                </a:moveTo>
                <a:cubicBezTo>
                  <a:pt x="208" y="119"/>
                  <a:pt x="208" y="119"/>
                  <a:pt x="208" y="119"/>
                </a:cubicBezTo>
                <a:cubicBezTo>
                  <a:pt x="210" y="130"/>
                  <a:pt x="210" y="142"/>
                  <a:pt x="207" y="154"/>
                </a:cubicBezTo>
                <a:cubicBezTo>
                  <a:pt x="203" y="167"/>
                  <a:pt x="196" y="177"/>
                  <a:pt x="188" y="186"/>
                </a:cubicBezTo>
                <a:cubicBezTo>
                  <a:pt x="167" y="164"/>
                  <a:pt x="167" y="164"/>
                  <a:pt x="167" y="164"/>
                </a:cubicBezTo>
                <a:cubicBezTo>
                  <a:pt x="172" y="159"/>
                  <a:pt x="175" y="153"/>
                  <a:pt x="177" y="146"/>
                </a:cubicBezTo>
                <a:cubicBezTo>
                  <a:pt x="179" y="139"/>
                  <a:pt x="180" y="133"/>
                  <a:pt x="179" y="126"/>
                </a:cubicBezTo>
                <a:close/>
                <a:moveTo>
                  <a:pt x="152" y="138"/>
                </a:moveTo>
                <a:cubicBezTo>
                  <a:pt x="149" y="149"/>
                  <a:pt x="138" y="155"/>
                  <a:pt x="128" y="152"/>
                </a:cubicBezTo>
                <a:cubicBezTo>
                  <a:pt x="117" y="149"/>
                  <a:pt x="111" y="138"/>
                  <a:pt x="114" y="127"/>
                </a:cubicBezTo>
                <a:cubicBezTo>
                  <a:pt x="117" y="117"/>
                  <a:pt x="128" y="111"/>
                  <a:pt x="139" y="114"/>
                </a:cubicBezTo>
                <a:cubicBezTo>
                  <a:pt x="149" y="117"/>
                  <a:pt x="155" y="128"/>
                  <a:pt x="152" y="138"/>
                </a:cubicBezTo>
                <a:close/>
                <a:moveTo>
                  <a:pt x="88" y="141"/>
                </a:moveTo>
                <a:cubicBezTo>
                  <a:pt x="58" y="149"/>
                  <a:pt x="58" y="149"/>
                  <a:pt x="58" y="149"/>
                </a:cubicBezTo>
                <a:cubicBezTo>
                  <a:pt x="56" y="137"/>
                  <a:pt x="56" y="124"/>
                  <a:pt x="60" y="112"/>
                </a:cubicBezTo>
                <a:cubicBezTo>
                  <a:pt x="63" y="100"/>
                  <a:pt x="69" y="90"/>
                  <a:pt x="77" y="82"/>
                </a:cubicBezTo>
                <a:cubicBezTo>
                  <a:pt x="98" y="104"/>
                  <a:pt x="98" y="104"/>
                  <a:pt x="98" y="104"/>
                </a:cubicBezTo>
                <a:cubicBezTo>
                  <a:pt x="94" y="108"/>
                  <a:pt x="91" y="114"/>
                  <a:pt x="89" y="120"/>
                </a:cubicBezTo>
                <a:cubicBezTo>
                  <a:pt x="87" y="127"/>
                  <a:pt x="87" y="134"/>
                  <a:pt x="88" y="141"/>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
        <p:nvSpPr>
          <p:cNvPr id="26" name="Freeform 33">
            <a:extLst>
              <a:ext uri="{FF2B5EF4-FFF2-40B4-BE49-F238E27FC236}">
                <a16:creationId xmlns:a16="http://schemas.microsoft.com/office/drawing/2014/main" id="{CFCB1BFE-5899-4965-B947-563FB7F137C8}"/>
              </a:ext>
            </a:extLst>
          </p:cNvPr>
          <p:cNvSpPr>
            <a:spLocks noEditPoints="1"/>
          </p:cNvSpPr>
          <p:nvPr/>
        </p:nvSpPr>
        <p:spPr bwMode="auto">
          <a:xfrm flipH="1">
            <a:off x="3063888" y="3063928"/>
            <a:ext cx="1416646" cy="1417929"/>
          </a:xfrm>
          <a:custGeom>
            <a:avLst/>
            <a:gdLst>
              <a:gd name="T0" fmla="*/ 500 w 562"/>
              <a:gd name="T1" fmla="*/ 309 h 563"/>
              <a:gd name="T2" fmla="*/ 561 w 562"/>
              <a:gd name="T3" fmla="*/ 265 h 563"/>
              <a:gd name="T4" fmla="*/ 491 w 562"/>
              <a:gd name="T5" fmla="*/ 220 h 563"/>
              <a:gd name="T6" fmla="*/ 532 w 562"/>
              <a:gd name="T7" fmla="*/ 159 h 563"/>
              <a:gd name="T8" fmla="*/ 449 w 562"/>
              <a:gd name="T9" fmla="*/ 143 h 563"/>
              <a:gd name="T10" fmla="*/ 467 w 562"/>
              <a:gd name="T11" fmla="*/ 73 h 563"/>
              <a:gd name="T12" fmla="*/ 382 w 562"/>
              <a:gd name="T13" fmla="*/ 90 h 563"/>
              <a:gd name="T14" fmla="*/ 388 w 562"/>
              <a:gd name="T15" fmla="*/ 31 h 563"/>
              <a:gd name="T16" fmla="*/ 333 w 562"/>
              <a:gd name="T17" fmla="*/ 15 h 563"/>
              <a:gd name="T18" fmla="*/ 299 w 562"/>
              <a:gd name="T19" fmla="*/ 66 h 563"/>
              <a:gd name="T20" fmla="*/ 235 w 562"/>
              <a:gd name="T21" fmla="*/ 6 h 563"/>
              <a:gd name="T22" fmla="*/ 216 w 562"/>
              <a:gd name="T23" fmla="*/ 79 h 563"/>
              <a:gd name="T24" fmla="*/ 165 w 562"/>
              <a:gd name="T25" fmla="*/ 27 h 563"/>
              <a:gd name="T26" fmla="*/ 152 w 562"/>
              <a:gd name="T27" fmla="*/ 112 h 563"/>
              <a:gd name="T28" fmla="*/ 91 w 562"/>
              <a:gd name="T29" fmla="*/ 89 h 563"/>
              <a:gd name="T30" fmla="*/ 55 w 562"/>
              <a:gd name="T31" fmla="*/ 134 h 563"/>
              <a:gd name="T32" fmla="*/ 89 w 562"/>
              <a:gd name="T33" fmla="*/ 190 h 563"/>
              <a:gd name="T34" fmla="*/ 18 w 562"/>
              <a:gd name="T35" fmla="*/ 187 h 563"/>
              <a:gd name="T36" fmla="*/ 68 w 562"/>
              <a:gd name="T37" fmla="*/ 258 h 563"/>
              <a:gd name="T38" fmla="*/ 67 w 562"/>
              <a:gd name="T39" fmla="*/ 271 h 563"/>
              <a:gd name="T40" fmla="*/ 6 w 562"/>
              <a:gd name="T41" fmla="*/ 333 h 563"/>
              <a:gd name="T42" fmla="*/ 80 w 562"/>
              <a:gd name="T43" fmla="*/ 356 h 563"/>
              <a:gd name="T44" fmla="*/ 47 w 562"/>
              <a:gd name="T45" fmla="*/ 434 h 563"/>
              <a:gd name="T46" fmla="*/ 122 w 562"/>
              <a:gd name="T47" fmla="*/ 429 h 563"/>
              <a:gd name="T48" fmla="*/ 123 w 562"/>
              <a:gd name="T49" fmla="*/ 513 h 563"/>
              <a:gd name="T50" fmla="*/ 191 w 562"/>
              <a:gd name="T51" fmla="*/ 480 h 563"/>
              <a:gd name="T52" fmla="*/ 225 w 562"/>
              <a:gd name="T53" fmla="*/ 558 h 563"/>
              <a:gd name="T54" fmla="*/ 268 w 562"/>
              <a:gd name="T55" fmla="*/ 501 h 563"/>
              <a:gd name="T56" fmla="*/ 328 w 562"/>
              <a:gd name="T57" fmla="*/ 558 h 563"/>
              <a:gd name="T58" fmla="*/ 353 w 562"/>
              <a:gd name="T59" fmla="*/ 490 h 563"/>
              <a:gd name="T60" fmla="*/ 430 w 562"/>
              <a:gd name="T61" fmla="*/ 519 h 563"/>
              <a:gd name="T62" fmla="*/ 429 w 562"/>
              <a:gd name="T63" fmla="*/ 446 h 563"/>
              <a:gd name="T64" fmla="*/ 510 w 562"/>
              <a:gd name="T65" fmla="*/ 444 h 563"/>
              <a:gd name="T66" fmla="*/ 481 w 562"/>
              <a:gd name="T67" fmla="*/ 376 h 563"/>
              <a:gd name="T68" fmla="*/ 555 w 562"/>
              <a:gd name="T69" fmla="*/ 342 h 563"/>
              <a:gd name="T70" fmla="*/ 329 w 562"/>
              <a:gd name="T71" fmla="*/ 372 h 563"/>
              <a:gd name="T72" fmla="*/ 135 w 562"/>
              <a:gd name="T73" fmla="*/ 350 h 563"/>
              <a:gd name="T74" fmla="*/ 224 w 562"/>
              <a:gd name="T75" fmla="*/ 436 h 563"/>
              <a:gd name="T76" fmla="*/ 295 w 562"/>
              <a:gd name="T77" fmla="*/ 187 h 563"/>
              <a:gd name="T78" fmla="*/ 313 w 562"/>
              <a:gd name="T79" fmla="*/ 124 h 563"/>
              <a:gd name="T80" fmla="*/ 327 w 562"/>
              <a:gd name="T81" fmla="*/ 196 h 563"/>
              <a:gd name="T82" fmla="*/ 382 w 562"/>
              <a:gd name="T83" fmla="*/ 271 h 563"/>
              <a:gd name="T84" fmla="*/ 401 w 562"/>
              <a:gd name="T85" fmla="*/ 399 h 563"/>
              <a:gd name="T86" fmla="*/ 382 w 562"/>
              <a:gd name="T87" fmla="*/ 271 h 563"/>
              <a:gd name="T88" fmla="*/ 243 w 562"/>
              <a:gd name="T89" fmla="*/ 273 h 563"/>
              <a:gd name="T90" fmla="*/ 188 w 562"/>
              <a:gd name="T91" fmla="*/ 302 h 563"/>
              <a:gd name="T92" fmla="*/ 163 w 562"/>
              <a:gd name="T93" fmla="*/ 175 h 563"/>
              <a:gd name="T94" fmla="*/ 188 w 562"/>
              <a:gd name="T95" fmla="*/ 302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2" h="563">
                <a:moveTo>
                  <a:pt x="555" y="342"/>
                </a:moveTo>
                <a:cubicBezTo>
                  <a:pt x="557" y="337"/>
                  <a:pt x="554" y="331"/>
                  <a:pt x="548" y="329"/>
                </a:cubicBezTo>
                <a:cubicBezTo>
                  <a:pt x="500" y="309"/>
                  <a:pt x="500" y="309"/>
                  <a:pt x="500" y="309"/>
                </a:cubicBezTo>
                <a:cubicBezTo>
                  <a:pt x="501" y="302"/>
                  <a:pt x="501" y="296"/>
                  <a:pt x="501" y="290"/>
                </a:cubicBezTo>
                <a:cubicBezTo>
                  <a:pt x="552" y="277"/>
                  <a:pt x="552" y="277"/>
                  <a:pt x="552" y="277"/>
                </a:cubicBezTo>
                <a:cubicBezTo>
                  <a:pt x="558" y="275"/>
                  <a:pt x="562" y="270"/>
                  <a:pt x="561" y="265"/>
                </a:cubicBezTo>
                <a:cubicBezTo>
                  <a:pt x="556" y="230"/>
                  <a:pt x="556" y="230"/>
                  <a:pt x="556" y="230"/>
                </a:cubicBezTo>
                <a:cubicBezTo>
                  <a:pt x="556" y="224"/>
                  <a:pt x="551" y="220"/>
                  <a:pt x="545" y="220"/>
                </a:cubicBezTo>
                <a:cubicBezTo>
                  <a:pt x="491" y="220"/>
                  <a:pt x="491" y="220"/>
                  <a:pt x="491" y="220"/>
                </a:cubicBezTo>
                <a:cubicBezTo>
                  <a:pt x="490" y="215"/>
                  <a:pt x="488" y="209"/>
                  <a:pt x="486" y="204"/>
                </a:cubicBezTo>
                <a:cubicBezTo>
                  <a:pt x="528" y="174"/>
                  <a:pt x="528" y="174"/>
                  <a:pt x="528" y="174"/>
                </a:cubicBezTo>
                <a:cubicBezTo>
                  <a:pt x="533" y="170"/>
                  <a:pt x="535" y="164"/>
                  <a:pt x="532" y="159"/>
                </a:cubicBezTo>
                <a:cubicBezTo>
                  <a:pt x="515" y="128"/>
                  <a:pt x="515" y="128"/>
                  <a:pt x="515" y="128"/>
                </a:cubicBezTo>
                <a:cubicBezTo>
                  <a:pt x="513" y="123"/>
                  <a:pt x="507" y="121"/>
                  <a:pt x="502" y="123"/>
                </a:cubicBezTo>
                <a:cubicBezTo>
                  <a:pt x="449" y="143"/>
                  <a:pt x="449" y="143"/>
                  <a:pt x="449" y="143"/>
                </a:cubicBezTo>
                <a:cubicBezTo>
                  <a:pt x="446" y="140"/>
                  <a:pt x="443" y="136"/>
                  <a:pt x="439" y="133"/>
                </a:cubicBezTo>
                <a:cubicBezTo>
                  <a:pt x="469" y="88"/>
                  <a:pt x="469" y="88"/>
                  <a:pt x="469" y="88"/>
                </a:cubicBezTo>
                <a:cubicBezTo>
                  <a:pt x="472" y="83"/>
                  <a:pt x="472" y="76"/>
                  <a:pt x="467" y="73"/>
                </a:cubicBezTo>
                <a:cubicBezTo>
                  <a:pt x="440" y="50"/>
                  <a:pt x="440" y="50"/>
                  <a:pt x="440" y="50"/>
                </a:cubicBezTo>
                <a:cubicBezTo>
                  <a:pt x="437" y="46"/>
                  <a:pt x="430" y="47"/>
                  <a:pt x="426" y="51"/>
                </a:cubicBezTo>
                <a:cubicBezTo>
                  <a:pt x="382" y="90"/>
                  <a:pt x="382" y="90"/>
                  <a:pt x="382" y="90"/>
                </a:cubicBezTo>
                <a:cubicBezTo>
                  <a:pt x="382" y="91"/>
                  <a:pt x="382" y="91"/>
                  <a:pt x="382" y="91"/>
                </a:cubicBezTo>
                <a:cubicBezTo>
                  <a:pt x="380" y="90"/>
                  <a:pt x="379" y="90"/>
                  <a:pt x="378" y="89"/>
                </a:cubicBezTo>
                <a:cubicBezTo>
                  <a:pt x="388" y="31"/>
                  <a:pt x="388" y="31"/>
                  <a:pt x="388" y="31"/>
                </a:cubicBezTo>
                <a:cubicBezTo>
                  <a:pt x="389" y="25"/>
                  <a:pt x="385" y="20"/>
                  <a:pt x="380" y="18"/>
                </a:cubicBezTo>
                <a:cubicBezTo>
                  <a:pt x="346" y="9"/>
                  <a:pt x="346" y="9"/>
                  <a:pt x="346" y="9"/>
                </a:cubicBezTo>
                <a:cubicBezTo>
                  <a:pt x="341" y="7"/>
                  <a:pt x="335" y="10"/>
                  <a:pt x="333" y="15"/>
                </a:cubicBezTo>
                <a:cubicBezTo>
                  <a:pt x="309" y="69"/>
                  <a:pt x="309" y="69"/>
                  <a:pt x="309" y="69"/>
                </a:cubicBezTo>
                <a:cubicBezTo>
                  <a:pt x="306" y="69"/>
                  <a:pt x="302" y="68"/>
                  <a:pt x="299" y="68"/>
                </a:cubicBezTo>
                <a:cubicBezTo>
                  <a:pt x="299" y="67"/>
                  <a:pt x="299" y="67"/>
                  <a:pt x="299" y="66"/>
                </a:cubicBezTo>
                <a:cubicBezTo>
                  <a:pt x="282" y="9"/>
                  <a:pt x="282" y="9"/>
                  <a:pt x="282" y="9"/>
                </a:cubicBezTo>
                <a:cubicBezTo>
                  <a:pt x="281" y="4"/>
                  <a:pt x="275" y="0"/>
                  <a:pt x="270" y="1"/>
                </a:cubicBezTo>
                <a:cubicBezTo>
                  <a:pt x="235" y="6"/>
                  <a:pt x="235" y="6"/>
                  <a:pt x="235" y="6"/>
                </a:cubicBezTo>
                <a:cubicBezTo>
                  <a:pt x="230" y="7"/>
                  <a:pt x="226" y="12"/>
                  <a:pt x="226" y="18"/>
                </a:cubicBezTo>
                <a:cubicBezTo>
                  <a:pt x="227" y="75"/>
                  <a:pt x="227" y="75"/>
                  <a:pt x="227" y="75"/>
                </a:cubicBezTo>
                <a:cubicBezTo>
                  <a:pt x="224" y="76"/>
                  <a:pt x="220" y="77"/>
                  <a:pt x="216" y="79"/>
                </a:cubicBezTo>
                <a:cubicBezTo>
                  <a:pt x="215" y="78"/>
                  <a:pt x="215" y="78"/>
                  <a:pt x="215" y="78"/>
                </a:cubicBezTo>
                <a:cubicBezTo>
                  <a:pt x="180" y="30"/>
                  <a:pt x="180" y="30"/>
                  <a:pt x="180" y="30"/>
                </a:cubicBezTo>
                <a:cubicBezTo>
                  <a:pt x="176" y="26"/>
                  <a:pt x="170" y="24"/>
                  <a:pt x="165" y="27"/>
                </a:cubicBezTo>
                <a:cubicBezTo>
                  <a:pt x="135" y="45"/>
                  <a:pt x="135" y="45"/>
                  <a:pt x="135" y="45"/>
                </a:cubicBezTo>
                <a:cubicBezTo>
                  <a:pt x="130" y="47"/>
                  <a:pt x="128" y="53"/>
                  <a:pt x="130" y="59"/>
                </a:cubicBezTo>
                <a:cubicBezTo>
                  <a:pt x="152" y="112"/>
                  <a:pt x="152" y="112"/>
                  <a:pt x="152" y="112"/>
                </a:cubicBezTo>
                <a:cubicBezTo>
                  <a:pt x="149" y="115"/>
                  <a:pt x="145" y="118"/>
                  <a:pt x="142" y="121"/>
                </a:cubicBezTo>
                <a:cubicBezTo>
                  <a:pt x="141" y="121"/>
                  <a:pt x="141" y="121"/>
                  <a:pt x="141" y="121"/>
                </a:cubicBezTo>
                <a:cubicBezTo>
                  <a:pt x="91" y="89"/>
                  <a:pt x="91" y="89"/>
                  <a:pt x="91" y="89"/>
                </a:cubicBezTo>
                <a:cubicBezTo>
                  <a:pt x="86" y="86"/>
                  <a:pt x="80" y="87"/>
                  <a:pt x="77" y="91"/>
                </a:cubicBezTo>
                <a:cubicBezTo>
                  <a:pt x="54" y="119"/>
                  <a:pt x="54" y="119"/>
                  <a:pt x="54" y="119"/>
                </a:cubicBezTo>
                <a:cubicBezTo>
                  <a:pt x="51" y="123"/>
                  <a:pt x="51" y="129"/>
                  <a:pt x="55" y="134"/>
                </a:cubicBezTo>
                <a:cubicBezTo>
                  <a:pt x="96" y="176"/>
                  <a:pt x="96" y="176"/>
                  <a:pt x="96" y="176"/>
                </a:cubicBezTo>
                <a:cubicBezTo>
                  <a:pt x="96" y="177"/>
                  <a:pt x="96" y="177"/>
                  <a:pt x="96" y="177"/>
                </a:cubicBezTo>
                <a:cubicBezTo>
                  <a:pt x="94" y="181"/>
                  <a:pt x="92" y="185"/>
                  <a:pt x="89" y="190"/>
                </a:cubicBezTo>
                <a:cubicBezTo>
                  <a:pt x="89" y="189"/>
                  <a:pt x="89" y="189"/>
                  <a:pt x="89" y="189"/>
                </a:cubicBezTo>
                <a:cubicBezTo>
                  <a:pt x="31" y="180"/>
                  <a:pt x="31" y="180"/>
                  <a:pt x="31" y="180"/>
                </a:cubicBezTo>
                <a:cubicBezTo>
                  <a:pt x="25" y="179"/>
                  <a:pt x="19" y="182"/>
                  <a:pt x="18" y="187"/>
                </a:cubicBezTo>
                <a:cubicBezTo>
                  <a:pt x="8" y="222"/>
                  <a:pt x="8" y="222"/>
                  <a:pt x="8" y="222"/>
                </a:cubicBezTo>
                <a:cubicBezTo>
                  <a:pt x="6" y="226"/>
                  <a:pt x="9" y="232"/>
                  <a:pt x="14" y="235"/>
                </a:cubicBezTo>
                <a:cubicBezTo>
                  <a:pt x="68" y="258"/>
                  <a:pt x="68" y="258"/>
                  <a:pt x="68" y="258"/>
                </a:cubicBezTo>
                <a:cubicBezTo>
                  <a:pt x="69" y="259"/>
                  <a:pt x="69" y="259"/>
                  <a:pt x="69" y="259"/>
                </a:cubicBezTo>
                <a:cubicBezTo>
                  <a:pt x="69" y="263"/>
                  <a:pt x="68" y="267"/>
                  <a:pt x="68" y="271"/>
                </a:cubicBezTo>
                <a:cubicBezTo>
                  <a:pt x="67" y="271"/>
                  <a:pt x="67" y="271"/>
                  <a:pt x="67" y="271"/>
                </a:cubicBezTo>
                <a:cubicBezTo>
                  <a:pt x="10" y="286"/>
                  <a:pt x="10" y="286"/>
                  <a:pt x="10" y="286"/>
                </a:cubicBezTo>
                <a:cubicBezTo>
                  <a:pt x="4" y="287"/>
                  <a:pt x="0" y="293"/>
                  <a:pt x="1" y="298"/>
                </a:cubicBezTo>
                <a:cubicBezTo>
                  <a:pt x="6" y="333"/>
                  <a:pt x="6" y="333"/>
                  <a:pt x="6" y="333"/>
                </a:cubicBezTo>
                <a:cubicBezTo>
                  <a:pt x="6" y="338"/>
                  <a:pt x="11" y="342"/>
                  <a:pt x="17" y="342"/>
                </a:cubicBezTo>
                <a:cubicBezTo>
                  <a:pt x="75" y="342"/>
                  <a:pt x="75" y="342"/>
                  <a:pt x="75" y="342"/>
                </a:cubicBezTo>
                <a:cubicBezTo>
                  <a:pt x="77" y="347"/>
                  <a:pt x="78" y="351"/>
                  <a:pt x="80" y="356"/>
                </a:cubicBezTo>
                <a:cubicBezTo>
                  <a:pt x="33" y="389"/>
                  <a:pt x="33" y="389"/>
                  <a:pt x="33" y="389"/>
                </a:cubicBezTo>
                <a:cubicBezTo>
                  <a:pt x="28" y="392"/>
                  <a:pt x="27" y="399"/>
                  <a:pt x="30" y="403"/>
                </a:cubicBezTo>
                <a:cubicBezTo>
                  <a:pt x="47" y="434"/>
                  <a:pt x="47" y="434"/>
                  <a:pt x="47" y="434"/>
                </a:cubicBezTo>
                <a:cubicBezTo>
                  <a:pt x="49" y="439"/>
                  <a:pt x="55" y="441"/>
                  <a:pt x="60" y="439"/>
                </a:cubicBezTo>
                <a:cubicBezTo>
                  <a:pt x="114" y="418"/>
                  <a:pt x="114" y="418"/>
                  <a:pt x="114" y="418"/>
                </a:cubicBezTo>
                <a:cubicBezTo>
                  <a:pt x="117" y="422"/>
                  <a:pt x="119" y="425"/>
                  <a:pt x="122" y="429"/>
                </a:cubicBezTo>
                <a:cubicBezTo>
                  <a:pt x="93" y="476"/>
                  <a:pt x="93" y="476"/>
                  <a:pt x="93" y="476"/>
                </a:cubicBezTo>
                <a:cubicBezTo>
                  <a:pt x="90" y="481"/>
                  <a:pt x="91" y="488"/>
                  <a:pt x="95" y="491"/>
                </a:cubicBezTo>
                <a:cubicBezTo>
                  <a:pt x="123" y="513"/>
                  <a:pt x="123" y="513"/>
                  <a:pt x="123" y="513"/>
                </a:cubicBezTo>
                <a:cubicBezTo>
                  <a:pt x="127" y="517"/>
                  <a:pt x="133" y="516"/>
                  <a:pt x="137" y="512"/>
                </a:cubicBezTo>
                <a:cubicBezTo>
                  <a:pt x="178" y="473"/>
                  <a:pt x="178" y="473"/>
                  <a:pt x="178" y="473"/>
                </a:cubicBezTo>
                <a:cubicBezTo>
                  <a:pt x="182" y="476"/>
                  <a:pt x="187" y="478"/>
                  <a:pt x="191" y="480"/>
                </a:cubicBezTo>
                <a:cubicBezTo>
                  <a:pt x="183" y="536"/>
                  <a:pt x="183" y="536"/>
                  <a:pt x="183" y="536"/>
                </a:cubicBezTo>
                <a:cubicBezTo>
                  <a:pt x="182" y="542"/>
                  <a:pt x="185" y="547"/>
                  <a:pt x="190" y="548"/>
                </a:cubicBezTo>
                <a:cubicBezTo>
                  <a:pt x="225" y="558"/>
                  <a:pt x="225" y="558"/>
                  <a:pt x="225" y="558"/>
                </a:cubicBezTo>
                <a:cubicBezTo>
                  <a:pt x="229" y="560"/>
                  <a:pt x="235" y="557"/>
                  <a:pt x="238" y="552"/>
                </a:cubicBezTo>
                <a:cubicBezTo>
                  <a:pt x="260" y="500"/>
                  <a:pt x="260" y="500"/>
                  <a:pt x="260" y="500"/>
                </a:cubicBezTo>
                <a:cubicBezTo>
                  <a:pt x="262" y="500"/>
                  <a:pt x="265" y="501"/>
                  <a:pt x="268" y="501"/>
                </a:cubicBezTo>
                <a:cubicBezTo>
                  <a:pt x="281" y="554"/>
                  <a:pt x="281" y="554"/>
                  <a:pt x="281" y="554"/>
                </a:cubicBezTo>
                <a:cubicBezTo>
                  <a:pt x="282" y="559"/>
                  <a:pt x="288" y="563"/>
                  <a:pt x="293" y="562"/>
                </a:cubicBezTo>
                <a:cubicBezTo>
                  <a:pt x="328" y="558"/>
                  <a:pt x="328" y="558"/>
                  <a:pt x="328" y="558"/>
                </a:cubicBezTo>
                <a:cubicBezTo>
                  <a:pt x="334" y="558"/>
                  <a:pt x="338" y="553"/>
                  <a:pt x="338" y="547"/>
                </a:cubicBezTo>
                <a:cubicBezTo>
                  <a:pt x="338" y="495"/>
                  <a:pt x="338" y="495"/>
                  <a:pt x="338" y="495"/>
                </a:cubicBezTo>
                <a:cubicBezTo>
                  <a:pt x="343" y="493"/>
                  <a:pt x="348" y="492"/>
                  <a:pt x="353" y="490"/>
                </a:cubicBezTo>
                <a:cubicBezTo>
                  <a:pt x="385" y="533"/>
                  <a:pt x="385" y="533"/>
                  <a:pt x="385" y="533"/>
                </a:cubicBezTo>
                <a:cubicBezTo>
                  <a:pt x="389" y="538"/>
                  <a:pt x="395" y="539"/>
                  <a:pt x="399" y="536"/>
                </a:cubicBezTo>
                <a:cubicBezTo>
                  <a:pt x="430" y="519"/>
                  <a:pt x="430" y="519"/>
                  <a:pt x="430" y="519"/>
                </a:cubicBezTo>
                <a:cubicBezTo>
                  <a:pt x="435" y="516"/>
                  <a:pt x="437" y="510"/>
                  <a:pt x="435" y="505"/>
                </a:cubicBezTo>
                <a:cubicBezTo>
                  <a:pt x="416" y="457"/>
                  <a:pt x="416" y="457"/>
                  <a:pt x="416" y="457"/>
                </a:cubicBezTo>
                <a:cubicBezTo>
                  <a:pt x="420" y="454"/>
                  <a:pt x="425" y="450"/>
                  <a:pt x="429" y="446"/>
                </a:cubicBezTo>
                <a:cubicBezTo>
                  <a:pt x="473" y="474"/>
                  <a:pt x="473" y="474"/>
                  <a:pt x="473" y="474"/>
                </a:cubicBezTo>
                <a:cubicBezTo>
                  <a:pt x="478" y="477"/>
                  <a:pt x="485" y="476"/>
                  <a:pt x="488" y="472"/>
                </a:cubicBezTo>
                <a:cubicBezTo>
                  <a:pt x="510" y="444"/>
                  <a:pt x="510" y="444"/>
                  <a:pt x="510" y="444"/>
                </a:cubicBezTo>
                <a:cubicBezTo>
                  <a:pt x="514" y="441"/>
                  <a:pt x="514" y="434"/>
                  <a:pt x="510" y="430"/>
                </a:cubicBezTo>
                <a:cubicBezTo>
                  <a:pt x="473" y="391"/>
                  <a:pt x="473" y="391"/>
                  <a:pt x="473" y="391"/>
                </a:cubicBezTo>
                <a:cubicBezTo>
                  <a:pt x="476" y="386"/>
                  <a:pt x="479" y="381"/>
                  <a:pt x="481" y="376"/>
                </a:cubicBezTo>
                <a:cubicBezTo>
                  <a:pt x="533" y="384"/>
                  <a:pt x="533" y="384"/>
                  <a:pt x="533" y="384"/>
                </a:cubicBezTo>
                <a:cubicBezTo>
                  <a:pt x="539" y="385"/>
                  <a:pt x="544" y="381"/>
                  <a:pt x="545" y="376"/>
                </a:cubicBezTo>
                <a:lnTo>
                  <a:pt x="555" y="342"/>
                </a:lnTo>
                <a:close/>
                <a:moveTo>
                  <a:pt x="255" y="445"/>
                </a:moveTo>
                <a:cubicBezTo>
                  <a:pt x="274" y="382"/>
                  <a:pt x="274" y="382"/>
                  <a:pt x="274" y="382"/>
                </a:cubicBezTo>
                <a:cubicBezTo>
                  <a:pt x="293" y="384"/>
                  <a:pt x="313" y="381"/>
                  <a:pt x="329" y="372"/>
                </a:cubicBezTo>
                <a:cubicBezTo>
                  <a:pt x="376" y="420"/>
                  <a:pt x="376" y="420"/>
                  <a:pt x="376" y="420"/>
                </a:cubicBezTo>
                <a:cubicBezTo>
                  <a:pt x="341" y="443"/>
                  <a:pt x="298" y="453"/>
                  <a:pt x="255" y="445"/>
                </a:cubicBezTo>
                <a:close/>
                <a:moveTo>
                  <a:pt x="135" y="350"/>
                </a:moveTo>
                <a:cubicBezTo>
                  <a:pt x="199" y="334"/>
                  <a:pt x="199" y="334"/>
                  <a:pt x="199" y="334"/>
                </a:cubicBezTo>
                <a:cubicBezTo>
                  <a:pt x="209" y="351"/>
                  <a:pt x="224" y="364"/>
                  <a:pt x="242" y="373"/>
                </a:cubicBezTo>
                <a:cubicBezTo>
                  <a:pt x="224" y="436"/>
                  <a:pt x="224" y="436"/>
                  <a:pt x="224" y="436"/>
                </a:cubicBezTo>
                <a:cubicBezTo>
                  <a:pt x="183" y="420"/>
                  <a:pt x="152" y="388"/>
                  <a:pt x="135" y="350"/>
                </a:cubicBezTo>
                <a:close/>
                <a:moveTo>
                  <a:pt x="313" y="124"/>
                </a:moveTo>
                <a:cubicBezTo>
                  <a:pt x="295" y="187"/>
                  <a:pt x="295" y="187"/>
                  <a:pt x="295" y="187"/>
                </a:cubicBezTo>
                <a:cubicBezTo>
                  <a:pt x="273" y="184"/>
                  <a:pt x="252" y="189"/>
                  <a:pt x="234" y="200"/>
                </a:cubicBezTo>
                <a:cubicBezTo>
                  <a:pt x="188" y="153"/>
                  <a:pt x="188" y="153"/>
                  <a:pt x="188" y="153"/>
                </a:cubicBezTo>
                <a:cubicBezTo>
                  <a:pt x="223" y="127"/>
                  <a:pt x="268" y="116"/>
                  <a:pt x="313" y="124"/>
                </a:cubicBezTo>
                <a:close/>
                <a:moveTo>
                  <a:pt x="436" y="223"/>
                </a:moveTo>
                <a:cubicBezTo>
                  <a:pt x="372" y="239"/>
                  <a:pt x="372" y="239"/>
                  <a:pt x="372" y="239"/>
                </a:cubicBezTo>
                <a:cubicBezTo>
                  <a:pt x="362" y="221"/>
                  <a:pt x="347" y="205"/>
                  <a:pt x="327" y="196"/>
                </a:cubicBezTo>
                <a:cubicBezTo>
                  <a:pt x="345" y="133"/>
                  <a:pt x="345" y="133"/>
                  <a:pt x="345" y="133"/>
                </a:cubicBezTo>
                <a:cubicBezTo>
                  <a:pt x="388" y="150"/>
                  <a:pt x="419" y="183"/>
                  <a:pt x="436" y="223"/>
                </a:cubicBezTo>
                <a:close/>
                <a:moveTo>
                  <a:pt x="382" y="271"/>
                </a:moveTo>
                <a:cubicBezTo>
                  <a:pt x="445" y="255"/>
                  <a:pt x="445" y="255"/>
                  <a:pt x="445" y="255"/>
                </a:cubicBezTo>
                <a:cubicBezTo>
                  <a:pt x="449" y="279"/>
                  <a:pt x="448" y="305"/>
                  <a:pt x="441" y="330"/>
                </a:cubicBezTo>
                <a:cubicBezTo>
                  <a:pt x="433" y="357"/>
                  <a:pt x="419" y="380"/>
                  <a:pt x="401" y="399"/>
                </a:cubicBezTo>
                <a:cubicBezTo>
                  <a:pt x="356" y="352"/>
                  <a:pt x="356" y="352"/>
                  <a:pt x="356" y="352"/>
                </a:cubicBezTo>
                <a:cubicBezTo>
                  <a:pt x="366" y="341"/>
                  <a:pt x="374" y="327"/>
                  <a:pt x="379" y="312"/>
                </a:cubicBezTo>
                <a:cubicBezTo>
                  <a:pt x="383" y="298"/>
                  <a:pt x="384" y="284"/>
                  <a:pt x="382" y="271"/>
                </a:cubicBezTo>
                <a:close/>
                <a:moveTo>
                  <a:pt x="325" y="296"/>
                </a:moveTo>
                <a:cubicBezTo>
                  <a:pt x="319" y="319"/>
                  <a:pt x="295" y="332"/>
                  <a:pt x="273" y="325"/>
                </a:cubicBezTo>
                <a:cubicBezTo>
                  <a:pt x="250" y="319"/>
                  <a:pt x="237" y="295"/>
                  <a:pt x="243" y="273"/>
                </a:cubicBezTo>
                <a:cubicBezTo>
                  <a:pt x="250" y="250"/>
                  <a:pt x="274" y="237"/>
                  <a:pt x="296" y="244"/>
                </a:cubicBezTo>
                <a:cubicBezTo>
                  <a:pt x="319" y="250"/>
                  <a:pt x="332" y="274"/>
                  <a:pt x="325" y="296"/>
                </a:cubicBezTo>
                <a:close/>
                <a:moveTo>
                  <a:pt x="188" y="302"/>
                </a:moveTo>
                <a:cubicBezTo>
                  <a:pt x="125" y="318"/>
                  <a:pt x="125" y="318"/>
                  <a:pt x="125" y="318"/>
                </a:cubicBezTo>
                <a:cubicBezTo>
                  <a:pt x="119" y="293"/>
                  <a:pt x="120" y="266"/>
                  <a:pt x="128" y="239"/>
                </a:cubicBezTo>
                <a:cubicBezTo>
                  <a:pt x="135" y="215"/>
                  <a:pt x="147" y="193"/>
                  <a:pt x="163" y="175"/>
                </a:cubicBezTo>
                <a:cubicBezTo>
                  <a:pt x="209" y="222"/>
                  <a:pt x="209" y="222"/>
                  <a:pt x="209" y="222"/>
                </a:cubicBezTo>
                <a:cubicBezTo>
                  <a:pt x="200" y="232"/>
                  <a:pt x="194" y="244"/>
                  <a:pt x="190" y="257"/>
                </a:cubicBezTo>
                <a:cubicBezTo>
                  <a:pt x="186" y="273"/>
                  <a:pt x="185" y="288"/>
                  <a:pt x="188" y="302"/>
                </a:cubicBezTo>
                <a:close/>
              </a:path>
            </a:pathLst>
          </a:custGeom>
          <a:solidFill>
            <a:srgbClr val="6B6B6B"/>
          </a:solidFill>
          <a:ln>
            <a:noFill/>
          </a:ln>
          <a:extLst/>
        </p:spPr>
        <p:txBody>
          <a:bodyPr vert="horz" wrap="square" lIns="91440" tIns="45720" rIns="91440" bIns="45720" numCol="1" anchor="t" anchorCtr="0" compatLnSpc="1">
            <a:prstTxWarp prst="textNoShape">
              <a:avLst/>
            </a:prstTxWarp>
          </a:bodyPr>
          <a:lstStyle/>
          <a:p>
            <a:endParaRPr lang="en-US" sz="1351"/>
          </a:p>
        </p:txBody>
      </p:sp>
    </p:spTree>
    <p:extLst>
      <p:ext uri="{BB962C8B-B14F-4D97-AF65-F5344CB8AC3E}">
        <p14:creationId xmlns:p14="http://schemas.microsoft.com/office/powerpoint/2010/main" val="11775679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750"/>
                                        <p:tgtEl>
                                          <p:spTgt spid="10"/>
                                        </p:tgtEl>
                                      </p:cBhvr>
                                    </p:animEffect>
                                    <p:anim calcmode="lin" valueType="num">
                                      <p:cBhvr>
                                        <p:cTn id="28" dur="750" fill="hold"/>
                                        <p:tgtEl>
                                          <p:spTgt spid="10"/>
                                        </p:tgtEl>
                                        <p:attrNameLst>
                                          <p:attrName>ppt_x</p:attrName>
                                        </p:attrNameLst>
                                      </p:cBhvr>
                                      <p:tavLst>
                                        <p:tav tm="0">
                                          <p:val>
                                            <p:strVal val="#ppt_x"/>
                                          </p:val>
                                        </p:tav>
                                        <p:tav tm="100000">
                                          <p:val>
                                            <p:strVal val="#ppt_x"/>
                                          </p:val>
                                        </p:tav>
                                      </p:tavLst>
                                    </p:anim>
                                    <p:anim calcmode="lin" valueType="num">
                                      <p:cBhvr>
                                        <p:cTn id="29" dur="75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50"/>
                                        <p:tgtEl>
                                          <p:spTgt spid="13"/>
                                        </p:tgtEl>
                                      </p:cBhvr>
                                    </p:animEffect>
                                    <p:anim calcmode="lin" valueType="num">
                                      <p:cBhvr>
                                        <p:cTn id="33" dur="750" fill="hold"/>
                                        <p:tgtEl>
                                          <p:spTgt spid="13"/>
                                        </p:tgtEl>
                                        <p:attrNameLst>
                                          <p:attrName>ppt_x</p:attrName>
                                        </p:attrNameLst>
                                      </p:cBhvr>
                                      <p:tavLst>
                                        <p:tav tm="0">
                                          <p:val>
                                            <p:strVal val="#ppt_x"/>
                                          </p:val>
                                        </p:tav>
                                        <p:tav tm="100000">
                                          <p:val>
                                            <p:strVal val="#ppt_x"/>
                                          </p:val>
                                        </p:tav>
                                      </p:tavLst>
                                    </p:anim>
                                    <p:anim calcmode="lin" valueType="num">
                                      <p:cBhvr>
                                        <p:cTn id="34" dur="75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50"/>
                                        <p:tgtEl>
                                          <p:spTgt spid="14"/>
                                        </p:tgtEl>
                                      </p:cBhvr>
                                    </p:animEffect>
                                    <p:anim calcmode="lin" valueType="num">
                                      <p:cBhvr>
                                        <p:cTn id="38" dur="750" fill="hold"/>
                                        <p:tgtEl>
                                          <p:spTgt spid="14"/>
                                        </p:tgtEl>
                                        <p:attrNameLst>
                                          <p:attrName>ppt_x</p:attrName>
                                        </p:attrNameLst>
                                      </p:cBhvr>
                                      <p:tavLst>
                                        <p:tav tm="0">
                                          <p:val>
                                            <p:strVal val="#ppt_x"/>
                                          </p:val>
                                        </p:tav>
                                        <p:tav tm="100000">
                                          <p:val>
                                            <p:strVal val="#ppt_x"/>
                                          </p:val>
                                        </p:tav>
                                      </p:tavLst>
                                    </p:anim>
                                    <p:anim calcmode="lin" valueType="num">
                                      <p:cBhvr>
                                        <p:cTn id="39" dur="75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50"/>
                                        <p:tgtEl>
                                          <p:spTgt spid="15"/>
                                        </p:tgtEl>
                                      </p:cBhvr>
                                    </p:animEffect>
                                    <p:anim calcmode="lin" valueType="num">
                                      <p:cBhvr>
                                        <p:cTn id="43" dur="750" fill="hold"/>
                                        <p:tgtEl>
                                          <p:spTgt spid="15"/>
                                        </p:tgtEl>
                                        <p:attrNameLst>
                                          <p:attrName>ppt_x</p:attrName>
                                        </p:attrNameLst>
                                      </p:cBhvr>
                                      <p:tavLst>
                                        <p:tav tm="0">
                                          <p:val>
                                            <p:strVal val="#ppt_x"/>
                                          </p:val>
                                        </p:tav>
                                        <p:tav tm="100000">
                                          <p:val>
                                            <p:strVal val="#ppt_x"/>
                                          </p:val>
                                        </p:tav>
                                      </p:tavLst>
                                    </p:anim>
                                    <p:anim calcmode="lin" valueType="num">
                                      <p:cBhvr>
                                        <p:cTn id="44" dur="75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750"/>
                                        <p:tgtEl>
                                          <p:spTgt spid="16"/>
                                        </p:tgtEl>
                                      </p:cBhvr>
                                    </p:animEffect>
                                    <p:anim calcmode="lin" valueType="num">
                                      <p:cBhvr>
                                        <p:cTn id="48" dur="750" fill="hold"/>
                                        <p:tgtEl>
                                          <p:spTgt spid="16"/>
                                        </p:tgtEl>
                                        <p:attrNameLst>
                                          <p:attrName>ppt_x</p:attrName>
                                        </p:attrNameLst>
                                      </p:cBhvr>
                                      <p:tavLst>
                                        <p:tav tm="0">
                                          <p:val>
                                            <p:strVal val="#ppt_x"/>
                                          </p:val>
                                        </p:tav>
                                        <p:tav tm="100000">
                                          <p:val>
                                            <p:strVal val="#ppt_x"/>
                                          </p:val>
                                        </p:tav>
                                      </p:tavLst>
                                    </p:anim>
                                    <p:anim calcmode="lin" valueType="num">
                                      <p:cBhvr>
                                        <p:cTn id="49" dur="75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750"/>
                                        <p:tgtEl>
                                          <p:spTgt spid="17"/>
                                        </p:tgtEl>
                                      </p:cBhvr>
                                    </p:animEffect>
                                    <p:anim calcmode="lin" valueType="num">
                                      <p:cBhvr>
                                        <p:cTn id="53" dur="750" fill="hold"/>
                                        <p:tgtEl>
                                          <p:spTgt spid="17"/>
                                        </p:tgtEl>
                                        <p:attrNameLst>
                                          <p:attrName>ppt_x</p:attrName>
                                        </p:attrNameLst>
                                      </p:cBhvr>
                                      <p:tavLst>
                                        <p:tav tm="0">
                                          <p:val>
                                            <p:strVal val="#ppt_x"/>
                                          </p:val>
                                        </p:tav>
                                        <p:tav tm="100000">
                                          <p:val>
                                            <p:strVal val="#ppt_x"/>
                                          </p:val>
                                        </p:tav>
                                      </p:tavLst>
                                    </p:anim>
                                    <p:anim calcmode="lin" valueType="num">
                                      <p:cBhvr>
                                        <p:cTn id="54" dur="75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750"/>
                                        <p:tgtEl>
                                          <p:spTgt spid="18"/>
                                        </p:tgtEl>
                                      </p:cBhvr>
                                    </p:animEffect>
                                    <p:anim calcmode="lin" valueType="num">
                                      <p:cBhvr>
                                        <p:cTn id="58" dur="750" fill="hold"/>
                                        <p:tgtEl>
                                          <p:spTgt spid="18"/>
                                        </p:tgtEl>
                                        <p:attrNameLst>
                                          <p:attrName>ppt_x</p:attrName>
                                        </p:attrNameLst>
                                      </p:cBhvr>
                                      <p:tavLst>
                                        <p:tav tm="0">
                                          <p:val>
                                            <p:strVal val="#ppt_x"/>
                                          </p:val>
                                        </p:tav>
                                        <p:tav tm="100000">
                                          <p:val>
                                            <p:strVal val="#ppt_x"/>
                                          </p:val>
                                        </p:tav>
                                      </p:tavLst>
                                    </p:anim>
                                    <p:anim calcmode="lin" valueType="num">
                                      <p:cBhvr>
                                        <p:cTn id="59" dur="75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750"/>
                                        <p:tgtEl>
                                          <p:spTgt spid="19"/>
                                        </p:tgtEl>
                                      </p:cBhvr>
                                    </p:animEffect>
                                    <p:anim calcmode="lin" valueType="num">
                                      <p:cBhvr>
                                        <p:cTn id="63" dur="750" fill="hold"/>
                                        <p:tgtEl>
                                          <p:spTgt spid="19"/>
                                        </p:tgtEl>
                                        <p:attrNameLst>
                                          <p:attrName>ppt_x</p:attrName>
                                        </p:attrNameLst>
                                      </p:cBhvr>
                                      <p:tavLst>
                                        <p:tav tm="0">
                                          <p:val>
                                            <p:strVal val="#ppt_x"/>
                                          </p:val>
                                        </p:tav>
                                        <p:tav tm="100000">
                                          <p:val>
                                            <p:strVal val="#ppt_x"/>
                                          </p:val>
                                        </p:tav>
                                      </p:tavLst>
                                    </p:anim>
                                    <p:anim calcmode="lin" valueType="num">
                                      <p:cBhvr>
                                        <p:cTn id="64" dur="75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750"/>
                                        <p:tgtEl>
                                          <p:spTgt spid="20"/>
                                        </p:tgtEl>
                                      </p:cBhvr>
                                    </p:animEffect>
                                    <p:anim calcmode="lin" valueType="num">
                                      <p:cBhvr>
                                        <p:cTn id="68" dur="750" fill="hold"/>
                                        <p:tgtEl>
                                          <p:spTgt spid="20"/>
                                        </p:tgtEl>
                                        <p:attrNameLst>
                                          <p:attrName>ppt_x</p:attrName>
                                        </p:attrNameLst>
                                      </p:cBhvr>
                                      <p:tavLst>
                                        <p:tav tm="0">
                                          <p:val>
                                            <p:strVal val="#ppt_x"/>
                                          </p:val>
                                        </p:tav>
                                        <p:tav tm="100000">
                                          <p:val>
                                            <p:strVal val="#ppt_x"/>
                                          </p:val>
                                        </p:tav>
                                      </p:tavLst>
                                    </p:anim>
                                    <p:anim calcmode="lin" valueType="num">
                                      <p:cBhvr>
                                        <p:cTn id="69" dur="750" fill="hold"/>
                                        <p:tgtEl>
                                          <p:spTgt spid="2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750"/>
                                        <p:tgtEl>
                                          <p:spTgt spid="21"/>
                                        </p:tgtEl>
                                      </p:cBhvr>
                                    </p:animEffect>
                                    <p:anim calcmode="lin" valueType="num">
                                      <p:cBhvr>
                                        <p:cTn id="73" dur="750" fill="hold"/>
                                        <p:tgtEl>
                                          <p:spTgt spid="21"/>
                                        </p:tgtEl>
                                        <p:attrNameLst>
                                          <p:attrName>ppt_x</p:attrName>
                                        </p:attrNameLst>
                                      </p:cBhvr>
                                      <p:tavLst>
                                        <p:tav tm="0">
                                          <p:val>
                                            <p:strVal val="#ppt_x"/>
                                          </p:val>
                                        </p:tav>
                                        <p:tav tm="100000">
                                          <p:val>
                                            <p:strVal val="#ppt_x"/>
                                          </p:val>
                                        </p:tav>
                                      </p:tavLst>
                                    </p:anim>
                                    <p:anim calcmode="lin" valueType="num">
                                      <p:cBhvr>
                                        <p:cTn id="74" dur="750" fill="hold"/>
                                        <p:tgtEl>
                                          <p:spTgt spid="2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750"/>
                                        <p:tgtEl>
                                          <p:spTgt spid="22"/>
                                        </p:tgtEl>
                                      </p:cBhvr>
                                    </p:animEffect>
                                    <p:anim calcmode="lin" valueType="num">
                                      <p:cBhvr>
                                        <p:cTn id="78" dur="750" fill="hold"/>
                                        <p:tgtEl>
                                          <p:spTgt spid="22"/>
                                        </p:tgtEl>
                                        <p:attrNameLst>
                                          <p:attrName>ppt_x</p:attrName>
                                        </p:attrNameLst>
                                      </p:cBhvr>
                                      <p:tavLst>
                                        <p:tav tm="0">
                                          <p:val>
                                            <p:strVal val="#ppt_x"/>
                                          </p:val>
                                        </p:tav>
                                        <p:tav tm="100000">
                                          <p:val>
                                            <p:strVal val="#ppt_x"/>
                                          </p:val>
                                        </p:tav>
                                      </p:tavLst>
                                    </p:anim>
                                    <p:anim calcmode="lin" valueType="num">
                                      <p:cBhvr>
                                        <p:cTn id="79" dur="750" fill="hold"/>
                                        <p:tgtEl>
                                          <p:spTgt spid="2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750"/>
                                        <p:tgtEl>
                                          <p:spTgt spid="23"/>
                                        </p:tgtEl>
                                      </p:cBhvr>
                                    </p:animEffect>
                                    <p:anim calcmode="lin" valueType="num">
                                      <p:cBhvr>
                                        <p:cTn id="83" dur="750" fill="hold"/>
                                        <p:tgtEl>
                                          <p:spTgt spid="23"/>
                                        </p:tgtEl>
                                        <p:attrNameLst>
                                          <p:attrName>ppt_x</p:attrName>
                                        </p:attrNameLst>
                                      </p:cBhvr>
                                      <p:tavLst>
                                        <p:tav tm="0">
                                          <p:val>
                                            <p:strVal val="#ppt_x"/>
                                          </p:val>
                                        </p:tav>
                                        <p:tav tm="100000">
                                          <p:val>
                                            <p:strVal val="#ppt_x"/>
                                          </p:val>
                                        </p:tav>
                                      </p:tavLst>
                                    </p:anim>
                                    <p:anim calcmode="lin" valueType="num">
                                      <p:cBhvr>
                                        <p:cTn id="84" dur="750" fill="hold"/>
                                        <p:tgtEl>
                                          <p:spTgt spid="2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750"/>
                                        <p:tgtEl>
                                          <p:spTgt spid="24"/>
                                        </p:tgtEl>
                                      </p:cBhvr>
                                    </p:animEffect>
                                    <p:anim calcmode="lin" valueType="num">
                                      <p:cBhvr>
                                        <p:cTn id="88" dur="750" fill="hold"/>
                                        <p:tgtEl>
                                          <p:spTgt spid="24"/>
                                        </p:tgtEl>
                                        <p:attrNameLst>
                                          <p:attrName>ppt_x</p:attrName>
                                        </p:attrNameLst>
                                      </p:cBhvr>
                                      <p:tavLst>
                                        <p:tav tm="0">
                                          <p:val>
                                            <p:strVal val="#ppt_x"/>
                                          </p:val>
                                        </p:tav>
                                        <p:tav tm="100000">
                                          <p:val>
                                            <p:strVal val="#ppt_x"/>
                                          </p:val>
                                        </p:tav>
                                      </p:tavLst>
                                    </p:anim>
                                    <p:anim calcmode="lin" valueType="num">
                                      <p:cBhvr>
                                        <p:cTn id="89" dur="750" fill="hold"/>
                                        <p:tgtEl>
                                          <p:spTgt spid="24"/>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750"/>
                                        <p:tgtEl>
                                          <p:spTgt spid="25"/>
                                        </p:tgtEl>
                                      </p:cBhvr>
                                    </p:animEffect>
                                    <p:anim calcmode="lin" valueType="num">
                                      <p:cBhvr>
                                        <p:cTn id="93" dur="750" fill="hold"/>
                                        <p:tgtEl>
                                          <p:spTgt spid="25"/>
                                        </p:tgtEl>
                                        <p:attrNameLst>
                                          <p:attrName>ppt_x</p:attrName>
                                        </p:attrNameLst>
                                      </p:cBhvr>
                                      <p:tavLst>
                                        <p:tav tm="0">
                                          <p:val>
                                            <p:strVal val="#ppt_x"/>
                                          </p:val>
                                        </p:tav>
                                        <p:tav tm="100000">
                                          <p:val>
                                            <p:strVal val="#ppt_x"/>
                                          </p:val>
                                        </p:tav>
                                      </p:tavLst>
                                    </p:anim>
                                    <p:anim calcmode="lin" valueType="num">
                                      <p:cBhvr>
                                        <p:cTn id="94" dur="750" fill="hold"/>
                                        <p:tgtEl>
                                          <p:spTgt spid="25"/>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750"/>
                                        <p:tgtEl>
                                          <p:spTgt spid="26"/>
                                        </p:tgtEl>
                                      </p:cBhvr>
                                    </p:animEffect>
                                    <p:anim calcmode="lin" valueType="num">
                                      <p:cBhvr>
                                        <p:cTn id="98" dur="750" fill="hold"/>
                                        <p:tgtEl>
                                          <p:spTgt spid="26"/>
                                        </p:tgtEl>
                                        <p:attrNameLst>
                                          <p:attrName>ppt_x</p:attrName>
                                        </p:attrNameLst>
                                      </p:cBhvr>
                                      <p:tavLst>
                                        <p:tav tm="0">
                                          <p:val>
                                            <p:strVal val="#ppt_x"/>
                                          </p:val>
                                        </p:tav>
                                        <p:tav tm="100000">
                                          <p:val>
                                            <p:strVal val="#ppt_x"/>
                                          </p:val>
                                        </p:tav>
                                      </p:tavLst>
                                    </p:anim>
                                    <p:anim calcmode="lin" valueType="num">
                                      <p:cBhvr>
                                        <p:cTn id="99"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animBg="1"/>
      <p:bldP spid="10"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成功项目展示</a:t>
              </a:r>
            </a:p>
          </p:txBody>
        </p:sp>
      </p:grpSp>
      <p:grpSp>
        <p:nvGrpSpPr>
          <p:cNvPr id="5" name="组合 4">
            <a:extLst>
              <a:ext uri="{FF2B5EF4-FFF2-40B4-BE49-F238E27FC236}">
                <a16:creationId xmlns:a16="http://schemas.microsoft.com/office/drawing/2014/main" id="{919757B7-6194-49FF-8D22-38EB98C0C573}"/>
              </a:ext>
            </a:extLst>
          </p:cNvPr>
          <p:cNvGrpSpPr/>
          <p:nvPr/>
        </p:nvGrpSpPr>
        <p:grpSpPr>
          <a:xfrm>
            <a:off x="3705515" y="2372857"/>
            <a:ext cx="4795707" cy="3413872"/>
            <a:chOff x="3052609" y="1044575"/>
            <a:chExt cx="5983286" cy="4259263"/>
          </a:xfrm>
        </p:grpSpPr>
        <p:sp>
          <p:nvSpPr>
            <p:cNvPr id="6" name="Oval 3">
              <a:extLst>
                <a:ext uri="{FF2B5EF4-FFF2-40B4-BE49-F238E27FC236}">
                  <a16:creationId xmlns:a16="http://schemas.microsoft.com/office/drawing/2014/main" id="{8C49CD7B-2770-4077-A0D6-A12E2283A9AF}"/>
                </a:ext>
              </a:extLst>
            </p:cNvPr>
            <p:cNvSpPr/>
            <p:nvPr/>
          </p:nvSpPr>
          <p:spPr>
            <a:xfrm>
              <a:off x="4241646" y="1466850"/>
              <a:ext cx="3563938" cy="3563938"/>
            </a:xfrm>
            <a:prstGeom prst="ellipse">
              <a:avLst/>
            </a:prstGeom>
            <a:noFill/>
            <a:ln w="76200" cap="flat" cmpd="sng" algn="ctr">
              <a:solidFill>
                <a:srgbClr val="6B6B6B"/>
              </a:solidFill>
              <a:prstDash val="solid"/>
            </a:ln>
            <a:effectLst/>
          </p:spPr>
          <p:txBody>
            <a:bodyPr anchor="ctr"/>
            <a:lstStyle/>
            <a:p>
              <a:pPr algn="ctr" defTabSz="1217295" eaLnBrk="1" fontAlgn="auto" hangingPunct="1">
                <a:spcBef>
                  <a:spcPts val="0"/>
                </a:spcBef>
                <a:spcAft>
                  <a:spcPts val="0"/>
                </a:spcAft>
                <a:defRPr/>
              </a:pPr>
              <a:endParaRPr lang="en-US" sz="319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Sev01">
              <a:extLst>
                <a:ext uri="{FF2B5EF4-FFF2-40B4-BE49-F238E27FC236}">
                  <a16:creationId xmlns:a16="http://schemas.microsoft.com/office/drawing/2014/main" id="{C9304A98-C5E8-4F5C-B0DF-50B1E49EAE39}"/>
                </a:ext>
              </a:extLst>
            </p:cNvPr>
            <p:cNvSpPr>
              <a:spLocks noChangeAspect="1"/>
            </p:cNvSpPr>
            <p:nvPr/>
          </p:nvSpPr>
          <p:spPr>
            <a:xfrm>
              <a:off x="3605059" y="1044575"/>
              <a:ext cx="962025" cy="962025"/>
            </a:xfrm>
            <a:prstGeom prst="ellipse">
              <a:avLst/>
            </a:prstGeom>
            <a:solidFill>
              <a:srgbClr val="6B6B6B"/>
            </a:solidFill>
            <a:ln w="57150" cap="flat" cmpd="sng" algn="ctr">
              <a:noFill/>
              <a:prstDash val="solid"/>
            </a:ln>
            <a:effectLst/>
          </p:spPr>
          <p:txBody>
            <a:bodyPr anchor="ctr"/>
            <a:lstStyle/>
            <a:p>
              <a:pPr algn="ctr" defTabSz="1217295" eaLnBrk="1" fontAlgn="auto" hangingPunct="1">
                <a:spcBef>
                  <a:spcPts val="0"/>
                </a:spcBef>
                <a:spcAft>
                  <a:spcPts val="0"/>
                </a:spcAft>
                <a:defRPr/>
              </a:pPr>
              <a:endParaRPr lang="en-US" sz="5325"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ev01">
              <a:extLst>
                <a:ext uri="{FF2B5EF4-FFF2-40B4-BE49-F238E27FC236}">
                  <a16:creationId xmlns:a16="http://schemas.microsoft.com/office/drawing/2014/main" id="{02C4E4B4-8DD6-45CB-845E-94C32240B702}"/>
                </a:ext>
              </a:extLst>
            </p:cNvPr>
            <p:cNvSpPr>
              <a:spLocks noChangeAspect="1"/>
            </p:cNvSpPr>
            <p:nvPr/>
          </p:nvSpPr>
          <p:spPr>
            <a:xfrm>
              <a:off x="3052609" y="2767013"/>
              <a:ext cx="962025" cy="962025"/>
            </a:xfrm>
            <a:prstGeom prst="ellipse">
              <a:avLst/>
            </a:prstGeom>
            <a:solidFill>
              <a:srgbClr val="6B6B6B"/>
            </a:solidFill>
            <a:ln w="57150" cap="flat" cmpd="sng" algn="ctr">
              <a:noFill/>
              <a:prstDash val="solid"/>
            </a:ln>
            <a:effectLst/>
          </p:spPr>
          <p:txBody>
            <a:bodyPr anchor="ctr"/>
            <a:lstStyle/>
            <a:p>
              <a:pPr algn="ctr" defTabSz="1217295" eaLnBrk="1" fontAlgn="auto" hangingPunct="1">
                <a:spcBef>
                  <a:spcPts val="0"/>
                </a:spcBef>
                <a:spcAft>
                  <a:spcPts val="0"/>
                </a:spcAft>
                <a:defRPr/>
              </a:pPr>
              <a:endParaRPr lang="en-US" sz="5325"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ev01">
              <a:extLst>
                <a:ext uri="{FF2B5EF4-FFF2-40B4-BE49-F238E27FC236}">
                  <a16:creationId xmlns:a16="http://schemas.microsoft.com/office/drawing/2014/main" id="{0C997351-2C49-4F53-B02A-BBBF660EE4FA}"/>
                </a:ext>
              </a:extLst>
            </p:cNvPr>
            <p:cNvSpPr>
              <a:spLocks noChangeAspect="1"/>
            </p:cNvSpPr>
            <p:nvPr/>
          </p:nvSpPr>
          <p:spPr>
            <a:xfrm>
              <a:off x="3605059" y="4341813"/>
              <a:ext cx="962025" cy="962025"/>
            </a:xfrm>
            <a:prstGeom prst="ellipse">
              <a:avLst/>
            </a:prstGeom>
            <a:solidFill>
              <a:srgbClr val="6B6B6B"/>
            </a:solidFill>
            <a:ln w="57150" cap="flat" cmpd="sng" algn="ctr">
              <a:noFill/>
              <a:prstDash val="solid"/>
            </a:ln>
            <a:effectLst/>
          </p:spPr>
          <p:txBody>
            <a:bodyPr anchor="ctr"/>
            <a:lstStyle/>
            <a:p>
              <a:pPr algn="ctr" defTabSz="1217295" eaLnBrk="1" fontAlgn="auto" hangingPunct="1">
                <a:spcBef>
                  <a:spcPts val="0"/>
                </a:spcBef>
                <a:spcAft>
                  <a:spcPts val="0"/>
                </a:spcAft>
                <a:defRPr/>
              </a:pPr>
              <a:endParaRPr lang="en-US" sz="5325"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ev01">
              <a:extLst>
                <a:ext uri="{FF2B5EF4-FFF2-40B4-BE49-F238E27FC236}">
                  <a16:creationId xmlns:a16="http://schemas.microsoft.com/office/drawing/2014/main" id="{99671100-8A45-48D5-B75E-35FEE20D0BC5}"/>
                </a:ext>
              </a:extLst>
            </p:cNvPr>
            <p:cNvSpPr>
              <a:spLocks noChangeAspect="1"/>
            </p:cNvSpPr>
            <p:nvPr/>
          </p:nvSpPr>
          <p:spPr>
            <a:xfrm flipH="1">
              <a:off x="7513484" y="1044575"/>
              <a:ext cx="962025" cy="962024"/>
            </a:xfrm>
            <a:prstGeom prst="ellipse">
              <a:avLst/>
            </a:prstGeom>
            <a:solidFill>
              <a:srgbClr val="6B6B6B"/>
            </a:solidFill>
            <a:ln w="57150" cap="flat" cmpd="sng" algn="ctr">
              <a:noFill/>
              <a:prstDash val="solid"/>
            </a:ln>
            <a:effectLst/>
          </p:spPr>
          <p:txBody>
            <a:bodyPr anchor="ctr"/>
            <a:lstStyle/>
            <a:p>
              <a:pPr algn="ctr" defTabSz="1217295" eaLnBrk="1" fontAlgn="auto" hangingPunct="1">
                <a:spcBef>
                  <a:spcPts val="0"/>
                </a:spcBef>
                <a:spcAft>
                  <a:spcPts val="0"/>
                </a:spcAft>
                <a:defRPr/>
              </a:pPr>
              <a:endParaRPr lang="en-US" sz="5325"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ev01">
              <a:extLst>
                <a:ext uri="{FF2B5EF4-FFF2-40B4-BE49-F238E27FC236}">
                  <a16:creationId xmlns:a16="http://schemas.microsoft.com/office/drawing/2014/main" id="{B72403CA-8EAB-490C-900C-14FA9FE76B23}"/>
                </a:ext>
              </a:extLst>
            </p:cNvPr>
            <p:cNvSpPr>
              <a:spLocks noChangeAspect="1"/>
            </p:cNvSpPr>
            <p:nvPr/>
          </p:nvSpPr>
          <p:spPr>
            <a:xfrm flipH="1">
              <a:off x="8073870" y="2767012"/>
              <a:ext cx="962025" cy="962024"/>
            </a:xfrm>
            <a:prstGeom prst="ellipse">
              <a:avLst/>
            </a:prstGeom>
            <a:solidFill>
              <a:srgbClr val="6B6B6B"/>
            </a:solidFill>
            <a:ln w="57150" cap="flat" cmpd="sng" algn="ctr">
              <a:noFill/>
              <a:prstDash val="solid"/>
            </a:ln>
            <a:effectLst/>
          </p:spPr>
          <p:txBody>
            <a:bodyPr anchor="ctr"/>
            <a:lstStyle/>
            <a:p>
              <a:pPr algn="ctr" defTabSz="1217295" eaLnBrk="1" fontAlgn="auto" hangingPunct="1">
                <a:spcBef>
                  <a:spcPts val="0"/>
                </a:spcBef>
                <a:spcAft>
                  <a:spcPts val="0"/>
                </a:spcAft>
                <a:defRPr/>
              </a:pPr>
              <a:endParaRPr lang="en-US" sz="5325"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Sev01">
              <a:extLst>
                <a:ext uri="{FF2B5EF4-FFF2-40B4-BE49-F238E27FC236}">
                  <a16:creationId xmlns:a16="http://schemas.microsoft.com/office/drawing/2014/main" id="{C2B8D22E-B168-4EBA-B616-C77DDF219BF4}"/>
                </a:ext>
              </a:extLst>
            </p:cNvPr>
            <p:cNvSpPr>
              <a:spLocks noChangeAspect="1"/>
            </p:cNvSpPr>
            <p:nvPr/>
          </p:nvSpPr>
          <p:spPr>
            <a:xfrm flipH="1">
              <a:off x="7513484" y="4341813"/>
              <a:ext cx="962025" cy="962025"/>
            </a:xfrm>
            <a:prstGeom prst="ellipse">
              <a:avLst/>
            </a:prstGeom>
            <a:solidFill>
              <a:srgbClr val="6B6B6B"/>
            </a:solidFill>
            <a:ln w="57150" cap="flat" cmpd="sng" algn="ctr">
              <a:noFill/>
              <a:prstDash val="solid"/>
            </a:ln>
            <a:effectLst/>
          </p:spPr>
          <p:txBody>
            <a:bodyPr anchor="ctr"/>
            <a:lstStyle/>
            <a:p>
              <a:pPr algn="ctr" defTabSz="1217295" eaLnBrk="1" fontAlgn="auto" hangingPunct="1">
                <a:spcBef>
                  <a:spcPts val="0"/>
                </a:spcBef>
                <a:spcAft>
                  <a:spcPts val="0"/>
                </a:spcAft>
                <a:defRPr/>
              </a:pPr>
              <a:endParaRPr lang="en-US" sz="5325"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1">
              <a:extLst>
                <a:ext uri="{FF2B5EF4-FFF2-40B4-BE49-F238E27FC236}">
                  <a16:creationId xmlns:a16="http://schemas.microsoft.com/office/drawing/2014/main" id="{53B9B5F1-0F64-48F3-BF81-F0F36A5003E1}"/>
                </a:ext>
              </a:extLst>
            </p:cNvPr>
            <p:cNvSpPr>
              <a:spLocks noEditPoints="1"/>
            </p:cNvSpPr>
            <p:nvPr/>
          </p:nvSpPr>
          <p:spPr bwMode="auto">
            <a:xfrm>
              <a:off x="3824134" y="1290638"/>
              <a:ext cx="520700" cy="488950"/>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03">
              <a:extLst>
                <a:ext uri="{FF2B5EF4-FFF2-40B4-BE49-F238E27FC236}">
                  <a16:creationId xmlns:a16="http://schemas.microsoft.com/office/drawing/2014/main" id="{557ADDBB-145C-46FB-987D-8100EB88D376}"/>
                </a:ext>
              </a:extLst>
            </p:cNvPr>
            <p:cNvSpPr/>
            <p:nvPr/>
          </p:nvSpPr>
          <p:spPr bwMode="auto">
            <a:xfrm>
              <a:off x="3362171" y="3070225"/>
              <a:ext cx="342900" cy="355600"/>
            </a:xfrm>
            <a:custGeom>
              <a:avLst/>
              <a:gdLst/>
              <a:ahLst/>
              <a:cxnLst>
                <a:cxn ang="0">
                  <a:pos x="56" y="5"/>
                </a:cxn>
                <a:cxn ang="0">
                  <a:pos x="33" y="27"/>
                </a:cxn>
                <a:cxn ang="0">
                  <a:pos x="33" y="55"/>
                </a:cxn>
                <a:cxn ang="0">
                  <a:pos x="45" y="55"/>
                </a:cxn>
                <a:cxn ang="0">
                  <a:pos x="47" y="57"/>
                </a:cxn>
                <a:cxn ang="0">
                  <a:pos x="45" y="59"/>
                </a:cxn>
                <a:cxn ang="0">
                  <a:pos x="13" y="59"/>
                </a:cxn>
                <a:cxn ang="0">
                  <a:pos x="10" y="57"/>
                </a:cxn>
                <a:cxn ang="0">
                  <a:pos x="13" y="55"/>
                </a:cxn>
                <a:cxn ang="0">
                  <a:pos x="24" y="55"/>
                </a:cxn>
                <a:cxn ang="0">
                  <a:pos x="24" y="27"/>
                </a:cxn>
                <a:cxn ang="0">
                  <a:pos x="2" y="5"/>
                </a:cxn>
                <a:cxn ang="0">
                  <a:pos x="0" y="2"/>
                </a:cxn>
                <a:cxn ang="0">
                  <a:pos x="4" y="0"/>
                </a:cxn>
                <a:cxn ang="0">
                  <a:pos x="54" y="0"/>
                </a:cxn>
                <a:cxn ang="0">
                  <a:pos x="57" y="2"/>
                </a:cxn>
                <a:cxn ang="0">
                  <a:pos x="56" y="5"/>
                </a:cxn>
              </a:cxnLst>
              <a:rect l="0" t="0" r="r" b="b"/>
              <a:pathLst>
                <a:path w="57" h="59">
                  <a:moveTo>
                    <a:pt x="56" y="5"/>
                  </a:moveTo>
                  <a:cubicBezTo>
                    <a:pt x="33" y="27"/>
                    <a:pt x="33" y="27"/>
                    <a:pt x="33" y="27"/>
                  </a:cubicBezTo>
                  <a:cubicBezTo>
                    <a:pt x="33" y="55"/>
                    <a:pt x="33" y="55"/>
                    <a:pt x="33" y="55"/>
                  </a:cubicBezTo>
                  <a:cubicBezTo>
                    <a:pt x="45" y="55"/>
                    <a:pt x="45" y="55"/>
                    <a:pt x="45" y="55"/>
                  </a:cubicBezTo>
                  <a:cubicBezTo>
                    <a:pt x="46" y="55"/>
                    <a:pt x="47" y="56"/>
                    <a:pt x="47" y="57"/>
                  </a:cubicBezTo>
                  <a:cubicBezTo>
                    <a:pt x="47" y="58"/>
                    <a:pt x="46" y="59"/>
                    <a:pt x="45" y="59"/>
                  </a:cubicBezTo>
                  <a:cubicBezTo>
                    <a:pt x="13" y="59"/>
                    <a:pt x="13" y="59"/>
                    <a:pt x="13" y="59"/>
                  </a:cubicBezTo>
                  <a:cubicBezTo>
                    <a:pt x="12" y="59"/>
                    <a:pt x="10" y="58"/>
                    <a:pt x="10" y="57"/>
                  </a:cubicBezTo>
                  <a:cubicBezTo>
                    <a:pt x="10" y="56"/>
                    <a:pt x="12" y="55"/>
                    <a:pt x="13" y="55"/>
                  </a:cubicBezTo>
                  <a:cubicBezTo>
                    <a:pt x="24" y="55"/>
                    <a:pt x="24" y="55"/>
                    <a:pt x="24" y="55"/>
                  </a:cubicBezTo>
                  <a:cubicBezTo>
                    <a:pt x="24" y="27"/>
                    <a:pt x="24" y="27"/>
                    <a:pt x="24" y="27"/>
                  </a:cubicBezTo>
                  <a:cubicBezTo>
                    <a:pt x="2" y="5"/>
                    <a:pt x="2" y="5"/>
                    <a:pt x="2" y="5"/>
                  </a:cubicBezTo>
                  <a:cubicBezTo>
                    <a:pt x="1" y="4"/>
                    <a:pt x="0" y="3"/>
                    <a:pt x="0" y="2"/>
                  </a:cubicBezTo>
                  <a:cubicBezTo>
                    <a:pt x="0" y="0"/>
                    <a:pt x="2" y="0"/>
                    <a:pt x="4" y="0"/>
                  </a:cubicBezTo>
                  <a:cubicBezTo>
                    <a:pt x="54" y="0"/>
                    <a:pt x="54" y="0"/>
                    <a:pt x="54" y="0"/>
                  </a:cubicBezTo>
                  <a:cubicBezTo>
                    <a:pt x="55" y="0"/>
                    <a:pt x="57" y="0"/>
                    <a:pt x="57" y="2"/>
                  </a:cubicBezTo>
                  <a:cubicBezTo>
                    <a:pt x="57" y="3"/>
                    <a:pt x="57" y="4"/>
                    <a:pt x="56" y="5"/>
                  </a:cubicBezTo>
                  <a:close/>
                </a:path>
              </a:pathLst>
            </a:custGeom>
            <a:solidFill>
              <a:schemeClr val="bg1"/>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13">
              <a:extLst>
                <a:ext uri="{FF2B5EF4-FFF2-40B4-BE49-F238E27FC236}">
                  <a16:creationId xmlns:a16="http://schemas.microsoft.com/office/drawing/2014/main" id="{11B609C3-6B74-458E-AF06-EF1EDFC066F6}"/>
                </a:ext>
              </a:extLst>
            </p:cNvPr>
            <p:cNvSpPr>
              <a:spLocks noEditPoints="1"/>
            </p:cNvSpPr>
            <p:nvPr/>
          </p:nvSpPr>
          <p:spPr bwMode="auto">
            <a:xfrm>
              <a:off x="3871759" y="4654550"/>
              <a:ext cx="428625" cy="336550"/>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chemeClr val="bg1"/>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6">
              <a:extLst>
                <a:ext uri="{FF2B5EF4-FFF2-40B4-BE49-F238E27FC236}">
                  <a16:creationId xmlns:a16="http://schemas.microsoft.com/office/drawing/2014/main" id="{715812B8-0A18-44B6-A72C-9F86C125F9AA}"/>
                </a:ext>
              </a:extLst>
            </p:cNvPr>
            <p:cNvSpPr>
              <a:spLocks noEditPoints="1"/>
            </p:cNvSpPr>
            <p:nvPr/>
          </p:nvSpPr>
          <p:spPr bwMode="auto">
            <a:xfrm>
              <a:off x="7780184" y="1311275"/>
              <a:ext cx="428625" cy="428625"/>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44">
              <a:extLst>
                <a:ext uri="{FF2B5EF4-FFF2-40B4-BE49-F238E27FC236}">
                  <a16:creationId xmlns:a16="http://schemas.microsoft.com/office/drawing/2014/main" id="{4247C045-1728-44EE-8D5A-5633F2D49B9B}"/>
                </a:ext>
              </a:extLst>
            </p:cNvPr>
            <p:cNvSpPr>
              <a:spLocks noEditPoints="1"/>
            </p:cNvSpPr>
            <p:nvPr/>
          </p:nvSpPr>
          <p:spPr bwMode="auto">
            <a:xfrm>
              <a:off x="8315171" y="3041650"/>
              <a:ext cx="477838" cy="414338"/>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0">
              <a:extLst>
                <a:ext uri="{FF2B5EF4-FFF2-40B4-BE49-F238E27FC236}">
                  <a16:creationId xmlns:a16="http://schemas.microsoft.com/office/drawing/2014/main" id="{E81FFCC9-71D9-4CD4-838F-6B26878784FE}"/>
                </a:ext>
              </a:extLst>
            </p:cNvPr>
            <p:cNvSpPr/>
            <p:nvPr/>
          </p:nvSpPr>
          <p:spPr bwMode="auto">
            <a:xfrm>
              <a:off x="7816696" y="4646613"/>
              <a:ext cx="354013" cy="352425"/>
            </a:xfrm>
            <a:custGeom>
              <a:avLst/>
              <a:gdLst/>
              <a:ahLst/>
              <a:cxnLst>
                <a:cxn ang="0">
                  <a:pos x="33" y="27"/>
                </a:cxn>
                <a:cxn ang="0">
                  <a:pos x="46" y="40"/>
                </a:cxn>
                <a:cxn ang="0">
                  <a:pos x="51" y="35"/>
                </a:cxn>
                <a:cxn ang="0">
                  <a:pos x="53" y="34"/>
                </a:cxn>
                <a:cxn ang="0">
                  <a:pos x="55" y="36"/>
                </a:cxn>
                <a:cxn ang="0">
                  <a:pos x="55" y="52"/>
                </a:cxn>
                <a:cxn ang="0">
                  <a:pos x="52" y="55"/>
                </a:cxn>
                <a:cxn ang="0">
                  <a:pos x="36" y="55"/>
                </a:cxn>
                <a:cxn ang="0">
                  <a:pos x="34" y="53"/>
                </a:cxn>
                <a:cxn ang="0">
                  <a:pos x="35" y="51"/>
                </a:cxn>
                <a:cxn ang="0">
                  <a:pos x="40" y="46"/>
                </a:cxn>
                <a:cxn ang="0">
                  <a:pos x="27" y="33"/>
                </a:cxn>
                <a:cxn ang="0">
                  <a:pos x="15" y="46"/>
                </a:cxn>
                <a:cxn ang="0">
                  <a:pos x="20" y="51"/>
                </a:cxn>
                <a:cxn ang="0">
                  <a:pos x="20" y="53"/>
                </a:cxn>
                <a:cxn ang="0">
                  <a:pos x="18" y="55"/>
                </a:cxn>
                <a:cxn ang="0">
                  <a:pos x="2" y="55"/>
                </a:cxn>
                <a:cxn ang="0">
                  <a:pos x="0" y="52"/>
                </a:cxn>
                <a:cxn ang="0">
                  <a:pos x="0" y="36"/>
                </a:cxn>
                <a:cxn ang="0">
                  <a:pos x="1" y="34"/>
                </a:cxn>
                <a:cxn ang="0">
                  <a:pos x="4" y="35"/>
                </a:cxn>
                <a:cxn ang="0">
                  <a:pos x="9" y="40"/>
                </a:cxn>
                <a:cxn ang="0">
                  <a:pos x="21" y="27"/>
                </a:cxn>
                <a:cxn ang="0">
                  <a:pos x="9" y="14"/>
                </a:cxn>
                <a:cxn ang="0">
                  <a:pos x="4" y="20"/>
                </a:cxn>
                <a:cxn ang="0">
                  <a:pos x="2" y="20"/>
                </a:cxn>
                <a:cxn ang="0">
                  <a:pos x="1" y="20"/>
                </a:cxn>
                <a:cxn ang="0">
                  <a:pos x="0" y="18"/>
                </a:cxn>
                <a:cxn ang="0">
                  <a:pos x="0" y="2"/>
                </a:cxn>
                <a:cxn ang="0">
                  <a:pos x="2" y="0"/>
                </a:cxn>
                <a:cxn ang="0">
                  <a:pos x="18" y="0"/>
                </a:cxn>
                <a:cxn ang="0">
                  <a:pos x="20" y="1"/>
                </a:cxn>
                <a:cxn ang="0">
                  <a:pos x="20" y="4"/>
                </a:cxn>
                <a:cxn ang="0">
                  <a:pos x="15" y="9"/>
                </a:cxn>
                <a:cxn ang="0">
                  <a:pos x="27" y="21"/>
                </a:cxn>
                <a:cxn ang="0">
                  <a:pos x="40" y="9"/>
                </a:cxn>
                <a:cxn ang="0">
                  <a:pos x="35" y="4"/>
                </a:cxn>
                <a:cxn ang="0">
                  <a:pos x="34" y="1"/>
                </a:cxn>
                <a:cxn ang="0">
                  <a:pos x="36" y="0"/>
                </a:cxn>
                <a:cxn ang="0">
                  <a:pos x="52" y="0"/>
                </a:cxn>
                <a:cxn ang="0">
                  <a:pos x="55" y="2"/>
                </a:cxn>
                <a:cxn ang="0">
                  <a:pos x="55" y="18"/>
                </a:cxn>
                <a:cxn ang="0">
                  <a:pos x="53" y="20"/>
                </a:cxn>
                <a:cxn ang="0">
                  <a:pos x="52" y="20"/>
                </a:cxn>
                <a:cxn ang="0">
                  <a:pos x="51" y="20"/>
                </a:cxn>
                <a:cxn ang="0">
                  <a:pos x="46" y="14"/>
                </a:cxn>
                <a:cxn ang="0">
                  <a:pos x="33" y="27"/>
                </a:cxn>
              </a:cxnLst>
              <a:rect l="0" t="0" r="r" b="b"/>
              <a:pathLst>
                <a:path w="55" h="55">
                  <a:moveTo>
                    <a:pt x="33" y="27"/>
                  </a:moveTo>
                  <a:cubicBezTo>
                    <a:pt x="46" y="40"/>
                    <a:pt x="46" y="40"/>
                    <a:pt x="46" y="40"/>
                  </a:cubicBezTo>
                  <a:cubicBezTo>
                    <a:pt x="51" y="35"/>
                    <a:pt x="51" y="35"/>
                    <a:pt x="51" y="35"/>
                  </a:cubicBezTo>
                  <a:cubicBezTo>
                    <a:pt x="51" y="34"/>
                    <a:pt x="52" y="34"/>
                    <a:pt x="53" y="34"/>
                  </a:cubicBezTo>
                  <a:cubicBezTo>
                    <a:pt x="54" y="35"/>
                    <a:pt x="55" y="35"/>
                    <a:pt x="55" y="36"/>
                  </a:cubicBezTo>
                  <a:cubicBezTo>
                    <a:pt x="55" y="52"/>
                    <a:pt x="55" y="52"/>
                    <a:pt x="55" y="52"/>
                  </a:cubicBezTo>
                  <a:cubicBezTo>
                    <a:pt x="55" y="54"/>
                    <a:pt x="54" y="55"/>
                    <a:pt x="52" y="55"/>
                  </a:cubicBezTo>
                  <a:cubicBezTo>
                    <a:pt x="36" y="55"/>
                    <a:pt x="36" y="55"/>
                    <a:pt x="36" y="55"/>
                  </a:cubicBezTo>
                  <a:cubicBezTo>
                    <a:pt x="35" y="55"/>
                    <a:pt x="35" y="54"/>
                    <a:pt x="34" y="53"/>
                  </a:cubicBezTo>
                  <a:cubicBezTo>
                    <a:pt x="34" y="52"/>
                    <a:pt x="34" y="51"/>
                    <a:pt x="35" y="51"/>
                  </a:cubicBezTo>
                  <a:cubicBezTo>
                    <a:pt x="40" y="46"/>
                    <a:pt x="40" y="46"/>
                    <a:pt x="40" y="46"/>
                  </a:cubicBezTo>
                  <a:cubicBezTo>
                    <a:pt x="27" y="33"/>
                    <a:pt x="27" y="33"/>
                    <a:pt x="27" y="33"/>
                  </a:cubicBezTo>
                  <a:cubicBezTo>
                    <a:pt x="15" y="46"/>
                    <a:pt x="15" y="46"/>
                    <a:pt x="15" y="46"/>
                  </a:cubicBezTo>
                  <a:cubicBezTo>
                    <a:pt x="20" y="51"/>
                    <a:pt x="20" y="51"/>
                    <a:pt x="20" y="51"/>
                  </a:cubicBezTo>
                  <a:cubicBezTo>
                    <a:pt x="20" y="51"/>
                    <a:pt x="21" y="52"/>
                    <a:pt x="20" y="53"/>
                  </a:cubicBezTo>
                  <a:cubicBezTo>
                    <a:pt x="20" y="54"/>
                    <a:pt x="19" y="55"/>
                    <a:pt x="18" y="55"/>
                  </a:cubicBezTo>
                  <a:cubicBezTo>
                    <a:pt x="2" y="55"/>
                    <a:pt x="2" y="55"/>
                    <a:pt x="2" y="55"/>
                  </a:cubicBezTo>
                  <a:cubicBezTo>
                    <a:pt x="1" y="55"/>
                    <a:pt x="0" y="54"/>
                    <a:pt x="0" y="52"/>
                  </a:cubicBezTo>
                  <a:cubicBezTo>
                    <a:pt x="0" y="36"/>
                    <a:pt x="0" y="36"/>
                    <a:pt x="0" y="36"/>
                  </a:cubicBezTo>
                  <a:cubicBezTo>
                    <a:pt x="0" y="35"/>
                    <a:pt x="0" y="35"/>
                    <a:pt x="1" y="34"/>
                  </a:cubicBezTo>
                  <a:cubicBezTo>
                    <a:pt x="2" y="34"/>
                    <a:pt x="3" y="34"/>
                    <a:pt x="4" y="35"/>
                  </a:cubicBezTo>
                  <a:cubicBezTo>
                    <a:pt x="9" y="40"/>
                    <a:pt x="9" y="40"/>
                    <a:pt x="9" y="40"/>
                  </a:cubicBezTo>
                  <a:cubicBezTo>
                    <a:pt x="21" y="27"/>
                    <a:pt x="21" y="27"/>
                    <a:pt x="21" y="27"/>
                  </a:cubicBezTo>
                  <a:cubicBezTo>
                    <a:pt x="9" y="14"/>
                    <a:pt x="9" y="14"/>
                    <a:pt x="9" y="14"/>
                  </a:cubicBezTo>
                  <a:cubicBezTo>
                    <a:pt x="4" y="20"/>
                    <a:pt x="4" y="20"/>
                    <a:pt x="4" y="20"/>
                  </a:cubicBezTo>
                  <a:cubicBezTo>
                    <a:pt x="3" y="20"/>
                    <a:pt x="3" y="20"/>
                    <a:pt x="2" y="20"/>
                  </a:cubicBezTo>
                  <a:cubicBezTo>
                    <a:pt x="2" y="20"/>
                    <a:pt x="1" y="20"/>
                    <a:pt x="1" y="20"/>
                  </a:cubicBezTo>
                  <a:cubicBezTo>
                    <a:pt x="0" y="20"/>
                    <a:pt x="0" y="19"/>
                    <a:pt x="0" y="18"/>
                  </a:cubicBezTo>
                  <a:cubicBezTo>
                    <a:pt x="0" y="2"/>
                    <a:pt x="0" y="2"/>
                    <a:pt x="0" y="2"/>
                  </a:cubicBezTo>
                  <a:cubicBezTo>
                    <a:pt x="0" y="1"/>
                    <a:pt x="1" y="0"/>
                    <a:pt x="2" y="0"/>
                  </a:cubicBezTo>
                  <a:cubicBezTo>
                    <a:pt x="18" y="0"/>
                    <a:pt x="18" y="0"/>
                    <a:pt x="18" y="0"/>
                  </a:cubicBezTo>
                  <a:cubicBezTo>
                    <a:pt x="19" y="0"/>
                    <a:pt x="20" y="0"/>
                    <a:pt x="20" y="1"/>
                  </a:cubicBezTo>
                  <a:cubicBezTo>
                    <a:pt x="21" y="2"/>
                    <a:pt x="20" y="3"/>
                    <a:pt x="20" y="4"/>
                  </a:cubicBezTo>
                  <a:cubicBezTo>
                    <a:pt x="15" y="9"/>
                    <a:pt x="15" y="9"/>
                    <a:pt x="15" y="9"/>
                  </a:cubicBezTo>
                  <a:cubicBezTo>
                    <a:pt x="27" y="21"/>
                    <a:pt x="27" y="21"/>
                    <a:pt x="27" y="21"/>
                  </a:cubicBezTo>
                  <a:cubicBezTo>
                    <a:pt x="40" y="9"/>
                    <a:pt x="40" y="9"/>
                    <a:pt x="40" y="9"/>
                  </a:cubicBezTo>
                  <a:cubicBezTo>
                    <a:pt x="35" y="4"/>
                    <a:pt x="35" y="4"/>
                    <a:pt x="35" y="4"/>
                  </a:cubicBezTo>
                  <a:cubicBezTo>
                    <a:pt x="34" y="3"/>
                    <a:pt x="34" y="2"/>
                    <a:pt x="34" y="1"/>
                  </a:cubicBezTo>
                  <a:cubicBezTo>
                    <a:pt x="35" y="0"/>
                    <a:pt x="35" y="0"/>
                    <a:pt x="36" y="0"/>
                  </a:cubicBezTo>
                  <a:cubicBezTo>
                    <a:pt x="52" y="0"/>
                    <a:pt x="52" y="0"/>
                    <a:pt x="52" y="0"/>
                  </a:cubicBezTo>
                  <a:cubicBezTo>
                    <a:pt x="54" y="0"/>
                    <a:pt x="55" y="1"/>
                    <a:pt x="55" y="2"/>
                  </a:cubicBezTo>
                  <a:cubicBezTo>
                    <a:pt x="55" y="18"/>
                    <a:pt x="55" y="18"/>
                    <a:pt x="55" y="18"/>
                  </a:cubicBezTo>
                  <a:cubicBezTo>
                    <a:pt x="55" y="19"/>
                    <a:pt x="54" y="20"/>
                    <a:pt x="53" y="20"/>
                  </a:cubicBezTo>
                  <a:cubicBezTo>
                    <a:pt x="53" y="20"/>
                    <a:pt x="53" y="20"/>
                    <a:pt x="52" y="20"/>
                  </a:cubicBezTo>
                  <a:cubicBezTo>
                    <a:pt x="52" y="20"/>
                    <a:pt x="51" y="20"/>
                    <a:pt x="51" y="20"/>
                  </a:cubicBezTo>
                  <a:cubicBezTo>
                    <a:pt x="46" y="14"/>
                    <a:pt x="46" y="14"/>
                    <a:pt x="46" y="14"/>
                  </a:cubicBezTo>
                  <a:lnTo>
                    <a:pt x="33" y="27"/>
                  </a:lnTo>
                  <a:close/>
                </a:path>
              </a:pathLst>
            </a:custGeom>
            <a:solidFill>
              <a:schemeClr val="bg1"/>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30">
              <a:extLst>
                <a:ext uri="{FF2B5EF4-FFF2-40B4-BE49-F238E27FC236}">
                  <a16:creationId xmlns:a16="http://schemas.microsoft.com/office/drawing/2014/main" id="{E29DBEFC-9760-45F4-9B0F-4C8387DC48A1}"/>
                </a:ext>
              </a:extLst>
            </p:cNvPr>
            <p:cNvSpPr>
              <a:spLocks noEditPoints="1"/>
            </p:cNvSpPr>
            <p:nvPr/>
          </p:nvSpPr>
          <p:spPr bwMode="auto">
            <a:xfrm>
              <a:off x="4976659" y="2241550"/>
              <a:ext cx="2093912" cy="2014538"/>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rgbClr val="6B6B6B"/>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矩形 22">
            <a:extLst>
              <a:ext uri="{FF2B5EF4-FFF2-40B4-BE49-F238E27FC236}">
                <a16:creationId xmlns:a16="http://schemas.microsoft.com/office/drawing/2014/main" id="{2CCE706F-03D7-4B55-B621-6ABBDFCAC0A7}"/>
              </a:ext>
            </a:extLst>
          </p:cNvPr>
          <p:cNvSpPr/>
          <p:nvPr/>
        </p:nvSpPr>
        <p:spPr>
          <a:xfrm flipH="1">
            <a:off x="3432626" y="2638249"/>
            <a:ext cx="48420" cy="676963"/>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4" name="组合 23">
            <a:extLst>
              <a:ext uri="{FF2B5EF4-FFF2-40B4-BE49-F238E27FC236}">
                <a16:creationId xmlns:a16="http://schemas.microsoft.com/office/drawing/2014/main" id="{83D342AC-474E-4FF0-B471-C1E48769CC95}"/>
              </a:ext>
            </a:extLst>
          </p:cNvPr>
          <p:cNvGrpSpPr/>
          <p:nvPr/>
        </p:nvGrpSpPr>
        <p:grpSpPr>
          <a:xfrm>
            <a:off x="1022631" y="2552121"/>
            <a:ext cx="2370017" cy="792935"/>
            <a:chOff x="1760994" y="3139603"/>
            <a:chExt cx="2370017" cy="792935"/>
          </a:xfrm>
        </p:grpSpPr>
        <p:sp>
          <p:nvSpPr>
            <p:cNvPr id="25" name="矩形 24">
              <a:extLst>
                <a:ext uri="{FF2B5EF4-FFF2-40B4-BE49-F238E27FC236}">
                  <a16:creationId xmlns:a16="http://schemas.microsoft.com/office/drawing/2014/main" id="{A197292B-EF9C-4614-853B-AA964B40137E}"/>
                </a:ext>
              </a:extLst>
            </p:cNvPr>
            <p:cNvSpPr/>
            <p:nvPr/>
          </p:nvSpPr>
          <p:spPr>
            <a:xfrm>
              <a:off x="3228199" y="3139603"/>
              <a:ext cx="902812" cy="307777"/>
            </a:xfrm>
            <a:prstGeom prst="rect">
              <a:avLst/>
            </a:prstGeom>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6" name="矩形 25">
              <a:extLst>
                <a:ext uri="{FF2B5EF4-FFF2-40B4-BE49-F238E27FC236}">
                  <a16:creationId xmlns:a16="http://schemas.microsoft.com/office/drawing/2014/main" id="{8D8D419F-6FE7-426F-BAE3-C6865FB27A13}"/>
                </a:ext>
              </a:extLst>
            </p:cNvPr>
            <p:cNvSpPr/>
            <p:nvPr/>
          </p:nvSpPr>
          <p:spPr>
            <a:xfrm>
              <a:off x="1760994" y="3470873"/>
              <a:ext cx="2370017" cy="461665"/>
            </a:xfrm>
            <a:prstGeom prst="rect">
              <a:avLst/>
            </a:prstGeom>
          </p:spPr>
          <p:txBody>
            <a:bodyPr wrap="square">
              <a:spAutoFit/>
            </a:bodyPr>
            <a:lstStyle/>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27" name="组合 26">
            <a:extLst>
              <a:ext uri="{FF2B5EF4-FFF2-40B4-BE49-F238E27FC236}">
                <a16:creationId xmlns:a16="http://schemas.microsoft.com/office/drawing/2014/main" id="{0C5E1954-70A1-4709-9FDE-EEC284E9F4FC}"/>
              </a:ext>
            </a:extLst>
          </p:cNvPr>
          <p:cNvGrpSpPr/>
          <p:nvPr/>
        </p:nvGrpSpPr>
        <p:grpSpPr>
          <a:xfrm>
            <a:off x="8830191" y="2552121"/>
            <a:ext cx="2370017" cy="792935"/>
            <a:chOff x="3106598" y="5073134"/>
            <a:chExt cx="2370017" cy="792935"/>
          </a:xfrm>
        </p:grpSpPr>
        <p:sp>
          <p:nvSpPr>
            <p:cNvPr id="28" name="矩形 27">
              <a:extLst>
                <a:ext uri="{FF2B5EF4-FFF2-40B4-BE49-F238E27FC236}">
                  <a16:creationId xmlns:a16="http://schemas.microsoft.com/office/drawing/2014/main" id="{23710C89-A052-4394-96BD-40BFD358C172}"/>
                </a:ext>
              </a:extLst>
            </p:cNvPr>
            <p:cNvSpPr/>
            <p:nvPr/>
          </p:nvSpPr>
          <p:spPr>
            <a:xfrm>
              <a:off x="3179168" y="5073134"/>
              <a:ext cx="902811" cy="307777"/>
            </a:xfrm>
            <a:prstGeom prst="rect">
              <a:avLst/>
            </a:prstGeom>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9" name="矩形 28">
              <a:extLst>
                <a:ext uri="{FF2B5EF4-FFF2-40B4-BE49-F238E27FC236}">
                  <a16:creationId xmlns:a16="http://schemas.microsoft.com/office/drawing/2014/main" id="{6014528F-186D-4F35-A796-BDFFBBEC9D1B}"/>
                </a:ext>
              </a:extLst>
            </p:cNvPr>
            <p:cNvSpPr/>
            <p:nvPr/>
          </p:nvSpPr>
          <p:spPr>
            <a:xfrm>
              <a:off x="3106598" y="5404404"/>
              <a:ext cx="2370017" cy="461665"/>
            </a:xfrm>
            <a:prstGeom prst="rect">
              <a:avLst/>
            </a:prstGeom>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30" name="组合 29">
            <a:extLst>
              <a:ext uri="{FF2B5EF4-FFF2-40B4-BE49-F238E27FC236}">
                <a16:creationId xmlns:a16="http://schemas.microsoft.com/office/drawing/2014/main" id="{0D249859-AAD4-4115-9BC8-E51836108A97}"/>
              </a:ext>
            </a:extLst>
          </p:cNvPr>
          <p:cNvGrpSpPr/>
          <p:nvPr/>
        </p:nvGrpSpPr>
        <p:grpSpPr>
          <a:xfrm>
            <a:off x="1022631" y="3765326"/>
            <a:ext cx="2370017" cy="792935"/>
            <a:chOff x="1760994" y="3139603"/>
            <a:chExt cx="2370017" cy="792935"/>
          </a:xfrm>
        </p:grpSpPr>
        <p:sp>
          <p:nvSpPr>
            <p:cNvPr id="31" name="矩形 30">
              <a:extLst>
                <a:ext uri="{FF2B5EF4-FFF2-40B4-BE49-F238E27FC236}">
                  <a16:creationId xmlns:a16="http://schemas.microsoft.com/office/drawing/2014/main" id="{3D35492C-34BD-449D-B405-3AF0213DE491}"/>
                </a:ext>
              </a:extLst>
            </p:cNvPr>
            <p:cNvSpPr/>
            <p:nvPr/>
          </p:nvSpPr>
          <p:spPr>
            <a:xfrm>
              <a:off x="3228200" y="3139603"/>
              <a:ext cx="902811" cy="307777"/>
            </a:xfrm>
            <a:prstGeom prst="rect">
              <a:avLst/>
            </a:prstGeom>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2" name="矩形 31">
              <a:extLst>
                <a:ext uri="{FF2B5EF4-FFF2-40B4-BE49-F238E27FC236}">
                  <a16:creationId xmlns:a16="http://schemas.microsoft.com/office/drawing/2014/main" id="{07C78D3B-7022-4178-92C8-487B599971E7}"/>
                </a:ext>
              </a:extLst>
            </p:cNvPr>
            <p:cNvSpPr/>
            <p:nvPr/>
          </p:nvSpPr>
          <p:spPr>
            <a:xfrm>
              <a:off x="1760994" y="3470873"/>
              <a:ext cx="2370017" cy="461665"/>
            </a:xfrm>
            <a:prstGeom prst="rect">
              <a:avLst/>
            </a:prstGeom>
          </p:spPr>
          <p:txBody>
            <a:bodyPr wrap="square">
              <a:spAutoFit/>
            </a:bodyPr>
            <a:lstStyle/>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33" name="组合 32">
            <a:extLst>
              <a:ext uri="{FF2B5EF4-FFF2-40B4-BE49-F238E27FC236}">
                <a16:creationId xmlns:a16="http://schemas.microsoft.com/office/drawing/2014/main" id="{DAD6F055-444E-4368-B05E-74841AB1C644}"/>
              </a:ext>
            </a:extLst>
          </p:cNvPr>
          <p:cNvGrpSpPr/>
          <p:nvPr/>
        </p:nvGrpSpPr>
        <p:grpSpPr>
          <a:xfrm>
            <a:off x="8830191" y="3765326"/>
            <a:ext cx="2370017" cy="792935"/>
            <a:chOff x="3106598" y="5073134"/>
            <a:chExt cx="2370017" cy="792935"/>
          </a:xfrm>
        </p:grpSpPr>
        <p:sp>
          <p:nvSpPr>
            <p:cNvPr id="34" name="矩形 33">
              <a:extLst>
                <a:ext uri="{FF2B5EF4-FFF2-40B4-BE49-F238E27FC236}">
                  <a16:creationId xmlns:a16="http://schemas.microsoft.com/office/drawing/2014/main" id="{8E3FB51F-E65F-4E7B-B0EC-C76FAFE86D22}"/>
                </a:ext>
              </a:extLst>
            </p:cNvPr>
            <p:cNvSpPr/>
            <p:nvPr/>
          </p:nvSpPr>
          <p:spPr>
            <a:xfrm>
              <a:off x="3179168" y="5073134"/>
              <a:ext cx="902811" cy="307777"/>
            </a:xfrm>
            <a:prstGeom prst="rect">
              <a:avLst/>
            </a:prstGeom>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5" name="矩形 34">
              <a:extLst>
                <a:ext uri="{FF2B5EF4-FFF2-40B4-BE49-F238E27FC236}">
                  <a16:creationId xmlns:a16="http://schemas.microsoft.com/office/drawing/2014/main" id="{09EFC5E6-B674-4A49-BB49-F5AC4F5FD8F7}"/>
                </a:ext>
              </a:extLst>
            </p:cNvPr>
            <p:cNvSpPr/>
            <p:nvPr/>
          </p:nvSpPr>
          <p:spPr>
            <a:xfrm>
              <a:off x="3106598" y="5404404"/>
              <a:ext cx="2370017" cy="461665"/>
            </a:xfrm>
            <a:prstGeom prst="rect">
              <a:avLst/>
            </a:prstGeom>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36" name="组合 35">
            <a:extLst>
              <a:ext uri="{FF2B5EF4-FFF2-40B4-BE49-F238E27FC236}">
                <a16:creationId xmlns:a16="http://schemas.microsoft.com/office/drawing/2014/main" id="{6F59C3AD-9DBE-46E2-B1EC-5644F7A3654F}"/>
              </a:ext>
            </a:extLst>
          </p:cNvPr>
          <p:cNvGrpSpPr/>
          <p:nvPr/>
        </p:nvGrpSpPr>
        <p:grpSpPr>
          <a:xfrm>
            <a:off x="1022631" y="4978531"/>
            <a:ext cx="2370017" cy="792935"/>
            <a:chOff x="1760994" y="3139603"/>
            <a:chExt cx="2370017" cy="792935"/>
          </a:xfrm>
        </p:grpSpPr>
        <p:sp>
          <p:nvSpPr>
            <p:cNvPr id="37" name="矩形 36">
              <a:extLst>
                <a:ext uri="{FF2B5EF4-FFF2-40B4-BE49-F238E27FC236}">
                  <a16:creationId xmlns:a16="http://schemas.microsoft.com/office/drawing/2014/main" id="{FAFBFAD8-0F7C-488F-AF89-523F005C0B61}"/>
                </a:ext>
              </a:extLst>
            </p:cNvPr>
            <p:cNvSpPr/>
            <p:nvPr/>
          </p:nvSpPr>
          <p:spPr>
            <a:xfrm>
              <a:off x="3228200" y="3139603"/>
              <a:ext cx="902811" cy="307777"/>
            </a:xfrm>
            <a:prstGeom prst="rect">
              <a:avLst/>
            </a:prstGeom>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38" name="矩形 37">
              <a:extLst>
                <a:ext uri="{FF2B5EF4-FFF2-40B4-BE49-F238E27FC236}">
                  <a16:creationId xmlns:a16="http://schemas.microsoft.com/office/drawing/2014/main" id="{F96A553C-72AF-4AFB-8465-9026439428D0}"/>
                </a:ext>
              </a:extLst>
            </p:cNvPr>
            <p:cNvSpPr/>
            <p:nvPr/>
          </p:nvSpPr>
          <p:spPr>
            <a:xfrm>
              <a:off x="1760994" y="3470873"/>
              <a:ext cx="2370017" cy="461665"/>
            </a:xfrm>
            <a:prstGeom prst="rect">
              <a:avLst/>
            </a:prstGeom>
          </p:spPr>
          <p:txBody>
            <a:bodyPr wrap="square">
              <a:spAutoFit/>
            </a:bodyPr>
            <a:lstStyle/>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39" name="组合 38">
            <a:extLst>
              <a:ext uri="{FF2B5EF4-FFF2-40B4-BE49-F238E27FC236}">
                <a16:creationId xmlns:a16="http://schemas.microsoft.com/office/drawing/2014/main" id="{FD2E597D-251D-4EB4-B031-E2C2761141C0}"/>
              </a:ext>
            </a:extLst>
          </p:cNvPr>
          <p:cNvGrpSpPr/>
          <p:nvPr/>
        </p:nvGrpSpPr>
        <p:grpSpPr>
          <a:xfrm>
            <a:off x="8830191" y="4993286"/>
            <a:ext cx="2370017" cy="778180"/>
            <a:chOff x="3106598" y="5087889"/>
            <a:chExt cx="2370017" cy="778180"/>
          </a:xfrm>
        </p:grpSpPr>
        <p:sp>
          <p:nvSpPr>
            <p:cNvPr id="40" name="矩形 39">
              <a:extLst>
                <a:ext uri="{FF2B5EF4-FFF2-40B4-BE49-F238E27FC236}">
                  <a16:creationId xmlns:a16="http://schemas.microsoft.com/office/drawing/2014/main" id="{13FD715D-A33B-43F6-BC7D-2D1F5D77D39D}"/>
                </a:ext>
              </a:extLst>
            </p:cNvPr>
            <p:cNvSpPr/>
            <p:nvPr/>
          </p:nvSpPr>
          <p:spPr>
            <a:xfrm>
              <a:off x="3179167" y="5087889"/>
              <a:ext cx="902811" cy="307777"/>
            </a:xfrm>
            <a:prstGeom prst="rect">
              <a:avLst/>
            </a:prstGeom>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41" name="矩形 40">
              <a:extLst>
                <a:ext uri="{FF2B5EF4-FFF2-40B4-BE49-F238E27FC236}">
                  <a16:creationId xmlns:a16="http://schemas.microsoft.com/office/drawing/2014/main" id="{AB5493ED-91C4-409B-8327-FA7EA1E238C8}"/>
                </a:ext>
              </a:extLst>
            </p:cNvPr>
            <p:cNvSpPr/>
            <p:nvPr/>
          </p:nvSpPr>
          <p:spPr>
            <a:xfrm>
              <a:off x="3106598" y="5404404"/>
              <a:ext cx="2370017" cy="461665"/>
            </a:xfrm>
            <a:prstGeom prst="rect">
              <a:avLst/>
            </a:prstGeom>
          </p:spPr>
          <p:txBody>
            <a:bodyPr wrap="square">
              <a:spAutoFit/>
            </a:bodyPr>
            <a:lstStyle/>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2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sp>
        <p:nvSpPr>
          <p:cNvPr id="42" name="矩形 41">
            <a:extLst>
              <a:ext uri="{FF2B5EF4-FFF2-40B4-BE49-F238E27FC236}">
                <a16:creationId xmlns:a16="http://schemas.microsoft.com/office/drawing/2014/main" id="{47810164-DAD0-469A-9917-A4E09812439F}"/>
              </a:ext>
            </a:extLst>
          </p:cNvPr>
          <p:cNvSpPr/>
          <p:nvPr/>
        </p:nvSpPr>
        <p:spPr>
          <a:xfrm flipH="1">
            <a:off x="3432626" y="3848097"/>
            <a:ext cx="48420" cy="676963"/>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矩形 42">
            <a:extLst>
              <a:ext uri="{FF2B5EF4-FFF2-40B4-BE49-F238E27FC236}">
                <a16:creationId xmlns:a16="http://schemas.microsoft.com/office/drawing/2014/main" id="{045D2448-EEB3-4A05-A956-CEDE0EABAA3D}"/>
              </a:ext>
            </a:extLst>
          </p:cNvPr>
          <p:cNvSpPr/>
          <p:nvPr/>
        </p:nvSpPr>
        <p:spPr>
          <a:xfrm flipH="1">
            <a:off x="3432626" y="5057945"/>
            <a:ext cx="48420" cy="676963"/>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矩形 43">
            <a:extLst>
              <a:ext uri="{FF2B5EF4-FFF2-40B4-BE49-F238E27FC236}">
                <a16:creationId xmlns:a16="http://schemas.microsoft.com/office/drawing/2014/main" id="{4705ACE8-47C2-4E95-A17C-A4644EFF54E9}"/>
              </a:ext>
            </a:extLst>
          </p:cNvPr>
          <p:cNvSpPr/>
          <p:nvPr/>
        </p:nvSpPr>
        <p:spPr>
          <a:xfrm flipH="1">
            <a:off x="8741793" y="2638249"/>
            <a:ext cx="48420" cy="676963"/>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矩形 44">
            <a:extLst>
              <a:ext uri="{FF2B5EF4-FFF2-40B4-BE49-F238E27FC236}">
                <a16:creationId xmlns:a16="http://schemas.microsoft.com/office/drawing/2014/main" id="{02AD2A8A-24FE-4B8B-AD03-62701618CC87}"/>
              </a:ext>
            </a:extLst>
          </p:cNvPr>
          <p:cNvSpPr/>
          <p:nvPr/>
        </p:nvSpPr>
        <p:spPr>
          <a:xfrm flipH="1">
            <a:off x="8741793" y="3848097"/>
            <a:ext cx="48420" cy="676963"/>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矩形 45">
            <a:extLst>
              <a:ext uri="{FF2B5EF4-FFF2-40B4-BE49-F238E27FC236}">
                <a16:creationId xmlns:a16="http://schemas.microsoft.com/office/drawing/2014/main" id="{0EAA576A-C243-4C8B-BECB-6D889DEEDBF3}"/>
              </a:ext>
            </a:extLst>
          </p:cNvPr>
          <p:cNvSpPr/>
          <p:nvPr/>
        </p:nvSpPr>
        <p:spPr>
          <a:xfrm flipH="1">
            <a:off x="8741793" y="5057945"/>
            <a:ext cx="48420" cy="676963"/>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9955397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22000" fill="hold" grpId="0" nodeType="withEffect" p14:presetBounceEnd="62000">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14:bounceEnd="62000">
                                          <p:cBhvr additive="base">
                                            <p:cTn id="15" dur="5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accel="22000" fill="hold" grpId="0" nodeType="withEffect" p14:presetBounceEnd="62000">
                                      <p:stCondLst>
                                        <p:cond delay="500"/>
                                      </p:stCondLst>
                                      <p:childTnLst>
                                        <p:set>
                                          <p:cBhvr>
                                            <p:cTn id="18" dur="1" fill="hold">
                                              <p:stCondLst>
                                                <p:cond delay="0"/>
                                              </p:stCondLst>
                                            </p:cTn>
                                            <p:tgtEl>
                                              <p:spTgt spid="42"/>
                                            </p:tgtEl>
                                            <p:attrNameLst>
                                              <p:attrName>style.visibility</p:attrName>
                                            </p:attrNameLst>
                                          </p:cBhvr>
                                          <p:to>
                                            <p:strVal val="visible"/>
                                          </p:to>
                                        </p:set>
                                        <p:anim calcmode="lin" valueType="num" p14:bounceEnd="62000">
                                          <p:cBhvr additive="base">
                                            <p:cTn id="19" dur="500" fill="hold"/>
                                            <p:tgtEl>
                                              <p:spTgt spid="42"/>
                                            </p:tgtEl>
                                            <p:attrNameLst>
                                              <p:attrName>ppt_x</p:attrName>
                                            </p:attrNameLst>
                                          </p:cBhvr>
                                          <p:tavLst>
                                            <p:tav tm="0">
                                              <p:val>
                                                <p:strVal val="#ppt_x"/>
                                              </p:val>
                                            </p:tav>
                                            <p:tav tm="100000">
                                              <p:val>
                                                <p:strVal val="#ppt_x"/>
                                              </p:val>
                                            </p:tav>
                                          </p:tavLst>
                                        </p:anim>
                                        <p:anim calcmode="lin" valueType="num" p14:bounceEnd="62000">
                                          <p:cBhvr additive="base">
                                            <p:cTn id="20" dur="5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4" accel="22000" fill="hold" grpId="0" nodeType="withEffect" p14:presetBounceEnd="62000">
                                      <p:stCondLst>
                                        <p:cond delay="500"/>
                                      </p:stCondLst>
                                      <p:childTnLst>
                                        <p:set>
                                          <p:cBhvr>
                                            <p:cTn id="22" dur="1" fill="hold">
                                              <p:stCondLst>
                                                <p:cond delay="0"/>
                                              </p:stCondLst>
                                            </p:cTn>
                                            <p:tgtEl>
                                              <p:spTgt spid="43"/>
                                            </p:tgtEl>
                                            <p:attrNameLst>
                                              <p:attrName>style.visibility</p:attrName>
                                            </p:attrNameLst>
                                          </p:cBhvr>
                                          <p:to>
                                            <p:strVal val="visible"/>
                                          </p:to>
                                        </p:set>
                                        <p:anim calcmode="lin" valueType="num" p14:bounceEnd="62000">
                                          <p:cBhvr additive="base">
                                            <p:cTn id="23" dur="500" fill="hold"/>
                                            <p:tgtEl>
                                              <p:spTgt spid="43"/>
                                            </p:tgtEl>
                                            <p:attrNameLst>
                                              <p:attrName>ppt_x</p:attrName>
                                            </p:attrNameLst>
                                          </p:cBhvr>
                                          <p:tavLst>
                                            <p:tav tm="0">
                                              <p:val>
                                                <p:strVal val="#ppt_x"/>
                                              </p:val>
                                            </p:tav>
                                            <p:tav tm="100000">
                                              <p:val>
                                                <p:strVal val="#ppt_x"/>
                                              </p:val>
                                            </p:tav>
                                          </p:tavLst>
                                        </p:anim>
                                        <p:anim calcmode="lin" valueType="num" p14:bounceEnd="62000">
                                          <p:cBhvr additive="base">
                                            <p:cTn id="24" dur="500" fill="hold"/>
                                            <p:tgtEl>
                                              <p:spTgt spid="43"/>
                                            </p:tgtEl>
                                            <p:attrNameLst>
                                              <p:attrName>ppt_y</p:attrName>
                                            </p:attrNameLst>
                                          </p:cBhvr>
                                          <p:tavLst>
                                            <p:tav tm="0">
                                              <p:val>
                                                <p:strVal val="1+#ppt_h/2"/>
                                              </p:val>
                                            </p:tav>
                                            <p:tav tm="100000">
                                              <p:val>
                                                <p:strVal val="#ppt_y"/>
                                              </p:val>
                                            </p:tav>
                                          </p:tavLst>
                                        </p:anim>
                                      </p:childTnLst>
                                    </p:cTn>
                                  </p:par>
                                  <p:par>
                                    <p:cTn id="25" presetID="2" presetClass="entr" presetSubtype="4" accel="22000" fill="hold" grpId="0" nodeType="withEffect" p14:presetBounceEnd="62000">
                                      <p:stCondLst>
                                        <p:cond delay="500"/>
                                      </p:stCondLst>
                                      <p:childTnLst>
                                        <p:set>
                                          <p:cBhvr>
                                            <p:cTn id="26" dur="1" fill="hold">
                                              <p:stCondLst>
                                                <p:cond delay="0"/>
                                              </p:stCondLst>
                                            </p:cTn>
                                            <p:tgtEl>
                                              <p:spTgt spid="46"/>
                                            </p:tgtEl>
                                            <p:attrNameLst>
                                              <p:attrName>style.visibility</p:attrName>
                                            </p:attrNameLst>
                                          </p:cBhvr>
                                          <p:to>
                                            <p:strVal val="visible"/>
                                          </p:to>
                                        </p:set>
                                        <p:anim calcmode="lin" valueType="num" p14:bounceEnd="62000">
                                          <p:cBhvr additive="base">
                                            <p:cTn id="27" dur="500" fill="hold"/>
                                            <p:tgtEl>
                                              <p:spTgt spid="46"/>
                                            </p:tgtEl>
                                            <p:attrNameLst>
                                              <p:attrName>ppt_x</p:attrName>
                                            </p:attrNameLst>
                                          </p:cBhvr>
                                          <p:tavLst>
                                            <p:tav tm="0">
                                              <p:val>
                                                <p:strVal val="#ppt_x"/>
                                              </p:val>
                                            </p:tav>
                                            <p:tav tm="100000">
                                              <p:val>
                                                <p:strVal val="#ppt_x"/>
                                              </p:val>
                                            </p:tav>
                                          </p:tavLst>
                                        </p:anim>
                                        <p:anim calcmode="lin" valueType="num" p14:bounceEnd="62000">
                                          <p:cBhvr additive="base">
                                            <p:cTn id="28" dur="500" fill="hold"/>
                                            <p:tgtEl>
                                              <p:spTgt spid="46"/>
                                            </p:tgtEl>
                                            <p:attrNameLst>
                                              <p:attrName>ppt_y</p:attrName>
                                            </p:attrNameLst>
                                          </p:cBhvr>
                                          <p:tavLst>
                                            <p:tav tm="0">
                                              <p:val>
                                                <p:strVal val="1+#ppt_h/2"/>
                                              </p:val>
                                            </p:tav>
                                            <p:tav tm="100000">
                                              <p:val>
                                                <p:strVal val="#ppt_y"/>
                                              </p:val>
                                            </p:tav>
                                          </p:tavLst>
                                        </p:anim>
                                      </p:childTnLst>
                                    </p:cTn>
                                  </p:par>
                                  <p:par>
                                    <p:cTn id="29" presetID="2" presetClass="entr" presetSubtype="4" accel="22000" fill="hold" grpId="0" nodeType="withEffect" p14:presetBounceEnd="62000">
                                      <p:stCondLst>
                                        <p:cond delay="500"/>
                                      </p:stCondLst>
                                      <p:childTnLst>
                                        <p:set>
                                          <p:cBhvr>
                                            <p:cTn id="30" dur="1" fill="hold">
                                              <p:stCondLst>
                                                <p:cond delay="0"/>
                                              </p:stCondLst>
                                            </p:cTn>
                                            <p:tgtEl>
                                              <p:spTgt spid="45"/>
                                            </p:tgtEl>
                                            <p:attrNameLst>
                                              <p:attrName>style.visibility</p:attrName>
                                            </p:attrNameLst>
                                          </p:cBhvr>
                                          <p:to>
                                            <p:strVal val="visible"/>
                                          </p:to>
                                        </p:set>
                                        <p:anim calcmode="lin" valueType="num" p14:bounceEnd="62000">
                                          <p:cBhvr additive="base">
                                            <p:cTn id="31" dur="500" fill="hold"/>
                                            <p:tgtEl>
                                              <p:spTgt spid="45"/>
                                            </p:tgtEl>
                                            <p:attrNameLst>
                                              <p:attrName>ppt_x</p:attrName>
                                            </p:attrNameLst>
                                          </p:cBhvr>
                                          <p:tavLst>
                                            <p:tav tm="0">
                                              <p:val>
                                                <p:strVal val="#ppt_x"/>
                                              </p:val>
                                            </p:tav>
                                            <p:tav tm="100000">
                                              <p:val>
                                                <p:strVal val="#ppt_x"/>
                                              </p:val>
                                            </p:tav>
                                          </p:tavLst>
                                        </p:anim>
                                        <p:anim calcmode="lin" valueType="num" p14:bounceEnd="62000">
                                          <p:cBhvr additive="base">
                                            <p:cTn id="32" dur="500" fill="hold"/>
                                            <p:tgtEl>
                                              <p:spTgt spid="45"/>
                                            </p:tgtEl>
                                            <p:attrNameLst>
                                              <p:attrName>ppt_y</p:attrName>
                                            </p:attrNameLst>
                                          </p:cBhvr>
                                          <p:tavLst>
                                            <p:tav tm="0">
                                              <p:val>
                                                <p:strVal val="1+#ppt_h/2"/>
                                              </p:val>
                                            </p:tav>
                                            <p:tav tm="100000">
                                              <p:val>
                                                <p:strVal val="#ppt_y"/>
                                              </p:val>
                                            </p:tav>
                                          </p:tavLst>
                                        </p:anim>
                                      </p:childTnLst>
                                    </p:cTn>
                                  </p:par>
                                  <p:par>
                                    <p:cTn id="33" presetID="2" presetClass="entr" presetSubtype="4" accel="22000" fill="hold" grpId="0" nodeType="withEffect" p14:presetBounceEnd="62000">
                                      <p:stCondLst>
                                        <p:cond delay="500"/>
                                      </p:stCondLst>
                                      <p:childTnLst>
                                        <p:set>
                                          <p:cBhvr>
                                            <p:cTn id="34" dur="1" fill="hold">
                                              <p:stCondLst>
                                                <p:cond delay="0"/>
                                              </p:stCondLst>
                                            </p:cTn>
                                            <p:tgtEl>
                                              <p:spTgt spid="44"/>
                                            </p:tgtEl>
                                            <p:attrNameLst>
                                              <p:attrName>style.visibility</p:attrName>
                                            </p:attrNameLst>
                                          </p:cBhvr>
                                          <p:to>
                                            <p:strVal val="visible"/>
                                          </p:to>
                                        </p:set>
                                        <p:anim calcmode="lin" valueType="num" p14:bounceEnd="62000">
                                          <p:cBhvr additive="base">
                                            <p:cTn id="35" dur="500" fill="hold"/>
                                            <p:tgtEl>
                                              <p:spTgt spid="44"/>
                                            </p:tgtEl>
                                            <p:attrNameLst>
                                              <p:attrName>ppt_x</p:attrName>
                                            </p:attrNameLst>
                                          </p:cBhvr>
                                          <p:tavLst>
                                            <p:tav tm="0">
                                              <p:val>
                                                <p:strVal val="#ppt_x"/>
                                              </p:val>
                                            </p:tav>
                                            <p:tav tm="100000">
                                              <p:val>
                                                <p:strVal val="#ppt_x"/>
                                              </p:val>
                                            </p:tav>
                                          </p:tavLst>
                                        </p:anim>
                                        <p:anim calcmode="lin" valueType="num" p14:bounceEnd="62000">
                                          <p:cBhvr additive="base">
                                            <p:cTn id="36" dur="500" fill="hold"/>
                                            <p:tgtEl>
                                              <p:spTgt spid="44"/>
                                            </p:tgtEl>
                                            <p:attrNameLst>
                                              <p:attrName>ppt_y</p:attrName>
                                            </p:attrNameLst>
                                          </p:cBhvr>
                                          <p:tavLst>
                                            <p:tav tm="0">
                                              <p:val>
                                                <p:strVal val="1+#ppt_h/2"/>
                                              </p:val>
                                            </p:tav>
                                            <p:tav tm="100000">
                                              <p:val>
                                                <p:strVal val="#ppt_y"/>
                                              </p:val>
                                            </p:tav>
                                          </p:tavLst>
                                        </p:anim>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childTnLst>
                              </p:cTn>
                            </p:par>
                            <p:par>
                              <p:cTn id="49" fill="hold">
                                <p:stCondLst>
                                  <p:cond delay="30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3500"/>
                                </p:stCondLst>
                                <p:childTnLst>
                                  <p:par>
                                    <p:cTn id="54" presetID="10" presetClass="entr" presetSubtype="0"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2" grpId="0" animBg="1"/>
          <p:bldP spid="43" grpId="0" animBg="1"/>
          <p:bldP spid="44" grpId="0" animBg="1"/>
          <p:bldP spid="45" grpId="0" animBg="1"/>
          <p:bldP spid="4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22000" fill="hold" grpId="0"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accel="22000" fill="hold" grpId="0" nodeType="withEffect">
                                      <p:stCondLst>
                                        <p:cond delay="50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4" accel="22000" fill="hold" grpId="0" nodeType="withEffect">
                                      <p:stCondLst>
                                        <p:cond delay="5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ppt_x"/>
                                              </p:val>
                                            </p:tav>
                                            <p:tav tm="100000">
                                              <p:val>
                                                <p:strVal val="#ppt_x"/>
                                              </p:val>
                                            </p:tav>
                                          </p:tavLst>
                                        </p:anim>
                                        <p:anim calcmode="lin" valueType="num">
                                          <p:cBhvr additive="base">
                                            <p:cTn id="24" dur="500" fill="hold"/>
                                            <p:tgtEl>
                                              <p:spTgt spid="43"/>
                                            </p:tgtEl>
                                            <p:attrNameLst>
                                              <p:attrName>ppt_y</p:attrName>
                                            </p:attrNameLst>
                                          </p:cBhvr>
                                          <p:tavLst>
                                            <p:tav tm="0">
                                              <p:val>
                                                <p:strVal val="1+#ppt_h/2"/>
                                              </p:val>
                                            </p:tav>
                                            <p:tav tm="100000">
                                              <p:val>
                                                <p:strVal val="#ppt_y"/>
                                              </p:val>
                                            </p:tav>
                                          </p:tavLst>
                                        </p:anim>
                                      </p:childTnLst>
                                    </p:cTn>
                                  </p:par>
                                  <p:par>
                                    <p:cTn id="25" presetID="2" presetClass="entr" presetSubtype="4" accel="22000" fill="hold" grpId="0" nodeType="withEffect">
                                      <p:stCondLst>
                                        <p:cond delay="5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ppt_x"/>
                                              </p:val>
                                            </p:tav>
                                            <p:tav tm="100000">
                                              <p:val>
                                                <p:strVal val="#ppt_x"/>
                                              </p:val>
                                            </p:tav>
                                          </p:tavLst>
                                        </p:anim>
                                        <p:anim calcmode="lin" valueType="num">
                                          <p:cBhvr additive="base">
                                            <p:cTn id="28" dur="500" fill="hold"/>
                                            <p:tgtEl>
                                              <p:spTgt spid="46"/>
                                            </p:tgtEl>
                                            <p:attrNameLst>
                                              <p:attrName>ppt_y</p:attrName>
                                            </p:attrNameLst>
                                          </p:cBhvr>
                                          <p:tavLst>
                                            <p:tav tm="0">
                                              <p:val>
                                                <p:strVal val="1+#ppt_h/2"/>
                                              </p:val>
                                            </p:tav>
                                            <p:tav tm="100000">
                                              <p:val>
                                                <p:strVal val="#ppt_y"/>
                                              </p:val>
                                            </p:tav>
                                          </p:tavLst>
                                        </p:anim>
                                      </p:childTnLst>
                                    </p:cTn>
                                  </p:par>
                                  <p:par>
                                    <p:cTn id="29" presetID="2" presetClass="entr" presetSubtype="4" accel="22000" fill="hold" grpId="0" nodeType="withEffect">
                                      <p:stCondLst>
                                        <p:cond delay="50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ppt_x"/>
                                              </p:val>
                                            </p:tav>
                                            <p:tav tm="100000">
                                              <p:val>
                                                <p:strVal val="#ppt_x"/>
                                              </p:val>
                                            </p:tav>
                                          </p:tavLst>
                                        </p:anim>
                                        <p:anim calcmode="lin" valueType="num">
                                          <p:cBhvr additive="base">
                                            <p:cTn id="32" dur="500" fill="hold"/>
                                            <p:tgtEl>
                                              <p:spTgt spid="45"/>
                                            </p:tgtEl>
                                            <p:attrNameLst>
                                              <p:attrName>ppt_y</p:attrName>
                                            </p:attrNameLst>
                                          </p:cBhvr>
                                          <p:tavLst>
                                            <p:tav tm="0">
                                              <p:val>
                                                <p:strVal val="1+#ppt_h/2"/>
                                              </p:val>
                                            </p:tav>
                                            <p:tav tm="100000">
                                              <p:val>
                                                <p:strVal val="#ppt_y"/>
                                              </p:val>
                                            </p:tav>
                                          </p:tavLst>
                                        </p:anim>
                                      </p:childTnLst>
                                    </p:cTn>
                                  </p:par>
                                  <p:par>
                                    <p:cTn id="33" presetID="2" presetClass="entr" presetSubtype="4" accel="22000" fill="hold" grpId="0" nodeType="withEffect">
                                      <p:stCondLst>
                                        <p:cond delay="50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ppt_x"/>
                                              </p:val>
                                            </p:tav>
                                            <p:tav tm="100000">
                                              <p:val>
                                                <p:strVal val="#ppt_x"/>
                                              </p:val>
                                            </p:tav>
                                          </p:tavLst>
                                        </p:anim>
                                        <p:anim calcmode="lin" valueType="num">
                                          <p:cBhvr additive="base">
                                            <p:cTn id="36" dur="500" fill="hold"/>
                                            <p:tgtEl>
                                              <p:spTgt spid="44"/>
                                            </p:tgtEl>
                                            <p:attrNameLst>
                                              <p:attrName>ppt_y</p:attrName>
                                            </p:attrNameLst>
                                          </p:cBhvr>
                                          <p:tavLst>
                                            <p:tav tm="0">
                                              <p:val>
                                                <p:strVal val="1+#ppt_h/2"/>
                                              </p:val>
                                            </p:tav>
                                            <p:tav tm="100000">
                                              <p:val>
                                                <p:strVal val="#ppt_y"/>
                                              </p:val>
                                            </p:tav>
                                          </p:tavLst>
                                        </p:anim>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childTnLst>
                              </p:cTn>
                            </p:par>
                            <p:par>
                              <p:cTn id="49" fill="hold">
                                <p:stCondLst>
                                  <p:cond delay="30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3500"/>
                                </p:stCondLst>
                                <p:childTnLst>
                                  <p:par>
                                    <p:cTn id="54" presetID="10" presetClass="entr" presetSubtype="0"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2" grpId="0" animBg="1"/>
          <p:bldP spid="43" grpId="0" animBg="1"/>
          <p:bldP spid="44" grpId="0" animBg="1"/>
          <p:bldP spid="45" grpId="0" animBg="1"/>
          <p:bldP spid="46"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成功项目展示</a:t>
              </a:r>
            </a:p>
          </p:txBody>
        </p:sp>
      </p:grpSp>
      <p:grpSp>
        <p:nvGrpSpPr>
          <p:cNvPr id="5" name="组合 4">
            <a:extLst>
              <a:ext uri="{FF2B5EF4-FFF2-40B4-BE49-F238E27FC236}">
                <a16:creationId xmlns:a16="http://schemas.microsoft.com/office/drawing/2014/main" id="{1B39A50E-C184-40F4-8503-F349784A3164}"/>
              </a:ext>
            </a:extLst>
          </p:cNvPr>
          <p:cNvGrpSpPr/>
          <p:nvPr/>
        </p:nvGrpSpPr>
        <p:grpSpPr>
          <a:xfrm>
            <a:off x="1133474" y="1988109"/>
            <a:ext cx="9923463" cy="2554178"/>
            <a:chOff x="1085850" y="2571866"/>
            <a:chExt cx="9923463" cy="2554178"/>
          </a:xfrm>
        </p:grpSpPr>
        <p:sp>
          <p:nvSpPr>
            <p:cNvPr id="6" name="Oval 4">
              <a:extLst>
                <a:ext uri="{FF2B5EF4-FFF2-40B4-BE49-F238E27FC236}">
                  <a16:creationId xmlns:a16="http://schemas.microsoft.com/office/drawing/2014/main" id="{02768FEC-7CEA-4C5F-AD43-A0FBBD1EFBA5}"/>
                </a:ext>
              </a:extLst>
            </p:cNvPr>
            <p:cNvSpPr/>
            <p:nvPr/>
          </p:nvSpPr>
          <p:spPr>
            <a:xfrm>
              <a:off x="1239838" y="2757603"/>
              <a:ext cx="1239838" cy="1247775"/>
            </a:xfrm>
            <a:prstGeom prst="ellipse">
              <a:avLst/>
            </a:prstGeom>
            <a:solidFill>
              <a:srgbClr val="6B6B6B"/>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Oval 5">
              <a:extLst>
                <a:ext uri="{FF2B5EF4-FFF2-40B4-BE49-F238E27FC236}">
                  <a16:creationId xmlns:a16="http://schemas.microsoft.com/office/drawing/2014/main" id="{275F9F39-8D41-4737-84D5-439B77363BA9}"/>
                </a:ext>
              </a:extLst>
            </p:cNvPr>
            <p:cNvSpPr/>
            <p:nvPr/>
          </p:nvSpPr>
          <p:spPr>
            <a:xfrm>
              <a:off x="2874963" y="2579803"/>
              <a:ext cx="1593850" cy="1603375"/>
            </a:xfrm>
            <a:prstGeom prst="ellipse">
              <a:avLst/>
            </a:prstGeom>
            <a:solidFill>
              <a:srgbClr val="6B6B6B"/>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 name="Oval 6">
              <a:extLst>
                <a:ext uri="{FF2B5EF4-FFF2-40B4-BE49-F238E27FC236}">
                  <a16:creationId xmlns:a16="http://schemas.microsoft.com/office/drawing/2014/main" id="{61193DBF-B81E-459B-8AC1-3FD951E126FB}"/>
                </a:ext>
              </a:extLst>
            </p:cNvPr>
            <p:cNvSpPr/>
            <p:nvPr/>
          </p:nvSpPr>
          <p:spPr>
            <a:xfrm>
              <a:off x="4803775" y="2862378"/>
              <a:ext cx="1031875" cy="1038225"/>
            </a:xfrm>
            <a:prstGeom prst="ellipse">
              <a:avLst/>
            </a:prstGeom>
            <a:solidFill>
              <a:srgbClr val="6B6B6B"/>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Oval 7">
              <a:extLst>
                <a:ext uri="{FF2B5EF4-FFF2-40B4-BE49-F238E27FC236}">
                  <a16:creationId xmlns:a16="http://schemas.microsoft.com/office/drawing/2014/main" id="{E7019AB8-4D80-4591-80BE-3BF806CDBB41}"/>
                </a:ext>
              </a:extLst>
            </p:cNvPr>
            <p:cNvSpPr/>
            <p:nvPr/>
          </p:nvSpPr>
          <p:spPr>
            <a:xfrm>
              <a:off x="6256338" y="2721091"/>
              <a:ext cx="1314450" cy="1320800"/>
            </a:xfrm>
            <a:prstGeom prst="ellipse">
              <a:avLst/>
            </a:prstGeom>
            <a:solidFill>
              <a:srgbClr val="6B6B6B"/>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 name="Oval 8">
              <a:extLst>
                <a:ext uri="{FF2B5EF4-FFF2-40B4-BE49-F238E27FC236}">
                  <a16:creationId xmlns:a16="http://schemas.microsoft.com/office/drawing/2014/main" id="{1342FD1F-97DF-46E3-9685-4B31ED97491E}"/>
                </a:ext>
              </a:extLst>
            </p:cNvPr>
            <p:cNvSpPr/>
            <p:nvPr/>
          </p:nvSpPr>
          <p:spPr>
            <a:xfrm>
              <a:off x="7991475" y="2862378"/>
              <a:ext cx="1031875" cy="1038225"/>
            </a:xfrm>
            <a:prstGeom prst="ellipse">
              <a:avLst/>
            </a:prstGeom>
            <a:solidFill>
              <a:srgbClr val="6B6B6B"/>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Oval 9">
              <a:extLst>
                <a:ext uri="{FF2B5EF4-FFF2-40B4-BE49-F238E27FC236}">
                  <a16:creationId xmlns:a16="http://schemas.microsoft.com/office/drawing/2014/main" id="{B9CEBCEB-ACC1-4778-9493-982261D5C322}"/>
                </a:ext>
              </a:extLst>
            </p:cNvPr>
            <p:cNvSpPr/>
            <p:nvPr/>
          </p:nvSpPr>
          <p:spPr>
            <a:xfrm>
              <a:off x="9399588" y="2571866"/>
              <a:ext cx="1609725" cy="1619250"/>
            </a:xfrm>
            <a:prstGeom prst="ellipse">
              <a:avLst/>
            </a:prstGeom>
            <a:solidFill>
              <a:srgbClr val="6B6B6B"/>
            </a:solidFill>
            <a:ln w="28575">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8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5" name="Text Box 10">
              <a:extLst>
                <a:ext uri="{FF2B5EF4-FFF2-40B4-BE49-F238E27FC236}">
                  <a16:creationId xmlns:a16="http://schemas.microsoft.com/office/drawing/2014/main" id="{6F2317F3-C52A-40B8-87AD-7ED205825981}"/>
                </a:ext>
              </a:extLst>
            </p:cNvPr>
            <p:cNvSpPr txBox="1"/>
            <p:nvPr/>
          </p:nvSpPr>
          <p:spPr>
            <a:xfrm>
              <a:off x="1260475" y="3183053"/>
              <a:ext cx="1219200" cy="322263"/>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800" dirty="0">
                  <a:solidFill>
                    <a:srgbClr val="FFFFFF"/>
                  </a:solidFill>
                  <a:latin typeface="微软雅黑" panose="020B0503020204020204" pitchFamily="34" charset="-122"/>
                  <a:ea typeface="微软雅黑" panose="020B0503020204020204" pitchFamily="34" charset="-122"/>
                </a:rPr>
                <a:t>40%</a:t>
              </a:r>
              <a:endParaRPr lang="en-US" altLang="zh-CN" sz="1400" dirty="0">
                <a:solidFill>
                  <a:srgbClr val="FFFFFF"/>
                </a:solidFill>
                <a:latin typeface="微软雅黑" panose="020B0503020204020204" pitchFamily="34" charset="-122"/>
                <a:ea typeface="微软雅黑" panose="020B0503020204020204" pitchFamily="34" charset="-122"/>
              </a:endParaRPr>
            </a:p>
          </p:txBody>
        </p:sp>
        <p:sp>
          <p:nvSpPr>
            <p:cNvPr id="16" name="Text Box 10">
              <a:extLst>
                <a:ext uri="{FF2B5EF4-FFF2-40B4-BE49-F238E27FC236}">
                  <a16:creationId xmlns:a16="http://schemas.microsoft.com/office/drawing/2014/main" id="{BF45DCEC-04EF-4986-8A84-E7B63302453C}"/>
                </a:ext>
              </a:extLst>
            </p:cNvPr>
            <p:cNvSpPr txBox="1"/>
            <p:nvPr/>
          </p:nvSpPr>
          <p:spPr>
            <a:xfrm>
              <a:off x="3084513" y="3125903"/>
              <a:ext cx="1219200" cy="414338"/>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2400" dirty="0">
                  <a:solidFill>
                    <a:schemeClr val="bg1"/>
                  </a:solidFill>
                  <a:latin typeface="微软雅黑" panose="020B0503020204020204" pitchFamily="34" charset="-122"/>
                  <a:ea typeface="微软雅黑" panose="020B0503020204020204" pitchFamily="34" charset="-122"/>
                </a:rPr>
                <a:t>70%</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17" name="Text Box 10">
              <a:extLst>
                <a:ext uri="{FF2B5EF4-FFF2-40B4-BE49-F238E27FC236}">
                  <a16:creationId xmlns:a16="http://schemas.microsoft.com/office/drawing/2014/main" id="{15BB18AF-7851-4084-BF10-CCBDAEB0AE05}"/>
                </a:ext>
              </a:extLst>
            </p:cNvPr>
            <p:cNvSpPr txBox="1"/>
            <p:nvPr/>
          </p:nvSpPr>
          <p:spPr>
            <a:xfrm>
              <a:off x="4703763" y="3183053"/>
              <a:ext cx="1219200" cy="322263"/>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800" dirty="0">
                  <a:solidFill>
                    <a:srgbClr val="FFFFFF"/>
                  </a:solidFill>
                  <a:latin typeface="微软雅黑" panose="020B0503020204020204" pitchFamily="34" charset="-122"/>
                  <a:ea typeface="微软雅黑" panose="020B0503020204020204" pitchFamily="34" charset="-122"/>
                </a:rPr>
                <a:t>35%</a:t>
              </a:r>
              <a:endParaRPr lang="en-US" altLang="zh-CN" sz="1400" dirty="0">
                <a:solidFill>
                  <a:srgbClr val="FFFFFF"/>
                </a:solidFill>
                <a:latin typeface="微软雅黑" panose="020B0503020204020204" pitchFamily="34" charset="-122"/>
                <a:ea typeface="微软雅黑" panose="020B0503020204020204" pitchFamily="34" charset="-122"/>
              </a:endParaRPr>
            </a:p>
          </p:txBody>
        </p:sp>
        <p:sp>
          <p:nvSpPr>
            <p:cNvPr id="18" name="Text Box 10">
              <a:extLst>
                <a:ext uri="{FF2B5EF4-FFF2-40B4-BE49-F238E27FC236}">
                  <a16:creationId xmlns:a16="http://schemas.microsoft.com/office/drawing/2014/main" id="{D3FFF6A9-38A7-4B79-9610-66F1EAC315F0}"/>
                </a:ext>
              </a:extLst>
            </p:cNvPr>
            <p:cNvSpPr txBox="1"/>
            <p:nvPr/>
          </p:nvSpPr>
          <p:spPr>
            <a:xfrm>
              <a:off x="6303963" y="3125903"/>
              <a:ext cx="1219200" cy="414338"/>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2400" dirty="0">
                  <a:solidFill>
                    <a:schemeClr val="bg1"/>
                  </a:solidFill>
                  <a:latin typeface="微软雅黑" panose="020B0503020204020204" pitchFamily="34" charset="-122"/>
                  <a:ea typeface="微软雅黑" panose="020B0503020204020204" pitchFamily="34" charset="-122"/>
                </a:rPr>
                <a:t>48%</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19" name="Text Box 10">
              <a:extLst>
                <a:ext uri="{FF2B5EF4-FFF2-40B4-BE49-F238E27FC236}">
                  <a16:creationId xmlns:a16="http://schemas.microsoft.com/office/drawing/2014/main" id="{41F4658E-6ABF-4B97-A8DE-FD933D0148D5}"/>
                </a:ext>
              </a:extLst>
            </p:cNvPr>
            <p:cNvSpPr txBox="1"/>
            <p:nvPr/>
          </p:nvSpPr>
          <p:spPr>
            <a:xfrm>
              <a:off x="7915275" y="3183053"/>
              <a:ext cx="1219200" cy="322263"/>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1800" dirty="0">
                  <a:solidFill>
                    <a:srgbClr val="FFFFFF"/>
                  </a:solidFill>
                  <a:latin typeface="微软雅黑" panose="020B0503020204020204" pitchFamily="34" charset="-122"/>
                  <a:ea typeface="微软雅黑" panose="020B0503020204020204" pitchFamily="34" charset="-122"/>
                </a:rPr>
                <a:t>38%</a:t>
              </a:r>
              <a:endParaRPr lang="en-US" altLang="zh-CN" sz="1400" dirty="0">
                <a:solidFill>
                  <a:srgbClr val="FFFFFF"/>
                </a:solidFill>
                <a:latin typeface="微软雅黑" panose="020B0503020204020204" pitchFamily="34" charset="-122"/>
                <a:ea typeface="微软雅黑" panose="020B0503020204020204" pitchFamily="34" charset="-122"/>
              </a:endParaRPr>
            </a:p>
          </p:txBody>
        </p:sp>
        <p:sp>
          <p:nvSpPr>
            <p:cNvPr id="20" name="Text Box 10">
              <a:extLst>
                <a:ext uri="{FF2B5EF4-FFF2-40B4-BE49-F238E27FC236}">
                  <a16:creationId xmlns:a16="http://schemas.microsoft.com/office/drawing/2014/main" id="{A5EBFBB9-6A40-4849-8EEF-0C6109ABCBB4}"/>
                </a:ext>
              </a:extLst>
            </p:cNvPr>
            <p:cNvSpPr txBox="1"/>
            <p:nvPr/>
          </p:nvSpPr>
          <p:spPr>
            <a:xfrm>
              <a:off x="9594850" y="3125903"/>
              <a:ext cx="1219200" cy="414338"/>
            </a:xfrm>
            <a:prstGeom prst="rect">
              <a:avLst/>
            </a:prstGeom>
            <a:noFill/>
            <a:ln w="9525">
              <a:noFill/>
            </a:ln>
          </p:spPr>
          <p:txBody>
            <a:bodyPr lIns="45720" tIns="22860" rIns="45720" bIns="2286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en-US" altLang="zh-CN" sz="2400" dirty="0">
                  <a:solidFill>
                    <a:schemeClr val="bg1"/>
                  </a:solidFill>
                  <a:latin typeface="微软雅黑" panose="020B0503020204020204" pitchFamily="34" charset="-122"/>
                  <a:ea typeface="微软雅黑" panose="020B0503020204020204" pitchFamily="34" charset="-122"/>
                </a:rPr>
                <a:t>75%</a:t>
              </a:r>
              <a:endParaRPr lang="en-US" altLang="zh-CN" sz="1800" dirty="0">
                <a:solidFill>
                  <a:schemeClr val="bg1"/>
                </a:solidFill>
                <a:latin typeface="微软雅黑" panose="020B0503020204020204" pitchFamily="34" charset="-122"/>
                <a:ea typeface="微软雅黑" panose="020B0503020204020204" pitchFamily="34" charset="-122"/>
              </a:endParaRPr>
            </a:p>
          </p:txBody>
        </p:sp>
        <p:sp>
          <p:nvSpPr>
            <p:cNvPr id="21" name="Text Box 10">
              <a:extLst>
                <a:ext uri="{FF2B5EF4-FFF2-40B4-BE49-F238E27FC236}">
                  <a16:creationId xmlns:a16="http://schemas.microsoft.com/office/drawing/2014/main" id="{C48BD225-89FA-4810-A52C-6DDD8094083C}"/>
                </a:ext>
              </a:extLst>
            </p:cNvPr>
            <p:cNvSpPr txBox="1">
              <a:spLocks noChangeArrowheads="1"/>
            </p:cNvSpPr>
            <p:nvPr/>
          </p:nvSpPr>
          <p:spPr bwMode="auto">
            <a:xfrm>
              <a:off x="1085850" y="4218103"/>
              <a:ext cx="1547813" cy="907941"/>
            </a:xfrm>
            <a:prstGeom prst="rect">
              <a:avLst/>
            </a:prstGeom>
            <a:noFill/>
            <a:ln w="9525">
              <a:noFill/>
              <a:miter lim="800000"/>
            </a:ln>
          </p:spPr>
          <p:txBody>
            <a:bodyPr lIns="45720" tIns="22860" rIns="45720" bIns="22860">
              <a:spAutoFit/>
            </a:bodyPr>
            <a:lstStyle/>
            <a:p>
              <a:pPr lvl="0" algn="ctr" defTabSz="1087755" eaLnBrk="1" hangingPunct="1">
                <a:lnSpc>
                  <a:spcPct val="200000"/>
                </a:lnSpc>
              </a:pPr>
              <a:r>
                <a:rPr lang="zh-CN" altLang="en-US" sz="1600" b="1" dirty="0">
                  <a:solidFill>
                    <a:schemeClr val="bg1">
                      <a:lumMod val="50000"/>
                    </a:schemeClr>
                  </a:solidFill>
                  <a:latin typeface="Open Sans" panose="020B0606030504020204"/>
                  <a:ea typeface="Open Sans" panose="020B0606030504020204"/>
                </a:rPr>
                <a:t>添加标题</a:t>
              </a:r>
              <a:endParaRPr lang="en-US" altLang="x-none" sz="1600" b="1" dirty="0">
                <a:solidFill>
                  <a:schemeClr val="bg1">
                    <a:lumMod val="50000"/>
                  </a:schemeClr>
                </a:solidFill>
                <a:latin typeface="Open Sans" panose="020B0606030504020204"/>
                <a:ea typeface="Open Sans" panose="020B0606030504020204"/>
              </a:endParaRPr>
            </a:p>
            <a:p>
              <a:pPr lvl="0" algn="ctr" defTabSz="1087755" eaLnBrk="1" hangingPunct="1"/>
              <a:r>
                <a:rPr lang="zh-CN" altLang="en-US" sz="12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设计团队</a:t>
              </a:r>
              <a:r>
                <a:rPr lang="en-US" altLang="zh-CN" sz="1000" dirty="0">
                  <a:solidFill>
                    <a:schemeClr val="bg1">
                      <a:lumMod val="50000"/>
                    </a:schemeClr>
                  </a:solidFill>
                  <a:latin typeface="Open Sans" panose="020B0606030504020204"/>
                  <a:ea typeface="Open Sans" panose="020B0606030504020204"/>
                </a:rPr>
                <a:t>.</a:t>
              </a:r>
            </a:p>
          </p:txBody>
        </p:sp>
        <p:sp>
          <p:nvSpPr>
            <p:cNvPr id="22" name="Text Box 10">
              <a:extLst>
                <a:ext uri="{FF2B5EF4-FFF2-40B4-BE49-F238E27FC236}">
                  <a16:creationId xmlns:a16="http://schemas.microsoft.com/office/drawing/2014/main" id="{6B5F45A1-0695-4840-9956-20BEBBDB0A95}"/>
                </a:ext>
              </a:extLst>
            </p:cNvPr>
            <p:cNvSpPr txBox="1">
              <a:spLocks noChangeArrowheads="1"/>
            </p:cNvSpPr>
            <p:nvPr/>
          </p:nvSpPr>
          <p:spPr bwMode="auto">
            <a:xfrm>
              <a:off x="2898775" y="4218103"/>
              <a:ext cx="1546225" cy="907941"/>
            </a:xfrm>
            <a:prstGeom prst="rect">
              <a:avLst/>
            </a:prstGeom>
            <a:noFill/>
            <a:ln w="9525">
              <a:noFill/>
              <a:miter lim="800000"/>
            </a:ln>
          </p:spPr>
          <p:txBody>
            <a:bodyPr lIns="45720" tIns="22860" rIns="45720" bIns="22860">
              <a:spAutoFit/>
            </a:bodyPr>
            <a:lstStyle/>
            <a:p>
              <a:pPr lvl="0" algn="ctr" defTabSz="1087755" eaLnBrk="1" hangingPunct="1">
                <a:lnSpc>
                  <a:spcPct val="200000"/>
                </a:lnSpc>
              </a:pPr>
              <a:r>
                <a:rPr lang="zh-CN" altLang="en-US" sz="1600" b="1" dirty="0">
                  <a:solidFill>
                    <a:schemeClr val="bg1">
                      <a:lumMod val="50000"/>
                    </a:schemeClr>
                  </a:solidFill>
                  <a:latin typeface="Open Sans" panose="020B0606030504020204"/>
                  <a:ea typeface="Open Sans" panose="020B0606030504020204"/>
                </a:rPr>
                <a:t>添加标题</a:t>
              </a:r>
              <a:endParaRPr lang="en-US" altLang="x-none" sz="1600" b="1" dirty="0">
                <a:solidFill>
                  <a:schemeClr val="bg1">
                    <a:lumMod val="50000"/>
                  </a:schemeClr>
                </a:solidFill>
                <a:latin typeface="Open Sans" panose="020B0606030504020204"/>
                <a:ea typeface="Open Sans" panose="020B0606030504020204"/>
              </a:endParaRPr>
            </a:p>
            <a:p>
              <a:pPr lvl="0" algn="ctr" defTabSz="1087755" eaLnBrk="1" hangingPunct="1"/>
              <a:r>
                <a:rPr lang="zh-CN" altLang="en-US" sz="12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设计团队</a:t>
              </a:r>
              <a:r>
                <a:rPr lang="en-US" altLang="zh-CN" sz="1000" dirty="0">
                  <a:solidFill>
                    <a:schemeClr val="bg1">
                      <a:lumMod val="50000"/>
                    </a:schemeClr>
                  </a:solidFill>
                  <a:latin typeface="Open Sans" panose="020B0606030504020204"/>
                  <a:ea typeface="Open Sans" panose="020B0606030504020204"/>
                </a:rPr>
                <a:t>.</a:t>
              </a:r>
            </a:p>
          </p:txBody>
        </p:sp>
        <p:sp>
          <p:nvSpPr>
            <p:cNvPr id="23" name="Text Box 10">
              <a:extLst>
                <a:ext uri="{FF2B5EF4-FFF2-40B4-BE49-F238E27FC236}">
                  <a16:creationId xmlns:a16="http://schemas.microsoft.com/office/drawing/2014/main" id="{072E92E5-CD30-4DD5-8AD3-C8ED5A597EDA}"/>
                </a:ext>
              </a:extLst>
            </p:cNvPr>
            <p:cNvSpPr txBox="1">
              <a:spLocks noChangeArrowheads="1"/>
            </p:cNvSpPr>
            <p:nvPr/>
          </p:nvSpPr>
          <p:spPr bwMode="auto">
            <a:xfrm>
              <a:off x="4548188" y="4218103"/>
              <a:ext cx="1546225" cy="907941"/>
            </a:xfrm>
            <a:prstGeom prst="rect">
              <a:avLst/>
            </a:prstGeom>
            <a:noFill/>
            <a:ln w="9525">
              <a:noFill/>
              <a:miter lim="800000"/>
            </a:ln>
          </p:spPr>
          <p:txBody>
            <a:bodyPr lIns="45720" tIns="22860" rIns="45720" bIns="22860">
              <a:spAutoFit/>
            </a:bodyPr>
            <a:lstStyle/>
            <a:p>
              <a:pPr lvl="0" algn="ctr" defTabSz="1087755" eaLnBrk="1" hangingPunct="1">
                <a:lnSpc>
                  <a:spcPct val="200000"/>
                </a:lnSpc>
              </a:pPr>
              <a:r>
                <a:rPr lang="zh-CN" altLang="en-US" sz="1600" b="1" dirty="0">
                  <a:solidFill>
                    <a:schemeClr val="bg1">
                      <a:lumMod val="50000"/>
                    </a:schemeClr>
                  </a:solidFill>
                  <a:latin typeface="Open Sans" panose="020B0606030504020204"/>
                  <a:ea typeface="Open Sans" panose="020B0606030504020204"/>
                </a:rPr>
                <a:t>添加标题</a:t>
              </a:r>
              <a:endParaRPr lang="en-US" altLang="x-none" sz="1600" b="1" dirty="0">
                <a:solidFill>
                  <a:schemeClr val="bg1">
                    <a:lumMod val="50000"/>
                  </a:schemeClr>
                </a:solidFill>
                <a:latin typeface="Open Sans" panose="020B0606030504020204"/>
                <a:ea typeface="Open Sans" panose="020B0606030504020204"/>
              </a:endParaRPr>
            </a:p>
            <a:p>
              <a:pPr lvl="0" algn="ctr" defTabSz="1087755" eaLnBrk="1" hangingPunct="1"/>
              <a:r>
                <a:rPr lang="zh-CN" altLang="en-US" sz="12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设计团队</a:t>
              </a:r>
              <a:r>
                <a:rPr lang="en-US" altLang="zh-CN" sz="1000" dirty="0">
                  <a:solidFill>
                    <a:schemeClr val="bg1">
                      <a:lumMod val="50000"/>
                    </a:schemeClr>
                  </a:solidFill>
                  <a:latin typeface="Open Sans" panose="020B0606030504020204"/>
                  <a:ea typeface="Open Sans" panose="020B0606030504020204"/>
                </a:rPr>
                <a:t>.</a:t>
              </a:r>
            </a:p>
          </p:txBody>
        </p:sp>
        <p:sp>
          <p:nvSpPr>
            <p:cNvPr id="24" name="Text Box 10">
              <a:extLst>
                <a:ext uri="{FF2B5EF4-FFF2-40B4-BE49-F238E27FC236}">
                  <a16:creationId xmlns:a16="http://schemas.microsoft.com/office/drawing/2014/main" id="{E3DC95A1-085F-4979-8215-DC00221AB1CF}"/>
                </a:ext>
              </a:extLst>
            </p:cNvPr>
            <p:cNvSpPr txBox="1">
              <a:spLocks noChangeArrowheads="1"/>
            </p:cNvSpPr>
            <p:nvPr/>
          </p:nvSpPr>
          <p:spPr bwMode="auto">
            <a:xfrm>
              <a:off x="6140450" y="4218103"/>
              <a:ext cx="1546225" cy="907941"/>
            </a:xfrm>
            <a:prstGeom prst="rect">
              <a:avLst/>
            </a:prstGeom>
            <a:noFill/>
            <a:ln w="9525">
              <a:noFill/>
              <a:miter lim="800000"/>
            </a:ln>
          </p:spPr>
          <p:txBody>
            <a:bodyPr lIns="45720" tIns="22860" rIns="45720" bIns="22860">
              <a:spAutoFit/>
            </a:bodyPr>
            <a:lstStyle/>
            <a:p>
              <a:pPr lvl="0" algn="ctr" defTabSz="1087755" eaLnBrk="1" hangingPunct="1">
                <a:lnSpc>
                  <a:spcPct val="200000"/>
                </a:lnSpc>
              </a:pPr>
              <a:r>
                <a:rPr lang="zh-CN" altLang="en-US" sz="1600" b="1" dirty="0">
                  <a:solidFill>
                    <a:schemeClr val="bg1">
                      <a:lumMod val="50000"/>
                    </a:schemeClr>
                  </a:solidFill>
                  <a:latin typeface="Open Sans" panose="020B0606030504020204"/>
                  <a:ea typeface="Open Sans" panose="020B0606030504020204"/>
                </a:rPr>
                <a:t>添加标题</a:t>
              </a:r>
              <a:endParaRPr lang="en-US" altLang="x-none" sz="1600" b="1" dirty="0">
                <a:solidFill>
                  <a:schemeClr val="bg1">
                    <a:lumMod val="50000"/>
                  </a:schemeClr>
                </a:solidFill>
                <a:latin typeface="Open Sans" panose="020B0606030504020204"/>
                <a:ea typeface="Open Sans" panose="020B0606030504020204"/>
              </a:endParaRPr>
            </a:p>
            <a:p>
              <a:pPr lvl="0" algn="ctr" defTabSz="1087755" eaLnBrk="1" hangingPunct="1"/>
              <a:r>
                <a:rPr lang="zh-CN" altLang="en-US" sz="12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设计团队</a:t>
              </a:r>
              <a:r>
                <a:rPr lang="en-US" altLang="zh-CN" sz="1000" dirty="0">
                  <a:solidFill>
                    <a:schemeClr val="bg1">
                      <a:lumMod val="50000"/>
                    </a:schemeClr>
                  </a:solidFill>
                  <a:latin typeface="Open Sans" panose="020B0606030504020204"/>
                  <a:ea typeface="Open Sans" panose="020B0606030504020204"/>
                </a:rPr>
                <a:t>.</a:t>
              </a:r>
            </a:p>
          </p:txBody>
        </p:sp>
        <p:sp>
          <p:nvSpPr>
            <p:cNvPr id="25" name="Text Box 10">
              <a:extLst>
                <a:ext uri="{FF2B5EF4-FFF2-40B4-BE49-F238E27FC236}">
                  <a16:creationId xmlns:a16="http://schemas.microsoft.com/office/drawing/2014/main" id="{4A5CB4AE-3503-4E6B-A6ED-2F4A2F33C8FC}"/>
                </a:ext>
              </a:extLst>
            </p:cNvPr>
            <p:cNvSpPr txBox="1">
              <a:spLocks noChangeArrowheads="1"/>
            </p:cNvSpPr>
            <p:nvPr/>
          </p:nvSpPr>
          <p:spPr bwMode="auto">
            <a:xfrm>
              <a:off x="7751763" y="4218103"/>
              <a:ext cx="1546225" cy="907941"/>
            </a:xfrm>
            <a:prstGeom prst="rect">
              <a:avLst/>
            </a:prstGeom>
            <a:noFill/>
            <a:ln w="9525">
              <a:noFill/>
              <a:miter lim="800000"/>
            </a:ln>
          </p:spPr>
          <p:txBody>
            <a:bodyPr lIns="45720" tIns="22860" rIns="45720" bIns="22860">
              <a:spAutoFit/>
            </a:bodyPr>
            <a:lstStyle/>
            <a:p>
              <a:pPr lvl="0" algn="ctr" defTabSz="1087755" eaLnBrk="1" hangingPunct="1">
                <a:lnSpc>
                  <a:spcPct val="200000"/>
                </a:lnSpc>
              </a:pPr>
              <a:r>
                <a:rPr lang="zh-CN" altLang="en-US" sz="1600" b="1" dirty="0">
                  <a:solidFill>
                    <a:schemeClr val="bg1">
                      <a:lumMod val="50000"/>
                    </a:schemeClr>
                  </a:solidFill>
                  <a:latin typeface="Open Sans" panose="020B0606030504020204"/>
                  <a:ea typeface="Open Sans" panose="020B0606030504020204"/>
                </a:rPr>
                <a:t>添加标题</a:t>
              </a:r>
              <a:endParaRPr lang="en-US" altLang="x-none" sz="1600" b="1" dirty="0">
                <a:solidFill>
                  <a:schemeClr val="bg1">
                    <a:lumMod val="50000"/>
                  </a:schemeClr>
                </a:solidFill>
                <a:latin typeface="Open Sans" panose="020B0606030504020204"/>
                <a:ea typeface="Open Sans" panose="020B0606030504020204"/>
              </a:endParaRPr>
            </a:p>
            <a:p>
              <a:pPr lvl="0" algn="ctr" defTabSz="1087755" eaLnBrk="1" hangingPunct="1"/>
              <a:r>
                <a:rPr lang="zh-CN" altLang="en-US" sz="12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设计团队</a:t>
              </a:r>
              <a:r>
                <a:rPr lang="en-US" altLang="zh-CN" sz="1000" dirty="0">
                  <a:solidFill>
                    <a:schemeClr val="bg1">
                      <a:lumMod val="50000"/>
                    </a:schemeClr>
                  </a:solidFill>
                  <a:latin typeface="Open Sans" panose="020B0606030504020204"/>
                  <a:ea typeface="Open Sans" panose="020B0606030504020204"/>
                </a:rPr>
                <a:t>.</a:t>
              </a:r>
            </a:p>
          </p:txBody>
        </p:sp>
        <p:sp>
          <p:nvSpPr>
            <p:cNvPr id="26" name="Text Box 10">
              <a:extLst>
                <a:ext uri="{FF2B5EF4-FFF2-40B4-BE49-F238E27FC236}">
                  <a16:creationId xmlns:a16="http://schemas.microsoft.com/office/drawing/2014/main" id="{8641F8E3-7807-4490-A74B-1B55CEE2BD49}"/>
                </a:ext>
              </a:extLst>
            </p:cNvPr>
            <p:cNvSpPr txBox="1">
              <a:spLocks noChangeArrowheads="1"/>
            </p:cNvSpPr>
            <p:nvPr/>
          </p:nvSpPr>
          <p:spPr bwMode="auto">
            <a:xfrm>
              <a:off x="9431338" y="4218103"/>
              <a:ext cx="1546225" cy="907941"/>
            </a:xfrm>
            <a:prstGeom prst="rect">
              <a:avLst/>
            </a:prstGeom>
            <a:noFill/>
            <a:ln w="9525">
              <a:noFill/>
              <a:miter lim="800000"/>
            </a:ln>
          </p:spPr>
          <p:txBody>
            <a:bodyPr lIns="45720" tIns="22860" rIns="45720" bIns="22860">
              <a:spAutoFit/>
            </a:bodyPr>
            <a:lstStyle/>
            <a:p>
              <a:pPr lvl="0" algn="ctr" defTabSz="1087755" eaLnBrk="1" hangingPunct="1">
                <a:lnSpc>
                  <a:spcPct val="200000"/>
                </a:lnSpc>
              </a:pPr>
              <a:r>
                <a:rPr lang="zh-CN" altLang="en-US" sz="1600" b="1" dirty="0">
                  <a:solidFill>
                    <a:schemeClr val="bg1">
                      <a:lumMod val="50000"/>
                    </a:schemeClr>
                  </a:solidFill>
                  <a:latin typeface="Open Sans" panose="020B0606030504020204"/>
                  <a:ea typeface="Open Sans" panose="020B0606030504020204"/>
                </a:rPr>
                <a:t>添加标题</a:t>
              </a:r>
              <a:endParaRPr lang="en-US" altLang="x-none" sz="1600" b="1" dirty="0">
                <a:solidFill>
                  <a:schemeClr val="bg1">
                    <a:lumMod val="50000"/>
                  </a:schemeClr>
                </a:solidFill>
                <a:latin typeface="Open Sans" panose="020B0606030504020204"/>
                <a:ea typeface="Open Sans" panose="020B0606030504020204"/>
              </a:endParaRPr>
            </a:p>
            <a:p>
              <a:pPr lvl="0" algn="ctr" defTabSz="1087755" eaLnBrk="1" hangingPunct="1"/>
              <a:r>
                <a:rPr lang="zh-CN" altLang="en-US" sz="1200" dirty="0">
                  <a:solidFill>
                    <a:schemeClr val="bg1">
                      <a:lumMod val="50000"/>
                    </a:schemeClr>
                  </a:solidFill>
                  <a:latin typeface="微软雅黑" panose="020B0503020204020204" pitchFamily="34" charset="-122"/>
                  <a:ea typeface="微软雅黑" panose="020B0503020204020204" pitchFamily="34" charset="-122"/>
                </a:rPr>
                <a:t>我们拥有全国领先的</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设计团队</a:t>
              </a:r>
              <a:r>
                <a:rPr lang="en-US" altLang="zh-CN" sz="1000" dirty="0">
                  <a:solidFill>
                    <a:schemeClr val="bg1">
                      <a:lumMod val="50000"/>
                    </a:schemeClr>
                  </a:solidFill>
                  <a:latin typeface="Open Sans" panose="020B0606030504020204"/>
                  <a:ea typeface="Open Sans" panose="020B0606030504020204"/>
                </a:rPr>
                <a:t>.</a:t>
              </a:r>
            </a:p>
          </p:txBody>
        </p:sp>
      </p:grpSp>
      <p:sp>
        <p:nvSpPr>
          <p:cNvPr id="27" name="Footer Text">
            <a:extLst>
              <a:ext uri="{FF2B5EF4-FFF2-40B4-BE49-F238E27FC236}">
                <a16:creationId xmlns:a16="http://schemas.microsoft.com/office/drawing/2014/main" id="{CA8B5A79-2BE8-4E1D-B416-33760A7DB3C9}"/>
              </a:ext>
            </a:extLst>
          </p:cNvPr>
          <p:cNvSpPr txBox="1"/>
          <p:nvPr/>
        </p:nvSpPr>
        <p:spPr>
          <a:xfrm>
            <a:off x="769420" y="5348922"/>
            <a:ext cx="10911745" cy="492443"/>
          </a:xfrm>
          <a:prstGeom prst="rect">
            <a:avLst/>
          </a:prstGeom>
          <a:noFill/>
        </p:spPr>
        <p:txBody>
          <a:bodyPr wrap="square" lIns="0" tIns="0" rIns="0" bIns="0"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28" name="Straight Line buttom">
            <a:extLst>
              <a:ext uri="{FF2B5EF4-FFF2-40B4-BE49-F238E27FC236}">
                <a16:creationId xmlns:a16="http://schemas.microsoft.com/office/drawing/2014/main" id="{998F7558-915B-461A-8690-09A07EA3A828}"/>
              </a:ext>
            </a:extLst>
          </p:cNvPr>
          <p:cNvCxnSpPr/>
          <p:nvPr/>
        </p:nvCxnSpPr>
        <p:spPr>
          <a:xfrm>
            <a:off x="760622" y="5161267"/>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89186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户外&#10;&#10;已生成高可信度的说明">
            <a:extLst>
              <a:ext uri="{FF2B5EF4-FFF2-40B4-BE49-F238E27FC236}">
                <a16:creationId xmlns:a16="http://schemas.microsoft.com/office/drawing/2014/main" id="{9AA8637E-BC48-4447-8F95-0BEFED454A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grpSp>
        <p:nvGrpSpPr>
          <p:cNvPr id="12" name="组合 11">
            <a:extLst>
              <a:ext uri="{FF2B5EF4-FFF2-40B4-BE49-F238E27FC236}">
                <a16:creationId xmlns:a16="http://schemas.microsoft.com/office/drawing/2014/main" id="{E58F329D-4DC6-4C79-8215-35FDC03807EA}"/>
              </a:ext>
            </a:extLst>
          </p:cNvPr>
          <p:cNvGrpSpPr/>
          <p:nvPr/>
        </p:nvGrpSpPr>
        <p:grpSpPr>
          <a:xfrm rot="5400000">
            <a:off x="2803072" y="1976388"/>
            <a:ext cx="3152794" cy="1068460"/>
            <a:chOff x="1728741" y="3541387"/>
            <a:chExt cx="3251791" cy="607095"/>
          </a:xfrm>
        </p:grpSpPr>
        <p:sp>
          <p:nvSpPr>
            <p:cNvPr id="13" name="Shape 18">
              <a:extLst>
                <a:ext uri="{FF2B5EF4-FFF2-40B4-BE49-F238E27FC236}">
                  <a16:creationId xmlns:a16="http://schemas.microsoft.com/office/drawing/2014/main" id="{B89017C8-E70D-4DA6-A75D-9A42D777A665}"/>
                </a:ext>
              </a:extLst>
            </p:cNvPr>
            <p:cNvSpPr/>
            <p:nvPr/>
          </p:nvSpPr>
          <p:spPr>
            <a:xfrm>
              <a:off x="1799606" y="3541387"/>
              <a:ext cx="3180926" cy="607095"/>
            </a:xfrm>
            <a:prstGeom prst="roundRect">
              <a:avLst>
                <a:gd name="adj" fmla="val 15530"/>
              </a:avLst>
            </a:prstGeom>
            <a:noFill/>
            <a:ln w="12700" cap="flat">
              <a:solidFill>
                <a:srgbClr val="6B6B6B"/>
              </a:solidFill>
              <a:prstDash val="solid"/>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i="0" u="none" strike="noStrike" kern="0" cap="none" spc="0" normalizeH="0" baseline="0" noProof="0">
                <a:ln>
                  <a:noFill/>
                </a:ln>
                <a:solidFill>
                  <a:srgbClr val="945B32"/>
                </a:solidFill>
                <a:effectLst/>
                <a:uLnTx/>
                <a:uFillTx/>
                <a:latin typeface="微软雅黑" panose="020B0503020204020204" pitchFamily="34" charset="-122"/>
                <a:ea typeface="微软雅黑" panose="020B0503020204020204" pitchFamily="34" charset="-122"/>
              </a:endParaRPr>
            </a:p>
          </p:txBody>
        </p:sp>
        <p:sp>
          <p:nvSpPr>
            <p:cNvPr id="14" name="文本框 3">
              <a:extLst>
                <a:ext uri="{FF2B5EF4-FFF2-40B4-BE49-F238E27FC236}">
                  <a16:creationId xmlns:a16="http://schemas.microsoft.com/office/drawing/2014/main" id="{3B282243-DDDF-46BF-A96B-611AF96B70A7}"/>
                </a:ext>
              </a:extLst>
            </p:cNvPr>
            <p:cNvSpPr txBox="1"/>
            <p:nvPr/>
          </p:nvSpPr>
          <p:spPr>
            <a:xfrm rot="16200000">
              <a:off x="2830877" y="2497969"/>
              <a:ext cx="489657" cy="2693930"/>
            </a:xfrm>
            <a:prstGeom prst="rect">
              <a:avLst/>
            </a:prstGeom>
            <a:noFill/>
            <a:ln w="38100">
              <a:noFill/>
            </a:ln>
          </p:spPr>
          <p:txBody>
            <a:bodyPr vert="eaVert" wrap="square" rtlCol="0">
              <a:spAutoFit/>
            </a:bodyPr>
            <a:lstStyle/>
            <a:p>
              <a:pPr algn="ctr"/>
              <a:r>
                <a:rPr kumimoji="1" lang="zh-CN" altLang="en-US" sz="4400" spc="600" dirty="0">
                  <a:solidFill>
                    <a:srgbClr val="6B6B6B"/>
                  </a:solidFill>
                  <a:latin typeface="华文新魏" panose="02010800040101010101" pitchFamily="2" charset="-122"/>
                  <a:ea typeface="华文新魏" panose="02010800040101010101" pitchFamily="2" charset="-122"/>
                </a:rPr>
                <a:t>第四章</a:t>
              </a:r>
            </a:p>
          </p:txBody>
        </p:sp>
      </p:grpSp>
      <p:pic>
        <p:nvPicPr>
          <p:cNvPr id="15" name="图片 14">
            <a:extLst>
              <a:ext uri="{FF2B5EF4-FFF2-40B4-BE49-F238E27FC236}">
                <a16:creationId xmlns:a16="http://schemas.microsoft.com/office/drawing/2014/main" id="{125D29CB-0B7E-4860-9747-E49C890C90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8837" y="3115949"/>
            <a:ext cx="787790" cy="857114"/>
          </a:xfrm>
          <a:prstGeom prst="rect">
            <a:avLst/>
          </a:prstGeom>
        </p:spPr>
      </p:pic>
      <p:sp>
        <p:nvSpPr>
          <p:cNvPr id="16" name="矩形 15">
            <a:extLst>
              <a:ext uri="{FF2B5EF4-FFF2-40B4-BE49-F238E27FC236}">
                <a16:creationId xmlns:a16="http://schemas.microsoft.com/office/drawing/2014/main" id="{D6B5B4FB-6920-429B-9C86-4D48153241E7}"/>
              </a:ext>
            </a:extLst>
          </p:cNvPr>
          <p:cNvSpPr/>
          <p:nvPr/>
        </p:nvSpPr>
        <p:spPr>
          <a:xfrm>
            <a:off x="5112657" y="1741508"/>
            <a:ext cx="4237739" cy="830997"/>
          </a:xfrm>
          <a:prstGeom prst="rect">
            <a:avLst/>
          </a:prstGeom>
        </p:spPr>
        <p:txBody>
          <a:bodyPr wrap="square" lIns="0" tIns="0" rIns="0" bIns="0">
            <a:spAutoFit/>
          </a:bodyPr>
          <a:lstStyle/>
          <a:p>
            <a:pPr algn="ctr" eaLnBrk="1" hangingPunct="1">
              <a:defRPr/>
            </a:pPr>
            <a:r>
              <a:rPr lang="zh-CN" altLang="en-US" sz="5400" noProof="1">
                <a:solidFill>
                  <a:srgbClr val="6B6B6B"/>
                </a:solidFill>
                <a:latin typeface="华文新魏" panose="02010800040101010101" pitchFamily="2" charset="-122"/>
                <a:ea typeface="华文新魏" panose="02010800040101010101" pitchFamily="2" charset="-122"/>
                <a:cs typeface="+mn-ea"/>
                <a:sym typeface="Arial" panose="020B0604020202020204" pitchFamily="34" charset="0"/>
              </a:rPr>
              <a:t>未来工作计划</a:t>
            </a:r>
          </a:p>
        </p:txBody>
      </p:sp>
      <p:sp>
        <p:nvSpPr>
          <p:cNvPr id="18" name="TextBox 11">
            <a:extLst>
              <a:ext uri="{FF2B5EF4-FFF2-40B4-BE49-F238E27FC236}">
                <a16:creationId xmlns:a16="http://schemas.microsoft.com/office/drawing/2014/main" id="{C0177ADC-D326-4D92-BB8E-17F4D04E1A7E}"/>
              </a:ext>
            </a:extLst>
          </p:cNvPr>
          <p:cNvSpPr txBox="1"/>
          <p:nvPr/>
        </p:nvSpPr>
        <p:spPr>
          <a:xfrm>
            <a:off x="5231870" y="2526974"/>
            <a:ext cx="4134465" cy="307777"/>
          </a:xfrm>
          <a:prstGeom prst="rect">
            <a:avLst/>
          </a:prstGeom>
          <a:noFill/>
        </p:spPr>
        <p:txBody>
          <a:bodyPr wrap="none">
            <a:spAutoFit/>
          </a:bodyPr>
          <a:lstStyle/>
          <a:p>
            <a:pPr marL="0" lvl="1">
              <a:defRPr/>
            </a:pPr>
            <a:r>
              <a:rPr lang="zh-CN" altLang="en-US" sz="14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4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9" name="TextBox 11">
            <a:extLst>
              <a:ext uri="{FF2B5EF4-FFF2-40B4-BE49-F238E27FC236}">
                <a16:creationId xmlns:a16="http://schemas.microsoft.com/office/drawing/2014/main" id="{88F3971D-194E-4B1F-998D-8EB7865CA628}"/>
              </a:ext>
            </a:extLst>
          </p:cNvPr>
          <p:cNvSpPr txBox="1"/>
          <p:nvPr/>
        </p:nvSpPr>
        <p:spPr>
          <a:xfrm>
            <a:off x="5231870" y="2800932"/>
            <a:ext cx="4134465" cy="307777"/>
          </a:xfrm>
          <a:prstGeom prst="rect">
            <a:avLst/>
          </a:prstGeom>
          <a:noFill/>
        </p:spPr>
        <p:txBody>
          <a:bodyPr wrap="none">
            <a:spAutoFit/>
          </a:bodyPr>
          <a:lstStyle/>
          <a:p>
            <a:pPr marL="0" lvl="1">
              <a:defRPr/>
            </a:pPr>
            <a:r>
              <a:rPr lang="zh-CN" altLang="en-US" sz="14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4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Tree>
    <p:extLst>
      <p:ext uri="{BB962C8B-B14F-4D97-AF65-F5344CB8AC3E}">
        <p14:creationId xmlns:p14="http://schemas.microsoft.com/office/powerpoint/2010/main" val="335465404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23" presetClass="entr" presetSubtype="3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strVal val="4*#ppt_w"/>
                                          </p:val>
                                        </p:tav>
                                        <p:tav tm="100000">
                                          <p:val>
                                            <p:strVal val="#ppt_w"/>
                                          </p:val>
                                        </p:tav>
                                      </p:tavLst>
                                    </p:anim>
                                    <p:anim calcmode="lin" valueType="num">
                                      <p:cBhvr>
                                        <p:cTn id="24" dur="500" fill="hold"/>
                                        <p:tgtEl>
                                          <p:spTgt spid="16"/>
                                        </p:tgtEl>
                                        <p:attrNameLst>
                                          <p:attrName>ppt_h</p:attrName>
                                        </p:attrNameLst>
                                      </p:cBhvr>
                                      <p:tavLst>
                                        <p:tav tm="0">
                                          <p:val>
                                            <p:strVal val="4*#ppt_h"/>
                                          </p:val>
                                        </p:tav>
                                        <p:tav tm="100000">
                                          <p:val>
                                            <p:strVal val="#ppt_h"/>
                                          </p:val>
                                        </p:tav>
                                      </p:tavLst>
                                    </p:anim>
                                  </p:childTnLst>
                                </p:cTn>
                              </p:par>
                            </p:childTnLst>
                          </p:cTn>
                        </p:par>
                        <p:par>
                          <p:cTn id="25" fill="hold">
                            <p:stCondLst>
                              <p:cond delay="2750"/>
                            </p:stCondLst>
                            <p:childTnLst>
                              <p:par>
                                <p:cTn id="26" presetID="1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p:tgtEl>
                                          <p:spTgt spid="18"/>
                                        </p:tgtEl>
                                        <p:attrNameLst>
                                          <p:attrName>ppt_x</p:attrName>
                                        </p:attrNameLst>
                                      </p:cBhvr>
                                      <p:tavLst>
                                        <p:tav tm="0">
                                          <p:val>
                                            <p:strVal val="#ppt_x-#ppt_w*1.125000"/>
                                          </p:val>
                                        </p:tav>
                                        <p:tav tm="100000">
                                          <p:val>
                                            <p:strVal val="#ppt_x"/>
                                          </p:val>
                                        </p:tav>
                                      </p:tavLst>
                                    </p:anim>
                                    <p:animEffect transition="in" filter="wipe(right)">
                                      <p:cBhvr>
                                        <p:cTn id="29" dur="500"/>
                                        <p:tgtEl>
                                          <p:spTgt spid="18"/>
                                        </p:tgtEl>
                                      </p:cBhvr>
                                    </p:animEffect>
                                  </p:childTnLst>
                                </p:cTn>
                              </p:par>
                            </p:childTnLst>
                          </p:cTn>
                        </p:par>
                        <p:par>
                          <p:cTn id="30" fill="hold">
                            <p:stCondLst>
                              <p:cond delay="3250"/>
                            </p:stCondLst>
                            <p:childTnLst>
                              <p:par>
                                <p:cTn id="31" presetID="1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p:tgtEl>
                                          <p:spTgt spid="19"/>
                                        </p:tgtEl>
                                        <p:attrNameLst>
                                          <p:attrName>ppt_x</p:attrName>
                                        </p:attrNameLst>
                                      </p:cBhvr>
                                      <p:tavLst>
                                        <p:tav tm="0">
                                          <p:val>
                                            <p:strVal val="#ppt_x-#ppt_w*1.125000"/>
                                          </p:val>
                                        </p:tav>
                                        <p:tav tm="100000">
                                          <p:val>
                                            <p:strVal val="#ppt_x"/>
                                          </p:val>
                                        </p:tav>
                                      </p:tavLst>
                                    </p:anim>
                                    <p:animEffect transition="in" filter="wipe(right)">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未来工作计划</a:t>
              </a:r>
            </a:p>
          </p:txBody>
        </p:sp>
      </p:grpSp>
      <p:grpSp>
        <p:nvGrpSpPr>
          <p:cNvPr id="5" name="组合 4">
            <a:extLst>
              <a:ext uri="{FF2B5EF4-FFF2-40B4-BE49-F238E27FC236}">
                <a16:creationId xmlns:a16="http://schemas.microsoft.com/office/drawing/2014/main" id="{475A901B-2FE7-414E-8C5E-0AE2CF353159}"/>
              </a:ext>
            </a:extLst>
          </p:cNvPr>
          <p:cNvGrpSpPr/>
          <p:nvPr/>
        </p:nvGrpSpPr>
        <p:grpSpPr>
          <a:xfrm>
            <a:off x="5813880" y="1764748"/>
            <a:ext cx="5303200" cy="4290136"/>
            <a:chOff x="6408665" y="1809469"/>
            <a:chExt cx="2672855" cy="3504185"/>
          </a:xfrm>
        </p:grpSpPr>
        <p:sp>
          <p:nvSpPr>
            <p:cNvPr id="6" name="矩形 5">
              <a:extLst>
                <a:ext uri="{FF2B5EF4-FFF2-40B4-BE49-F238E27FC236}">
                  <a16:creationId xmlns:a16="http://schemas.microsoft.com/office/drawing/2014/main" id="{6E252857-F0D1-43DE-9A4D-A3416F4560BE}"/>
                </a:ext>
              </a:extLst>
            </p:cNvPr>
            <p:cNvSpPr/>
            <p:nvPr/>
          </p:nvSpPr>
          <p:spPr>
            <a:xfrm>
              <a:off x="6408665" y="1809469"/>
              <a:ext cx="2672855" cy="2158862"/>
            </a:xfrm>
            <a:prstGeom prst="rect">
              <a:avLst/>
            </a:prstGeom>
            <a:blipFill dpi="0" rotWithShape="1">
              <a:blip r:embed="rId1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7" name="矩形 6">
              <a:extLst>
                <a:ext uri="{FF2B5EF4-FFF2-40B4-BE49-F238E27FC236}">
                  <a16:creationId xmlns:a16="http://schemas.microsoft.com/office/drawing/2014/main" id="{66F50F7F-E865-41AA-B2CA-4AA2C7DE4D5E}"/>
                </a:ext>
              </a:extLst>
            </p:cNvPr>
            <p:cNvSpPr/>
            <p:nvPr/>
          </p:nvSpPr>
          <p:spPr>
            <a:xfrm>
              <a:off x="6408665" y="3965646"/>
              <a:ext cx="2672855" cy="33622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4">
              <a:extLst>
                <a:ext uri="{FF2B5EF4-FFF2-40B4-BE49-F238E27FC236}">
                  <a16:creationId xmlns:a16="http://schemas.microsoft.com/office/drawing/2014/main" id="{FFF9E64D-9E2D-4CD8-B53B-A95823C1F6B3}"/>
                </a:ext>
              </a:extLst>
            </p:cNvPr>
            <p:cNvSpPr txBox="1"/>
            <p:nvPr/>
          </p:nvSpPr>
          <p:spPr>
            <a:xfrm>
              <a:off x="6714937" y="3944803"/>
              <a:ext cx="1942228" cy="322648"/>
            </a:xfrm>
            <a:prstGeom prst="rect">
              <a:avLst/>
            </a:prstGeom>
            <a:noFill/>
          </p:spPr>
          <p:txBody>
            <a:bodyPr wrap="square" lIns="91424" tIns="45712" rIns="91424" bIns="45712" rtlCol="0">
              <a:spAutoFit/>
            </a:bodyPr>
            <a:lstStyle/>
            <a:p>
              <a:pPr algn="ctr" defTabSz="457106">
                <a:lnSpc>
                  <a:spcPct val="130000"/>
                </a:lnSpc>
              </a:pPr>
              <a:r>
                <a:rPr lang="zh-CN" altLang="en-US" sz="1600" dirty="0">
                  <a:solidFill>
                    <a:schemeClr val="bg1"/>
                  </a:solidFill>
                  <a:latin typeface="Century Gothic"/>
                  <a:ea typeface="微软雅黑" panose="020B0503020204020204" pitchFamily="34" charset="-122"/>
                </a:rPr>
                <a:t>添加标题</a:t>
              </a:r>
              <a:endParaRPr lang="en-US" altLang="zh-CN" sz="1600" dirty="0">
                <a:solidFill>
                  <a:schemeClr val="bg1"/>
                </a:solidFill>
                <a:latin typeface="Century Gothic"/>
                <a:ea typeface="微软雅黑" panose="020B0503020204020204" pitchFamily="34" charset="-122"/>
              </a:endParaRPr>
            </a:p>
          </p:txBody>
        </p:sp>
        <p:grpSp>
          <p:nvGrpSpPr>
            <p:cNvPr id="10" name="组合 9">
              <a:extLst>
                <a:ext uri="{FF2B5EF4-FFF2-40B4-BE49-F238E27FC236}">
                  <a16:creationId xmlns:a16="http://schemas.microsoft.com/office/drawing/2014/main" id="{7012B45D-C0D1-4AE9-845C-1A01FFF8A8F2}"/>
                </a:ext>
              </a:extLst>
            </p:cNvPr>
            <p:cNvGrpSpPr/>
            <p:nvPr/>
          </p:nvGrpSpPr>
          <p:grpSpPr>
            <a:xfrm>
              <a:off x="6432499" y="4470046"/>
              <a:ext cx="2649021" cy="843608"/>
              <a:chOff x="1784299" y="4700356"/>
              <a:chExt cx="2649021" cy="843608"/>
            </a:xfrm>
          </p:grpSpPr>
          <p:sp>
            <p:nvSpPr>
              <p:cNvPr id="13" name="出品 26">
                <a:extLst>
                  <a:ext uri="{FF2B5EF4-FFF2-40B4-BE49-F238E27FC236}">
                    <a16:creationId xmlns:a16="http://schemas.microsoft.com/office/drawing/2014/main" id="{6BC9F19E-17A3-45EF-A68F-23DB9156A0B9}"/>
                  </a:ext>
                </a:extLst>
              </p:cNvPr>
              <p:cNvSpPr txBox="1"/>
              <p:nvPr>
                <p:custDataLst>
                  <p:tags r:id="rId9"/>
                </p:custDataLst>
              </p:nvPr>
            </p:nvSpPr>
            <p:spPr>
              <a:xfrm>
                <a:off x="1784299" y="4700356"/>
                <a:ext cx="1049021" cy="377088"/>
              </a:xfrm>
              <a:prstGeom prst="rect">
                <a:avLst/>
              </a:prstGeom>
              <a:noFill/>
            </p:spPr>
            <p:txBody>
              <a:bodyPr wrap="square"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14" name="品 15">
                <a:extLst>
                  <a:ext uri="{FF2B5EF4-FFF2-40B4-BE49-F238E27FC236}">
                    <a16:creationId xmlns:a16="http://schemas.microsoft.com/office/drawing/2014/main" id="{C650EFE9-E7C9-4099-89CB-E1A6C978892A}"/>
                  </a:ext>
                </a:extLst>
              </p:cNvPr>
              <p:cNvSpPr txBox="1"/>
              <p:nvPr>
                <p:custDataLst>
                  <p:tags r:id="rId10"/>
                </p:custDataLst>
              </p:nvPr>
            </p:nvSpPr>
            <p:spPr>
              <a:xfrm>
                <a:off x="1784302" y="4971733"/>
                <a:ext cx="2649018" cy="572231"/>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sp>
        <p:nvSpPr>
          <p:cNvPr id="15" name="出品 26">
            <a:extLst>
              <a:ext uri="{FF2B5EF4-FFF2-40B4-BE49-F238E27FC236}">
                <a16:creationId xmlns:a16="http://schemas.microsoft.com/office/drawing/2014/main" id="{6DEC6FE9-BD62-4F83-BFEA-BA93352FC7DA}"/>
              </a:ext>
            </a:extLst>
          </p:cNvPr>
          <p:cNvSpPr txBox="1"/>
          <p:nvPr>
            <p:custDataLst>
              <p:tags r:id="rId1"/>
            </p:custDataLst>
          </p:nvPr>
        </p:nvSpPr>
        <p:spPr>
          <a:xfrm>
            <a:off x="1749710" y="2050329"/>
            <a:ext cx="1163048" cy="307777"/>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6" name="品 15">
            <a:extLst>
              <a:ext uri="{FF2B5EF4-FFF2-40B4-BE49-F238E27FC236}">
                <a16:creationId xmlns:a16="http://schemas.microsoft.com/office/drawing/2014/main" id="{21619077-AFA5-428E-84E0-3187CE9DA2A1}"/>
              </a:ext>
            </a:extLst>
          </p:cNvPr>
          <p:cNvSpPr txBox="1"/>
          <p:nvPr>
            <p:custDataLst>
              <p:tags r:id="rId2"/>
            </p:custDataLst>
          </p:nvPr>
        </p:nvSpPr>
        <p:spPr>
          <a:xfrm>
            <a:off x="1722770" y="2342945"/>
            <a:ext cx="3556944" cy="577081"/>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17" name="品 28">
            <a:extLst>
              <a:ext uri="{FF2B5EF4-FFF2-40B4-BE49-F238E27FC236}">
                <a16:creationId xmlns:a16="http://schemas.microsoft.com/office/drawing/2014/main" id="{1A4FFDB2-3BAA-4840-B913-B6D4942D7E61}"/>
              </a:ext>
            </a:extLst>
          </p:cNvPr>
          <p:cNvSpPr txBox="1"/>
          <p:nvPr>
            <p:custDataLst>
              <p:tags r:id="rId3"/>
            </p:custDataLst>
          </p:nvPr>
        </p:nvSpPr>
        <p:spPr>
          <a:xfrm>
            <a:off x="1749710" y="2986606"/>
            <a:ext cx="1163048" cy="307777"/>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8" name="PA15">
            <a:extLst>
              <a:ext uri="{FF2B5EF4-FFF2-40B4-BE49-F238E27FC236}">
                <a16:creationId xmlns:a16="http://schemas.microsoft.com/office/drawing/2014/main" id="{69773F6D-4A42-46C9-A6E4-5ED81EC1B7F6}"/>
              </a:ext>
            </a:extLst>
          </p:cNvPr>
          <p:cNvSpPr txBox="1"/>
          <p:nvPr>
            <p:custDataLst>
              <p:tags r:id="rId4"/>
            </p:custDataLst>
          </p:nvPr>
        </p:nvSpPr>
        <p:spPr>
          <a:xfrm>
            <a:off x="1722770" y="3279222"/>
            <a:ext cx="3556944" cy="577081"/>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19" name="30">
            <a:extLst>
              <a:ext uri="{FF2B5EF4-FFF2-40B4-BE49-F238E27FC236}">
                <a16:creationId xmlns:a16="http://schemas.microsoft.com/office/drawing/2014/main" id="{D30CD8FC-C4C4-477F-A264-531EA37178E6}"/>
              </a:ext>
            </a:extLst>
          </p:cNvPr>
          <p:cNvSpPr txBox="1"/>
          <p:nvPr>
            <p:custDataLst>
              <p:tags r:id="rId5"/>
            </p:custDataLst>
          </p:nvPr>
        </p:nvSpPr>
        <p:spPr>
          <a:xfrm>
            <a:off x="1749710" y="3940865"/>
            <a:ext cx="1163048" cy="307777"/>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0" name="15">
            <a:extLst>
              <a:ext uri="{FF2B5EF4-FFF2-40B4-BE49-F238E27FC236}">
                <a16:creationId xmlns:a16="http://schemas.microsoft.com/office/drawing/2014/main" id="{97F562D5-D090-4107-8A29-04B44FE3C215}"/>
              </a:ext>
            </a:extLst>
          </p:cNvPr>
          <p:cNvSpPr txBox="1"/>
          <p:nvPr>
            <p:custDataLst>
              <p:tags r:id="rId6"/>
            </p:custDataLst>
          </p:nvPr>
        </p:nvSpPr>
        <p:spPr>
          <a:xfrm>
            <a:off x="1722770" y="4236319"/>
            <a:ext cx="3556944" cy="577081"/>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1" name="品 32">
            <a:extLst>
              <a:ext uri="{FF2B5EF4-FFF2-40B4-BE49-F238E27FC236}">
                <a16:creationId xmlns:a16="http://schemas.microsoft.com/office/drawing/2014/main" id="{0246C121-40F8-45E0-A4CC-3DF2BF4BDBB9}"/>
              </a:ext>
            </a:extLst>
          </p:cNvPr>
          <p:cNvSpPr txBox="1"/>
          <p:nvPr>
            <p:custDataLst>
              <p:tags r:id="rId7"/>
            </p:custDataLst>
          </p:nvPr>
        </p:nvSpPr>
        <p:spPr>
          <a:xfrm>
            <a:off x="1749710" y="4887073"/>
            <a:ext cx="1163048" cy="307777"/>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2" name="15">
            <a:extLst>
              <a:ext uri="{FF2B5EF4-FFF2-40B4-BE49-F238E27FC236}">
                <a16:creationId xmlns:a16="http://schemas.microsoft.com/office/drawing/2014/main" id="{AD22ABE8-1EF9-4A02-B8FE-42611FCD6F8A}"/>
              </a:ext>
            </a:extLst>
          </p:cNvPr>
          <p:cNvSpPr txBox="1"/>
          <p:nvPr>
            <p:custDataLst>
              <p:tags r:id="rId8"/>
            </p:custDataLst>
          </p:nvPr>
        </p:nvSpPr>
        <p:spPr>
          <a:xfrm>
            <a:off x="1722770" y="5182527"/>
            <a:ext cx="3556944" cy="577081"/>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3" name="Oval 8">
            <a:extLst>
              <a:ext uri="{FF2B5EF4-FFF2-40B4-BE49-F238E27FC236}">
                <a16:creationId xmlns:a16="http://schemas.microsoft.com/office/drawing/2014/main" id="{9BD1A749-31C8-454C-B5FB-93FBFBA522AE}"/>
              </a:ext>
            </a:extLst>
          </p:cNvPr>
          <p:cNvSpPr/>
          <p:nvPr/>
        </p:nvSpPr>
        <p:spPr>
          <a:xfrm>
            <a:off x="1167533" y="2196093"/>
            <a:ext cx="509492" cy="509490"/>
          </a:xfrm>
          <a:prstGeom prst="ellipse">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24" name="Oval 12">
            <a:extLst>
              <a:ext uri="{FF2B5EF4-FFF2-40B4-BE49-F238E27FC236}">
                <a16:creationId xmlns:a16="http://schemas.microsoft.com/office/drawing/2014/main" id="{11815B09-C2EA-40CB-811B-9D1206ED9F53}"/>
              </a:ext>
            </a:extLst>
          </p:cNvPr>
          <p:cNvSpPr/>
          <p:nvPr/>
        </p:nvSpPr>
        <p:spPr>
          <a:xfrm>
            <a:off x="1167533" y="3140795"/>
            <a:ext cx="509492" cy="509490"/>
          </a:xfrm>
          <a:prstGeom prst="ellipse">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25" name="Freeform 11">
            <a:extLst>
              <a:ext uri="{FF2B5EF4-FFF2-40B4-BE49-F238E27FC236}">
                <a16:creationId xmlns:a16="http://schemas.microsoft.com/office/drawing/2014/main" id="{916B14CC-E413-4FD7-ACC6-A4EB64E6490E}"/>
              </a:ext>
            </a:extLst>
          </p:cNvPr>
          <p:cNvSpPr>
            <a:spLocks noEditPoints="1"/>
          </p:cNvSpPr>
          <p:nvPr/>
        </p:nvSpPr>
        <p:spPr bwMode="auto">
          <a:xfrm>
            <a:off x="1285976" y="3254411"/>
            <a:ext cx="272604" cy="266464"/>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26" name="Freeform 105">
            <a:extLst>
              <a:ext uri="{FF2B5EF4-FFF2-40B4-BE49-F238E27FC236}">
                <a16:creationId xmlns:a16="http://schemas.microsoft.com/office/drawing/2014/main" id="{B98A2205-5A54-47D2-BC6F-63B72BD6E2FD}"/>
              </a:ext>
            </a:extLst>
          </p:cNvPr>
          <p:cNvSpPr>
            <a:spLocks noEditPoints="1"/>
          </p:cNvSpPr>
          <p:nvPr/>
        </p:nvSpPr>
        <p:spPr bwMode="auto">
          <a:xfrm>
            <a:off x="1310535" y="2303513"/>
            <a:ext cx="223486" cy="27014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27" name="Oval 10">
            <a:extLst>
              <a:ext uri="{FF2B5EF4-FFF2-40B4-BE49-F238E27FC236}">
                <a16:creationId xmlns:a16="http://schemas.microsoft.com/office/drawing/2014/main" id="{ED79FE3B-E474-4AEF-87E7-39E3D17D9045}"/>
              </a:ext>
            </a:extLst>
          </p:cNvPr>
          <p:cNvSpPr/>
          <p:nvPr/>
        </p:nvSpPr>
        <p:spPr>
          <a:xfrm>
            <a:off x="1167533" y="4072000"/>
            <a:ext cx="509492" cy="509490"/>
          </a:xfrm>
          <a:prstGeom prst="ellipse">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28" name="Oval 14">
            <a:extLst>
              <a:ext uri="{FF2B5EF4-FFF2-40B4-BE49-F238E27FC236}">
                <a16:creationId xmlns:a16="http://schemas.microsoft.com/office/drawing/2014/main" id="{AD205CCE-AF64-4BD8-B322-575EACD9D0EA}"/>
              </a:ext>
            </a:extLst>
          </p:cNvPr>
          <p:cNvSpPr/>
          <p:nvPr/>
        </p:nvSpPr>
        <p:spPr>
          <a:xfrm>
            <a:off x="1167533" y="4965372"/>
            <a:ext cx="509492" cy="509490"/>
          </a:xfrm>
          <a:prstGeom prst="ellipse">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29" name="Freeform 70">
            <a:extLst>
              <a:ext uri="{FF2B5EF4-FFF2-40B4-BE49-F238E27FC236}">
                <a16:creationId xmlns:a16="http://schemas.microsoft.com/office/drawing/2014/main" id="{B65BAC11-92B1-4E42-A5D1-1D941F09377E}"/>
              </a:ext>
            </a:extLst>
          </p:cNvPr>
          <p:cNvSpPr>
            <a:spLocks/>
          </p:cNvSpPr>
          <p:nvPr/>
        </p:nvSpPr>
        <p:spPr bwMode="auto">
          <a:xfrm>
            <a:off x="1298870" y="5093831"/>
            <a:ext cx="246816" cy="227168"/>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0" name="Freeform 71">
            <a:extLst>
              <a:ext uri="{FF2B5EF4-FFF2-40B4-BE49-F238E27FC236}">
                <a16:creationId xmlns:a16="http://schemas.microsoft.com/office/drawing/2014/main" id="{8CB120F2-ECB0-4A82-B2AB-4566958228E8}"/>
              </a:ext>
            </a:extLst>
          </p:cNvPr>
          <p:cNvSpPr>
            <a:spLocks noEditPoints="1"/>
          </p:cNvSpPr>
          <p:nvPr/>
        </p:nvSpPr>
        <p:spPr bwMode="auto">
          <a:xfrm>
            <a:off x="1285976" y="4166957"/>
            <a:ext cx="272604" cy="288568"/>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Tree>
    <p:extLst>
      <p:ext uri="{BB962C8B-B14F-4D97-AF65-F5344CB8AC3E}">
        <p14:creationId xmlns:p14="http://schemas.microsoft.com/office/powerpoint/2010/main" val="362167526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250"/>
                                        <p:tgtEl>
                                          <p:spTgt spid="23"/>
                                        </p:tgtEl>
                                      </p:cBhvr>
                                    </p:animEffect>
                                    <p:anim calcmode="lin" valueType="num">
                                      <p:cBhvr>
                                        <p:cTn id="17" dur="250" fill="hold"/>
                                        <p:tgtEl>
                                          <p:spTgt spid="23"/>
                                        </p:tgtEl>
                                        <p:attrNameLst>
                                          <p:attrName>ppt_x</p:attrName>
                                        </p:attrNameLst>
                                      </p:cBhvr>
                                      <p:tavLst>
                                        <p:tav tm="0">
                                          <p:val>
                                            <p:strVal val="#ppt_x"/>
                                          </p:val>
                                        </p:tav>
                                        <p:tav tm="100000">
                                          <p:val>
                                            <p:strVal val="#ppt_x"/>
                                          </p:val>
                                        </p:tav>
                                      </p:tavLst>
                                    </p:anim>
                                    <p:anim calcmode="lin" valueType="num">
                                      <p:cBhvr>
                                        <p:cTn id="18" dur="250" fill="hold"/>
                                        <p:tgtEl>
                                          <p:spTgt spid="2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250"/>
                                        <p:tgtEl>
                                          <p:spTgt spid="24"/>
                                        </p:tgtEl>
                                      </p:cBhvr>
                                    </p:animEffect>
                                    <p:anim calcmode="lin" valueType="num">
                                      <p:cBhvr>
                                        <p:cTn id="22" dur="250" fill="hold"/>
                                        <p:tgtEl>
                                          <p:spTgt spid="24"/>
                                        </p:tgtEl>
                                        <p:attrNameLst>
                                          <p:attrName>ppt_x</p:attrName>
                                        </p:attrNameLst>
                                      </p:cBhvr>
                                      <p:tavLst>
                                        <p:tav tm="0">
                                          <p:val>
                                            <p:strVal val="#ppt_x"/>
                                          </p:val>
                                        </p:tav>
                                        <p:tav tm="100000">
                                          <p:val>
                                            <p:strVal val="#ppt_x"/>
                                          </p:val>
                                        </p:tav>
                                      </p:tavLst>
                                    </p:anim>
                                    <p:anim calcmode="lin" valueType="num">
                                      <p:cBhvr>
                                        <p:cTn id="23" dur="250" fill="hold"/>
                                        <p:tgtEl>
                                          <p:spTgt spid="2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250"/>
                                        <p:tgtEl>
                                          <p:spTgt spid="25"/>
                                        </p:tgtEl>
                                      </p:cBhvr>
                                    </p:animEffect>
                                    <p:anim calcmode="lin" valueType="num">
                                      <p:cBhvr>
                                        <p:cTn id="27" dur="250" fill="hold"/>
                                        <p:tgtEl>
                                          <p:spTgt spid="25"/>
                                        </p:tgtEl>
                                        <p:attrNameLst>
                                          <p:attrName>ppt_x</p:attrName>
                                        </p:attrNameLst>
                                      </p:cBhvr>
                                      <p:tavLst>
                                        <p:tav tm="0">
                                          <p:val>
                                            <p:strVal val="#ppt_x"/>
                                          </p:val>
                                        </p:tav>
                                        <p:tav tm="100000">
                                          <p:val>
                                            <p:strVal val="#ppt_x"/>
                                          </p:val>
                                        </p:tav>
                                      </p:tavLst>
                                    </p:anim>
                                    <p:anim calcmode="lin" valueType="num">
                                      <p:cBhvr>
                                        <p:cTn id="28" dur="250" fill="hold"/>
                                        <p:tgtEl>
                                          <p:spTgt spid="2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250"/>
                                        <p:tgtEl>
                                          <p:spTgt spid="26"/>
                                        </p:tgtEl>
                                      </p:cBhvr>
                                    </p:animEffect>
                                    <p:anim calcmode="lin" valueType="num">
                                      <p:cBhvr>
                                        <p:cTn id="32" dur="250" fill="hold"/>
                                        <p:tgtEl>
                                          <p:spTgt spid="26"/>
                                        </p:tgtEl>
                                        <p:attrNameLst>
                                          <p:attrName>ppt_x</p:attrName>
                                        </p:attrNameLst>
                                      </p:cBhvr>
                                      <p:tavLst>
                                        <p:tav tm="0">
                                          <p:val>
                                            <p:strVal val="#ppt_x"/>
                                          </p:val>
                                        </p:tav>
                                        <p:tav tm="100000">
                                          <p:val>
                                            <p:strVal val="#ppt_x"/>
                                          </p:val>
                                        </p:tav>
                                      </p:tavLst>
                                    </p:anim>
                                    <p:anim calcmode="lin" valueType="num">
                                      <p:cBhvr>
                                        <p:cTn id="33" dur="250" fill="hold"/>
                                        <p:tgtEl>
                                          <p:spTgt spid="2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250"/>
                                        <p:tgtEl>
                                          <p:spTgt spid="27"/>
                                        </p:tgtEl>
                                      </p:cBhvr>
                                    </p:animEffect>
                                    <p:anim calcmode="lin" valueType="num">
                                      <p:cBhvr>
                                        <p:cTn id="37" dur="250" fill="hold"/>
                                        <p:tgtEl>
                                          <p:spTgt spid="27"/>
                                        </p:tgtEl>
                                        <p:attrNameLst>
                                          <p:attrName>ppt_x</p:attrName>
                                        </p:attrNameLst>
                                      </p:cBhvr>
                                      <p:tavLst>
                                        <p:tav tm="0">
                                          <p:val>
                                            <p:strVal val="#ppt_x"/>
                                          </p:val>
                                        </p:tav>
                                        <p:tav tm="100000">
                                          <p:val>
                                            <p:strVal val="#ppt_x"/>
                                          </p:val>
                                        </p:tav>
                                      </p:tavLst>
                                    </p:anim>
                                    <p:anim calcmode="lin" valueType="num">
                                      <p:cBhvr>
                                        <p:cTn id="38" dur="250" fill="hold"/>
                                        <p:tgtEl>
                                          <p:spTgt spid="2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250"/>
                                        <p:tgtEl>
                                          <p:spTgt spid="28"/>
                                        </p:tgtEl>
                                      </p:cBhvr>
                                    </p:animEffect>
                                    <p:anim calcmode="lin" valueType="num">
                                      <p:cBhvr>
                                        <p:cTn id="42" dur="250" fill="hold"/>
                                        <p:tgtEl>
                                          <p:spTgt spid="28"/>
                                        </p:tgtEl>
                                        <p:attrNameLst>
                                          <p:attrName>ppt_x</p:attrName>
                                        </p:attrNameLst>
                                      </p:cBhvr>
                                      <p:tavLst>
                                        <p:tav tm="0">
                                          <p:val>
                                            <p:strVal val="#ppt_x"/>
                                          </p:val>
                                        </p:tav>
                                        <p:tav tm="100000">
                                          <p:val>
                                            <p:strVal val="#ppt_x"/>
                                          </p:val>
                                        </p:tav>
                                      </p:tavLst>
                                    </p:anim>
                                    <p:anim calcmode="lin" valueType="num">
                                      <p:cBhvr>
                                        <p:cTn id="43" dur="250" fill="hold"/>
                                        <p:tgtEl>
                                          <p:spTgt spid="2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250"/>
                                        <p:tgtEl>
                                          <p:spTgt spid="29"/>
                                        </p:tgtEl>
                                      </p:cBhvr>
                                    </p:animEffect>
                                    <p:anim calcmode="lin" valueType="num">
                                      <p:cBhvr>
                                        <p:cTn id="47" dur="250" fill="hold"/>
                                        <p:tgtEl>
                                          <p:spTgt spid="29"/>
                                        </p:tgtEl>
                                        <p:attrNameLst>
                                          <p:attrName>ppt_x</p:attrName>
                                        </p:attrNameLst>
                                      </p:cBhvr>
                                      <p:tavLst>
                                        <p:tav tm="0">
                                          <p:val>
                                            <p:strVal val="#ppt_x"/>
                                          </p:val>
                                        </p:tav>
                                        <p:tav tm="100000">
                                          <p:val>
                                            <p:strVal val="#ppt_x"/>
                                          </p:val>
                                        </p:tav>
                                      </p:tavLst>
                                    </p:anim>
                                    <p:anim calcmode="lin" valueType="num">
                                      <p:cBhvr>
                                        <p:cTn id="48" dur="250" fill="hold"/>
                                        <p:tgtEl>
                                          <p:spTgt spid="2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250"/>
                                        <p:tgtEl>
                                          <p:spTgt spid="30"/>
                                        </p:tgtEl>
                                      </p:cBhvr>
                                    </p:animEffect>
                                    <p:anim calcmode="lin" valueType="num">
                                      <p:cBhvr>
                                        <p:cTn id="52" dur="250" fill="hold"/>
                                        <p:tgtEl>
                                          <p:spTgt spid="30"/>
                                        </p:tgtEl>
                                        <p:attrNameLst>
                                          <p:attrName>ppt_x</p:attrName>
                                        </p:attrNameLst>
                                      </p:cBhvr>
                                      <p:tavLst>
                                        <p:tav tm="0">
                                          <p:val>
                                            <p:strVal val="#ppt_x"/>
                                          </p:val>
                                        </p:tav>
                                        <p:tav tm="100000">
                                          <p:val>
                                            <p:strVal val="#ppt_x"/>
                                          </p:val>
                                        </p:tav>
                                      </p:tavLst>
                                    </p:anim>
                                    <p:anim calcmode="lin" valueType="num">
                                      <p:cBhvr>
                                        <p:cTn id="53" dur="250" fill="hold"/>
                                        <p:tgtEl>
                                          <p:spTgt spid="30"/>
                                        </p:tgtEl>
                                        <p:attrNameLst>
                                          <p:attrName>ppt_y</p:attrName>
                                        </p:attrNameLst>
                                      </p:cBhvr>
                                      <p:tavLst>
                                        <p:tav tm="0">
                                          <p:val>
                                            <p:strVal val="#ppt_y+.1"/>
                                          </p:val>
                                        </p:tav>
                                        <p:tav tm="100000">
                                          <p:val>
                                            <p:strVal val="#ppt_y"/>
                                          </p:val>
                                        </p:tav>
                                      </p:tavLst>
                                    </p:anim>
                                  </p:childTnLst>
                                </p:cTn>
                              </p:par>
                            </p:childTnLst>
                          </p:cTn>
                        </p:par>
                        <p:par>
                          <p:cTn id="54" fill="hold">
                            <p:stCondLst>
                              <p:cond delay="125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par>
                          <p:cTn id="58" fill="hold">
                            <p:stCondLst>
                              <p:cond delay="175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par>
                          <p:cTn id="62" fill="hold">
                            <p:stCondLst>
                              <p:cond delay="2250"/>
                            </p:stCondLst>
                            <p:childTnLst>
                              <p:par>
                                <p:cTn id="63" presetID="10" presetClass="entr" presetSubtype="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childTnLst>
                          </p:cTn>
                        </p:par>
                        <p:par>
                          <p:cTn id="66" fill="hold">
                            <p:stCondLst>
                              <p:cond delay="2750"/>
                            </p:stCondLst>
                            <p:childTnLst>
                              <p:par>
                                <p:cTn id="67" presetID="10" presetClass="entr" presetSubtype="0"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childTnLst>
                          </p:cTn>
                        </p:par>
                        <p:par>
                          <p:cTn id="70" fill="hold">
                            <p:stCondLst>
                              <p:cond delay="3250"/>
                            </p:stCondLst>
                            <p:childTnLst>
                              <p:par>
                                <p:cTn id="71" presetID="10"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childTnLst>
                          </p:cTn>
                        </p:par>
                        <p:par>
                          <p:cTn id="74" fill="hold">
                            <p:stCondLst>
                              <p:cond delay="3750"/>
                            </p:stCondLst>
                            <p:childTnLst>
                              <p:par>
                                <p:cTn id="75" presetID="10"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childTnLst>
                          </p:cTn>
                        </p:par>
                        <p:par>
                          <p:cTn id="78" fill="hold">
                            <p:stCondLst>
                              <p:cond delay="4250"/>
                            </p:stCondLst>
                            <p:childTnLst>
                              <p:par>
                                <p:cTn id="79" presetID="10" presetClass="entr" presetSubtype="0"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childTnLst>
                          </p:cTn>
                        </p:par>
                        <p:par>
                          <p:cTn id="82" fill="hold">
                            <p:stCondLst>
                              <p:cond delay="4750"/>
                            </p:stCondLst>
                            <p:childTnLst>
                              <p:par>
                                <p:cTn id="83" presetID="10" presetClass="entr" presetSubtype="0"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animBg="1"/>
      <p:bldP spid="24" grpId="0" animBg="1"/>
      <p:bldP spid="25" grpId="0" animBg="1"/>
      <p:bldP spid="26" grpId="0" animBg="1"/>
      <p:bldP spid="27" grpId="0" animBg="1"/>
      <p:bldP spid="28" grpId="0" animBg="1"/>
      <p:bldP spid="29" grpId="0" animBg="1"/>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未来工作计划</a:t>
              </a:r>
            </a:p>
          </p:txBody>
        </p:sp>
      </p:grpSp>
      <p:sp>
        <p:nvSpPr>
          <p:cNvPr id="5" name="Subtitle 2">
            <a:extLst>
              <a:ext uri="{FF2B5EF4-FFF2-40B4-BE49-F238E27FC236}">
                <a16:creationId xmlns:a16="http://schemas.microsoft.com/office/drawing/2014/main" id="{9907E366-DFD1-4397-A3EA-4B01623C5EF7}"/>
              </a:ext>
            </a:extLst>
          </p:cNvPr>
          <p:cNvSpPr txBox="1">
            <a:spLocks/>
          </p:cNvSpPr>
          <p:nvPr/>
        </p:nvSpPr>
        <p:spPr>
          <a:xfrm>
            <a:off x="7032541" y="4100258"/>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6" name="Subtitle 2">
            <a:extLst>
              <a:ext uri="{FF2B5EF4-FFF2-40B4-BE49-F238E27FC236}">
                <a16:creationId xmlns:a16="http://schemas.microsoft.com/office/drawing/2014/main" id="{D90B1711-7633-4D41-B924-245A260D29BB}"/>
              </a:ext>
            </a:extLst>
          </p:cNvPr>
          <p:cNvSpPr txBox="1">
            <a:spLocks/>
          </p:cNvSpPr>
          <p:nvPr/>
        </p:nvSpPr>
        <p:spPr>
          <a:xfrm>
            <a:off x="7032541" y="2170743"/>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7" name="Subtitle 2">
            <a:extLst>
              <a:ext uri="{FF2B5EF4-FFF2-40B4-BE49-F238E27FC236}">
                <a16:creationId xmlns:a16="http://schemas.microsoft.com/office/drawing/2014/main" id="{F65E45A8-323F-4460-B0F6-C7A347AD0A28}"/>
              </a:ext>
            </a:extLst>
          </p:cNvPr>
          <p:cNvSpPr txBox="1">
            <a:spLocks/>
          </p:cNvSpPr>
          <p:nvPr/>
        </p:nvSpPr>
        <p:spPr>
          <a:xfrm>
            <a:off x="7032541" y="3177139"/>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9" name="TextBox 42">
            <a:extLst>
              <a:ext uri="{FF2B5EF4-FFF2-40B4-BE49-F238E27FC236}">
                <a16:creationId xmlns:a16="http://schemas.microsoft.com/office/drawing/2014/main" id="{9D002332-6670-4171-95B4-37B08BAED6A2}"/>
              </a:ext>
            </a:extLst>
          </p:cNvPr>
          <p:cNvSpPr txBox="1"/>
          <p:nvPr/>
        </p:nvSpPr>
        <p:spPr>
          <a:xfrm>
            <a:off x="6259078" y="2834180"/>
            <a:ext cx="712734" cy="1169551"/>
          </a:xfrm>
          <a:prstGeom prst="rect">
            <a:avLst/>
          </a:prstGeom>
          <a:noFill/>
        </p:spPr>
        <p:txBody>
          <a:bodyPr wrap="square" rtlCol="0">
            <a:spAutoFit/>
          </a:bodyPr>
          <a:lstStyle/>
          <a:p>
            <a:pPr algn="ctr"/>
            <a:r>
              <a:rPr lang="en-US" sz="7000" dirty="0">
                <a:solidFill>
                  <a:srgbClr val="6B6B6B"/>
                </a:solidFill>
                <a:latin typeface="Source Sans Pro" charset="0"/>
                <a:ea typeface="Source Sans Pro" charset="0"/>
                <a:cs typeface="Source Sans Pro" charset="0"/>
              </a:rPr>
              <a:t>2</a:t>
            </a:r>
          </a:p>
        </p:txBody>
      </p:sp>
      <p:sp>
        <p:nvSpPr>
          <p:cNvPr id="10" name="TextBox 43">
            <a:extLst>
              <a:ext uri="{FF2B5EF4-FFF2-40B4-BE49-F238E27FC236}">
                <a16:creationId xmlns:a16="http://schemas.microsoft.com/office/drawing/2014/main" id="{E818F1B5-E6E4-4293-8514-215123DEFC8E}"/>
              </a:ext>
            </a:extLst>
          </p:cNvPr>
          <p:cNvSpPr txBox="1"/>
          <p:nvPr/>
        </p:nvSpPr>
        <p:spPr>
          <a:xfrm>
            <a:off x="6259078" y="3782699"/>
            <a:ext cx="712734" cy="1169551"/>
          </a:xfrm>
          <a:prstGeom prst="rect">
            <a:avLst/>
          </a:prstGeom>
          <a:noFill/>
        </p:spPr>
        <p:txBody>
          <a:bodyPr wrap="square" rtlCol="0">
            <a:spAutoFit/>
          </a:bodyPr>
          <a:lstStyle/>
          <a:p>
            <a:pPr algn="ctr"/>
            <a:r>
              <a:rPr lang="en-US" sz="7000" dirty="0">
                <a:solidFill>
                  <a:srgbClr val="6B6B6B"/>
                </a:solidFill>
                <a:latin typeface="Source Sans Pro" charset="0"/>
                <a:ea typeface="Source Sans Pro" charset="0"/>
                <a:cs typeface="Source Sans Pro" charset="0"/>
              </a:rPr>
              <a:t>3</a:t>
            </a:r>
          </a:p>
        </p:txBody>
      </p:sp>
      <p:sp>
        <p:nvSpPr>
          <p:cNvPr id="13" name="TextBox 44">
            <a:extLst>
              <a:ext uri="{FF2B5EF4-FFF2-40B4-BE49-F238E27FC236}">
                <a16:creationId xmlns:a16="http://schemas.microsoft.com/office/drawing/2014/main" id="{478D53E5-359C-4498-A515-C532A50780EA}"/>
              </a:ext>
            </a:extLst>
          </p:cNvPr>
          <p:cNvSpPr txBox="1"/>
          <p:nvPr/>
        </p:nvSpPr>
        <p:spPr>
          <a:xfrm>
            <a:off x="6259078" y="1874275"/>
            <a:ext cx="712734" cy="1169551"/>
          </a:xfrm>
          <a:prstGeom prst="rect">
            <a:avLst/>
          </a:prstGeom>
          <a:noFill/>
        </p:spPr>
        <p:txBody>
          <a:bodyPr wrap="square" rtlCol="0">
            <a:spAutoFit/>
          </a:bodyPr>
          <a:lstStyle/>
          <a:p>
            <a:pPr algn="ctr"/>
            <a:r>
              <a:rPr lang="en-US" sz="7000" dirty="0">
                <a:solidFill>
                  <a:srgbClr val="6B6B6B"/>
                </a:solidFill>
                <a:latin typeface="Source Sans Pro" charset="0"/>
                <a:ea typeface="Source Sans Pro" charset="0"/>
                <a:cs typeface="Source Sans Pro" charset="0"/>
              </a:rPr>
              <a:t>1</a:t>
            </a:r>
          </a:p>
        </p:txBody>
      </p:sp>
      <p:sp>
        <p:nvSpPr>
          <p:cNvPr id="14" name="Subtitle 2">
            <a:extLst>
              <a:ext uri="{FF2B5EF4-FFF2-40B4-BE49-F238E27FC236}">
                <a16:creationId xmlns:a16="http://schemas.microsoft.com/office/drawing/2014/main" id="{145590F9-D630-40EC-A93A-56802D969A95}"/>
              </a:ext>
            </a:extLst>
          </p:cNvPr>
          <p:cNvSpPr txBox="1">
            <a:spLocks/>
          </p:cNvSpPr>
          <p:nvPr/>
        </p:nvSpPr>
        <p:spPr>
          <a:xfrm>
            <a:off x="7032541" y="5101307"/>
            <a:ext cx="3601304" cy="55300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itchFamily="34" charset="-122"/>
              <a:ea typeface="微软雅黑" pitchFamily="34" charset="-122"/>
            </a:endParaRPr>
          </a:p>
        </p:txBody>
      </p:sp>
      <p:sp>
        <p:nvSpPr>
          <p:cNvPr id="15" name="TextBox 43">
            <a:extLst>
              <a:ext uri="{FF2B5EF4-FFF2-40B4-BE49-F238E27FC236}">
                <a16:creationId xmlns:a16="http://schemas.microsoft.com/office/drawing/2014/main" id="{140A6176-671D-4C30-AA4A-445F7B7414CB}"/>
              </a:ext>
            </a:extLst>
          </p:cNvPr>
          <p:cNvSpPr txBox="1"/>
          <p:nvPr/>
        </p:nvSpPr>
        <p:spPr>
          <a:xfrm>
            <a:off x="6259078" y="4783748"/>
            <a:ext cx="712734" cy="1169551"/>
          </a:xfrm>
          <a:prstGeom prst="rect">
            <a:avLst/>
          </a:prstGeom>
          <a:noFill/>
        </p:spPr>
        <p:txBody>
          <a:bodyPr wrap="square" rtlCol="0">
            <a:spAutoFit/>
          </a:bodyPr>
          <a:lstStyle/>
          <a:p>
            <a:pPr algn="ctr"/>
            <a:r>
              <a:rPr lang="en-US" sz="7000" dirty="0">
                <a:solidFill>
                  <a:srgbClr val="6B6B6B"/>
                </a:solidFill>
                <a:latin typeface="Source Sans Pro" charset="0"/>
                <a:ea typeface="Source Sans Pro" charset="0"/>
                <a:cs typeface="Source Sans Pro" charset="0"/>
              </a:rPr>
              <a:t>4</a:t>
            </a:r>
          </a:p>
        </p:txBody>
      </p:sp>
      <p:grpSp>
        <p:nvGrpSpPr>
          <p:cNvPr id="16" name="组合 15">
            <a:extLst>
              <a:ext uri="{FF2B5EF4-FFF2-40B4-BE49-F238E27FC236}">
                <a16:creationId xmlns:a16="http://schemas.microsoft.com/office/drawing/2014/main" id="{2CC797DB-6E73-44A0-82E5-CFFFEBF90AC4}"/>
              </a:ext>
            </a:extLst>
          </p:cNvPr>
          <p:cNvGrpSpPr/>
          <p:nvPr/>
        </p:nvGrpSpPr>
        <p:grpSpPr>
          <a:xfrm>
            <a:off x="1711862" y="1977613"/>
            <a:ext cx="3911626" cy="3911624"/>
            <a:chOff x="2076716" y="1585342"/>
            <a:chExt cx="4714240" cy="4714238"/>
          </a:xfrm>
        </p:grpSpPr>
        <p:sp>
          <p:nvSpPr>
            <p:cNvPr id="17" name="PA_十字箭头 6">
              <a:extLst>
                <a:ext uri="{FF2B5EF4-FFF2-40B4-BE49-F238E27FC236}">
                  <a16:creationId xmlns:a16="http://schemas.microsoft.com/office/drawing/2014/main" id="{33C88F77-4C9F-42D2-9C99-A29B3ECE5410}"/>
                </a:ext>
              </a:extLst>
            </p:cNvPr>
            <p:cNvSpPr/>
            <p:nvPr>
              <p:custDataLst>
                <p:tags r:id="rId1"/>
              </p:custDataLst>
            </p:nvPr>
          </p:nvSpPr>
          <p:spPr>
            <a:xfrm>
              <a:off x="2076716" y="1585342"/>
              <a:ext cx="4714240" cy="4714238"/>
            </a:xfrm>
            <a:prstGeom prst="quadArrow">
              <a:avLst>
                <a:gd name="adj1" fmla="val 2000"/>
                <a:gd name="adj2" fmla="val 4000"/>
                <a:gd name="adj3" fmla="val 5000"/>
              </a:avLst>
            </a:prstGeom>
            <a:solidFill>
              <a:schemeClr val="bg1">
                <a:lumMod val="6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8" name="PA品 7">
              <a:extLst>
                <a:ext uri="{FF2B5EF4-FFF2-40B4-BE49-F238E27FC236}">
                  <a16:creationId xmlns:a16="http://schemas.microsoft.com/office/drawing/2014/main" id="{5A400188-34FD-4489-92C4-17EC41FA7357}"/>
                </a:ext>
              </a:extLst>
            </p:cNvPr>
            <p:cNvSpPr/>
            <p:nvPr>
              <p:custDataLst>
                <p:tags r:id="rId2"/>
              </p:custDataLst>
            </p:nvPr>
          </p:nvSpPr>
          <p:spPr>
            <a:xfrm>
              <a:off x="2217601"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B6B6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p>
          </p:txBody>
        </p:sp>
        <p:sp>
          <p:nvSpPr>
            <p:cNvPr id="19" name="PA_宝品 8">
              <a:extLst>
                <a:ext uri="{FF2B5EF4-FFF2-40B4-BE49-F238E27FC236}">
                  <a16:creationId xmlns:a16="http://schemas.microsoft.com/office/drawing/2014/main" id="{86502D08-87FB-488A-B52D-E13CA77E7CF2}"/>
                </a:ext>
              </a:extLst>
            </p:cNvPr>
            <p:cNvSpPr/>
            <p:nvPr>
              <p:custDataLst>
                <p:tags r:id="rId3"/>
              </p:custDataLst>
            </p:nvPr>
          </p:nvSpPr>
          <p:spPr>
            <a:xfrm>
              <a:off x="4764375"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B6B6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p>
          </p:txBody>
        </p:sp>
        <p:sp>
          <p:nvSpPr>
            <p:cNvPr id="20" name="品 9">
              <a:extLst>
                <a:ext uri="{FF2B5EF4-FFF2-40B4-BE49-F238E27FC236}">
                  <a16:creationId xmlns:a16="http://schemas.microsoft.com/office/drawing/2014/main" id="{23E09517-8761-47B1-A9D8-E913C04EA867}"/>
                </a:ext>
              </a:extLst>
            </p:cNvPr>
            <p:cNvSpPr/>
            <p:nvPr>
              <p:custDataLst>
                <p:tags r:id="rId4"/>
              </p:custDataLst>
            </p:nvPr>
          </p:nvSpPr>
          <p:spPr>
            <a:xfrm>
              <a:off x="2217601"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B6B6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p>
          </p:txBody>
        </p:sp>
        <p:sp>
          <p:nvSpPr>
            <p:cNvPr id="21" name="品 10">
              <a:extLst>
                <a:ext uri="{FF2B5EF4-FFF2-40B4-BE49-F238E27FC236}">
                  <a16:creationId xmlns:a16="http://schemas.microsoft.com/office/drawing/2014/main" id="{50D3C9EA-A091-4C02-87B5-0B9E65785CB3}"/>
                </a:ext>
              </a:extLst>
            </p:cNvPr>
            <p:cNvSpPr/>
            <p:nvPr>
              <p:custDataLst>
                <p:tags r:id="rId5"/>
              </p:custDataLst>
            </p:nvPr>
          </p:nvSpPr>
          <p:spPr>
            <a:xfrm>
              <a:off x="4764375"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B6B6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p>
          </p:txBody>
        </p:sp>
        <p:sp>
          <p:nvSpPr>
            <p:cNvPr id="22" name="PA_KSO_Shape_7">
              <a:extLst>
                <a:ext uri="{FF2B5EF4-FFF2-40B4-BE49-F238E27FC236}">
                  <a16:creationId xmlns:a16="http://schemas.microsoft.com/office/drawing/2014/main" id="{5986FFE5-57E1-4E40-AAF0-3B369CDFB7E5}"/>
                </a:ext>
              </a:extLst>
            </p:cNvPr>
            <p:cNvSpPr/>
            <p:nvPr>
              <p:custDataLst>
                <p:tags r:id="rId6"/>
              </p:custDataLst>
            </p:nvPr>
          </p:nvSpPr>
          <p:spPr>
            <a:xfrm>
              <a:off x="2846121" y="4588376"/>
              <a:ext cx="628654" cy="104485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p>
          </p:txBody>
        </p:sp>
        <p:sp>
          <p:nvSpPr>
            <p:cNvPr id="23" name="PA_KSO_Shape_8">
              <a:extLst>
                <a:ext uri="{FF2B5EF4-FFF2-40B4-BE49-F238E27FC236}">
                  <a16:creationId xmlns:a16="http://schemas.microsoft.com/office/drawing/2014/main" id="{CA1F0304-56EF-462E-8E67-33A379F02985}"/>
                </a:ext>
              </a:extLst>
            </p:cNvPr>
            <p:cNvSpPr>
              <a:spLocks/>
            </p:cNvSpPr>
            <p:nvPr>
              <p:custDataLst>
                <p:tags r:id="rId7"/>
              </p:custDataLst>
            </p:nvPr>
          </p:nvSpPr>
          <p:spPr bwMode="auto">
            <a:xfrm>
              <a:off x="2657640" y="2016616"/>
              <a:ext cx="1044856" cy="1015252"/>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sz="1200" dirty="0"/>
            </a:p>
          </p:txBody>
        </p:sp>
        <p:sp>
          <p:nvSpPr>
            <p:cNvPr id="24" name="PA_KSO_Shape_9">
              <a:extLst>
                <a:ext uri="{FF2B5EF4-FFF2-40B4-BE49-F238E27FC236}">
                  <a16:creationId xmlns:a16="http://schemas.microsoft.com/office/drawing/2014/main" id="{4A4925B9-3930-4BD8-9E14-1F0CC9F499D8}"/>
                </a:ext>
              </a:extLst>
            </p:cNvPr>
            <p:cNvSpPr>
              <a:spLocks/>
            </p:cNvSpPr>
            <p:nvPr>
              <p:custDataLst>
                <p:tags r:id="rId8"/>
              </p:custDataLst>
            </p:nvPr>
          </p:nvSpPr>
          <p:spPr bwMode="auto">
            <a:xfrm>
              <a:off x="5296244" y="4588375"/>
              <a:ext cx="821956" cy="1044858"/>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sz="1200"/>
            </a:p>
          </p:txBody>
        </p:sp>
        <p:sp>
          <p:nvSpPr>
            <p:cNvPr id="25" name="PA_KSO_Shape_10">
              <a:extLst>
                <a:ext uri="{FF2B5EF4-FFF2-40B4-BE49-F238E27FC236}">
                  <a16:creationId xmlns:a16="http://schemas.microsoft.com/office/drawing/2014/main" id="{79F0D2B6-163B-4A55-AAF4-DE12722AACAB}"/>
                </a:ext>
              </a:extLst>
            </p:cNvPr>
            <p:cNvSpPr>
              <a:spLocks/>
            </p:cNvSpPr>
            <p:nvPr>
              <p:custDataLst>
                <p:tags r:id="rId9"/>
              </p:custDataLst>
            </p:nvPr>
          </p:nvSpPr>
          <p:spPr bwMode="auto">
            <a:xfrm>
              <a:off x="5147874" y="2001813"/>
              <a:ext cx="1043116" cy="1044856"/>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sz="1200"/>
            </a:p>
          </p:txBody>
        </p:sp>
        <p:sp>
          <p:nvSpPr>
            <p:cNvPr id="26" name="出品 19">
              <a:extLst>
                <a:ext uri="{FF2B5EF4-FFF2-40B4-BE49-F238E27FC236}">
                  <a16:creationId xmlns:a16="http://schemas.microsoft.com/office/drawing/2014/main" id="{E5CED58C-8534-4216-ABDF-E4D8A642EFD6}"/>
                </a:ext>
              </a:extLst>
            </p:cNvPr>
            <p:cNvSpPr txBox="1"/>
            <p:nvPr>
              <p:custDataLst>
                <p:tags r:id="rId10"/>
              </p:custDataLst>
            </p:nvPr>
          </p:nvSpPr>
          <p:spPr>
            <a:xfrm>
              <a:off x="2667121" y="3163840"/>
              <a:ext cx="1171754" cy="37092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加入标题</a:t>
              </a:r>
            </a:p>
          </p:txBody>
        </p:sp>
        <p:sp>
          <p:nvSpPr>
            <p:cNvPr id="27" name="出品 20">
              <a:extLst>
                <a:ext uri="{FF2B5EF4-FFF2-40B4-BE49-F238E27FC236}">
                  <a16:creationId xmlns:a16="http://schemas.microsoft.com/office/drawing/2014/main" id="{0B5E7CAE-F25F-4FBF-98D7-42DF025E9E7B}"/>
                </a:ext>
              </a:extLst>
            </p:cNvPr>
            <p:cNvSpPr txBox="1"/>
            <p:nvPr>
              <p:custDataLst>
                <p:tags r:id="rId11"/>
              </p:custDataLst>
            </p:nvPr>
          </p:nvSpPr>
          <p:spPr>
            <a:xfrm>
              <a:off x="5121344" y="3163840"/>
              <a:ext cx="1171754" cy="37092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加入标题</a:t>
              </a:r>
            </a:p>
          </p:txBody>
        </p:sp>
        <p:sp>
          <p:nvSpPr>
            <p:cNvPr id="28" name="P品 21">
              <a:extLst>
                <a:ext uri="{FF2B5EF4-FFF2-40B4-BE49-F238E27FC236}">
                  <a16:creationId xmlns:a16="http://schemas.microsoft.com/office/drawing/2014/main" id="{7E9B6C01-F165-437E-A25D-25CBAF2D6D4A}"/>
                </a:ext>
              </a:extLst>
            </p:cNvPr>
            <p:cNvSpPr txBox="1"/>
            <p:nvPr>
              <p:custDataLst>
                <p:tags r:id="rId12"/>
              </p:custDataLst>
            </p:nvPr>
          </p:nvSpPr>
          <p:spPr>
            <a:xfrm>
              <a:off x="5157486" y="5730686"/>
              <a:ext cx="1171754" cy="37092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加入标题</a:t>
              </a:r>
            </a:p>
          </p:txBody>
        </p:sp>
        <p:sp>
          <p:nvSpPr>
            <p:cNvPr id="29" name="22">
              <a:extLst>
                <a:ext uri="{FF2B5EF4-FFF2-40B4-BE49-F238E27FC236}">
                  <a16:creationId xmlns:a16="http://schemas.microsoft.com/office/drawing/2014/main" id="{13369F9A-7F00-4D86-A8DB-3C0C1D1B60C1}"/>
                </a:ext>
              </a:extLst>
            </p:cNvPr>
            <p:cNvSpPr txBox="1"/>
            <p:nvPr>
              <p:custDataLst>
                <p:tags r:id="rId13"/>
              </p:custDataLst>
            </p:nvPr>
          </p:nvSpPr>
          <p:spPr>
            <a:xfrm>
              <a:off x="2594191" y="5730686"/>
              <a:ext cx="1171754" cy="37092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加入标题</a:t>
              </a:r>
            </a:p>
          </p:txBody>
        </p:sp>
      </p:grpSp>
    </p:spTree>
    <p:extLst>
      <p:ext uri="{BB962C8B-B14F-4D97-AF65-F5344CB8AC3E}">
        <p14:creationId xmlns:p14="http://schemas.microsoft.com/office/powerpoint/2010/main" val="96109106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50" fill="hold"/>
                                        <p:tgtEl>
                                          <p:spTgt spid="6"/>
                                        </p:tgtEl>
                                        <p:attrNameLst>
                                          <p:attrName>ppt_x</p:attrName>
                                        </p:attrNameLst>
                                      </p:cBhvr>
                                      <p:tavLst>
                                        <p:tav tm="0">
                                          <p:val>
                                            <p:strVal val="#ppt_x"/>
                                          </p:val>
                                        </p:tav>
                                        <p:tav tm="100000">
                                          <p:val>
                                            <p:strVal val="#ppt_x"/>
                                          </p:val>
                                        </p:tav>
                                      </p:tavLst>
                                    </p:anim>
                                    <p:anim calcmode="lin" valueType="num">
                                      <p:cBhvr additive="base">
                                        <p:cTn id="17" dur="25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250" fill="hold"/>
                                        <p:tgtEl>
                                          <p:spTgt spid="7"/>
                                        </p:tgtEl>
                                        <p:attrNameLst>
                                          <p:attrName>ppt_x</p:attrName>
                                        </p:attrNameLst>
                                      </p:cBhvr>
                                      <p:tavLst>
                                        <p:tav tm="0">
                                          <p:val>
                                            <p:strVal val="#ppt_x"/>
                                          </p:val>
                                        </p:tav>
                                        <p:tav tm="100000">
                                          <p:val>
                                            <p:strVal val="#ppt_x"/>
                                          </p:val>
                                        </p:tav>
                                      </p:tavLst>
                                    </p:anim>
                                    <p:anim calcmode="lin" valueType="num">
                                      <p:cBhvr additive="base">
                                        <p:cTn id="22" dur="25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250" fill="hold"/>
                                        <p:tgtEl>
                                          <p:spTgt spid="9"/>
                                        </p:tgtEl>
                                        <p:attrNameLst>
                                          <p:attrName>ppt_x</p:attrName>
                                        </p:attrNameLst>
                                      </p:cBhvr>
                                      <p:tavLst>
                                        <p:tav tm="0">
                                          <p:val>
                                            <p:strVal val="#ppt_x"/>
                                          </p:val>
                                        </p:tav>
                                        <p:tav tm="100000">
                                          <p:val>
                                            <p:strVal val="#ppt_x"/>
                                          </p:val>
                                        </p:tav>
                                      </p:tavLst>
                                    </p:anim>
                                    <p:anim calcmode="lin" valueType="num">
                                      <p:cBhvr additive="base">
                                        <p:cTn id="27" dur="25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50" fill="hold"/>
                                        <p:tgtEl>
                                          <p:spTgt spid="10"/>
                                        </p:tgtEl>
                                        <p:attrNameLst>
                                          <p:attrName>ppt_x</p:attrName>
                                        </p:attrNameLst>
                                      </p:cBhvr>
                                      <p:tavLst>
                                        <p:tav tm="0">
                                          <p:val>
                                            <p:strVal val="#ppt_x"/>
                                          </p:val>
                                        </p:tav>
                                        <p:tav tm="100000">
                                          <p:val>
                                            <p:strVal val="#ppt_x"/>
                                          </p:val>
                                        </p:tav>
                                      </p:tavLst>
                                    </p:anim>
                                    <p:anim calcmode="lin" valueType="num">
                                      <p:cBhvr additive="base">
                                        <p:cTn id="32" dur="25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175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250" fill="hold"/>
                                        <p:tgtEl>
                                          <p:spTgt spid="13"/>
                                        </p:tgtEl>
                                        <p:attrNameLst>
                                          <p:attrName>ppt_x</p:attrName>
                                        </p:attrNameLst>
                                      </p:cBhvr>
                                      <p:tavLst>
                                        <p:tav tm="0">
                                          <p:val>
                                            <p:strVal val="#ppt_x"/>
                                          </p:val>
                                        </p:tav>
                                        <p:tav tm="100000">
                                          <p:val>
                                            <p:strVal val="#ppt_x"/>
                                          </p:val>
                                        </p:tav>
                                      </p:tavLst>
                                    </p:anim>
                                    <p:anim calcmode="lin" valueType="num">
                                      <p:cBhvr additive="base">
                                        <p:cTn id="37" dur="25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 presetClass="entr" presetSubtype="4"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250" fill="hold"/>
                                        <p:tgtEl>
                                          <p:spTgt spid="15"/>
                                        </p:tgtEl>
                                        <p:attrNameLst>
                                          <p:attrName>ppt_x</p:attrName>
                                        </p:attrNameLst>
                                      </p:cBhvr>
                                      <p:tavLst>
                                        <p:tav tm="0">
                                          <p:val>
                                            <p:strVal val="#ppt_x"/>
                                          </p:val>
                                        </p:tav>
                                        <p:tav tm="100000">
                                          <p:val>
                                            <p:strVal val="#ppt_x"/>
                                          </p:val>
                                        </p:tav>
                                      </p:tavLst>
                                    </p:anim>
                                    <p:anim calcmode="lin" valueType="num">
                                      <p:cBhvr additive="base">
                                        <p:cTn id="47" dur="250" fill="hold"/>
                                        <p:tgtEl>
                                          <p:spTgt spid="15"/>
                                        </p:tgtEl>
                                        <p:attrNameLst>
                                          <p:attrName>ppt_y</p:attrName>
                                        </p:attrNameLst>
                                      </p:cBhvr>
                                      <p:tavLst>
                                        <p:tav tm="0">
                                          <p:val>
                                            <p:strVal val="1+#ppt_h/2"/>
                                          </p:val>
                                        </p:tav>
                                        <p:tav tm="100000">
                                          <p:val>
                                            <p:strVal val="#ppt_y"/>
                                          </p:val>
                                        </p:tav>
                                      </p:tavLst>
                                    </p:anim>
                                  </p:childTnLst>
                                </p:cTn>
                              </p:par>
                            </p:childTnLst>
                          </p:cTn>
                        </p:par>
                        <p:par>
                          <p:cTn id="48" fill="hold">
                            <p:stCondLst>
                              <p:cond delay="2500"/>
                            </p:stCondLst>
                            <p:childTnLst>
                              <p:par>
                                <p:cTn id="49" presetID="2" presetClass="entr" presetSubtype="1"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未来工作计划</a:t>
              </a:r>
            </a:p>
          </p:txBody>
        </p:sp>
      </p:grpSp>
      <p:grpSp>
        <p:nvGrpSpPr>
          <p:cNvPr id="5" name="组合 4">
            <a:extLst>
              <a:ext uri="{FF2B5EF4-FFF2-40B4-BE49-F238E27FC236}">
                <a16:creationId xmlns:a16="http://schemas.microsoft.com/office/drawing/2014/main" id="{9D80AA9E-B9FB-4CB7-9E96-0C0D8BE7A8F7}"/>
              </a:ext>
            </a:extLst>
          </p:cNvPr>
          <p:cNvGrpSpPr/>
          <p:nvPr/>
        </p:nvGrpSpPr>
        <p:grpSpPr>
          <a:xfrm>
            <a:off x="1352066" y="1876531"/>
            <a:ext cx="4004489" cy="3990868"/>
            <a:chOff x="1894605" y="1651687"/>
            <a:chExt cx="4361213" cy="4346381"/>
          </a:xfrm>
          <a:solidFill>
            <a:srgbClr val="AB7C57"/>
          </a:solidFill>
        </p:grpSpPr>
        <p:sp>
          <p:nvSpPr>
            <p:cNvPr id="6" name="任意多边形 6">
              <a:extLst>
                <a:ext uri="{FF2B5EF4-FFF2-40B4-BE49-F238E27FC236}">
                  <a16:creationId xmlns:a16="http://schemas.microsoft.com/office/drawing/2014/main" id="{5637E713-3302-41C9-88DE-DC3D7F61464C}"/>
                </a:ext>
              </a:extLst>
            </p:cNvPr>
            <p:cNvSpPr/>
            <p:nvPr/>
          </p:nvSpPr>
          <p:spPr>
            <a:xfrm>
              <a:off x="2848712" y="1989044"/>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7" name="任意多边形 8">
              <a:extLst>
                <a:ext uri="{FF2B5EF4-FFF2-40B4-BE49-F238E27FC236}">
                  <a16:creationId xmlns:a16="http://schemas.microsoft.com/office/drawing/2014/main" id="{D5E09C33-2B9A-4BF4-A2F3-F1865F9F7375}"/>
                </a:ext>
              </a:extLst>
            </p:cNvPr>
            <p:cNvSpPr/>
            <p:nvPr/>
          </p:nvSpPr>
          <p:spPr>
            <a:xfrm rot="5400000">
              <a:off x="4430525" y="2359913"/>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任意多边形 9">
              <a:extLst>
                <a:ext uri="{FF2B5EF4-FFF2-40B4-BE49-F238E27FC236}">
                  <a16:creationId xmlns:a16="http://schemas.microsoft.com/office/drawing/2014/main" id="{46B27ED0-C110-4476-9741-6C630A332F25}"/>
                </a:ext>
              </a:extLst>
            </p:cNvPr>
            <p:cNvSpPr/>
            <p:nvPr/>
          </p:nvSpPr>
          <p:spPr>
            <a:xfrm rot="10800000">
              <a:off x="4048428" y="3959647"/>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任意多边形 10">
              <a:extLst>
                <a:ext uri="{FF2B5EF4-FFF2-40B4-BE49-F238E27FC236}">
                  <a16:creationId xmlns:a16="http://schemas.microsoft.com/office/drawing/2014/main" id="{FE4E3AC2-54E4-4BB7-85E8-9BD3A719440E}"/>
                </a:ext>
              </a:extLst>
            </p:cNvPr>
            <p:cNvSpPr/>
            <p:nvPr/>
          </p:nvSpPr>
          <p:spPr>
            <a:xfrm rot="16200000">
              <a:off x="2470430" y="3569610"/>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文本框 12">
              <a:extLst>
                <a:ext uri="{FF2B5EF4-FFF2-40B4-BE49-F238E27FC236}">
                  <a16:creationId xmlns:a16="http://schemas.microsoft.com/office/drawing/2014/main" id="{FEAA89B3-CD11-4061-B736-43B74CEE5DEC}"/>
                </a:ext>
              </a:extLst>
            </p:cNvPr>
            <p:cNvSpPr txBox="1"/>
            <p:nvPr/>
          </p:nvSpPr>
          <p:spPr>
            <a:xfrm>
              <a:off x="1894605" y="2821056"/>
              <a:ext cx="965776" cy="1005582"/>
            </a:xfrm>
            <a:prstGeom prst="rect">
              <a:avLst/>
            </a:prstGeom>
            <a:noFill/>
            <a:ln>
              <a:noFill/>
            </a:ln>
          </p:spPr>
          <p:txBody>
            <a:bodyPr wrap="none" rtlCol="0">
              <a:spAutoFit/>
            </a:bodyPr>
            <a:lstStyle/>
            <a:p>
              <a:r>
                <a:rPr lang="en-US" altLang="zh-CN" sz="5400" b="1" dirty="0">
                  <a:solidFill>
                    <a:schemeClr val="bg1">
                      <a:lumMod val="50000"/>
                    </a:schemeClr>
                  </a:solidFill>
                </a:rPr>
                <a:t>01</a:t>
              </a:r>
              <a:endParaRPr lang="zh-CN" altLang="en-US" sz="5400" b="1" dirty="0">
                <a:solidFill>
                  <a:schemeClr val="bg1">
                    <a:lumMod val="50000"/>
                  </a:schemeClr>
                </a:solidFill>
              </a:endParaRPr>
            </a:p>
          </p:txBody>
        </p:sp>
        <p:sp>
          <p:nvSpPr>
            <p:cNvPr id="14" name="文本框 13">
              <a:extLst>
                <a:ext uri="{FF2B5EF4-FFF2-40B4-BE49-F238E27FC236}">
                  <a16:creationId xmlns:a16="http://schemas.microsoft.com/office/drawing/2014/main" id="{0BBEF564-8515-47AD-9F18-0BAC6E6A1138}"/>
                </a:ext>
              </a:extLst>
            </p:cNvPr>
            <p:cNvSpPr txBox="1"/>
            <p:nvPr/>
          </p:nvSpPr>
          <p:spPr>
            <a:xfrm>
              <a:off x="4176221" y="1651687"/>
              <a:ext cx="965776" cy="1005582"/>
            </a:xfrm>
            <a:prstGeom prst="rect">
              <a:avLst/>
            </a:prstGeom>
            <a:noFill/>
            <a:ln>
              <a:noFill/>
            </a:ln>
          </p:spPr>
          <p:txBody>
            <a:bodyPr wrap="none" rtlCol="0">
              <a:spAutoFit/>
            </a:bodyPr>
            <a:lstStyle/>
            <a:p>
              <a:r>
                <a:rPr lang="en-US" altLang="zh-CN" sz="5400" b="1" dirty="0">
                  <a:solidFill>
                    <a:schemeClr val="bg1">
                      <a:lumMod val="50000"/>
                    </a:schemeClr>
                  </a:solidFill>
                </a:rPr>
                <a:t>02</a:t>
              </a:r>
              <a:endParaRPr lang="zh-CN" altLang="en-US" sz="5400" b="1" dirty="0">
                <a:solidFill>
                  <a:schemeClr val="bg1">
                    <a:lumMod val="50000"/>
                  </a:schemeClr>
                </a:solidFill>
              </a:endParaRPr>
            </a:p>
          </p:txBody>
        </p:sp>
        <p:sp>
          <p:nvSpPr>
            <p:cNvPr id="15" name="文本框 14">
              <a:extLst>
                <a:ext uri="{FF2B5EF4-FFF2-40B4-BE49-F238E27FC236}">
                  <a16:creationId xmlns:a16="http://schemas.microsoft.com/office/drawing/2014/main" id="{25AB25A8-B9D5-41CF-A7CC-57012A4E0247}"/>
                </a:ext>
              </a:extLst>
            </p:cNvPr>
            <p:cNvSpPr txBox="1"/>
            <p:nvPr/>
          </p:nvSpPr>
          <p:spPr>
            <a:xfrm>
              <a:off x="5290042" y="3927897"/>
              <a:ext cx="965776" cy="1005582"/>
            </a:xfrm>
            <a:prstGeom prst="rect">
              <a:avLst/>
            </a:prstGeom>
            <a:noFill/>
            <a:ln>
              <a:noFill/>
            </a:ln>
          </p:spPr>
          <p:txBody>
            <a:bodyPr wrap="none" rtlCol="0">
              <a:spAutoFit/>
            </a:bodyPr>
            <a:lstStyle/>
            <a:p>
              <a:r>
                <a:rPr lang="en-US" altLang="zh-CN" sz="5400" b="1" dirty="0">
                  <a:solidFill>
                    <a:schemeClr val="bg1">
                      <a:lumMod val="50000"/>
                    </a:schemeClr>
                  </a:solidFill>
                </a:rPr>
                <a:t>03</a:t>
              </a:r>
              <a:endParaRPr lang="zh-CN" altLang="en-US" sz="5400" b="1" dirty="0">
                <a:solidFill>
                  <a:schemeClr val="bg1">
                    <a:lumMod val="50000"/>
                  </a:schemeClr>
                </a:solidFill>
              </a:endParaRPr>
            </a:p>
          </p:txBody>
        </p:sp>
        <p:sp>
          <p:nvSpPr>
            <p:cNvPr id="16" name="文本框 15">
              <a:extLst>
                <a:ext uri="{FF2B5EF4-FFF2-40B4-BE49-F238E27FC236}">
                  <a16:creationId xmlns:a16="http://schemas.microsoft.com/office/drawing/2014/main" id="{19E1281A-11D9-49A7-B18F-6825DBE2E816}"/>
                </a:ext>
              </a:extLst>
            </p:cNvPr>
            <p:cNvSpPr txBox="1"/>
            <p:nvPr/>
          </p:nvSpPr>
          <p:spPr>
            <a:xfrm>
              <a:off x="3017722" y="4992486"/>
              <a:ext cx="965776" cy="1005582"/>
            </a:xfrm>
            <a:prstGeom prst="rect">
              <a:avLst/>
            </a:prstGeom>
            <a:noFill/>
            <a:ln>
              <a:noFill/>
            </a:ln>
          </p:spPr>
          <p:txBody>
            <a:bodyPr wrap="none" rtlCol="0">
              <a:spAutoFit/>
            </a:bodyPr>
            <a:lstStyle/>
            <a:p>
              <a:r>
                <a:rPr lang="en-US" altLang="zh-CN" sz="5400" b="1" dirty="0">
                  <a:solidFill>
                    <a:schemeClr val="bg1">
                      <a:lumMod val="50000"/>
                    </a:schemeClr>
                  </a:solidFill>
                </a:rPr>
                <a:t>04</a:t>
              </a:r>
              <a:endParaRPr lang="zh-CN" altLang="en-US" sz="5400" b="1" dirty="0">
                <a:solidFill>
                  <a:schemeClr val="bg1">
                    <a:lumMod val="50000"/>
                  </a:schemeClr>
                </a:solidFill>
              </a:endParaRPr>
            </a:p>
          </p:txBody>
        </p:sp>
        <p:sp>
          <p:nvSpPr>
            <p:cNvPr id="17" name="Freeform 6">
              <a:extLst>
                <a:ext uri="{FF2B5EF4-FFF2-40B4-BE49-F238E27FC236}">
                  <a16:creationId xmlns:a16="http://schemas.microsoft.com/office/drawing/2014/main" id="{37959461-5EB3-4837-AB30-3E761E39E008}"/>
                </a:ext>
              </a:extLst>
            </p:cNvPr>
            <p:cNvSpPr>
              <a:spLocks noEditPoints="1"/>
            </p:cNvSpPr>
            <p:nvPr/>
          </p:nvSpPr>
          <p:spPr bwMode="auto">
            <a:xfrm>
              <a:off x="3624226" y="3354958"/>
              <a:ext cx="868363" cy="855662"/>
            </a:xfrm>
            <a:custGeom>
              <a:avLst/>
              <a:gdLst>
                <a:gd name="T0" fmla="*/ 3250 w 3829"/>
                <a:gd name="T1" fmla="*/ 3193 h 3774"/>
                <a:gd name="T2" fmla="*/ 3139 w 3829"/>
                <a:gd name="T3" fmla="*/ 3273 h 3774"/>
                <a:gd name="T4" fmla="*/ 3187 w 3829"/>
                <a:gd name="T5" fmla="*/ 3032 h 3774"/>
                <a:gd name="T6" fmla="*/ 3187 w 3829"/>
                <a:gd name="T7" fmla="*/ 3588 h 3774"/>
                <a:gd name="T8" fmla="*/ 3693 w 3829"/>
                <a:gd name="T9" fmla="*/ 3359 h 3774"/>
                <a:gd name="T10" fmla="*/ 463 w 3829"/>
                <a:gd name="T11" fmla="*/ 2946 h 3774"/>
                <a:gd name="T12" fmla="*/ 310 w 3829"/>
                <a:gd name="T13" fmla="*/ 3113 h 3774"/>
                <a:gd name="T14" fmla="*/ 256 w 3829"/>
                <a:gd name="T15" fmla="*/ 3071 h 3774"/>
                <a:gd name="T16" fmla="*/ 212 w 3829"/>
                <a:gd name="T17" fmla="*/ 2961 h 3774"/>
                <a:gd name="T18" fmla="*/ 367 w 3829"/>
                <a:gd name="T19" fmla="*/ 3495 h 3774"/>
                <a:gd name="T20" fmla="*/ 789 w 3829"/>
                <a:gd name="T21" fmla="*/ 3128 h 3774"/>
                <a:gd name="T22" fmla="*/ 1440 w 3829"/>
                <a:gd name="T23" fmla="*/ 1965 h 3774"/>
                <a:gd name="T24" fmla="*/ 1911 w 3829"/>
                <a:gd name="T25" fmla="*/ 2401 h 3774"/>
                <a:gd name="T26" fmla="*/ 1566 w 3829"/>
                <a:gd name="T27" fmla="*/ 2309 h 3774"/>
                <a:gd name="T28" fmla="*/ 3381 w 3829"/>
                <a:gd name="T29" fmla="*/ 1426 h 3774"/>
                <a:gd name="T30" fmla="*/ 3205 w 3829"/>
                <a:gd name="T31" fmla="*/ 1622 h 3774"/>
                <a:gd name="T32" fmla="*/ 3180 w 3829"/>
                <a:gd name="T33" fmla="*/ 1518 h 3774"/>
                <a:gd name="T34" fmla="*/ 3090 w 3829"/>
                <a:gd name="T35" fmla="*/ 1475 h 3774"/>
                <a:gd name="T36" fmla="*/ 3318 w 3829"/>
                <a:gd name="T37" fmla="*/ 1982 h 3774"/>
                <a:gd name="T38" fmla="*/ 3683 w 3829"/>
                <a:gd name="T39" fmla="*/ 1559 h 3774"/>
                <a:gd name="T40" fmla="*/ 1669 w 3829"/>
                <a:gd name="T41" fmla="*/ 1377 h 3774"/>
                <a:gd name="T42" fmla="*/ 1351 w 3829"/>
                <a:gd name="T43" fmla="*/ 2109 h 3774"/>
                <a:gd name="T44" fmla="*/ 2042 w 3829"/>
                <a:gd name="T45" fmla="*/ 2502 h 3774"/>
                <a:gd name="T46" fmla="*/ 2505 w 3829"/>
                <a:gd name="T47" fmla="*/ 1856 h 3774"/>
                <a:gd name="T48" fmla="*/ 1915 w 3829"/>
                <a:gd name="T49" fmla="*/ 1324 h 3774"/>
                <a:gd name="T50" fmla="*/ 346 w 3829"/>
                <a:gd name="T51" fmla="*/ 876 h 3774"/>
                <a:gd name="T52" fmla="*/ 234 w 3829"/>
                <a:gd name="T53" fmla="*/ 956 h 3774"/>
                <a:gd name="T54" fmla="*/ 282 w 3829"/>
                <a:gd name="T55" fmla="*/ 715 h 3774"/>
                <a:gd name="T56" fmla="*/ 282 w 3829"/>
                <a:gd name="T57" fmla="*/ 1271 h 3774"/>
                <a:gd name="T58" fmla="*/ 789 w 3829"/>
                <a:gd name="T59" fmla="*/ 1042 h 3774"/>
                <a:gd name="T60" fmla="*/ 1916 w 3829"/>
                <a:gd name="T61" fmla="*/ 233 h 3774"/>
                <a:gd name="T62" fmla="*/ 1763 w 3829"/>
                <a:gd name="T63" fmla="*/ 399 h 3774"/>
                <a:gd name="T64" fmla="*/ 1709 w 3829"/>
                <a:gd name="T65" fmla="*/ 357 h 3774"/>
                <a:gd name="T66" fmla="*/ 1665 w 3829"/>
                <a:gd name="T67" fmla="*/ 246 h 3774"/>
                <a:gd name="T68" fmla="*/ 1819 w 3829"/>
                <a:gd name="T69" fmla="*/ 780 h 3774"/>
                <a:gd name="T70" fmla="*/ 2241 w 3829"/>
                <a:gd name="T71" fmla="*/ 415 h 3774"/>
                <a:gd name="T72" fmla="*/ 2082 w 3829"/>
                <a:gd name="T73" fmla="*/ 31 h 3774"/>
                <a:gd name="T74" fmla="*/ 2324 w 3829"/>
                <a:gd name="T75" fmla="*/ 679 h 3774"/>
                <a:gd name="T76" fmla="*/ 2299 w 3829"/>
                <a:gd name="T77" fmla="*/ 1303 h 3774"/>
                <a:gd name="T78" fmla="*/ 2959 w 3829"/>
                <a:gd name="T79" fmla="*/ 1438 h 3774"/>
                <a:gd name="T80" fmla="*/ 3631 w 3829"/>
                <a:gd name="T81" fmla="*/ 1275 h 3774"/>
                <a:gd name="T82" fmla="*/ 3712 w 3829"/>
                <a:gd name="T83" fmla="*/ 1963 h 3774"/>
                <a:gd name="T84" fmla="*/ 3037 w 3829"/>
                <a:gd name="T85" fmla="*/ 1978 h 3774"/>
                <a:gd name="T86" fmla="*/ 2483 w 3829"/>
                <a:gd name="T87" fmla="*/ 2372 h 3774"/>
                <a:gd name="T88" fmla="*/ 3712 w 3829"/>
                <a:gd name="T89" fmla="*/ 3003 h 3774"/>
                <a:gd name="T90" fmla="*/ 3631 w 3829"/>
                <a:gd name="T91" fmla="*/ 3690 h 3774"/>
                <a:gd name="T92" fmla="*/ 2959 w 3829"/>
                <a:gd name="T93" fmla="*/ 3527 h 3774"/>
                <a:gd name="T94" fmla="*/ 2232 w 3829"/>
                <a:gd name="T95" fmla="*/ 2575 h 3774"/>
                <a:gd name="T96" fmla="*/ 852 w 3829"/>
                <a:gd name="T97" fmla="*/ 2928 h 3774"/>
                <a:gd name="T98" fmla="*/ 679 w 3829"/>
                <a:gd name="T99" fmla="*/ 3587 h 3774"/>
                <a:gd name="T100" fmla="*/ 31 w 3829"/>
                <a:gd name="T101" fmla="*/ 3345 h 3774"/>
                <a:gd name="T102" fmla="*/ 348 w 3829"/>
                <a:gd name="T103" fmla="*/ 2728 h 3774"/>
                <a:gd name="T104" fmla="*/ 1200 w 3829"/>
                <a:gd name="T105" fmla="*/ 2052 h 3774"/>
                <a:gd name="T106" fmla="*/ 564 w 3829"/>
                <a:gd name="T107" fmla="*/ 1445 h 3774"/>
                <a:gd name="T108" fmla="*/ 3 w 3829"/>
                <a:gd name="T109" fmla="*/ 1052 h 3774"/>
                <a:gd name="T110" fmla="*/ 462 w 3829"/>
                <a:gd name="T111" fmla="*/ 530 h 3774"/>
                <a:gd name="T112" fmla="*/ 921 w 3829"/>
                <a:gd name="T113" fmla="*/ 1043 h 3774"/>
                <a:gd name="T114" fmla="*/ 1848 w 3829"/>
                <a:gd name="T115" fmla="*/ 922 h 3774"/>
                <a:gd name="T116" fmla="*/ 1467 w 3829"/>
                <a:gd name="T117" fmla="*/ 350 h 3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29" h="3774">
                  <a:moveTo>
                    <a:pt x="3367" y="3078"/>
                  </a:moveTo>
                  <a:lnTo>
                    <a:pt x="3368" y="3078"/>
                  </a:lnTo>
                  <a:lnTo>
                    <a:pt x="3381" y="3082"/>
                  </a:lnTo>
                  <a:lnTo>
                    <a:pt x="3392" y="3089"/>
                  </a:lnTo>
                  <a:lnTo>
                    <a:pt x="3397" y="3099"/>
                  </a:lnTo>
                  <a:lnTo>
                    <a:pt x="3401" y="3112"/>
                  </a:lnTo>
                  <a:lnTo>
                    <a:pt x="3397" y="3125"/>
                  </a:lnTo>
                  <a:lnTo>
                    <a:pt x="3390" y="3135"/>
                  </a:lnTo>
                  <a:lnTo>
                    <a:pt x="3380" y="3142"/>
                  </a:lnTo>
                  <a:lnTo>
                    <a:pt x="3367" y="3145"/>
                  </a:lnTo>
                  <a:lnTo>
                    <a:pt x="3334" y="3148"/>
                  </a:lnTo>
                  <a:lnTo>
                    <a:pt x="3302" y="3157"/>
                  </a:lnTo>
                  <a:lnTo>
                    <a:pt x="3274" y="3173"/>
                  </a:lnTo>
                  <a:lnTo>
                    <a:pt x="3250" y="3193"/>
                  </a:lnTo>
                  <a:lnTo>
                    <a:pt x="3230" y="3218"/>
                  </a:lnTo>
                  <a:lnTo>
                    <a:pt x="3215" y="3246"/>
                  </a:lnTo>
                  <a:lnTo>
                    <a:pt x="3205" y="3277"/>
                  </a:lnTo>
                  <a:lnTo>
                    <a:pt x="3201" y="3310"/>
                  </a:lnTo>
                  <a:lnTo>
                    <a:pt x="3201" y="3311"/>
                  </a:lnTo>
                  <a:lnTo>
                    <a:pt x="3199" y="3324"/>
                  </a:lnTo>
                  <a:lnTo>
                    <a:pt x="3192" y="3334"/>
                  </a:lnTo>
                  <a:lnTo>
                    <a:pt x="3182" y="3341"/>
                  </a:lnTo>
                  <a:lnTo>
                    <a:pt x="3169" y="3344"/>
                  </a:lnTo>
                  <a:lnTo>
                    <a:pt x="3156" y="3341"/>
                  </a:lnTo>
                  <a:lnTo>
                    <a:pt x="3146" y="3334"/>
                  </a:lnTo>
                  <a:lnTo>
                    <a:pt x="3139" y="3323"/>
                  </a:lnTo>
                  <a:lnTo>
                    <a:pt x="3136" y="3310"/>
                  </a:lnTo>
                  <a:lnTo>
                    <a:pt x="3139" y="3273"/>
                  </a:lnTo>
                  <a:lnTo>
                    <a:pt x="3148" y="3236"/>
                  </a:lnTo>
                  <a:lnTo>
                    <a:pt x="3162" y="3204"/>
                  </a:lnTo>
                  <a:lnTo>
                    <a:pt x="3180" y="3174"/>
                  </a:lnTo>
                  <a:lnTo>
                    <a:pt x="3204" y="3147"/>
                  </a:lnTo>
                  <a:lnTo>
                    <a:pt x="3230" y="3124"/>
                  </a:lnTo>
                  <a:lnTo>
                    <a:pt x="3260" y="3104"/>
                  </a:lnTo>
                  <a:lnTo>
                    <a:pt x="3294" y="3090"/>
                  </a:lnTo>
                  <a:lnTo>
                    <a:pt x="3330" y="3082"/>
                  </a:lnTo>
                  <a:lnTo>
                    <a:pt x="3367" y="3078"/>
                  </a:lnTo>
                  <a:close/>
                  <a:moveTo>
                    <a:pt x="3367" y="2979"/>
                  </a:moveTo>
                  <a:lnTo>
                    <a:pt x="3318" y="2983"/>
                  </a:lnTo>
                  <a:lnTo>
                    <a:pt x="3271" y="2993"/>
                  </a:lnTo>
                  <a:lnTo>
                    <a:pt x="3227" y="3010"/>
                  </a:lnTo>
                  <a:lnTo>
                    <a:pt x="3187" y="3032"/>
                  </a:lnTo>
                  <a:lnTo>
                    <a:pt x="3150" y="3060"/>
                  </a:lnTo>
                  <a:lnTo>
                    <a:pt x="3118" y="3092"/>
                  </a:lnTo>
                  <a:lnTo>
                    <a:pt x="3090" y="3129"/>
                  </a:lnTo>
                  <a:lnTo>
                    <a:pt x="3068" y="3170"/>
                  </a:lnTo>
                  <a:lnTo>
                    <a:pt x="3050" y="3214"/>
                  </a:lnTo>
                  <a:lnTo>
                    <a:pt x="3040" y="3261"/>
                  </a:lnTo>
                  <a:lnTo>
                    <a:pt x="3037" y="3310"/>
                  </a:lnTo>
                  <a:lnTo>
                    <a:pt x="3040" y="3359"/>
                  </a:lnTo>
                  <a:lnTo>
                    <a:pt x="3050" y="3406"/>
                  </a:lnTo>
                  <a:lnTo>
                    <a:pt x="3068" y="3451"/>
                  </a:lnTo>
                  <a:lnTo>
                    <a:pt x="3090" y="3490"/>
                  </a:lnTo>
                  <a:lnTo>
                    <a:pt x="3118" y="3527"/>
                  </a:lnTo>
                  <a:lnTo>
                    <a:pt x="3150" y="3560"/>
                  </a:lnTo>
                  <a:lnTo>
                    <a:pt x="3187" y="3588"/>
                  </a:lnTo>
                  <a:lnTo>
                    <a:pt x="3227" y="3610"/>
                  </a:lnTo>
                  <a:lnTo>
                    <a:pt x="3271" y="3627"/>
                  </a:lnTo>
                  <a:lnTo>
                    <a:pt x="3318" y="3638"/>
                  </a:lnTo>
                  <a:lnTo>
                    <a:pt x="3367" y="3641"/>
                  </a:lnTo>
                  <a:lnTo>
                    <a:pt x="3416" y="3638"/>
                  </a:lnTo>
                  <a:lnTo>
                    <a:pt x="3462" y="3627"/>
                  </a:lnTo>
                  <a:lnTo>
                    <a:pt x="3506" y="3610"/>
                  </a:lnTo>
                  <a:lnTo>
                    <a:pt x="3547" y="3588"/>
                  </a:lnTo>
                  <a:lnTo>
                    <a:pt x="3584" y="3560"/>
                  </a:lnTo>
                  <a:lnTo>
                    <a:pt x="3617" y="3527"/>
                  </a:lnTo>
                  <a:lnTo>
                    <a:pt x="3645" y="3490"/>
                  </a:lnTo>
                  <a:lnTo>
                    <a:pt x="3667" y="3451"/>
                  </a:lnTo>
                  <a:lnTo>
                    <a:pt x="3683" y="3406"/>
                  </a:lnTo>
                  <a:lnTo>
                    <a:pt x="3693" y="3359"/>
                  </a:lnTo>
                  <a:lnTo>
                    <a:pt x="3697" y="3310"/>
                  </a:lnTo>
                  <a:lnTo>
                    <a:pt x="3693" y="3261"/>
                  </a:lnTo>
                  <a:lnTo>
                    <a:pt x="3683" y="3214"/>
                  </a:lnTo>
                  <a:lnTo>
                    <a:pt x="3667" y="3170"/>
                  </a:lnTo>
                  <a:lnTo>
                    <a:pt x="3645" y="3129"/>
                  </a:lnTo>
                  <a:lnTo>
                    <a:pt x="3617" y="3092"/>
                  </a:lnTo>
                  <a:lnTo>
                    <a:pt x="3584" y="3060"/>
                  </a:lnTo>
                  <a:lnTo>
                    <a:pt x="3547" y="3032"/>
                  </a:lnTo>
                  <a:lnTo>
                    <a:pt x="3506" y="3010"/>
                  </a:lnTo>
                  <a:lnTo>
                    <a:pt x="3462" y="2993"/>
                  </a:lnTo>
                  <a:lnTo>
                    <a:pt x="3416" y="2983"/>
                  </a:lnTo>
                  <a:lnTo>
                    <a:pt x="3367" y="2979"/>
                  </a:lnTo>
                  <a:close/>
                  <a:moveTo>
                    <a:pt x="462" y="2946"/>
                  </a:moveTo>
                  <a:lnTo>
                    <a:pt x="463" y="2946"/>
                  </a:lnTo>
                  <a:lnTo>
                    <a:pt x="476" y="2949"/>
                  </a:lnTo>
                  <a:lnTo>
                    <a:pt x="486" y="2956"/>
                  </a:lnTo>
                  <a:lnTo>
                    <a:pt x="493" y="2967"/>
                  </a:lnTo>
                  <a:lnTo>
                    <a:pt x="495" y="2979"/>
                  </a:lnTo>
                  <a:lnTo>
                    <a:pt x="493" y="2992"/>
                  </a:lnTo>
                  <a:lnTo>
                    <a:pt x="486" y="3003"/>
                  </a:lnTo>
                  <a:lnTo>
                    <a:pt x="475" y="3010"/>
                  </a:lnTo>
                  <a:lnTo>
                    <a:pt x="462" y="3012"/>
                  </a:lnTo>
                  <a:lnTo>
                    <a:pt x="429" y="3015"/>
                  </a:lnTo>
                  <a:lnTo>
                    <a:pt x="398" y="3025"/>
                  </a:lnTo>
                  <a:lnTo>
                    <a:pt x="370" y="3040"/>
                  </a:lnTo>
                  <a:lnTo>
                    <a:pt x="346" y="3061"/>
                  </a:lnTo>
                  <a:lnTo>
                    <a:pt x="325" y="3085"/>
                  </a:lnTo>
                  <a:lnTo>
                    <a:pt x="310" y="3113"/>
                  </a:lnTo>
                  <a:lnTo>
                    <a:pt x="301" y="3145"/>
                  </a:lnTo>
                  <a:lnTo>
                    <a:pt x="297" y="3177"/>
                  </a:lnTo>
                  <a:lnTo>
                    <a:pt x="297" y="3178"/>
                  </a:lnTo>
                  <a:lnTo>
                    <a:pt x="295" y="3191"/>
                  </a:lnTo>
                  <a:lnTo>
                    <a:pt x="287" y="3202"/>
                  </a:lnTo>
                  <a:lnTo>
                    <a:pt x="276" y="3209"/>
                  </a:lnTo>
                  <a:lnTo>
                    <a:pt x="263" y="3211"/>
                  </a:lnTo>
                  <a:lnTo>
                    <a:pt x="251" y="3209"/>
                  </a:lnTo>
                  <a:lnTo>
                    <a:pt x="240" y="3202"/>
                  </a:lnTo>
                  <a:lnTo>
                    <a:pt x="233" y="3191"/>
                  </a:lnTo>
                  <a:lnTo>
                    <a:pt x="231" y="3177"/>
                  </a:lnTo>
                  <a:lnTo>
                    <a:pt x="234" y="3140"/>
                  </a:lnTo>
                  <a:lnTo>
                    <a:pt x="243" y="3105"/>
                  </a:lnTo>
                  <a:lnTo>
                    <a:pt x="256" y="3071"/>
                  </a:lnTo>
                  <a:lnTo>
                    <a:pt x="276" y="3041"/>
                  </a:lnTo>
                  <a:lnTo>
                    <a:pt x="299" y="3014"/>
                  </a:lnTo>
                  <a:lnTo>
                    <a:pt x="326" y="2991"/>
                  </a:lnTo>
                  <a:lnTo>
                    <a:pt x="356" y="2972"/>
                  </a:lnTo>
                  <a:lnTo>
                    <a:pt x="389" y="2958"/>
                  </a:lnTo>
                  <a:lnTo>
                    <a:pt x="425" y="2949"/>
                  </a:lnTo>
                  <a:lnTo>
                    <a:pt x="462" y="2946"/>
                  </a:lnTo>
                  <a:close/>
                  <a:moveTo>
                    <a:pt x="462" y="2847"/>
                  </a:moveTo>
                  <a:lnTo>
                    <a:pt x="413" y="2850"/>
                  </a:lnTo>
                  <a:lnTo>
                    <a:pt x="367" y="2861"/>
                  </a:lnTo>
                  <a:lnTo>
                    <a:pt x="323" y="2877"/>
                  </a:lnTo>
                  <a:lnTo>
                    <a:pt x="282" y="2900"/>
                  </a:lnTo>
                  <a:lnTo>
                    <a:pt x="245" y="2928"/>
                  </a:lnTo>
                  <a:lnTo>
                    <a:pt x="212" y="2961"/>
                  </a:lnTo>
                  <a:lnTo>
                    <a:pt x="184" y="2997"/>
                  </a:lnTo>
                  <a:lnTo>
                    <a:pt x="162" y="3038"/>
                  </a:lnTo>
                  <a:lnTo>
                    <a:pt x="146" y="3082"/>
                  </a:lnTo>
                  <a:lnTo>
                    <a:pt x="136" y="3128"/>
                  </a:lnTo>
                  <a:lnTo>
                    <a:pt x="132" y="3177"/>
                  </a:lnTo>
                  <a:lnTo>
                    <a:pt x="136" y="3227"/>
                  </a:lnTo>
                  <a:lnTo>
                    <a:pt x="146" y="3274"/>
                  </a:lnTo>
                  <a:lnTo>
                    <a:pt x="162" y="3318"/>
                  </a:lnTo>
                  <a:lnTo>
                    <a:pt x="184" y="3359"/>
                  </a:lnTo>
                  <a:lnTo>
                    <a:pt x="212" y="3395"/>
                  </a:lnTo>
                  <a:lnTo>
                    <a:pt x="245" y="3427"/>
                  </a:lnTo>
                  <a:lnTo>
                    <a:pt x="282" y="3455"/>
                  </a:lnTo>
                  <a:lnTo>
                    <a:pt x="323" y="3478"/>
                  </a:lnTo>
                  <a:lnTo>
                    <a:pt x="367" y="3495"/>
                  </a:lnTo>
                  <a:lnTo>
                    <a:pt x="413" y="3505"/>
                  </a:lnTo>
                  <a:lnTo>
                    <a:pt x="462" y="3509"/>
                  </a:lnTo>
                  <a:lnTo>
                    <a:pt x="511" y="3505"/>
                  </a:lnTo>
                  <a:lnTo>
                    <a:pt x="558" y="3495"/>
                  </a:lnTo>
                  <a:lnTo>
                    <a:pt x="602" y="3478"/>
                  </a:lnTo>
                  <a:lnTo>
                    <a:pt x="642" y="3455"/>
                  </a:lnTo>
                  <a:lnTo>
                    <a:pt x="679" y="3427"/>
                  </a:lnTo>
                  <a:lnTo>
                    <a:pt x="711" y="3395"/>
                  </a:lnTo>
                  <a:lnTo>
                    <a:pt x="739" y="3359"/>
                  </a:lnTo>
                  <a:lnTo>
                    <a:pt x="761" y="3318"/>
                  </a:lnTo>
                  <a:lnTo>
                    <a:pt x="779" y="3274"/>
                  </a:lnTo>
                  <a:lnTo>
                    <a:pt x="789" y="3227"/>
                  </a:lnTo>
                  <a:lnTo>
                    <a:pt x="792" y="3177"/>
                  </a:lnTo>
                  <a:lnTo>
                    <a:pt x="789" y="3128"/>
                  </a:lnTo>
                  <a:lnTo>
                    <a:pt x="779" y="3082"/>
                  </a:lnTo>
                  <a:lnTo>
                    <a:pt x="761" y="3038"/>
                  </a:lnTo>
                  <a:lnTo>
                    <a:pt x="739" y="2997"/>
                  </a:lnTo>
                  <a:lnTo>
                    <a:pt x="711" y="2961"/>
                  </a:lnTo>
                  <a:lnTo>
                    <a:pt x="679" y="2928"/>
                  </a:lnTo>
                  <a:lnTo>
                    <a:pt x="642" y="2900"/>
                  </a:lnTo>
                  <a:lnTo>
                    <a:pt x="602" y="2877"/>
                  </a:lnTo>
                  <a:lnTo>
                    <a:pt x="558" y="2861"/>
                  </a:lnTo>
                  <a:lnTo>
                    <a:pt x="511" y="2850"/>
                  </a:lnTo>
                  <a:lnTo>
                    <a:pt x="462" y="2847"/>
                  </a:lnTo>
                  <a:close/>
                  <a:moveTo>
                    <a:pt x="1411" y="1950"/>
                  </a:moveTo>
                  <a:lnTo>
                    <a:pt x="1423" y="1951"/>
                  </a:lnTo>
                  <a:lnTo>
                    <a:pt x="1432" y="1956"/>
                  </a:lnTo>
                  <a:lnTo>
                    <a:pt x="1440" y="1965"/>
                  </a:lnTo>
                  <a:lnTo>
                    <a:pt x="1445" y="1975"/>
                  </a:lnTo>
                  <a:lnTo>
                    <a:pt x="1460" y="2030"/>
                  </a:lnTo>
                  <a:lnTo>
                    <a:pt x="1482" y="2082"/>
                  </a:lnTo>
                  <a:lnTo>
                    <a:pt x="1507" y="2132"/>
                  </a:lnTo>
                  <a:lnTo>
                    <a:pt x="1537" y="2178"/>
                  </a:lnTo>
                  <a:lnTo>
                    <a:pt x="1572" y="2221"/>
                  </a:lnTo>
                  <a:lnTo>
                    <a:pt x="1611" y="2260"/>
                  </a:lnTo>
                  <a:lnTo>
                    <a:pt x="1653" y="2295"/>
                  </a:lnTo>
                  <a:lnTo>
                    <a:pt x="1699" y="2326"/>
                  </a:lnTo>
                  <a:lnTo>
                    <a:pt x="1747" y="2352"/>
                  </a:lnTo>
                  <a:lnTo>
                    <a:pt x="1800" y="2373"/>
                  </a:lnTo>
                  <a:lnTo>
                    <a:pt x="1853" y="2390"/>
                  </a:lnTo>
                  <a:lnTo>
                    <a:pt x="1909" y="2401"/>
                  </a:lnTo>
                  <a:lnTo>
                    <a:pt x="1911" y="2401"/>
                  </a:lnTo>
                  <a:lnTo>
                    <a:pt x="1923" y="2406"/>
                  </a:lnTo>
                  <a:lnTo>
                    <a:pt x="1932" y="2414"/>
                  </a:lnTo>
                  <a:lnTo>
                    <a:pt x="1938" y="2426"/>
                  </a:lnTo>
                  <a:lnTo>
                    <a:pt x="1938" y="2438"/>
                  </a:lnTo>
                  <a:lnTo>
                    <a:pt x="1933" y="2451"/>
                  </a:lnTo>
                  <a:lnTo>
                    <a:pt x="1925" y="2460"/>
                  </a:lnTo>
                  <a:lnTo>
                    <a:pt x="1913" y="2466"/>
                  </a:lnTo>
                  <a:lnTo>
                    <a:pt x="1899" y="2466"/>
                  </a:lnTo>
                  <a:lnTo>
                    <a:pt x="1838" y="2455"/>
                  </a:lnTo>
                  <a:lnTo>
                    <a:pt x="1778" y="2436"/>
                  </a:lnTo>
                  <a:lnTo>
                    <a:pt x="1720" y="2412"/>
                  </a:lnTo>
                  <a:lnTo>
                    <a:pt x="1665" y="2383"/>
                  </a:lnTo>
                  <a:lnTo>
                    <a:pt x="1614" y="2349"/>
                  </a:lnTo>
                  <a:lnTo>
                    <a:pt x="1566" y="2309"/>
                  </a:lnTo>
                  <a:lnTo>
                    <a:pt x="1523" y="2265"/>
                  </a:lnTo>
                  <a:lnTo>
                    <a:pt x="1484" y="2217"/>
                  </a:lnTo>
                  <a:lnTo>
                    <a:pt x="1450" y="2165"/>
                  </a:lnTo>
                  <a:lnTo>
                    <a:pt x="1421" y="2110"/>
                  </a:lnTo>
                  <a:lnTo>
                    <a:pt x="1398" y="2052"/>
                  </a:lnTo>
                  <a:lnTo>
                    <a:pt x="1380" y="1990"/>
                  </a:lnTo>
                  <a:lnTo>
                    <a:pt x="1380" y="1983"/>
                  </a:lnTo>
                  <a:lnTo>
                    <a:pt x="1381" y="1971"/>
                  </a:lnTo>
                  <a:lnTo>
                    <a:pt x="1388" y="1960"/>
                  </a:lnTo>
                  <a:lnTo>
                    <a:pt x="1398" y="1952"/>
                  </a:lnTo>
                  <a:lnTo>
                    <a:pt x="1411" y="1950"/>
                  </a:lnTo>
                  <a:close/>
                  <a:moveTo>
                    <a:pt x="3367" y="1424"/>
                  </a:moveTo>
                  <a:lnTo>
                    <a:pt x="3368" y="1424"/>
                  </a:lnTo>
                  <a:lnTo>
                    <a:pt x="3381" y="1426"/>
                  </a:lnTo>
                  <a:lnTo>
                    <a:pt x="3392" y="1433"/>
                  </a:lnTo>
                  <a:lnTo>
                    <a:pt x="3397" y="1444"/>
                  </a:lnTo>
                  <a:lnTo>
                    <a:pt x="3401" y="1458"/>
                  </a:lnTo>
                  <a:lnTo>
                    <a:pt x="3397" y="1470"/>
                  </a:lnTo>
                  <a:lnTo>
                    <a:pt x="3390" y="1481"/>
                  </a:lnTo>
                  <a:lnTo>
                    <a:pt x="3380" y="1488"/>
                  </a:lnTo>
                  <a:lnTo>
                    <a:pt x="3367" y="1490"/>
                  </a:lnTo>
                  <a:lnTo>
                    <a:pt x="3334" y="1493"/>
                  </a:lnTo>
                  <a:lnTo>
                    <a:pt x="3302" y="1503"/>
                  </a:lnTo>
                  <a:lnTo>
                    <a:pt x="3274" y="1518"/>
                  </a:lnTo>
                  <a:lnTo>
                    <a:pt x="3250" y="1538"/>
                  </a:lnTo>
                  <a:lnTo>
                    <a:pt x="3230" y="1562"/>
                  </a:lnTo>
                  <a:lnTo>
                    <a:pt x="3215" y="1590"/>
                  </a:lnTo>
                  <a:lnTo>
                    <a:pt x="3205" y="1622"/>
                  </a:lnTo>
                  <a:lnTo>
                    <a:pt x="3201" y="1655"/>
                  </a:lnTo>
                  <a:lnTo>
                    <a:pt x="3201" y="1657"/>
                  </a:lnTo>
                  <a:lnTo>
                    <a:pt x="3199" y="1669"/>
                  </a:lnTo>
                  <a:lnTo>
                    <a:pt x="3192" y="1680"/>
                  </a:lnTo>
                  <a:lnTo>
                    <a:pt x="3182" y="1687"/>
                  </a:lnTo>
                  <a:lnTo>
                    <a:pt x="3169" y="1689"/>
                  </a:lnTo>
                  <a:lnTo>
                    <a:pt x="3156" y="1686"/>
                  </a:lnTo>
                  <a:lnTo>
                    <a:pt x="3146" y="1679"/>
                  </a:lnTo>
                  <a:lnTo>
                    <a:pt x="3139" y="1668"/>
                  </a:lnTo>
                  <a:lnTo>
                    <a:pt x="3136" y="1655"/>
                  </a:lnTo>
                  <a:lnTo>
                    <a:pt x="3139" y="1618"/>
                  </a:lnTo>
                  <a:lnTo>
                    <a:pt x="3148" y="1582"/>
                  </a:lnTo>
                  <a:lnTo>
                    <a:pt x="3162" y="1550"/>
                  </a:lnTo>
                  <a:lnTo>
                    <a:pt x="3180" y="1518"/>
                  </a:lnTo>
                  <a:lnTo>
                    <a:pt x="3204" y="1491"/>
                  </a:lnTo>
                  <a:lnTo>
                    <a:pt x="3230" y="1468"/>
                  </a:lnTo>
                  <a:lnTo>
                    <a:pt x="3260" y="1449"/>
                  </a:lnTo>
                  <a:lnTo>
                    <a:pt x="3294" y="1436"/>
                  </a:lnTo>
                  <a:lnTo>
                    <a:pt x="3330" y="1426"/>
                  </a:lnTo>
                  <a:lnTo>
                    <a:pt x="3367" y="1424"/>
                  </a:lnTo>
                  <a:close/>
                  <a:moveTo>
                    <a:pt x="3367" y="1324"/>
                  </a:moveTo>
                  <a:lnTo>
                    <a:pt x="3318" y="1327"/>
                  </a:lnTo>
                  <a:lnTo>
                    <a:pt x="3271" y="1338"/>
                  </a:lnTo>
                  <a:lnTo>
                    <a:pt x="3227" y="1355"/>
                  </a:lnTo>
                  <a:lnTo>
                    <a:pt x="3187" y="1377"/>
                  </a:lnTo>
                  <a:lnTo>
                    <a:pt x="3150" y="1405"/>
                  </a:lnTo>
                  <a:lnTo>
                    <a:pt x="3118" y="1438"/>
                  </a:lnTo>
                  <a:lnTo>
                    <a:pt x="3090" y="1475"/>
                  </a:lnTo>
                  <a:lnTo>
                    <a:pt x="3068" y="1516"/>
                  </a:lnTo>
                  <a:lnTo>
                    <a:pt x="3050" y="1559"/>
                  </a:lnTo>
                  <a:lnTo>
                    <a:pt x="3040" y="1607"/>
                  </a:lnTo>
                  <a:lnTo>
                    <a:pt x="3037" y="1655"/>
                  </a:lnTo>
                  <a:lnTo>
                    <a:pt x="3040" y="1704"/>
                  </a:lnTo>
                  <a:lnTo>
                    <a:pt x="3050" y="1751"/>
                  </a:lnTo>
                  <a:lnTo>
                    <a:pt x="3068" y="1795"/>
                  </a:lnTo>
                  <a:lnTo>
                    <a:pt x="3090" y="1836"/>
                  </a:lnTo>
                  <a:lnTo>
                    <a:pt x="3118" y="1873"/>
                  </a:lnTo>
                  <a:lnTo>
                    <a:pt x="3150" y="1906"/>
                  </a:lnTo>
                  <a:lnTo>
                    <a:pt x="3187" y="1933"/>
                  </a:lnTo>
                  <a:lnTo>
                    <a:pt x="3227" y="1956"/>
                  </a:lnTo>
                  <a:lnTo>
                    <a:pt x="3271" y="1972"/>
                  </a:lnTo>
                  <a:lnTo>
                    <a:pt x="3318" y="1982"/>
                  </a:lnTo>
                  <a:lnTo>
                    <a:pt x="3367" y="1986"/>
                  </a:lnTo>
                  <a:lnTo>
                    <a:pt x="3416" y="1982"/>
                  </a:lnTo>
                  <a:lnTo>
                    <a:pt x="3462" y="1972"/>
                  </a:lnTo>
                  <a:lnTo>
                    <a:pt x="3506" y="1956"/>
                  </a:lnTo>
                  <a:lnTo>
                    <a:pt x="3547" y="1933"/>
                  </a:lnTo>
                  <a:lnTo>
                    <a:pt x="3584" y="1906"/>
                  </a:lnTo>
                  <a:lnTo>
                    <a:pt x="3617" y="1873"/>
                  </a:lnTo>
                  <a:lnTo>
                    <a:pt x="3645" y="1836"/>
                  </a:lnTo>
                  <a:lnTo>
                    <a:pt x="3667" y="1795"/>
                  </a:lnTo>
                  <a:lnTo>
                    <a:pt x="3683" y="1751"/>
                  </a:lnTo>
                  <a:lnTo>
                    <a:pt x="3693" y="1704"/>
                  </a:lnTo>
                  <a:lnTo>
                    <a:pt x="3697" y="1655"/>
                  </a:lnTo>
                  <a:lnTo>
                    <a:pt x="3693" y="1607"/>
                  </a:lnTo>
                  <a:lnTo>
                    <a:pt x="3683" y="1559"/>
                  </a:lnTo>
                  <a:lnTo>
                    <a:pt x="3667" y="1516"/>
                  </a:lnTo>
                  <a:lnTo>
                    <a:pt x="3645" y="1475"/>
                  </a:lnTo>
                  <a:lnTo>
                    <a:pt x="3617" y="1438"/>
                  </a:lnTo>
                  <a:lnTo>
                    <a:pt x="3584" y="1405"/>
                  </a:lnTo>
                  <a:lnTo>
                    <a:pt x="3547" y="1377"/>
                  </a:lnTo>
                  <a:lnTo>
                    <a:pt x="3506" y="1355"/>
                  </a:lnTo>
                  <a:lnTo>
                    <a:pt x="3462" y="1338"/>
                  </a:lnTo>
                  <a:lnTo>
                    <a:pt x="3416" y="1327"/>
                  </a:lnTo>
                  <a:lnTo>
                    <a:pt x="3367" y="1324"/>
                  </a:lnTo>
                  <a:close/>
                  <a:moveTo>
                    <a:pt x="1915" y="1324"/>
                  </a:moveTo>
                  <a:lnTo>
                    <a:pt x="1850" y="1327"/>
                  </a:lnTo>
                  <a:lnTo>
                    <a:pt x="1787" y="1338"/>
                  </a:lnTo>
                  <a:lnTo>
                    <a:pt x="1727" y="1354"/>
                  </a:lnTo>
                  <a:lnTo>
                    <a:pt x="1669" y="1377"/>
                  </a:lnTo>
                  <a:lnTo>
                    <a:pt x="1614" y="1405"/>
                  </a:lnTo>
                  <a:lnTo>
                    <a:pt x="1563" y="1439"/>
                  </a:lnTo>
                  <a:lnTo>
                    <a:pt x="1517" y="1477"/>
                  </a:lnTo>
                  <a:lnTo>
                    <a:pt x="1474" y="1520"/>
                  </a:lnTo>
                  <a:lnTo>
                    <a:pt x="1435" y="1568"/>
                  </a:lnTo>
                  <a:lnTo>
                    <a:pt x="1402" y="1619"/>
                  </a:lnTo>
                  <a:lnTo>
                    <a:pt x="1373" y="1674"/>
                  </a:lnTo>
                  <a:lnTo>
                    <a:pt x="1351" y="1731"/>
                  </a:lnTo>
                  <a:lnTo>
                    <a:pt x="1334" y="1792"/>
                  </a:lnTo>
                  <a:lnTo>
                    <a:pt x="1324" y="1856"/>
                  </a:lnTo>
                  <a:lnTo>
                    <a:pt x="1320" y="1919"/>
                  </a:lnTo>
                  <a:lnTo>
                    <a:pt x="1324" y="1985"/>
                  </a:lnTo>
                  <a:lnTo>
                    <a:pt x="1334" y="2049"/>
                  </a:lnTo>
                  <a:lnTo>
                    <a:pt x="1351" y="2109"/>
                  </a:lnTo>
                  <a:lnTo>
                    <a:pt x="1373" y="2166"/>
                  </a:lnTo>
                  <a:lnTo>
                    <a:pt x="1402" y="2221"/>
                  </a:lnTo>
                  <a:lnTo>
                    <a:pt x="1435" y="2272"/>
                  </a:lnTo>
                  <a:lnTo>
                    <a:pt x="1474" y="2320"/>
                  </a:lnTo>
                  <a:lnTo>
                    <a:pt x="1517" y="2363"/>
                  </a:lnTo>
                  <a:lnTo>
                    <a:pt x="1563" y="2401"/>
                  </a:lnTo>
                  <a:lnTo>
                    <a:pt x="1614" y="2435"/>
                  </a:lnTo>
                  <a:lnTo>
                    <a:pt x="1669" y="2463"/>
                  </a:lnTo>
                  <a:lnTo>
                    <a:pt x="1727" y="2485"/>
                  </a:lnTo>
                  <a:lnTo>
                    <a:pt x="1787" y="2502"/>
                  </a:lnTo>
                  <a:lnTo>
                    <a:pt x="1850" y="2513"/>
                  </a:lnTo>
                  <a:lnTo>
                    <a:pt x="1915" y="2516"/>
                  </a:lnTo>
                  <a:lnTo>
                    <a:pt x="1979" y="2513"/>
                  </a:lnTo>
                  <a:lnTo>
                    <a:pt x="2042" y="2502"/>
                  </a:lnTo>
                  <a:lnTo>
                    <a:pt x="2102" y="2485"/>
                  </a:lnTo>
                  <a:lnTo>
                    <a:pt x="2160" y="2463"/>
                  </a:lnTo>
                  <a:lnTo>
                    <a:pt x="2215" y="2435"/>
                  </a:lnTo>
                  <a:lnTo>
                    <a:pt x="2266" y="2401"/>
                  </a:lnTo>
                  <a:lnTo>
                    <a:pt x="2312" y="2363"/>
                  </a:lnTo>
                  <a:lnTo>
                    <a:pt x="2355" y="2320"/>
                  </a:lnTo>
                  <a:lnTo>
                    <a:pt x="2394" y="2272"/>
                  </a:lnTo>
                  <a:lnTo>
                    <a:pt x="2427" y="2221"/>
                  </a:lnTo>
                  <a:lnTo>
                    <a:pt x="2456" y="2166"/>
                  </a:lnTo>
                  <a:lnTo>
                    <a:pt x="2478" y="2109"/>
                  </a:lnTo>
                  <a:lnTo>
                    <a:pt x="2495" y="2049"/>
                  </a:lnTo>
                  <a:lnTo>
                    <a:pt x="2505" y="1985"/>
                  </a:lnTo>
                  <a:lnTo>
                    <a:pt x="2509" y="1919"/>
                  </a:lnTo>
                  <a:lnTo>
                    <a:pt x="2505" y="1856"/>
                  </a:lnTo>
                  <a:lnTo>
                    <a:pt x="2495" y="1792"/>
                  </a:lnTo>
                  <a:lnTo>
                    <a:pt x="2478" y="1731"/>
                  </a:lnTo>
                  <a:lnTo>
                    <a:pt x="2456" y="1674"/>
                  </a:lnTo>
                  <a:lnTo>
                    <a:pt x="2427" y="1619"/>
                  </a:lnTo>
                  <a:lnTo>
                    <a:pt x="2394" y="1568"/>
                  </a:lnTo>
                  <a:lnTo>
                    <a:pt x="2355" y="1520"/>
                  </a:lnTo>
                  <a:lnTo>
                    <a:pt x="2312" y="1477"/>
                  </a:lnTo>
                  <a:lnTo>
                    <a:pt x="2266" y="1439"/>
                  </a:lnTo>
                  <a:lnTo>
                    <a:pt x="2215" y="1405"/>
                  </a:lnTo>
                  <a:lnTo>
                    <a:pt x="2160" y="1377"/>
                  </a:lnTo>
                  <a:lnTo>
                    <a:pt x="2102" y="1354"/>
                  </a:lnTo>
                  <a:lnTo>
                    <a:pt x="2042" y="1338"/>
                  </a:lnTo>
                  <a:lnTo>
                    <a:pt x="1979" y="1327"/>
                  </a:lnTo>
                  <a:lnTo>
                    <a:pt x="1915" y="1324"/>
                  </a:lnTo>
                  <a:close/>
                  <a:moveTo>
                    <a:pt x="462" y="762"/>
                  </a:moveTo>
                  <a:lnTo>
                    <a:pt x="463" y="762"/>
                  </a:lnTo>
                  <a:lnTo>
                    <a:pt x="476" y="764"/>
                  </a:lnTo>
                  <a:lnTo>
                    <a:pt x="486" y="771"/>
                  </a:lnTo>
                  <a:lnTo>
                    <a:pt x="493" y="782"/>
                  </a:lnTo>
                  <a:lnTo>
                    <a:pt x="495" y="796"/>
                  </a:lnTo>
                  <a:lnTo>
                    <a:pt x="493" y="808"/>
                  </a:lnTo>
                  <a:lnTo>
                    <a:pt x="486" y="819"/>
                  </a:lnTo>
                  <a:lnTo>
                    <a:pt x="475" y="826"/>
                  </a:lnTo>
                  <a:lnTo>
                    <a:pt x="462" y="828"/>
                  </a:lnTo>
                  <a:lnTo>
                    <a:pt x="429" y="832"/>
                  </a:lnTo>
                  <a:lnTo>
                    <a:pt x="398" y="841"/>
                  </a:lnTo>
                  <a:lnTo>
                    <a:pt x="370" y="856"/>
                  </a:lnTo>
                  <a:lnTo>
                    <a:pt x="346" y="876"/>
                  </a:lnTo>
                  <a:lnTo>
                    <a:pt x="325" y="900"/>
                  </a:lnTo>
                  <a:lnTo>
                    <a:pt x="310" y="928"/>
                  </a:lnTo>
                  <a:lnTo>
                    <a:pt x="301" y="960"/>
                  </a:lnTo>
                  <a:lnTo>
                    <a:pt x="297" y="993"/>
                  </a:lnTo>
                  <a:lnTo>
                    <a:pt x="297" y="995"/>
                  </a:lnTo>
                  <a:lnTo>
                    <a:pt x="295" y="1007"/>
                  </a:lnTo>
                  <a:lnTo>
                    <a:pt x="287" y="1018"/>
                  </a:lnTo>
                  <a:lnTo>
                    <a:pt x="276" y="1025"/>
                  </a:lnTo>
                  <a:lnTo>
                    <a:pt x="263" y="1027"/>
                  </a:lnTo>
                  <a:lnTo>
                    <a:pt x="251" y="1024"/>
                  </a:lnTo>
                  <a:lnTo>
                    <a:pt x="240" y="1017"/>
                  </a:lnTo>
                  <a:lnTo>
                    <a:pt x="233" y="1006"/>
                  </a:lnTo>
                  <a:lnTo>
                    <a:pt x="231" y="993"/>
                  </a:lnTo>
                  <a:lnTo>
                    <a:pt x="234" y="956"/>
                  </a:lnTo>
                  <a:lnTo>
                    <a:pt x="243" y="920"/>
                  </a:lnTo>
                  <a:lnTo>
                    <a:pt x="256" y="888"/>
                  </a:lnTo>
                  <a:lnTo>
                    <a:pt x="276" y="856"/>
                  </a:lnTo>
                  <a:lnTo>
                    <a:pt x="299" y="829"/>
                  </a:lnTo>
                  <a:lnTo>
                    <a:pt x="326" y="806"/>
                  </a:lnTo>
                  <a:lnTo>
                    <a:pt x="356" y="787"/>
                  </a:lnTo>
                  <a:lnTo>
                    <a:pt x="389" y="774"/>
                  </a:lnTo>
                  <a:lnTo>
                    <a:pt x="425" y="764"/>
                  </a:lnTo>
                  <a:lnTo>
                    <a:pt x="462" y="762"/>
                  </a:lnTo>
                  <a:close/>
                  <a:moveTo>
                    <a:pt x="462" y="662"/>
                  </a:moveTo>
                  <a:lnTo>
                    <a:pt x="413" y="665"/>
                  </a:lnTo>
                  <a:lnTo>
                    <a:pt x="367" y="676"/>
                  </a:lnTo>
                  <a:lnTo>
                    <a:pt x="323" y="693"/>
                  </a:lnTo>
                  <a:lnTo>
                    <a:pt x="282" y="715"/>
                  </a:lnTo>
                  <a:lnTo>
                    <a:pt x="245" y="743"/>
                  </a:lnTo>
                  <a:lnTo>
                    <a:pt x="212" y="776"/>
                  </a:lnTo>
                  <a:lnTo>
                    <a:pt x="184" y="813"/>
                  </a:lnTo>
                  <a:lnTo>
                    <a:pt x="162" y="854"/>
                  </a:lnTo>
                  <a:lnTo>
                    <a:pt x="146" y="897"/>
                  </a:lnTo>
                  <a:lnTo>
                    <a:pt x="136" y="945"/>
                  </a:lnTo>
                  <a:lnTo>
                    <a:pt x="132" y="993"/>
                  </a:lnTo>
                  <a:lnTo>
                    <a:pt x="136" y="1042"/>
                  </a:lnTo>
                  <a:lnTo>
                    <a:pt x="146" y="1089"/>
                  </a:lnTo>
                  <a:lnTo>
                    <a:pt x="162" y="1133"/>
                  </a:lnTo>
                  <a:lnTo>
                    <a:pt x="184" y="1174"/>
                  </a:lnTo>
                  <a:lnTo>
                    <a:pt x="212" y="1211"/>
                  </a:lnTo>
                  <a:lnTo>
                    <a:pt x="245" y="1244"/>
                  </a:lnTo>
                  <a:lnTo>
                    <a:pt x="282" y="1271"/>
                  </a:lnTo>
                  <a:lnTo>
                    <a:pt x="323" y="1294"/>
                  </a:lnTo>
                  <a:lnTo>
                    <a:pt x="367" y="1310"/>
                  </a:lnTo>
                  <a:lnTo>
                    <a:pt x="413" y="1320"/>
                  </a:lnTo>
                  <a:lnTo>
                    <a:pt x="462" y="1324"/>
                  </a:lnTo>
                  <a:lnTo>
                    <a:pt x="511" y="1320"/>
                  </a:lnTo>
                  <a:lnTo>
                    <a:pt x="558" y="1310"/>
                  </a:lnTo>
                  <a:lnTo>
                    <a:pt x="602" y="1294"/>
                  </a:lnTo>
                  <a:lnTo>
                    <a:pt x="642" y="1271"/>
                  </a:lnTo>
                  <a:lnTo>
                    <a:pt x="679" y="1244"/>
                  </a:lnTo>
                  <a:lnTo>
                    <a:pt x="711" y="1211"/>
                  </a:lnTo>
                  <a:lnTo>
                    <a:pt x="739" y="1174"/>
                  </a:lnTo>
                  <a:lnTo>
                    <a:pt x="761" y="1133"/>
                  </a:lnTo>
                  <a:lnTo>
                    <a:pt x="779" y="1089"/>
                  </a:lnTo>
                  <a:lnTo>
                    <a:pt x="789" y="1042"/>
                  </a:lnTo>
                  <a:lnTo>
                    <a:pt x="792" y="993"/>
                  </a:lnTo>
                  <a:lnTo>
                    <a:pt x="789" y="945"/>
                  </a:lnTo>
                  <a:lnTo>
                    <a:pt x="779" y="897"/>
                  </a:lnTo>
                  <a:lnTo>
                    <a:pt x="761" y="854"/>
                  </a:lnTo>
                  <a:lnTo>
                    <a:pt x="739" y="813"/>
                  </a:lnTo>
                  <a:lnTo>
                    <a:pt x="711" y="776"/>
                  </a:lnTo>
                  <a:lnTo>
                    <a:pt x="679" y="743"/>
                  </a:lnTo>
                  <a:lnTo>
                    <a:pt x="642" y="715"/>
                  </a:lnTo>
                  <a:lnTo>
                    <a:pt x="602" y="693"/>
                  </a:lnTo>
                  <a:lnTo>
                    <a:pt x="558" y="676"/>
                  </a:lnTo>
                  <a:lnTo>
                    <a:pt x="511" y="665"/>
                  </a:lnTo>
                  <a:lnTo>
                    <a:pt x="462" y="662"/>
                  </a:lnTo>
                  <a:close/>
                  <a:moveTo>
                    <a:pt x="1915" y="233"/>
                  </a:moveTo>
                  <a:lnTo>
                    <a:pt x="1916" y="233"/>
                  </a:lnTo>
                  <a:lnTo>
                    <a:pt x="1928" y="235"/>
                  </a:lnTo>
                  <a:lnTo>
                    <a:pt x="1939" y="242"/>
                  </a:lnTo>
                  <a:lnTo>
                    <a:pt x="1946" y="252"/>
                  </a:lnTo>
                  <a:lnTo>
                    <a:pt x="1948" y="265"/>
                  </a:lnTo>
                  <a:lnTo>
                    <a:pt x="1945" y="278"/>
                  </a:lnTo>
                  <a:lnTo>
                    <a:pt x="1938" y="288"/>
                  </a:lnTo>
                  <a:lnTo>
                    <a:pt x="1927" y="295"/>
                  </a:lnTo>
                  <a:lnTo>
                    <a:pt x="1915" y="298"/>
                  </a:lnTo>
                  <a:lnTo>
                    <a:pt x="1881" y="301"/>
                  </a:lnTo>
                  <a:lnTo>
                    <a:pt x="1850" y="312"/>
                  </a:lnTo>
                  <a:lnTo>
                    <a:pt x="1822" y="327"/>
                  </a:lnTo>
                  <a:lnTo>
                    <a:pt x="1797" y="347"/>
                  </a:lnTo>
                  <a:lnTo>
                    <a:pt x="1778" y="371"/>
                  </a:lnTo>
                  <a:lnTo>
                    <a:pt x="1763" y="399"/>
                  </a:lnTo>
                  <a:lnTo>
                    <a:pt x="1753" y="430"/>
                  </a:lnTo>
                  <a:lnTo>
                    <a:pt x="1750" y="464"/>
                  </a:lnTo>
                  <a:lnTo>
                    <a:pt x="1750" y="465"/>
                  </a:lnTo>
                  <a:lnTo>
                    <a:pt x="1746" y="478"/>
                  </a:lnTo>
                  <a:lnTo>
                    <a:pt x="1739" y="488"/>
                  </a:lnTo>
                  <a:lnTo>
                    <a:pt x="1729" y="494"/>
                  </a:lnTo>
                  <a:lnTo>
                    <a:pt x="1716" y="498"/>
                  </a:lnTo>
                  <a:lnTo>
                    <a:pt x="1703" y="494"/>
                  </a:lnTo>
                  <a:lnTo>
                    <a:pt x="1693" y="487"/>
                  </a:lnTo>
                  <a:lnTo>
                    <a:pt x="1686" y="477"/>
                  </a:lnTo>
                  <a:lnTo>
                    <a:pt x="1684" y="464"/>
                  </a:lnTo>
                  <a:lnTo>
                    <a:pt x="1686" y="427"/>
                  </a:lnTo>
                  <a:lnTo>
                    <a:pt x="1695" y="391"/>
                  </a:lnTo>
                  <a:lnTo>
                    <a:pt x="1709" y="357"/>
                  </a:lnTo>
                  <a:lnTo>
                    <a:pt x="1728" y="327"/>
                  </a:lnTo>
                  <a:lnTo>
                    <a:pt x="1751" y="300"/>
                  </a:lnTo>
                  <a:lnTo>
                    <a:pt x="1779" y="277"/>
                  </a:lnTo>
                  <a:lnTo>
                    <a:pt x="1809" y="258"/>
                  </a:lnTo>
                  <a:lnTo>
                    <a:pt x="1841" y="244"/>
                  </a:lnTo>
                  <a:lnTo>
                    <a:pt x="1877" y="235"/>
                  </a:lnTo>
                  <a:lnTo>
                    <a:pt x="1915" y="233"/>
                  </a:lnTo>
                  <a:close/>
                  <a:moveTo>
                    <a:pt x="1915" y="132"/>
                  </a:moveTo>
                  <a:lnTo>
                    <a:pt x="1866" y="136"/>
                  </a:lnTo>
                  <a:lnTo>
                    <a:pt x="1819" y="146"/>
                  </a:lnTo>
                  <a:lnTo>
                    <a:pt x="1775" y="164"/>
                  </a:lnTo>
                  <a:lnTo>
                    <a:pt x="1735" y="186"/>
                  </a:lnTo>
                  <a:lnTo>
                    <a:pt x="1698" y="214"/>
                  </a:lnTo>
                  <a:lnTo>
                    <a:pt x="1665" y="246"/>
                  </a:lnTo>
                  <a:lnTo>
                    <a:pt x="1637" y="284"/>
                  </a:lnTo>
                  <a:lnTo>
                    <a:pt x="1615" y="323"/>
                  </a:lnTo>
                  <a:lnTo>
                    <a:pt x="1599" y="367"/>
                  </a:lnTo>
                  <a:lnTo>
                    <a:pt x="1588" y="415"/>
                  </a:lnTo>
                  <a:lnTo>
                    <a:pt x="1585" y="464"/>
                  </a:lnTo>
                  <a:lnTo>
                    <a:pt x="1588" y="513"/>
                  </a:lnTo>
                  <a:lnTo>
                    <a:pt x="1599" y="559"/>
                  </a:lnTo>
                  <a:lnTo>
                    <a:pt x="1615" y="604"/>
                  </a:lnTo>
                  <a:lnTo>
                    <a:pt x="1637" y="644"/>
                  </a:lnTo>
                  <a:lnTo>
                    <a:pt x="1665" y="682"/>
                  </a:lnTo>
                  <a:lnTo>
                    <a:pt x="1698" y="714"/>
                  </a:lnTo>
                  <a:lnTo>
                    <a:pt x="1735" y="742"/>
                  </a:lnTo>
                  <a:lnTo>
                    <a:pt x="1775" y="764"/>
                  </a:lnTo>
                  <a:lnTo>
                    <a:pt x="1819" y="780"/>
                  </a:lnTo>
                  <a:lnTo>
                    <a:pt x="1866" y="791"/>
                  </a:lnTo>
                  <a:lnTo>
                    <a:pt x="1915" y="794"/>
                  </a:lnTo>
                  <a:lnTo>
                    <a:pt x="1963" y="791"/>
                  </a:lnTo>
                  <a:lnTo>
                    <a:pt x="2010" y="780"/>
                  </a:lnTo>
                  <a:lnTo>
                    <a:pt x="2054" y="764"/>
                  </a:lnTo>
                  <a:lnTo>
                    <a:pt x="2094" y="742"/>
                  </a:lnTo>
                  <a:lnTo>
                    <a:pt x="2131" y="714"/>
                  </a:lnTo>
                  <a:lnTo>
                    <a:pt x="2164" y="682"/>
                  </a:lnTo>
                  <a:lnTo>
                    <a:pt x="2192" y="644"/>
                  </a:lnTo>
                  <a:lnTo>
                    <a:pt x="2214" y="604"/>
                  </a:lnTo>
                  <a:lnTo>
                    <a:pt x="2230" y="559"/>
                  </a:lnTo>
                  <a:lnTo>
                    <a:pt x="2241" y="513"/>
                  </a:lnTo>
                  <a:lnTo>
                    <a:pt x="2244" y="464"/>
                  </a:lnTo>
                  <a:lnTo>
                    <a:pt x="2241" y="415"/>
                  </a:lnTo>
                  <a:lnTo>
                    <a:pt x="2230" y="367"/>
                  </a:lnTo>
                  <a:lnTo>
                    <a:pt x="2214" y="323"/>
                  </a:lnTo>
                  <a:lnTo>
                    <a:pt x="2192" y="284"/>
                  </a:lnTo>
                  <a:lnTo>
                    <a:pt x="2164" y="246"/>
                  </a:lnTo>
                  <a:lnTo>
                    <a:pt x="2131" y="214"/>
                  </a:lnTo>
                  <a:lnTo>
                    <a:pt x="2094" y="186"/>
                  </a:lnTo>
                  <a:lnTo>
                    <a:pt x="2054" y="164"/>
                  </a:lnTo>
                  <a:lnTo>
                    <a:pt x="2010" y="146"/>
                  </a:lnTo>
                  <a:lnTo>
                    <a:pt x="1963" y="136"/>
                  </a:lnTo>
                  <a:lnTo>
                    <a:pt x="1915" y="132"/>
                  </a:lnTo>
                  <a:close/>
                  <a:moveTo>
                    <a:pt x="1915" y="0"/>
                  </a:moveTo>
                  <a:lnTo>
                    <a:pt x="1973" y="4"/>
                  </a:lnTo>
                  <a:lnTo>
                    <a:pt x="2028" y="15"/>
                  </a:lnTo>
                  <a:lnTo>
                    <a:pt x="2082" y="31"/>
                  </a:lnTo>
                  <a:lnTo>
                    <a:pt x="2131" y="55"/>
                  </a:lnTo>
                  <a:lnTo>
                    <a:pt x="2178" y="84"/>
                  </a:lnTo>
                  <a:lnTo>
                    <a:pt x="2221" y="117"/>
                  </a:lnTo>
                  <a:lnTo>
                    <a:pt x="2260" y="156"/>
                  </a:lnTo>
                  <a:lnTo>
                    <a:pt x="2294" y="199"/>
                  </a:lnTo>
                  <a:lnTo>
                    <a:pt x="2322" y="246"/>
                  </a:lnTo>
                  <a:lnTo>
                    <a:pt x="2345" y="297"/>
                  </a:lnTo>
                  <a:lnTo>
                    <a:pt x="2362" y="350"/>
                  </a:lnTo>
                  <a:lnTo>
                    <a:pt x="2373" y="406"/>
                  </a:lnTo>
                  <a:lnTo>
                    <a:pt x="2376" y="464"/>
                  </a:lnTo>
                  <a:lnTo>
                    <a:pt x="2373" y="521"/>
                  </a:lnTo>
                  <a:lnTo>
                    <a:pt x="2362" y="576"/>
                  </a:lnTo>
                  <a:lnTo>
                    <a:pt x="2346" y="629"/>
                  </a:lnTo>
                  <a:lnTo>
                    <a:pt x="2324" y="679"/>
                  </a:lnTo>
                  <a:lnTo>
                    <a:pt x="2295" y="726"/>
                  </a:lnTo>
                  <a:lnTo>
                    <a:pt x="2263" y="768"/>
                  </a:lnTo>
                  <a:lnTo>
                    <a:pt x="2224" y="807"/>
                  </a:lnTo>
                  <a:lnTo>
                    <a:pt x="2183" y="841"/>
                  </a:lnTo>
                  <a:lnTo>
                    <a:pt x="2136" y="870"/>
                  </a:lnTo>
                  <a:lnTo>
                    <a:pt x="2087" y="893"/>
                  </a:lnTo>
                  <a:lnTo>
                    <a:pt x="2035" y="911"/>
                  </a:lnTo>
                  <a:lnTo>
                    <a:pt x="1981" y="922"/>
                  </a:lnTo>
                  <a:lnTo>
                    <a:pt x="1981" y="1195"/>
                  </a:lnTo>
                  <a:lnTo>
                    <a:pt x="2049" y="1205"/>
                  </a:lnTo>
                  <a:lnTo>
                    <a:pt x="2115" y="1220"/>
                  </a:lnTo>
                  <a:lnTo>
                    <a:pt x="2180" y="1242"/>
                  </a:lnTo>
                  <a:lnTo>
                    <a:pt x="2241" y="1270"/>
                  </a:lnTo>
                  <a:lnTo>
                    <a:pt x="2299" y="1303"/>
                  </a:lnTo>
                  <a:lnTo>
                    <a:pt x="2353" y="1341"/>
                  </a:lnTo>
                  <a:lnTo>
                    <a:pt x="2404" y="1383"/>
                  </a:lnTo>
                  <a:lnTo>
                    <a:pt x="2452" y="1431"/>
                  </a:lnTo>
                  <a:lnTo>
                    <a:pt x="2493" y="1482"/>
                  </a:lnTo>
                  <a:lnTo>
                    <a:pt x="2531" y="1537"/>
                  </a:lnTo>
                  <a:lnTo>
                    <a:pt x="2564" y="1595"/>
                  </a:lnTo>
                  <a:lnTo>
                    <a:pt x="2591" y="1657"/>
                  </a:lnTo>
                  <a:lnTo>
                    <a:pt x="2613" y="1721"/>
                  </a:lnTo>
                  <a:lnTo>
                    <a:pt x="2905" y="1672"/>
                  </a:lnTo>
                  <a:lnTo>
                    <a:pt x="2904" y="1655"/>
                  </a:lnTo>
                  <a:lnTo>
                    <a:pt x="2909" y="1597"/>
                  </a:lnTo>
                  <a:lnTo>
                    <a:pt x="2919" y="1541"/>
                  </a:lnTo>
                  <a:lnTo>
                    <a:pt x="2936" y="1488"/>
                  </a:lnTo>
                  <a:lnTo>
                    <a:pt x="2959" y="1438"/>
                  </a:lnTo>
                  <a:lnTo>
                    <a:pt x="2988" y="1391"/>
                  </a:lnTo>
                  <a:lnTo>
                    <a:pt x="3021" y="1348"/>
                  </a:lnTo>
                  <a:lnTo>
                    <a:pt x="3060" y="1309"/>
                  </a:lnTo>
                  <a:lnTo>
                    <a:pt x="3103" y="1275"/>
                  </a:lnTo>
                  <a:lnTo>
                    <a:pt x="3150" y="1246"/>
                  </a:lnTo>
                  <a:lnTo>
                    <a:pt x="3200" y="1223"/>
                  </a:lnTo>
                  <a:lnTo>
                    <a:pt x="3253" y="1206"/>
                  </a:lnTo>
                  <a:lnTo>
                    <a:pt x="3309" y="1196"/>
                  </a:lnTo>
                  <a:lnTo>
                    <a:pt x="3367" y="1192"/>
                  </a:lnTo>
                  <a:lnTo>
                    <a:pt x="3425" y="1196"/>
                  </a:lnTo>
                  <a:lnTo>
                    <a:pt x="3481" y="1206"/>
                  </a:lnTo>
                  <a:lnTo>
                    <a:pt x="3533" y="1223"/>
                  </a:lnTo>
                  <a:lnTo>
                    <a:pt x="3584" y="1246"/>
                  </a:lnTo>
                  <a:lnTo>
                    <a:pt x="3631" y="1275"/>
                  </a:lnTo>
                  <a:lnTo>
                    <a:pt x="3674" y="1309"/>
                  </a:lnTo>
                  <a:lnTo>
                    <a:pt x="3712" y="1348"/>
                  </a:lnTo>
                  <a:lnTo>
                    <a:pt x="3745" y="1391"/>
                  </a:lnTo>
                  <a:lnTo>
                    <a:pt x="3774" y="1438"/>
                  </a:lnTo>
                  <a:lnTo>
                    <a:pt x="3798" y="1488"/>
                  </a:lnTo>
                  <a:lnTo>
                    <a:pt x="3815" y="1541"/>
                  </a:lnTo>
                  <a:lnTo>
                    <a:pt x="3826" y="1597"/>
                  </a:lnTo>
                  <a:lnTo>
                    <a:pt x="3829" y="1655"/>
                  </a:lnTo>
                  <a:lnTo>
                    <a:pt x="3826" y="1714"/>
                  </a:lnTo>
                  <a:lnTo>
                    <a:pt x="3815" y="1769"/>
                  </a:lnTo>
                  <a:lnTo>
                    <a:pt x="3798" y="1823"/>
                  </a:lnTo>
                  <a:lnTo>
                    <a:pt x="3774" y="1873"/>
                  </a:lnTo>
                  <a:lnTo>
                    <a:pt x="3745" y="1919"/>
                  </a:lnTo>
                  <a:lnTo>
                    <a:pt x="3712" y="1963"/>
                  </a:lnTo>
                  <a:lnTo>
                    <a:pt x="3674" y="2001"/>
                  </a:lnTo>
                  <a:lnTo>
                    <a:pt x="3631" y="2036"/>
                  </a:lnTo>
                  <a:lnTo>
                    <a:pt x="3584" y="2064"/>
                  </a:lnTo>
                  <a:lnTo>
                    <a:pt x="3533" y="2087"/>
                  </a:lnTo>
                  <a:lnTo>
                    <a:pt x="3481" y="2104"/>
                  </a:lnTo>
                  <a:lnTo>
                    <a:pt x="3425" y="2115"/>
                  </a:lnTo>
                  <a:lnTo>
                    <a:pt x="3367" y="2118"/>
                  </a:lnTo>
                  <a:lnTo>
                    <a:pt x="3313" y="2115"/>
                  </a:lnTo>
                  <a:lnTo>
                    <a:pt x="3259" y="2106"/>
                  </a:lnTo>
                  <a:lnTo>
                    <a:pt x="3209" y="2091"/>
                  </a:lnTo>
                  <a:lnTo>
                    <a:pt x="3161" y="2070"/>
                  </a:lnTo>
                  <a:lnTo>
                    <a:pt x="3115" y="2044"/>
                  </a:lnTo>
                  <a:lnTo>
                    <a:pt x="3074" y="2014"/>
                  </a:lnTo>
                  <a:lnTo>
                    <a:pt x="3037" y="1978"/>
                  </a:lnTo>
                  <a:lnTo>
                    <a:pt x="3003" y="1939"/>
                  </a:lnTo>
                  <a:lnTo>
                    <a:pt x="2973" y="1896"/>
                  </a:lnTo>
                  <a:lnTo>
                    <a:pt x="2948" y="1851"/>
                  </a:lnTo>
                  <a:lnTo>
                    <a:pt x="2929" y="1802"/>
                  </a:lnTo>
                  <a:lnTo>
                    <a:pt x="2637" y="1851"/>
                  </a:lnTo>
                  <a:lnTo>
                    <a:pt x="2640" y="1885"/>
                  </a:lnTo>
                  <a:lnTo>
                    <a:pt x="2641" y="1919"/>
                  </a:lnTo>
                  <a:lnTo>
                    <a:pt x="2637" y="1993"/>
                  </a:lnTo>
                  <a:lnTo>
                    <a:pt x="2627" y="2063"/>
                  </a:lnTo>
                  <a:lnTo>
                    <a:pt x="2610" y="2130"/>
                  </a:lnTo>
                  <a:lnTo>
                    <a:pt x="2586" y="2196"/>
                  </a:lnTo>
                  <a:lnTo>
                    <a:pt x="2557" y="2258"/>
                  </a:lnTo>
                  <a:lnTo>
                    <a:pt x="2522" y="2317"/>
                  </a:lnTo>
                  <a:lnTo>
                    <a:pt x="2483" y="2372"/>
                  </a:lnTo>
                  <a:lnTo>
                    <a:pt x="3082" y="2946"/>
                  </a:lnTo>
                  <a:lnTo>
                    <a:pt x="3122" y="2917"/>
                  </a:lnTo>
                  <a:lnTo>
                    <a:pt x="3166" y="2892"/>
                  </a:lnTo>
                  <a:lnTo>
                    <a:pt x="3214" y="2874"/>
                  </a:lnTo>
                  <a:lnTo>
                    <a:pt x="3263" y="2858"/>
                  </a:lnTo>
                  <a:lnTo>
                    <a:pt x="3314" y="2850"/>
                  </a:lnTo>
                  <a:lnTo>
                    <a:pt x="3367" y="2847"/>
                  </a:lnTo>
                  <a:lnTo>
                    <a:pt x="3425" y="2850"/>
                  </a:lnTo>
                  <a:lnTo>
                    <a:pt x="3481" y="2861"/>
                  </a:lnTo>
                  <a:lnTo>
                    <a:pt x="3533" y="2878"/>
                  </a:lnTo>
                  <a:lnTo>
                    <a:pt x="3584" y="2901"/>
                  </a:lnTo>
                  <a:lnTo>
                    <a:pt x="3631" y="2931"/>
                  </a:lnTo>
                  <a:lnTo>
                    <a:pt x="3674" y="2964"/>
                  </a:lnTo>
                  <a:lnTo>
                    <a:pt x="3712" y="3003"/>
                  </a:lnTo>
                  <a:lnTo>
                    <a:pt x="3745" y="3046"/>
                  </a:lnTo>
                  <a:lnTo>
                    <a:pt x="3774" y="3092"/>
                  </a:lnTo>
                  <a:lnTo>
                    <a:pt x="3798" y="3143"/>
                  </a:lnTo>
                  <a:lnTo>
                    <a:pt x="3815" y="3196"/>
                  </a:lnTo>
                  <a:lnTo>
                    <a:pt x="3826" y="3252"/>
                  </a:lnTo>
                  <a:lnTo>
                    <a:pt x="3829" y="3310"/>
                  </a:lnTo>
                  <a:lnTo>
                    <a:pt x="3826" y="3368"/>
                  </a:lnTo>
                  <a:lnTo>
                    <a:pt x="3815" y="3424"/>
                  </a:lnTo>
                  <a:lnTo>
                    <a:pt x="3798" y="3477"/>
                  </a:lnTo>
                  <a:lnTo>
                    <a:pt x="3774" y="3527"/>
                  </a:lnTo>
                  <a:lnTo>
                    <a:pt x="3745" y="3575"/>
                  </a:lnTo>
                  <a:lnTo>
                    <a:pt x="3712" y="3618"/>
                  </a:lnTo>
                  <a:lnTo>
                    <a:pt x="3674" y="3656"/>
                  </a:lnTo>
                  <a:lnTo>
                    <a:pt x="3631" y="3690"/>
                  </a:lnTo>
                  <a:lnTo>
                    <a:pt x="3584" y="3719"/>
                  </a:lnTo>
                  <a:lnTo>
                    <a:pt x="3533" y="3743"/>
                  </a:lnTo>
                  <a:lnTo>
                    <a:pt x="3481" y="3759"/>
                  </a:lnTo>
                  <a:lnTo>
                    <a:pt x="3425" y="3769"/>
                  </a:lnTo>
                  <a:lnTo>
                    <a:pt x="3367" y="3774"/>
                  </a:lnTo>
                  <a:lnTo>
                    <a:pt x="3309" y="3769"/>
                  </a:lnTo>
                  <a:lnTo>
                    <a:pt x="3253" y="3759"/>
                  </a:lnTo>
                  <a:lnTo>
                    <a:pt x="3200" y="3743"/>
                  </a:lnTo>
                  <a:lnTo>
                    <a:pt x="3150" y="3719"/>
                  </a:lnTo>
                  <a:lnTo>
                    <a:pt x="3103" y="3690"/>
                  </a:lnTo>
                  <a:lnTo>
                    <a:pt x="3060" y="3656"/>
                  </a:lnTo>
                  <a:lnTo>
                    <a:pt x="3021" y="3618"/>
                  </a:lnTo>
                  <a:lnTo>
                    <a:pt x="2988" y="3575"/>
                  </a:lnTo>
                  <a:lnTo>
                    <a:pt x="2959" y="3527"/>
                  </a:lnTo>
                  <a:lnTo>
                    <a:pt x="2936" y="3477"/>
                  </a:lnTo>
                  <a:lnTo>
                    <a:pt x="2919" y="3424"/>
                  </a:lnTo>
                  <a:lnTo>
                    <a:pt x="2909" y="3368"/>
                  </a:lnTo>
                  <a:lnTo>
                    <a:pt x="2904" y="3310"/>
                  </a:lnTo>
                  <a:lnTo>
                    <a:pt x="2908" y="3261"/>
                  </a:lnTo>
                  <a:lnTo>
                    <a:pt x="2915" y="3213"/>
                  </a:lnTo>
                  <a:lnTo>
                    <a:pt x="2927" y="3167"/>
                  </a:lnTo>
                  <a:lnTo>
                    <a:pt x="2945" y="3122"/>
                  </a:lnTo>
                  <a:lnTo>
                    <a:pt x="2966" y="3081"/>
                  </a:lnTo>
                  <a:lnTo>
                    <a:pt x="2991" y="3042"/>
                  </a:lnTo>
                  <a:lnTo>
                    <a:pt x="2391" y="2469"/>
                  </a:lnTo>
                  <a:lnTo>
                    <a:pt x="2341" y="2508"/>
                  </a:lnTo>
                  <a:lnTo>
                    <a:pt x="2289" y="2543"/>
                  </a:lnTo>
                  <a:lnTo>
                    <a:pt x="2232" y="2575"/>
                  </a:lnTo>
                  <a:lnTo>
                    <a:pt x="2173" y="2600"/>
                  </a:lnTo>
                  <a:lnTo>
                    <a:pt x="2112" y="2621"/>
                  </a:lnTo>
                  <a:lnTo>
                    <a:pt x="2048" y="2636"/>
                  </a:lnTo>
                  <a:lnTo>
                    <a:pt x="1982" y="2645"/>
                  </a:lnTo>
                  <a:lnTo>
                    <a:pt x="1915" y="2648"/>
                  </a:lnTo>
                  <a:lnTo>
                    <a:pt x="1843" y="2644"/>
                  </a:lnTo>
                  <a:lnTo>
                    <a:pt x="1772" y="2634"/>
                  </a:lnTo>
                  <a:lnTo>
                    <a:pt x="1703" y="2616"/>
                  </a:lnTo>
                  <a:lnTo>
                    <a:pt x="1638" y="2593"/>
                  </a:lnTo>
                  <a:lnTo>
                    <a:pt x="1576" y="2564"/>
                  </a:lnTo>
                  <a:lnTo>
                    <a:pt x="1518" y="2529"/>
                  </a:lnTo>
                  <a:lnTo>
                    <a:pt x="1462" y="2488"/>
                  </a:lnTo>
                  <a:lnTo>
                    <a:pt x="1411" y="2444"/>
                  </a:lnTo>
                  <a:lnTo>
                    <a:pt x="852" y="2928"/>
                  </a:lnTo>
                  <a:lnTo>
                    <a:pt x="876" y="2974"/>
                  </a:lnTo>
                  <a:lnTo>
                    <a:pt x="897" y="3021"/>
                  </a:lnTo>
                  <a:lnTo>
                    <a:pt x="912" y="3071"/>
                  </a:lnTo>
                  <a:lnTo>
                    <a:pt x="921" y="3124"/>
                  </a:lnTo>
                  <a:lnTo>
                    <a:pt x="925" y="3177"/>
                  </a:lnTo>
                  <a:lnTo>
                    <a:pt x="920" y="3235"/>
                  </a:lnTo>
                  <a:lnTo>
                    <a:pt x="910" y="3291"/>
                  </a:lnTo>
                  <a:lnTo>
                    <a:pt x="893" y="3345"/>
                  </a:lnTo>
                  <a:lnTo>
                    <a:pt x="870" y="3395"/>
                  </a:lnTo>
                  <a:lnTo>
                    <a:pt x="841" y="3442"/>
                  </a:lnTo>
                  <a:lnTo>
                    <a:pt x="808" y="3485"/>
                  </a:lnTo>
                  <a:lnTo>
                    <a:pt x="769" y="3524"/>
                  </a:lnTo>
                  <a:lnTo>
                    <a:pt x="726" y="3558"/>
                  </a:lnTo>
                  <a:lnTo>
                    <a:pt x="679" y="3587"/>
                  </a:lnTo>
                  <a:lnTo>
                    <a:pt x="629" y="3610"/>
                  </a:lnTo>
                  <a:lnTo>
                    <a:pt x="576" y="3627"/>
                  </a:lnTo>
                  <a:lnTo>
                    <a:pt x="520" y="3638"/>
                  </a:lnTo>
                  <a:lnTo>
                    <a:pt x="462" y="3641"/>
                  </a:lnTo>
                  <a:lnTo>
                    <a:pt x="404" y="3638"/>
                  </a:lnTo>
                  <a:lnTo>
                    <a:pt x="348" y="3627"/>
                  </a:lnTo>
                  <a:lnTo>
                    <a:pt x="296" y="3610"/>
                  </a:lnTo>
                  <a:lnTo>
                    <a:pt x="245" y="3587"/>
                  </a:lnTo>
                  <a:lnTo>
                    <a:pt x="198" y="3558"/>
                  </a:lnTo>
                  <a:lnTo>
                    <a:pt x="155" y="3524"/>
                  </a:lnTo>
                  <a:lnTo>
                    <a:pt x="117" y="3485"/>
                  </a:lnTo>
                  <a:lnTo>
                    <a:pt x="84" y="3442"/>
                  </a:lnTo>
                  <a:lnTo>
                    <a:pt x="55" y="3395"/>
                  </a:lnTo>
                  <a:lnTo>
                    <a:pt x="31" y="3345"/>
                  </a:lnTo>
                  <a:lnTo>
                    <a:pt x="14" y="3291"/>
                  </a:lnTo>
                  <a:lnTo>
                    <a:pt x="3" y="3235"/>
                  </a:lnTo>
                  <a:lnTo>
                    <a:pt x="0" y="3177"/>
                  </a:lnTo>
                  <a:lnTo>
                    <a:pt x="3" y="3120"/>
                  </a:lnTo>
                  <a:lnTo>
                    <a:pt x="14" y="3064"/>
                  </a:lnTo>
                  <a:lnTo>
                    <a:pt x="31" y="3011"/>
                  </a:lnTo>
                  <a:lnTo>
                    <a:pt x="55" y="2961"/>
                  </a:lnTo>
                  <a:lnTo>
                    <a:pt x="84" y="2913"/>
                  </a:lnTo>
                  <a:lnTo>
                    <a:pt x="117" y="2870"/>
                  </a:lnTo>
                  <a:lnTo>
                    <a:pt x="155" y="2832"/>
                  </a:lnTo>
                  <a:lnTo>
                    <a:pt x="198" y="2798"/>
                  </a:lnTo>
                  <a:lnTo>
                    <a:pt x="245" y="2769"/>
                  </a:lnTo>
                  <a:lnTo>
                    <a:pt x="296" y="2746"/>
                  </a:lnTo>
                  <a:lnTo>
                    <a:pt x="348" y="2728"/>
                  </a:lnTo>
                  <a:lnTo>
                    <a:pt x="404" y="2718"/>
                  </a:lnTo>
                  <a:lnTo>
                    <a:pt x="462" y="2714"/>
                  </a:lnTo>
                  <a:lnTo>
                    <a:pt x="519" y="2718"/>
                  </a:lnTo>
                  <a:lnTo>
                    <a:pt x="574" y="2728"/>
                  </a:lnTo>
                  <a:lnTo>
                    <a:pt x="627" y="2744"/>
                  </a:lnTo>
                  <a:lnTo>
                    <a:pt x="675" y="2768"/>
                  </a:lnTo>
                  <a:lnTo>
                    <a:pt x="722" y="2796"/>
                  </a:lnTo>
                  <a:lnTo>
                    <a:pt x="765" y="2828"/>
                  </a:lnTo>
                  <a:lnTo>
                    <a:pt x="1324" y="2344"/>
                  </a:lnTo>
                  <a:lnTo>
                    <a:pt x="1290" y="2291"/>
                  </a:lnTo>
                  <a:lnTo>
                    <a:pt x="1260" y="2235"/>
                  </a:lnTo>
                  <a:lnTo>
                    <a:pt x="1235" y="2177"/>
                  </a:lnTo>
                  <a:lnTo>
                    <a:pt x="1215" y="2115"/>
                  </a:lnTo>
                  <a:lnTo>
                    <a:pt x="1200" y="2052"/>
                  </a:lnTo>
                  <a:lnTo>
                    <a:pt x="1192" y="1987"/>
                  </a:lnTo>
                  <a:lnTo>
                    <a:pt x="1188" y="1919"/>
                  </a:lnTo>
                  <a:lnTo>
                    <a:pt x="1192" y="1849"/>
                  </a:lnTo>
                  <a:lnTo>
                    <a:pt x="1202" y="1780"/>
                  </a:lnTo>
                  <a:lnTo>
                    <a:pt x="1218" y="1712"/>
                  </a:lnTo>
                  <a:lnTo>
                    <a:pt x="1242" y="1648"/>
                  </a:lnTo>
                  <a:lnTo>
                    <a:pt x="1269" y="1587"/>
                  </a:lnTo>
                  <a:lnTo>
                    <a:pt x="812" y="1295"/>
                  </a:lnTo>
                  <a:lnTo>
                    <a:pt x="779" y="1331"/>
                  </a:lnTo>
                  <a:lnTo>
                    <a:pt x="741" y="1362"/>
                  </a:lnTo>
                  <a:lnTo>
                    <a:pt x="701" y="1390"/>
                  </a:lnTo>
                  <a:lnTo>
                    <a:pt x="658" y="1413"/>
                  </a:lnTo>
                  <a:lnTo>
                    <a:pt x="611" y="1432"/>
                  </a:lnTo>
                  <a:lnTo>
                    <a:pt x="564" y="1445"/>
                  </a:lnTo>
                  <a:lnTo>
                    <a:pt x="514" y="1454"/>
                  </a:lnTo>
                  <a:lnTo>
                    <a:pt x="462" y="1456"/>
                  </a:lnTo>
                  <a:lnTo>
                    <a:pt x="404" y="1453"/>
                  </a:lnTo>
                  <a:lnTo>
                    <a:pt x="348" y="1442"/>
                  </a:lnTo>
                  <a:lnTo>
                    <a:pt x="296" y="1425"/>
                  </a:lnTo>
                  <a:lnTo>
                    <a:pt x="245" y="1402"/>
                  </a:lnTo>
                  <a:lnTo>
                    <a:pt x="198" y="1374"/>
                  </a:lnTo>
                  <a:lnTo>
                    <a:pt x="155" y="1339"/>
                  </a:lnTo>
                  <a:lnTo>
                    <a:pt x="117" y="1301"/>
                  </a:lnTo>
                  <a:lnTo>
                    <a:pt x="84" y="1258"/>
                  </a:lnTo>
                  <a:lnTo>
                    <a:pt x="55" y="1211"/>
                  </a:lnTo>
                  <a:lnTo>
                    <a:pt x="31" y="1161"/>
                  </a:lnTo>
                  <a:lnTo>
                    <a:pt x="14" y="1107"/>
                  </a:lnTo>
                  <a:lnTo>
                    <a:pt x="3" y="1052"/>
                  </a:lnTo>
                  <a:lnTo>
                    <a:pt x="0" y="993"/>
                  </a:lnTo>
                  <a:lnTo>
                    <a:pt x="3" y="935"/>
                  </a:lnTo>
                  <a:lnTo>
                    <a:pt x="14" y="879"/>
                  </a:lnTo>
                  <a:lnTo>
                    <a:pt x="31" y="826"/>
                  </a:lnTo>
                  <a:lnTo>
                    <a:pt x="55" y="776"/>
                  </a:lnTo>
                  <a:lnTo>
                    <a:pt x="84" y="729"/>
                  </a:lnTo>
                  <a:lnTo>
                    <a:pt x="117" y="686"/>
                  </a:lnTo>
                  <a:lnTo>
                    <a:pt x="155" y="647"/>
                  </a:lnTo>
                  <a:lnTo>
                    <a:pt x="198" y="613"/>
                  </a:lnTo>
                  <a:lnTo>
                    <a:pt x="245" y="584"/>
                  </a:lnTo>
                  <a:lnTo>
                    <a:pt x="296" y="562"/>
                  </a:lnTo>
                  <a:lnTo>
                    <a:pt x="348" y="544"/>
                  </a:lnTo>
                  <a:lnTo>
                    <a:pt x="404" y="534"/>
                  </a:lnTo>
                  <a:lnTo>
                    <a:pt x="462" y="530"/>
                  </a:lnTo>
                  <a:lnTo>
                    <a:pt x="520" y="534"/>
                  </a:lnTo>
                  <a:lnTo>
                    <a:pt x="576" y="544"/>
                  </a:lnTo>
                  <a:lnTo>
                    <a:pt x="629" y="562"/>
                  </a:lnTo>
                  <a:lnTo>
                    <a:pt x="679" y="584"/>
                  </a:lnTo>
                  <a:lnTo>
                    <a:pt x="726" y="613"/>
                  </a:lnTo>
                  <a:lnTo>
                    <a:pt x="769" y="647"/>
                  </a:lnTo>
                  <a:lnTo>
                    <a:pt x="808" y="686"/>
                  </a:lnTo>
                  <a:lnTo>
                    <a:pt x="841" y="729"/>
                  </a:lnTo>
                  <a:lnTo>
                    <a:pt x="870" y="776"/>
                  </a:lnTo>
                  <a:lnTo>
                    <a:pt x="893" y="826"/>
                  </a:lnTo>
                  <a:lnTo>
                    <a:pt x="910" y="879"/>
                  </a:lnTo>
                  <a:lnTo>
                    <a:pt x="920" y="935"/>
                  </a:lnTo>
                  <a:lnTo>
                    <a:pt x="925" y="993"/>
                  </a:lnTo>
                  <a:lnTo>
                    <a:pt x="921" y="1043"/>
                  </a:lnTo>
                  <a:lnTo>
                    <a:pt x="913" y="1092"/>
                  </a:lnTo>
                  <a:lnTo>
                    <a:pt x="900" y="1139"/>
                  </a:lnTo>
                  <a:lnTo>
                    <a:pt x="883" y="1183"/>
                  </a:lnTo>
                  <a:lnTo>
                    <a:pt x="1340" y="1475"/>
                  </a:lnTo>
                  <a:lnTo>
                    <a:pt x="1383" y="1425"/>
                  </a:lnTo>
                  <a:lnTo>
                    <a:pt x="1429" y="1380"/>
                  </a:lnTo>
                  <a:lnTo>
                    <a:pt x="1479" y="1338"/>
                  </a:lnTo>
                  <a:lnTo>
                    <a:pt x="1534" y="1301"/>
                  </a:lnTo>
                  <a:lnTo>
                    <a:pt x="1591" y="1268"/>
                  </a:lnTo>
                  <a:lnTo>
                    <a:pt x="1652" y="1241"/>
                  </a:lnTo>
                  <a:lnTo>
                    <a:pt x="1715" y="1220"/>
                  </a:lnTo>
                  <a:lnTo>
                    <a:pt x="1781" y="1204"/>
                  </a:lnTo>
                  <a:lnTo>
                    <a:pt x="1848" y="1195"/>
                  </a:lnTo>
                  <a:lnTo>
                    <a:pt x="1848" y="922"/>
                  </a:lnTo>
                  <a:lnTo>
                    <a:pt x="1794" y="911"/>
                  </a:lnTo>
                  <a:lnTo>
                    <a:pt x="1742" y="893"/>
                  </a:lnTo>
                  <a:lnTo>
                    <a:pt x="1693" y="870"/>
                  </a:lnTo>
                  <a:lnTo>
                    <a:pt x="1646" y="841"/>
                  </a:lnTo>
                  <a:lnTo>
                    <a:pt x="1605" y="807"/>
                  </a:lnTo>
                  <a:lnTo>
                    <a:pt x="1566" y="768"/>
                  </a:lnTo>
                  <a:lnTo>
                    <a:pt x="1534" y="726"/>
                  </a:lnTo>
                  <a:lnTo>
                    <a:pt x="1505" y="679"/>
                  </a:lnTo>
                  <a:lnTo>
                    <a:pt x="1483" y="629"/>
                  </a:lnTo>
                  <a:lnTo>
                    <a:pt x="1467" y="576"/>
                  </a:lnTo>
                  <a:lnTo>
                    <a:pt x="1456" y="521"/>
                  </a:lnTo>
                  <a:lnTo>
                    <a:pt x="1453" y="464"/>
                  </a:lnTo>
                  <a:lnTo>
                    <a:pt x="1456" y="406"/>
                  </a:lnTo>
                  <a:lnTo>
                    <a:pt x="1467" y="350"/>
                  </a:lnTo>
                  <a:lnTo>
                    <a:pt x="1484" y="297"/>
                  </a:lnTo>
                  <a:lnTo>
                    <a:pt x="1507" y="246"/>
                  </a:lnTo>
                  <a:lnTo>
                    <a:pt x="1535" y="199"/>
                  </a:lnTo>
                  <a:lnTo>
                    <a:pt x="1569" y="156"/>
                  </a:lnTo>
                  <a:lnTo>
                    <a:pt x="1608" y="117"/>
                  </a:lnTo>
                  <a:lnTo>
                    <a:pt x="1651" y="84"/>
                  </a:lnTo>
                  <a:lnTo>
                    <a:pt x="1698" y="55"/>
                  </a:lnTo>
                  <a:lnTo>
                    <a:pt x="1747" y="31"/>
                  </a:lnTo>
                  <a:lnTo>
                    <a:pt x="1801" y="15"/>
                  </a:lnTo>
                  <a:lnTo>
                    <a:pt x="1856" y="4"/>
                  </a:lnTo>
                  <a:lnTo>
                    <a:pt x="1913" y="0"/>
                  </a:lnTo>
                  <a:lnTo>
                    <a:pt x="1915" y="0"/>
                  </a:lnTo>
                  <a:close/>
                </a:path>
              </a:pathLst>
            </a:custGeom>
            <a:solidFill>
              <a:srgbClr val="6B6B6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18" name="Rectangle 23">
            <a:extLst>
              <a:ext uri="{FF2B5EF4-FFF2-40B4-BE49-F238E27FC236}">
                <a16:creationId xmlns:a16="http://schemas.microsoft.com/office/drawing/2014/main" id="{6A7A73ED-E264-44C7-95C2-F225AFF520A5}"/>
              </a:ext>
            </a:extLst>
          </p:cNvPr>
          <p:cNvSpPr/>
          <p:nvPr/>
        </p:nvSpPr>
        <p:spPr>
          <a:xfrm flipH="1">
            <a:off x="6192171" y="2191174"/>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Rectangle 43">
            <a:extLst>
              <a:ext uri="{FF2B5EF4-FFF2-40B4-BE49-F238E27FC236}">
                <a16:creationId xmlns:a16="http://schemas.microsoft.com/office/drawing/2014/main" id="{81DB1708-4C58-474B-BE3F-BAC0EFEBF2EC}"/>
              </a:ext>
            </a:extLst>
          </p:cNvPr>
          <p:cNvSpPr/>
          <p:nvPr/>
        </p:nvSpPr>
        <p:spPr>
          <a:xfrm flipH="1">
            <a:off x="6192171" y="3137170"/>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Rectangle 45">
            <a:extLst>
              <a:ext uri="{FF2B5EF4-FFF2-40B4-BE49-F238E27FC236}">
                <a16:creationId xmlns:a16="http://schemas.microsoft.com/office/drawing/2014/main" id="{A4E1C507-E8C9-4D79-A46C-180F750ED826}"/>
              </a:ext>
            </a:extLst>
          </p:cNvPr>
          <p:cNvSpPr/>
          <p:nvPr/>
        </p:nvSpPr>
        <p:spPr>
          <a:xfrm flipH="1">
            <a:off x="6192171" y="4110115"/>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Rectangle 47">
            <a:extLst>
              <a:ext uri="{FF2B5EF4-FFF2-40B4-BE49-F238E27FC236}">
                <a16:creationId xmlns:a16="http://schemas.microsoft.com/office/drawing/2014/main" id="{2410BC20-5DC5-404D-B89F-376340B23A4E}"/>
              </a:ext>
            </a:extLst>
          </p:cNvPr>
          <p:cNvSpPr/>
          <p:nvPr/>
        </p:nvSpPr>
        <p:spPr>
          <a:xfrm flipH="1">
            <a:off x="6192171" y="5090959"/>
            <a:ext cx="4943475" cy="646331"/>
          </a:xfrm>
          <a:prstGeom prst="rect">
            <a:avLst/>
          </a:prstGeom>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22" name="Straight Connector 16">
            <a:extLst>
              <a:ext uri="{FF2B5EF4-FFF2-40B4-BE49-F238E27FC236}">
                <a16:creationId xmlns:a16="http://schemas.microsoft.com/office/drawing/2014/main" id="{2FEB9DFC-4A0D-4DA6-B390-348B3B554871}"/>
              </a:ext>
            </a:extLst>
          </p:cNvPr>
          <p:cNvCxnSpPr/>
          <p:nvPr/>
        </p:nvCxnSpPr>
        <p:spPr>
          <a:xfrm flipH="1">
            <a:off x="5724721" y="1963247"/>
            <a:ext cx="0" cy="39195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85374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250" fill="hold"/>
                                        <p:tgtEl>
                                          <p:spTgt spid="18"/>
                                        </p:tgtEl>
                                        <p:attrNameLst>
                                          <p:attrName>ppt_x</p:attrName>
                                        </p:attrNameLst>
                                      </p:cBhvr>
                                      <p:tavLst>
                                        <p:tav tm="0">
                                          <p:val>
                                            <p:strVal val="0-#ppt_w/2"/>
                                          </p:val>
                                        </p:tav>
                                        <p:tav tm="100000">
                                          <p:val>
                                            <p:strVal val="#ppt_x"/>
                                          </p:val>
                                        </p:tav>
                                      </p:tavLst>
                                    </p:anim>
                                    <p:anim calcmode="lin" valueType="num">
                                      <p:cBhvr additive="base">
                                        <p:cTn id="17" dur="250" fill="hold"/>
                                        <p:tgtEl>
                                          <p:spTgt spid="1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250" fill="hold"/>
                                        <p:tgtEl>
                                          <p:spTgt spid="19"/>
                                        </p:tgtEl>
                                        <p:attrNameLst>
                                          <p:attrName>ppt_x</p:attrName>
                                        </p:attrNameLst>
                                      </p:cBhvr>
                                      <p:tavLst>
                                        <p:tav tm="0">
                                          <p:val>
                                            <p:strVal val="0-#ppt_w/2"/>
                                          </p:val>
                                        </p:tav>
                                        <p:tav tm="100000">
                                          <p:val>
                                            <p:strVal val="#ppt_x"/>
                                          </p:val>
                                        </p:tav>
                                      </p:tavLst>
                                    </p:anim>
                                    <p:anim calcmode="lin" valueType="num">
                                      <p:cBhvr additive="base">
                                        <p:cTn id="22" dur="250" fill="hold"/>
                                        <p:tgtEl>
                                          <p:spTgt spid="19"/>
                                        </p:tgtEl>
                                        <p:attrNameLst>
                                          <p:attrName>ppt_y</p:attrName>
                                        </p:attrNameLst>
                                      </p:cBhvr>
                                      <p:tavLst>
                                        <p:tav tm="0">
                                          <p:val>
                                            <p:strVal val="#ppt_y"/>
                                          </p:val>
                                        </p:tav>
                                        <p:tav tm="100000">
                                          <p:val>
                                            <p:strVal val="#ppt_y"/>
                                          </p:val>
                                        </p:tav>
                                      </p:tavLst>
                                    </p:anim>
                                  </p:childTnLst>
                                </p:cTn>
                              </p:par>
                            </p:childTnLst>
                          </p:cTn>
                        </p:par>
                        <p:par>
                          <p:cTn id="23" fill="hold">
                            <p:stCondLst>
                              <p:cond delay="1250"/>
                            </p:stCondLst>
                            <p:childTnLst>
                              <p:par>
                                <p:cTn id="24" presetID="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250" fill="hold"/>
                                        <p:tgtEl>
                                          <p:spTgt spid="20"/>
                                        </p:tgtEl>
                                        <p:attrNameLst>
                                          <p:attrName>ppt_x</p:attrName>
                                        </p:attrNameLst>
                                      </p:cBhvr>
                                      <p:tavLst>
                                        <p:tav tm="0">
                                          <p:val>
                                            <p:strVal val="0-#ppt_w/2"/>
                                          </p:val>
                                        </p:tav>
                                        <p:tav tm="100000">
                                          <p:val>
                                            <p:strVal val="#ppt_x"/>
                                          </p:val>
                                        </p:tav>
                                      </p:tavLst>
                                    </p:anim>
                                    <p:anim calcmode="lin" valueType="num">
                                      <p:cBhvr additive="base">
                                        <p:cTn id="27" dur="25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250" fill="hold"/>
                                        <p:tgtEl>
                                          <p:spTgt spid="21"/>
                                        </p:tgtEl>
                                        <p:attrNameLst>
                                          <p:attrName>ppt_x</p:attrName>
                                        </p:attrNameLst>
                                      </p:cBhvr>
                                      <p:tavLst>
                                        <p:tav tm="0">
                                          <p:val>
                                            <p:strVal val="0-#ppt_w/2"/>
                                          </p:val>
                                        </p:tav>
                                        <p:tav tm="100000">
                                          <p:val>
                                            <p:strVal val="#ppt_x"/>
                                          </p:val>
                                        </p:tav>
                                      </p:tavLst>
                                    </p:anim>
                                    <p:anim calcmode="lin" valueType="num">
                                      <p:cBhvr additive="base">
                                        <p:cTn id="32" dur="250" fill="hold"/>
                                        <p:tgtEl>
                                          <p:spTgt spid="21"/>
                                        </p:tgtEl>
                                        <p:attrNameLst>
                                          <p:attrName>ppt_y</p:attrName>
                                        </p:attrNameLst>
                                      </p:cBhvr>
                                      <p:tavLst>
                                        <p:tav tm="0">
                                          <p:val>
                                            <p:strVal val="#ppt_y"/>
                                          </p:val>
                                        </p:tav>
                                        <p:tav tm="100000">
                                          <p:val>
                                            <p:strVal val="#ppt_y"/>
                                          </p:val>
                                        </p:tav>
                                      </p:tavLst>
                                    </p:anim>
                                  </p:childTnLst>
                                </p:cTn>
                              </p:par>
                            </p:childTnLst>
                          </p:cTn>
                        </p:par>
                        <p:par>
                          <p:cTn id="33" fill="hold">
                            <p:stCondLst>
                              <p:cond delay="175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250" fill="hold"/>
                                        <p:tgtEl>
                                          <p:spTgt spid="22"/>
                                        </p:tgtEl>
                                        <p:attrNameLst>
                                          <p:attrName>ppt_x</p:attrName>
                                        </p:attrNameLst>
                                      </p:cBhvr>
                                      <p:tavLst>
                                        <p:tav tm="0">
                                          <p:val>
                                            <p:strVal val="0-#ppt_w/2"/>
                                          </p:val>
                                        </p:tav>
                                        <p:tav tm="100000">
                                          <p:val>
                                            <p:strVal val="#ppt_x"/>
                                          </p:val>
                                        </p:tav>
                                      </p:tavLst>
                                    </p:anim>
                                    <p:anim calcmode="lin" valueType="num">
                                      <p:cBhvr additive="base">
                                        <p:cTn id="37" dur="2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F0FC0F70-AC76-4EA2-86EB-0B407A4ACBB5}"/>
              </a:ext>
            </a:extLst>
          </p:cNvPr>
          <p:cNvGrpSpPr/>
          <p:nvPr/>
        </p:nvGrpSpPr>
        <p:grpSpPr>
          <a:xfrm>
            <a:off x="0" y="157248"/>
            <a:ext cx="12190413" cy="758055"/>
            <a:chOff x="0" y="618258"/>
            <a:chExt cx="12190413" cy="758055"/>
          </a:xfrm>
        </p:grpSpPr>
        <p:sp>
          <p:nvSpPr>
            <p:cNvPr id="11" name="矩形 10">
              <a:extLst>
                <a:ext uri="{FF2B5EF4-FFF2-40B4-BE49-F238E27FC236}">
                  <a16:creationId xmlns:a16="http://schemas.microsoft.com/office/drawing/2014/main" id="{84C0791A-6676-4043-BBF1-DD2993D19C98}"/>
                </a:ext>
              </a:extLst>
            </p:cNvPr>
            <p:cNvSpPr/>
            <p:nvPr/>
          </p:nvSpPr>
          <p:spPr>
            <a:xfrm flipV="1">
              <a:off x="0" y="1330594"/>
              <a:ext cx="12190413" cy="45719"/>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a:extLst>
                <a:ext uri="{FF2B5EF4-FFF2-40B4-BE49-F238E27FC236}">
                  <a16:creationId xmlns:a16="http://schemas.microsoft.com/office/drawing/2014/main" id="{E9BB0E5B-E5F4-4490-B3C7-C915B81DF5B6}"/>
                </a:ext>
              </a:extLst>
            </p:cNvPr>
            <p:cNvSpPr txBox="1">
              <a:spLocks noChangeArrowheads="1"/>
            </p:cNvSpPr>
            <p:nvPr/>
          </p:nvSpPr>
          <p:spPr bwMode="auto">
            <a:xfrm>
              <a:off x="4467544" y="618258"/>
              <a:ext cx="32553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800" dirty="0">
                  <a:solidFill>
                    <a:srgbClr val="6B6B6B"/>
                  </a:solidFill>
                  <a:latin typeface="华文新魏" panose="02010800040101010101" pitchFamily="2" charset="-122"/>
                  <a:ea typeface="华文新魏" panose="02010800040101010101" pitchFamily="2" charset="-122"/>
                  <a:sym typeface="Arial" panose="020B0604020202020204" pitchFamily="34" charset="0"/>
                </a:rPr>
                <a:t>未来工作计划</a:t>
              </a:r>
            </a:p>
          </p:txBody>
        </p:sp>
      </p:grpSp>
      <p:grpSp>
        <p:nvGrpSpPr>
          <p:cNvPr id="5" name="组合 4">
            <a:extLst>
              <a:ext uri="{FF2B5EF4-FFF2-40B4-BE49-F238E27FC236}">
                <a16:creationId xmlns:a16="http://schemas.microsoft.com/office/drawing/2014/main" id="{EDE1480B-B889-460C-93C3-AF9F57E9F1D7}"/>
              </a:ext>
            </a:extLst>
          </p:cNvPr>
          <p:cNvGrpSpPr/>
          <p:nvPr/>
        </p:nvGrpSpPr>
        <p:grpSpPr>
          <a:xfrm>
            <a:off x="6282382" y="1955885"/>
            <a:ext cx="4876800" cy="3646154"/>
            <a:chOff x="6523264" y="2002971"/>
            <a:chExt cx="4051300" cy="3028967"/>
          </a:xfrm>
          <a:solidFill>
            <a:srgbClr val="6B6B6B"/>
          </a:solidFill>
        </p:grpSpPr>
        <p:sp>
          <p:nvSpPr>
            <p:cNvPr id="6" name="矩形 79">
              <a:extLst>
                <a:ext uri="{FF2B5EF4-FFF2-40B4-BE49-F238E27FC236}">
                  <a16:creationId xmlns:a16="http://schemas.microsoft.com/office/drawing/2014/main" id="{C04A34B9-50E5-4861-818C-FD15785DB37B}"/>
                </a:ext>
              </a:extLst>
            </p:cNvPr>
            <p:cNvSpPr>
              <a:spLocks noChangeArrowheads="1"/>
            </p:cNvSpPr>
            <p:nvPr/>
          </p:nvSpPr>
          <p:spPr bwMode="auto">
            <a:xfrm>
              <a:off x="6523264" y="2002971"/>
              <a:ext cx="1431802" cy="3323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0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加入标题描述</a:t>
              </a:r>
              <a:endParaRPr lang="en-US" altLang="zh-CN" sz="20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7" name="组合 6">
              <a:extLst>
                <a:ext uri="{FF2B5EF4-FFF2-40B4-BE49-F238E27FC236}">
                  <a16:creationId xmlns:a16="http://schemas.microsoft.com/office/drawing/2014/main" id="{C18ACA95-34C8-4B76-80D5-7D785AFEA33D}"/>
                </a:ext>
              </a:extLst>
            </p:cNvPr>
            <p:cNvGrpSpPr>
              <a:grpSpLocks/>
            </p:cNvGrpSpPr>
            <p:nvPr/>
          </p:nvGrpSpPr>
          <p:grpSpPr bwMode="auto">
            <a:xfrm>
              <a:off x="6608989" y="4449309"/>
              <a:ext cx="3965575" cy="582629"/>
              <a:chOff x="0" y="0"/>
              <a:chExt cx="3965344" cy="583005"/>
            </a:xfrm>
            <a:grpFill/>
          </p:grpSpPr>
          <p:sp>
            <p:nvSpPr>
              <p:cNvPr id="34" name="Freeform 10">
                <a:extLst>
                  <a:ext uri="{FF2B5EF4-FFF2-40B4-BE49-F238E27FC236}">
                    <a16:creationId xmlns:a16="http://schemas.microsoft.com/office/drawing/2014/main" id="{7A79AACB-79E3-4F66-B42D-31DC633BFC49}"/>
                  </a:ext>
                </a:extLst>
              </p:cNvPr>
              <p:cNvSpPr>
                <a:spLocks noChangeArrowheads="1"/>
              </p:cNvSpPr>
              <p:nvPr/>
            </p:nvSpPr>
            <p:spPr bwMode="auto">
              <a:xfrm>
                <a:off x="0" y="43646"/>
                <a:ext cx="378867" cy="355907"/>
              </a:xfrm>
              <a:custGeom>
                <a:avLst/>
                <a:gdLst>
                  <a:gd name="T0" fmla="*/ 350440135 w 128"/>
                  <a:gd name="T1" fmla="*/ 1055581605 h 120"/>
                  <a:gd name="T2" fmla="*/ 105132633 w 128"/>
                  <a:gd name="T3" fmla="*/ 950022555 h 120"/>
                  <a:gd name="T4" fmla="*/ 0 w 128"/>
                  <a:gd name="T5" fmla="*/ 703720082 h 120"/>
                  <a:gd name="T6" fmla="*/ 105132633 w 128"/>
                  <a:gd name="T7" fmla="*/ 457417608 h 120"/>
                  <a:gd name="T8" fmla="*/ 508137604 w 128"/>
                  <a:gd name="T9" fmla="*/ 17593669 h 120"/>
                  <a:gd name="T10" fmla="*/ 560705401 w 128"/>
                  <a:gd name="T11" fmla="*/ 70371712 h 120"/>
                  <a:gd name="T12" fmla="*/ 148936170 w 128"/>
                  <a:gd name="T13" fmla="*/ 501401782 h 120"/>
                  <a:gd name="T14" fmla="*/ 70087435 w 128"/>
                  <a:gd name="T15" fmla="*/ 703720082 h 120"/>
                  <a:gd name="T16" fmla="*/ 148936170 w 128"/>
                  <a:gd name="T17" fmla="*/ 906041348 h 120"/>
                  <a:gd name="T18" fmla="*/ 350440135 w 128"/>
                  <a:gd name="T19" fmla="*/ 985209894 h 120"/>
                  <a:gd name="T20" fmla="*/ 551944101 w 128"/>
                  <a:gd name="T21" fmla="*/ 906041348 h 120"/>
                  <a:gd name="T22" fmla="*/ 989991311 w 128"/>
                  <a:gd name="T23" fmla="*/ 431030070 h 120"/>
                  <a:gd name="T24" fmla="*/ 1051320406 w 128"/>
                  <a:gd name="T25" fmla="*/ 281489812 h 120"/>
                  <a:gd name="T26" fmla="*/ 989991311 w 128"/>
                  <a:gd name="T27" fmla="*/ 131946588 h 120"/>
                  <a:gd name="T28" fmla="*/ 841055141 w 128"/>
                  <a:gd name="T29" fmla="*/ 70371712 h 120"/>
                  <a:gd name="T30" fmla="*/ 692118971 w 128"/>
                  <a:gd name="T31" fmla="*/ 131946588 h 120"/>
                  <a:gd name="T32" fmla="*/ 254068802 w 128"/>
                  <a:gd name="T33" fmla="*/ 606960832 h 120"/>
                  <a:gd name="T34" fmla="*/ 254068802 w 128"/>
                  <a:gd name="T35" fmla="*/ 800482297 h 120"/>
                  <a:gd name="T36" fmla="*/ 350440135 w 128"/>
                  <a:gd name="T37" fmla="*/ 844466471 h 120"/>
                  <a:gd name="T38" fmla="*/ 350440135 w 128"/>
                  <a:gd name="T39" fmla="*/ 844466471 h 120"/>
                  <a:gd name="T40" fmla="*/ 446811469 w 128"/>
                  <a:gd name="T41" fmla="*/ 800482297 h 120"/>
                  <a:gd name="T42" fmla="*/ 876100339 w 128"/>
                  <a:gd name="T43" fmla="*/ 360658358 h 120"/>
                  <a:gd name="T44" fmla="*/ 919903875 w 128"/>
                  <a:gd name="T45" fmla="*/ 413436401 h 120"/>
                  <a:gd name="T46" fmla="*/ 499376305 w 128"/>
                  <a:gd name="T47" fmla="*/ 853263305 h 120"/>
                  <a:gd name="T48" fmla="*/ 350440135 w 128"/>
                  <a:gd name="T49" fmla="*/ 914838182 h 120"/>
                  <a:gd name="T50" fmla="*/ 350440135 w 128"/>
                  <a:gd name="T51" fmla="*/ 914838182 h 120"/>
                  <a:gd name="T52" fmla="*/ 201503966 w 128"/>
                  <a:gd name="T53" fmla="*/ 853263305 h 120"/>
                  <a:gd name="T54" fmla="*/ 201503966 w 128"/>
                  <a:gd name="T55" fmla="*/ 554179824 h 120"/>
                  <a:gd name="T56" fmla="*/ 639554135 w 128"/>
                  <a:gd name="T57" fmla="*/ 79168546 h 120"/>
                  <a:gd name="T58" fmla="*/ 841055141 w 128"/>
                  <a:gd name="T59" fmla="*/ 0 h 120"/>
                  <a:gd name="T60" fmla="*/ 1042559107 w 128"/>
                  <a:gd name="T61" fmla="*/ 79168546 h 120"/>
                  <a:gd name="T62" fmla="*/ 1121407841 w 128"/>
                  <a:gd name="T63" fmla="*/ 281489812 h 120"/>
                  <a:gd name="T64" fmla="*/ 1042559107 w 128"/>
                  <a:gd name="T65" fmla="*/ 483808112 h 120"/>
                  <a:gd name="T66" fmla="*/ 595747638 w 128"/>
                  <a:gd name="T67" fmla="*/ 950022555 h 120"/>
                  <a:gd name="T68" fmla="*/ 350440135 w 128"/>
                  <a:gd name="T69" fmla="*/ 1055581605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20"/>
                  <a:gd name="T107" fmla="*/ 128 w 12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5" name="矩形 97">
                <a:extLst>
                  <a:ext uri="{FF2B5EF4-FFF2-40B4-BE49-F238E27FC236}">
                    <a16:creationId xmlns:a16="http://schemas.microsoft.com/office/drawing/2014/main" id="{3A5E489A-C73F-4DB3-9DEE-A8B24328EA2A}"/>
                  </a:ext>
                </a:extLst>
              </p:cNvPr>
              <p:cNvSpPr>
                <a:spLocks noChangeArrowheads="1"/>
              </p:cNvSpPr>
              <p:nvPr/>
            </p:nvSpPr>
            <p:spPr bwMode="auto">
              <a:xfrm>
                <a:off x="462233" y="0"/>
                <a:ext cx="3503111" cy="5830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lnSpc>
                    <a:spcPct val="130000"/>
                  </a:lnSpc>
                  <a:spcBef>
                    <a:spcPts val="0"/>
                  </a:spcBef>
                  <a:buNone/>
                </a:pPr>
                <a:r>
                  <a:rPr lang="zh-CN" altLang="en-US" sz="1600" dirty="0">
                    <a:solidFill>
                      <a:srgbClr val="FFFFFF">
                        <a:lumMod val="50000"/>
                      </a:srgbClr>
                    </a:solidFill>
                    <a:latin typeface="微软雅黑" pitchFamily="34" charset="-122"/>
                    <a:ea typeface="微软雅黑" pitchFamily="34" charset="-122"/>
                  </a:rPr>
                  <a:t>您的内容打在这里，或者通过复制您的文本后，在此框中选择粘贴。</a:t>
                </a:r>
              </a:p>
            </p:txBody>
          </p:sp>
        </p:grpSp>
        <p:grpSp>
          <p:nvGrpSpPr>
            <p:cNvPr id="9" name="组合 99">
              <a:extLst>
                <a:ext uri="{FF2B5EF4-FFF2-40B4-BE49-F238E27FC236}">
                  <a16:creationId xmlns:a16="http://schemas.microsoft.com/office/drawing/2014/main" id="{81479771-8064-4A35-8905-738DF9204F7A}"/>
                </a:ext>
              </a:extLst>
            </p:cNvPr>
            <p:cNvGrpSpPr>
              <a:grpSpLocks/>
            </p:cNvGrpSpPr>
            <p:nvPr/>
          </p:nvGrpSpPr>
          <p:grpSpPr bwMode="auto">
            <a:xfrm>
              <a:off x="6621689" y="3771446"/>
              <a:ext cx="3952875" cy="582629"/>
              <a:chOff x="0" y="0"/>
              <a:chExt cx="3952717" cy="580923"/>
            </a:xfrm>
            <a:grpFill/>
          </p:grpSpPr>
          <p:grpSp>
            <p:nvGrpSpPr>
              <p:cNvPr id="27" name="组合 108">
                <a:extLst>
                  <a:ext uri="{FF2B5EF4-FFF2-40B4-BE49-F238E27FC236}">
                    <a16:creationId xmlns:a16="http://schemas.microsoft.com/office/drawing/2014/main" id="{FA9FDCE5-CA62-4C64-82BA-3E21EF01D7E9}"/>
                  </a:ext>
                </a:extLst>
              </p:cNvPr>
              <p:cNvGrpSpPr>
                <a:grpSpLocks/>
              </p:cNvGrpSpPr>
              <p:nvPr/>
            </p:nvGrpSpPr>
            <p:grpSpPr bwMode="auto">
              <a:xfrm>
                <a:off x="0" y="53978"/>
                <a:ext cx="378868" cy="335242"/>
                <a:chOff x="0" y="0"/>
                <a:chExt cx="261938" cy="231776"/>
              </a:xfrm>
              <a:grpFill/>
            </p:grpSpPr>
            <p:sp>
              <p:nvSpPr>
                <p:cNvPr id="29" name="Freeform 11">
                  <a:extLst>
                    <a:ext uri="{FF2B5EF4-FFF2-40B4-BE49-F238E27FC236}">
                      <a16:creationId xmlns:a16="http://schemas.microsoft.com/office/drawing/2014/main" id="{0AB87F65-A391-48DA-9AF0-1A4516269DDE}"/>
                    </a:ext>
                  </a:extLst>
                </p:cNvPr>
                <p:cNvSpPr>
                  <a:spLocks noChangeArrowheads="1"/>
                </p:cNvSpPr>
                <p:nvPr/>
              </p:nvSpPr>
              <p:spPr bwMode="auto">
                <a:xfrm>
                  <a:off x="66675" y="52388"/>
                  <a:ext cx="57150" cy="98425"/>
                </a:xfrm>
                <a:custGeom>
                  <a:avLst/>
                  <a:gdLst>
                    <a:gd name="T0" fmla="*/ 90725625 w 36"/>
                    <a:gd name="T1" fmla="*/ 156249688 h 62"/>
                    <a:gd name="T2" fmla="*/ 25201563 w 36"/>
                    <a:gd name="T3" fmla="*/ 156249688 h 62"/>
                    <a:gd name="T4" fmla="*/ 25201563 w 36"/>
                    <a:gd name="T5" fmla="*/ 131048125 h 62"/>
                    <a:gd name="T6" fmla="*/ 63003113 w 36"/>
                    <a:gd name="T7" fmla="*/ 131048125 h 62"/>
                    <a:gd name="T8" fmla="*/ 63003113 w 36"/>
                    <a:gd name="T9" fmla="*/ 25201563 h 62"/>
                    <a:gd name="T10" fmla="*/ 0 w 36"/>
                    <a:gd name="T11" fmla="*/ 25201563 h 62"/>
                    <a:gd name="T12" fmla="*/ 0 w 36"/>
                    <a:gd name="T13" fmla="*/ 0 h 62"/>
                    <a:gd name="T14" fmla="*/ 90725625 w 36"/>
                    <a:gd name="T15" fmla="*/ 0 h 62"/>
                    <a:gd name="T16" fmla="*/ 90725625 w 36"/>
                    <a:gd name="T17" fmla="*/ 156249688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62"/>
                    <a:gd name="T29" fmla="*/ 36 w 36"/>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0" name="Freeform 12">
                  <a:extLst>
                    <a:ext uri="{FF2B5EF4-FFF2-40B4-BE49-F238E27FC236}">
                      <a16:creationId xmlns:a16="http://schemas.microsoft.com/office/drawing/2014/main" id="{EFC626A0-146D-491D-BC59-1F923BBD6C31}"/>
                    </a:ext>
                  </a:extLst>
                </p:cNvPr>
                <p:cNvSpPr>
                  <a:spLocks noChangeArrowheads="1"/>
                </p:cNvSpPr>
                <p:nvPr/>
              </p:nvSpPr>
              <p:spPr bwMode="auto">
                <a:xfrm>
                  <a:off x="112713" y="0"/>
                  <a:ext cx="149225" cy="203200"/>
                </a:xfrm>
                <a:custGeom>
                  <a:avLst/>
                  <a:gdLst>
                    <a:gd name="T0" fmla="*/ 236894688 w 94"/>
                    <a:gd name="T1" fmla="*/ 322580000 h 128"/>
                    <a:gd name="T2" fmla="*/ 0 w 94"/>
                    <a:gd name="T3" fmla="*/ 239414050 h 128"/>
                    <a:gd name="T4" fmla="*/ 7559675 w 94"/>
                    <a:gd name="T5" fmla="*/ 214212488 h 128"/>
                    <a:gd name="T6" fmla="*/ 211693125 w 94"/>
                    <a:gd name="T7" fmla="*/ 284776863 h 128"/>
                    <a:gd name="T8" fmla="*/ 211693125 w 94"/>
                    <a:gd name="T9" fmla="*/ 37801550 h 128"/>
                    <a:gd name="T10" fmla="*/ 7559675 w 94"/>
                    <a:gd name="T11" fmla="*/ 108365925 h 128"/>
                    <a:gd name="T12" fmla="*/ 0 w 94"/>
                    <a:gd name="T13" fmla="*/ 83164363 h 128"/>
                    <a:gd name="T14" fmla="*/ 236894688 w 94"/>
                    <a:gd name="T15" fmla="*/ 0 h 128"/>
                    <a:gd name="T16" fmla="*/ 236894688 w 94"/>
                    <a:gd name="T17" fmla="*/ 322580000 h 1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
                    <a:gd name="T28" fmla="*/ 0 h 128"/>
                    <a:gd name="T29" fmla="*/ 94 w 94"/>
                    <a:gd name="T30" fmla="*/ 128 h 1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1" name="Freeform 13">
                  <a:extLst>
                    <a:ext uri="{FF2B5EF4-FFF2-40B4-BE49-F238E27FC236}">
                      <a16:creationId xmlns:a16="http://schemas.microsoft.com/office/drawing/2014/main" id="{D04E91BA-9EB0-4A31-BD43-7BE7B14AD657}"/>
                    </a:ext>
                  </a:extLst>
                </p:cNvPr>
                <p:cNvSpPr>
                  <a:spLocks noChangeArrowheads="1"/>
                </p:cNvSpPr>
                <p:nvPr/>
              </p:nvSpPr>
              <p:spPr bwMode="auto">
                <a:xfrm>
                  <a:off x="146050" y="50800"/>
                  <a:ext cx="77787" cy="42863"/>
                </a:xfrm>
                <a:custGeom>
                  <a:avLst/>
                  <a:gdLst>
                    <a:gd name="T0" fmla="*/ 5040280 w 49"/>
                    <a:gd name="T1" fmla="*/ 68045806 h 27"/>
                    <a:gd name="T2" fmla="*/ 0 w 49"/>
                    <a:gd name="T3" fmla="*/ 42843950 h 27"/>
                    <a:gd name="T4" fmla="*/ 115926442 w 49"/>
                    <a:gd name="T5" fmla="*/ 0 h 27"/>
                    <a:gd name="T6" fmla="*/ 123486069 w 49"/>
                    <a:gd name="T7" fmla="*/ 22682465 h 27"/>
                    <a:gd name="T8" fmla="*/ 5040280 w 49"/>
                    <a:gd name="T9" fmla="*/ 68045806 h 27"/>
                    <a:gd name="T10" fmla="*/ 0 60000 65536"/>
                    <a:gd name="T11" fmla="*/ 0 60000 65536"/>
                    <a:gd name="T12" fmla="*/ 0 60000 65536"/>
                    <a:gd name="T13" fmla="*/ 0 60000 65536"/>
                    <a:gd name="T14" fmla="*/ 0 60000 65536"/>
                    <a:gd name="T15" fmla="*/ 0 w 49"/>
                    <a:gd name="T16" fmla="*/ 0 h 27"/>
                    <a:gd name="T17" fmla="*/ 49 w 49"/>
                    <a:gd name="T18" fmla="*/ 27 h 27"/>
                  </a:gdLst>
                  <a:ahLst/>
                  <a:cxnLst>
                    <a:cxn ang="T10">
                      <a:pos x="T0" y="T1"/>
                    </a:cxn>
                    <a:cxn ang="T11">
                      <a:pos x="T2" y="T3"/>
                    </a:cxn>
                    <a:cxn ang="T12">
                      <a:pos x="T4" y="T5"/>
                    </a:cxn>
                    <a:cxn ang="T13">
                      <a:pos x="T6" y="T7"/>
                    </a:cxn>
                    <a:cxn ang="T14">
                      <a:pos x="T8" y="T9"/>
                    </a:cxn>
                  </a:cxnLst>
                  <a:rect l="T15" t="T16" r="T17" b="T18"/>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2" name="Freeform 14">
                  <a:extLst>
                    <a:ext uri="{FF2B5EF4-FFF2-40B4-BE49-F238E27FC236}">
                      <a16:creationId xmlns:a16="http://schemas.microsoft.com/office/drawing/2014/main" id="{1A31F497-54A8-40A5-9974-97254F77CDE5}"/>
                    </a:ext>
                  </a:extLst>
                </p:cNvPr>
                <p:cNvSpPr>
                  <a:spLocks noEditPoints="1" noChangeArrowheads="1"/>
                </p:cNvSpPr>
                <p:nvPr/>
              </p:nvSpPr>
              <p:spPr bwMode="auto">
                <a:xfrm>
                  <a:off x="0" y="52388"/>
                  <a:ext cx="49212" cy="98425"/>
                </a:xfrm>
                <a:custGeom>
                  <a:avLst/>
                  <a:gdLst>
                    <a:gd name="T0" fmla="*/ 78123256 w 31"/>
                    <a:gd name="T1" fmla="*/ 156249688 h 62"/>
                    <a:gd name="T2" fmla="*/ 0 w 31"/>
                    <a:gd name="T3" fmla="*/ 156249688 h 62"/>
                    <a:gd name="T4" fmla="*/ 0 w 31"/>
                    <a:gd name="T5" fmla="*/ 0 h 62"/>
                    <a:gd name="T6" fmla="*/ 78123256 w 31"/>
                    <a:gd name="T7" fmla="*/ 0 h 62"/>
                    <a:gd name="T8" fmla="*/ 78123256 w 31"/>
                    <a:gd name="T9" fmla="*/ 156249688 h 62"/>
                    <a:gd name="T10" fmla="*/ 27720643 w 31"/>
                    <a:gd name="T11" fmla="*/ 131048125 h 62"/>
                    <a:gd name="T12" fmla="*/ 52921950 w 31"/>
                    <a:gd name="T13" fmla="*/ 131048125 h 62"/>
                    <a:gd name="T14" fmla="*/ 52921950 w 31"/>
                    <a:gd name="T15" fmla="*/ 25201563 h 62"/>
                    <a:gd name="T16" fmla="*/ 27720643 w 31"/>
                    <a:gd name="T17" fmla="*/ 25201563 h 62"/>
                    <a:gd name="T18" fmla="*/ 27720643 w 31"/>
                    <a:gd name="T19" fmla="*/ 131048125 h 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62"/>
                    <a:gd name="T32" fmla="*/ 31 w 31"/>
                    <a:gd name="T33" fmla="*/ 62 h 6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33" name="Freeform 15">
                  <a:extLst>
                    <a:ext uri="{FF2B5EF4-FFF2-40B4-BE49-F238E27FC236}">
                      <a16:creationId xmlns:a16="http://schemas.microsoft.com/office/drawing/2014/main" id="{D4FB4DDA-5B62-4C3C-ABF9-DAD92A83F33A}"/>
                    </a:ext>
                  </a:extLst>
                </p:cNvPr>
                <p:cNvSpPr>
                  <a:spLocks noChangeArrowheads="1"/>
                </p:cNvSpPr>
                <p:nvPr/>
              </p:nvSpPr>
              <p:spPr bwMode="auto">
                <a:xfrm>
                  <a:off x="33338" y="166688"/>
                  <a:ext cx="80962" cy="65088"/>
                </a:xfrm>
                <a:custGeom>
                  <a:avLst/>
                  <a:gdLst>
                    <a:gd name="T0" fmla="*/ 65548859 w 40"/>
                    <a:gd name="T1" fmla="*/ 132388992 h 32"/>
                    <a:gd name="T2" fmla="*/ 0 w 40"/>
                    <a:gd name="T3" fmla="*/ 66194496 h 32"/>
                    <a:gd name="T4" fmla="*/ 0 w 40"/>
                    <a:gd name="T5" fmla="*/ 0 h 32"/>
                    <a:gd name="T6" fmla="*/ 32773418 w 40"/>
                    <a:gd name="T7" fmla="*/ 0 h 32"/>
                    <a:gd name="T8" fmla="*/ 32773418 w 40"/>
                    <a:gd name="T9" fmla="*/ 66194496 h 32"/>
                    <a:gd name="T10" fmla="*/ 65548859 w 40"/>
                    <a:gd name="T11" fmla="*/ 99291744 h 32"/>
                    <a:gd name="T12" fmla="*/ 98322277 w 40"/>
                    <a:gd name="T13" fmla="*/ 66194496 h 32"/>
                    <a:gd name="T14" fmla="*/ 98322277 w 40"/>
                    <a:gd name="T15" fmla="*/ 0 h 32"/>
                    <a:gd name="T16" fmla="*/ 163871136 w 40"/>
                    <a:gd name="T17" fmla="*/ 0 h 32"/>
                    <a:gd name="T18" fmla="*/ 163871136 w 40"/>
                    <a:gd name="T19" fmla="*/ 33097248 h 32"/>
                    <a:gd name="T20" fmla="*/ 131097719 w 40"/>
                    <a:gd name="T21" fmla="*/ 33097248 h 32"/>
                    <a:gd name="T22" fmla="*/ 131097719 w 40"/>
                    <a:gd name="T23" fmla="*/ 66194496 h 32"/>
                    <a:gd name="T24" fmla="*/ 65548859 w 40"/>
                    <a:gd name="T25" fmla="*/ 132388992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32"/>
                    <a:gd name="T41" fmla="*/ 40 w 40"/>
                    <a:gd name="T42" fmla="*/ 32 h 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28" name="矩形 109">
                <a:extLst>
                  <a:ext uri="{FF2B5EF4-FFF2-40B4-BE49-F238E27FC236}">
                    <a16:creationId xmlns:a16="http://schemas.microsoft.com/office/drawing/2014/main" id="{E8A8D8AB-70ED-475D-935F-4191C54D52F7}"/>
                  </a:ext>
                </a:extLst>
              </p:cNvPr>
              <p:cNvSpPr>
                <a:spLocks noChangeArrowheads="1"/>
              </p:cNvSpPr>
              <p:nvPr/>
            </p:nvSpPr>
            <p:spPr bwMode="auto">
              <a:xfrm>
                <a:off x="449606" y="0"/>
                <a:ext cx="3503111" cy="58092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lnSpc>
                    <a:spcPct val="130000"/>
                  </a:lnSpc>
                  <a:spcBef>
                    <a:spcPts val="0"/>
                  </a:spcBef>
                  <a:buNone/>
                </a:pPr>
                <a:r>
                  <a:rPr lang="zh-CN" altLang="en-US" sz="1600" dirty="0">
                    <a:solidFill>
                      <a:srgbClr val="FFFFFF">
                        <a:lumMod val="50000"/>
                      </a:srgbClr>
                    </a:solidFill>
                    <a:latin typeface="微软雅黑" pitchFamily="34" charset="-122"/>
                    <a:ea typeface="微软雅黑" pitchFamily="34" charset="-122"/>
                  </a:rPr>
                  <a:t>您的内容打在这里，或者通过复制您的文本后，在此框中选择粘贴。</a:t>
                </a:r>
              </a:p>
            </p:txBody>
          </p:sp>
        </p:grpSp>
        <p:grpSp>
          <p:nvGrpSpPr>
            <p:cNvPr id="10" name="组合 116">
              <a:extLst>
                <a:ext uri="{FF2B5EF4-FFF2-40B4-BE49-F238E27FC236}">
                  <a16:creationId xmlns:a16="http://schemas.microsoft.com/office/drawing/2014/main" id="{287ABEB5-8F28-45DC-9A5A-6EC39FBDB1FD}"/>
                </a:ext>
              </a:extLst>
            </p:cNvPr>
            <p:cNvGrpSpPr>
              <a:grpSpLocks/>
            </p:cNvGrpSpPr>
            <p:nvPr/>
          </p:nvGrpSpPr>
          <p:grpSpPr bwMode="auto">
            <a:xfrm>
              <a:off x="6620102" y="3095171"/>
              <a:ext cx="3954462" cy="582628"/>
              <a:chOff x="0" y="0"/>
              <a:chExt cx="3953864" cy="583004"/>
            </a:xfrm>
            <a:grpFill/>
          </p:grpSpPr>
          <p:grpSp>
            <p:nvGrpSpPr>
              <p:cNvPr id="20" name="组合 125">
                <a:extLst>
                  <a:ext uri="{FF2B5EF4-FFF2-40B4-BE49-F238E27FC236}">
                    <a16:creationId xmlns:a16="http://schemas.microsoft.com/office/drawing/2014/main" id="{1782F956-47F0-4AA3-981E-7B5611B5B5B1}"/>
                  </a:ext>
                </a:extLst>
              </p:cNvPr>
              <p:cNvGrpSpPr>
                <a:grpSpLocks/>
              </p:cNvGrpSpPr>
              <p:nvPr/>
            </p:nvGrpSpPr>
            <p:grpSpPr bwMode="auto">
              <a:xfrm>
                <a:off x="0" y="33313"/>
                <a:ext cx="355907" cy="376572"/>
                <a:chOff x="0" y="0"/>
                <a:chExt cx="246063" cy="260350"/>
              </a:xfrm>
              <a:grpFill/>
            </p:grpSpPr>
            <p:sp>
              <p:nvSpPr>
                <p:cNvPr id="22" name="Rectangle 5">
                  <a:extLst>
                    <a:ext uri="{FF2B5EF4-FFF2-40B4-BE49-F238E27FC236}">
                      <a16:creationId xmlns:a16="http://schemas.microsoft.com/office/drawing/2014/main" id="{97D3B5AD-7B48-4336-9539-D06F8F02B6BC}"/>
                    </a:ext>
                  </a:extLst>
                </p:cNvPr>
                <p:cNvSpPr>
                  <a:spLocks noChangeArrowheads="1"/>
                </p:cNvSpPr>
                <p:nvPr/>
              </p:nvSpPr>
              <p:spPr bwMode="auto">
                <a:xfrm>
                  <a:off x="115888" y="39687"/>
                  <a:ext cx="15875" cy="163513"/>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1800">
                    <a:solidFill>
                      <a:schemeClr val="bg1">
                        <a:lumMod val="50000"/>
                      </a:schemeClr>
                    </a:solidFill>
                    <a:sym typeface="宋体" panose="02010600030101010101" pitchFamily="2" charset="-122"/>
                  </a:endParaRPr>
                </a:p>
              </p:txBody>
            </p:sp>
            <p:sp>
              <p:nvSpPr>
                <p:cNvPr id="23" name="Freeform 6">
                  <a:extLst>
                    <a:ext uri="{FF2B5EF4-FFF2-40B4-BE49-F238E27FC236}">
                      <a16:creationId xmlns:a16="http://schemas.microsoft.com/office/drawing/2014/main" id="{985C3696-20FB-46A1-80E9-3BD82A6AE6A9}"/>
                    </a:ext>
                  </a:extLst>
                </p:cNvPr>
                <p:cNvSpPr>
                  <a:spLocks noChangeArrowheads="1"/>
                </p:cNvSpPr>
                <p:nvPr/>
              </p:nvSpPr>
              <p:spPr bwMode="auto">
                <a:xfrm>
                  <a:off x="0" y="220662"/>
                  <a:ext cx="131762" cy="39688"/>
                </a:xfrm>
                <a:custGeom>
                  <a:avLst/>
                  <a:gdLst>
                    <a:gd name="T0" fmla="*/ 271269135 w 64"/>
                    <a:gd name="T1" fmla="*/ 78756867 h 20"/>
                    <a:gd name="T2" fmla="*/ 237361008 w 64"/>
                    <a:gd name="T3" fmla="*/ 78756867 h 20"/>
                    <a:gd name="T4" fmla="*/ 186496758 w 64"/>
                    <a:gd name="T5" fmla="*/ 31502350 h 20"/>
                    <a:gd name="T6" fmla="*/ 0 w 64"/>
                    <a:gd name="T7" fmla="*/ 31502350 h 20"/>
                    <a:gd name="T8" fmla="*/ 0 w 64"/>
                    <a:gd name="T9" fmla="*/ 0 h 20"/>
                    <a:gd name="T10" fmla="*/ 186496758 w 64"/>
                    <a:gd name="T11" fmla="*/ 0 h 20"/>
                    <a:gd name="T12" fmla="*/ 271269135 w 64"/>
                    <a:gd name="T13" fmla="*/ 78756867 h 20"/>
                    <a:gd name="T14" fmla="*/ 0 60000 65536"/>
                    <a:gd name="T15" fmla="*/ 0 60000 65536"/>
                    <a:gd name="T16" fmla="*/ 0 60000 65536"/>
                    <a:gd name="T17" fmla="*/ 0 60000 65536"/>
                    <a:gd name="T18" fmla="*/ 0 60000 65536"/>
                    <a:gd name="T19" fmla="*/ 0 60000 65536"/>
                    <a:gd name="T20" fmla="*/ 0 60000 65536"/>
                    <a:gd name="T21" fmla="*/ 0 w 64"/>
                    <a:gd name="T22" fmla="*/ 0 h 20"/>
                    <a:gd name="T23" fmla="*/ 64 w 64"/>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4" name="Freeform 7">
                  <a:extLst>
                    <a:ext uri="{FF2B5EF4-FFF2-40B4-BE49-F238E27FC236}">
                      <a16:creationId xmlns:a16="http://schemas.microsoft.com/office/drawing/2014/main" id="{ED926773-7C7B-4A7D-950D-73FEB39526E6}"/>
                    </a:ext>
                  </a:extLst>
                </p:cNvPr>
                <p:cNvSpPr>
                  <a:spLocks noChangeArrowheads="1"/>
                </p:cNvSpPr>
                <p:nvPr/>
              </p:nvSpPr>
              <p:spPr bwMode="auto">
                <a:xfrm>
                  <a:off x="115888" y="220662"/>
                  <a:ext cx="130175" cy="39688"/>
                </a:xfrm>
                <a:custGeom>
                  <a:avLst/>
                  <a:gdLst>
                    <a:gd name="T0" fmla="*/ 33096994 w 64"/>
                    <a:gd name="T1" fmla="*/ 78756867 h 20"/>
                    <a:gd name="T2" fmla="*/ 0 w 64"/>
                    <a:gd name="T3" fmla="*/ 78756867 h 20"/>
                    <a:gd name="T4" fmla="*/ 82742484 w 64"/>
                    <a:gd name="T5" fmla="*/ 0 h 20"/>
                    <a:gd name="T6" fmla="*/ 264773916 w 64"/>
                    <a:gd name="T7" fmla="*/ 0 h 20"/>
                    <a:gd name="T8" fmla="*/ 264773916 w 64"/>
                    <a:gd name="T9" fmla="*/ 31502350 h 20"/>
                    <a:gd name="T10" fmla="*/ 82742484 w 64"/>
                    <a:gd name="T11" fmla="*/ 31502350 h 20"/>
                    <a:gd name="T12" fmla="*/ 33096994 w 64"/>
                    <a:gd name="T13" fmla="*/ 78756867 h 20"/>
                    <a:gd name="T14" fmla="*/ 0 60000 65536"/>
                    <a:gd name="T15" fmla="*/ 0 60000 65536"/>
                    <a:gd name="T16" fmla="*/ 0 60000 65536"/>
                    <a:gd name="T17" fmla="*/ 0 60000 65536"/>
                    <a:gd name="T18" fmla="*/ 0 60000 65536"/>
                    <a:gd name="T19" fmla="*/ 0 60000 65536"/>
                    <a:gd name="T20" fmla="*/ 0 60000 65536"/>
                    <a:gd name="T21" fmla="*/ 0 w 64"/>
                    <a:gd name="T22" fmla="*/ 0 h 20"/>
                    <a:gd name="T23" fmla="*/ 64 w 64"/>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5" name="Freeform 8">
                  <a:extLst>
                    <a:ext uri="{FF2B5EF4-FFF2-40B4-BE49-F238E27FC236}">
                      <a16:creationId xmlns:a16="http://schemas.microsoft.com/office/drawing/2014/main" id="{A6A7473E-21D2-4918-AFEF-3603F11482C9}"/>
                    </a:ext>
                  </a:extLst>
                </p:cNvPr>
                <p:cNvSpPr>
                  <a:spLocks noChangeArrowheads="1"/>
                </p:cNvSpPr>
                <p:nvPr/>
              </p:nvSpPr>
              <p:spPr bwMode="auto">
                <a:xfrm>
                  <a:off x="0" y="0"/>
                  <a:ext cx="131762" cy="203200"/>
                </a:xfrm>
                <a:custGeom>
                  <a:avLst/>
                  <a:gdLst>
                    <a:gd name="T0" fmla="*/ 203450822 w 64"/>
                    <a:gd name="T1" fmla="*/ 412902400 h 100"/>
                    <a:gd name="T2" fmla="*/ 0 w 64"/>
                    <a:gd name="T3" fmla="*/ 412902400 h 100"/>
                    <a:gd name="T4" fmla="*/ 0 w 64"/>
                    <a:gd name="T5" fmla="*/ 0 h 100"/>
                    <a:gd name="T6" fmla="*/ 186496758 w 64"/>
                    <a:gd name="T7" fmla="*/ 0 h 100"/>
                    <a:gd name="T8" fmla="*/ 271269135 w 64"/>
                    <a:gd name="T9" fmla="*/ 82580480 h 100"/>
                    <a:gd name="T10" fmla="*/ 237361008 w 64"/>
                    <a:gd name="T11" fmla="*/ 82580480 h 100"/>
                    <a:gd name="T12" fmla="*/ 186496758 w 64"/>
                    <a:gd name="T13" fmla="*/ 33032192 h 100"/>
                    <a:gd name="T14" fmla="*/ 33908127 w 64"/>
                    <a:gd name="T15" fmla="*/ 33032192 h 100"/>
                    <a:gd name="T16" fmla="*/ 33908127 w 64"/>
                    <a:gd name="T17" fmla="*/ 379870208 h 100"/>
                    <a:gd name="T18" fmla="*/ 203450822 w 64"/>
                    <a:gd name="T19" fmla="*/ 379870208 h 100"/>
                    <a:gd name="T20" fmla="*/ 203450822 w 64"/>
                    <a:gd name="T21" fmla="*/ 41290240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00"/>
                    <a:gd name="T35" fmla="*/ 64 w 64"/>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26" name="Freeform 9">
                  <a:extLst>
                    <a:ext uri="{FF2B5EF4-FFF2-40B4-BE49-F238E27FC236}">
                      <a16:creationId xmlns:a16="http://schemas.microsoft.com/office/drawing/2014/main" id="{8F1C4BFC-A227-48AC-A37B-976BFF5E3434}"/>
                    </a:ext>
                  </a:extLst>
                </p:cNvPr>
                <p:cNvSpPr>
                  <a:spLocks noChangeArrowheads="1"/>
                </p:cNvSpPr>
                <p:nvPr/>
              </p:nvSpPr>
              <p:spPr bwMode="auto">
                <a:xfrm>
                  <a:off x="115888" y="0"/>
                  <a:ext cx="130175" cy="203200"/>
                </a:xfrm>
                <a:custGeom>
                  <a:avLst/>
                  <a:gdLst>
                    <a:gd name="T0" fmla="*/ 264773916 w 64"/>
                    <a:gd name="T1" fmla="*/ 412902400 h 100"/>
                    <a:gd name="T2" fmla="*/ 66193988 w 64"/>
                    <a:gd name="T3" fmla="*/ 412902400 h 100"/>
                    <a:gd name="T4" fmla="*/ 66193988 w 64"/>
                    <a:gd name="T5" fmla="*/ 379870208 h 100"/>
                    <a:gd name="T6" fmla="*/ 231676922 w 64"/>
                    <a:gd name="T7" fmla="*/ 379870208 h 100"/>
                    <a:gd name="T8" fmla="*/ 231676922 w 64"/>
                    <a:gd name="T9" fmla="*/ 33032192 h 100"/>
                    <a:gd name="T10" fmla="*/ 82742484 w 64"/>
                    <a:gd name="T11" fmla="*/ 33032192 h 100"/>
                    <a:gd name="T12" fmla="*/ 33096994 w 64"/>
                    <a:gd name="T13" fmla="*/ 82580480 h 100"/>
                    <a:gd name="T14" fmla="*/ 0 w 64"/>
                    <a:gd name="T15" fmla="*/ 82580480 h 100"/>
                    <a:gd name="T16" fmla="*/ 82742484 w 64"/>
                    <a:gd name="T17" fmla="*/ 0 h 100"/>
                    <a:gd name="T18" fmla="*/ 264773916 w 64"/>
                    <a:gd name="T19" fmla="*/ 0 h 100"/>
                    <a:gd name="T20" fmla="*/ 264773916 w 64"/>
                    <a:gd name="T21" fmla="*/ 41290240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100"/>
                    <a:gd name="T35" fmla="*/ 64 w 64"/>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21" name="矩形 126">
                <a:extLst>
                  <a:ext uri="{FF2B5EF4-FFF2-40B4-BE49-F238E27FC236}">
                    <a16:creationId xmlns:a16="http://schemas.microsoft.com/office/drawing/2014/main" id="{861CB951-FC62-491F-B2AF-C01703DED6F7}"/>
                  </a:ext>
                </a:extLst>
              </p:cNvPr>
              <p:cNvSpPr>
                <a:spLocks noChangeArrowheads="1"/>
              </p:cNvSpPr>
              <p:nvPr/>
            </p:nvSpPr>
            <p:spPr bwMode="auto">
              <a:xfrm>
                <a:off x="450753" y="0"/>
                <a:ext cx="3503111" cy="58300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lvl="0" eaLnBrk="1" hangingPunct="1">
                  <a:lnSpc>
                    <a:spcPct val="130000"/>
                  </a:lnSpc>
                  <a:spcBef>
                    <a:spcPts val="0"/>
                  </a:spcBef>
                  <a:buNone/>
                </a:pPr>
                <a:r>
                  <a:rPr lang="zh-CN" altLang="en-US" sz="1600" dirty="0">
                    <a:solidFill>
                      <a:srgbClr val="FFFFFF">
                        <a:lumMod val="50000"/>
                      </a:srgbClr>
                    </a:solidFill>
                    <a:latin typeface="微软雅黑" pitchFamily="34" charset="-122"/>
                    <a:ea typeface="微软雅黑" pitchFamily="34" charset="-122"/>
                  </a:rPr>
                  <a:t>您的内容打在这里，或者通过复制您的文本后，在此框中选择粘贴。</a:t>
                </a:r>
              </a:p>
            </p:txBody>
          </p:sp>
        </p:grpSp>
        <p:grpSp>
          <p:nvGrpSpPr>
            <p:cNvPr id="13" name="组合 133">
              <a:extLst>
                <a:ext uri="{FF2B5EF4-FFF2-40B4-BE49-F238E27FC236}">
                  <a16:creationId xmlns:a16="http://schemas.microsoft.com/office/drawing/2014/main" id="{4211DC61-A56C-41D4-86EF-C5CFDA727D64}"/>
                </a:ext>
              </a:extLst>
            </p:cNvPr>
            <p:cNvGrpSpPr>
              <a:grpSpLocks/>
            </p:cNvGrpSpPr>
            <p:nvPr/>
          </p:nvGrpSpPr>
          <p:grpSpPr bwMode="auto">
            <a:xfrm>
              <a:off x="6613752" y="2417309"/>
              <a:ext cx="3960812" cy="582629"/>
              <a:chOff x="0" y="0"/>
              <a:chExt cx="3960750" cy="583005"/>
            </a:xfrm>
            <a:grpFill/>
          </p:grpSpPr>
          <p:grpSp>
            <p:nvGrpSpPr>
              <p:cNvPr id="14" name="组合 142">
                <a:extLst>
                  <a:ext uri="{FF2B5EF4-FFF2-40B4-BE49-F238E27FC236}">
                    <a16:creationId xmlns:a16="http://schemas.microsoft.com/office/drawing/2014/main" id="{F0A86203-63B1-462C-B5AD-2932A56DB4C6}"/>
                  </a:ext>
                </a:extLst>
              </p:cNvPr>
              <p:cNvGrpSpPr>
                <a:grpSpLocks/>
              </p:cNvGrpSpPr>
              <p:nvPr/>
            </p:nvGrpSpPr>
            <p:grpSpPr bwMode="auto">
              <a:xfrm>
                <a:off x="0" y="35609"/>
                <a:ext cx="371979" cy="371980"/>
                <a:chOff x="0" y="0"/>
                <a:chExt cx="257175" cy="257176"/>
              </a:xfrm>
              <a:grpFill/>
            </p:grpSpPr>
            <p:sp>
              <p:nvSpPr>
                <p:cNvPr id="16" name="Freeform 16">
                  <a:extLst>
                    <a:ext uri="{FF2B5EF4-FFF2-40B4-BE49-F238E27FC236}">
                      <a16:creationId xmlns:a16="http://schemas.microsoft.com/office/drawing/2014/main" id="{DB335C8B-4AF1-4FB8-A3D3-D979B48437C8}"/>
                    </a:ext>
                  </a:extLst>
                </p:cNvPr>
                <p:cNvSpPr>
                  <a:spLocks noChangeArrowheads="1"/>
                </p:cNvSpPr>
                <p:nvPr/>
              </p:nvSpPr>
              <p:spPr bwMode="auto">
                <a:xfrm>
                  <a:off x="30162" y="150813"/>
                  <a:ext cx="195262" cy="106363"/>
                </a:xfrm>
                <a:custGeom>
                  <a:avLst/>
                  <a:gdLst>
                    <a:gd name="T0" fmla="*/ 309977631 w 123"/>
                    <a:gd name="T1" fmla="*/ 168852056 h 67"/>
                    <a:gd name="T2" fmla="*/ 0 w 123"/>
                    <a:gd name="T3" fmla="*/ 168852056 h 67"/>
                    <a:gd name="T4" fmla="*/ 0 w 123"/>
                    <a:gd name="T5" fmla="*/ 0 h 67"/>
                    <a:gd name="T6" fmla="*/ 25201498 w 123"/>
                    <a:gd name="T7" fmla="*/ 0 h 67"/>
                    <a:gd name="T8" fmla="*/ 25201498 w 123"/>
                    <a:gd name="T9" fmla="*/ 143650375 h 67"/>
                    <a:gd name="T10" fmla="*/ 284776133 w 123"/>
                    <a:gd name="T11" fmla="*/ 143650375 h 67"/>
                    <a:gd name="T12" fmla="*/ 284776133 w 123"/>
                    <a:gd name="T13" fmla="*/ 0 h 67"/>
                    <a:gd name="T14" fmla="*/ 309977631 w 123"/>
                    <a:gd name="T15" fmla="*/ 0 h 67"/>
                    <a:gd name="T16" fmla="*/ 309977631 w 123"/>
                    <a:gd name="T17" fmla="*/ 168852056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67"/>
                    <a:gd name="T29" fmla="*/ 123 w 123"/>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7" name="Freeform 17">
                  <a:extLst>
                    <a:ext uri="{FF2B5EF4-FFF2-40B4-BE49-F238E27FC236}">
                      <a16:creationId xmlns:a16="http://schemas.microsoft.com/office/drawing/2014/main" id="{06660A56-98B9-46A6-AE7E-0BB81ECE67DC}"/>
                    </a:ext>
                  </a:extLst>
                </p:cNvPr>
                <p:cNvSpPr>
                  <a:spLocks noChangeArrowheads="1"/>
                </p:cNvSpPr>
                <p:nvPr/>
              </p:nvSpPr>
              <p:spPr bwMode="auto">
                <a:xfrm>
                  <a:off x="0" y="0"/>
                  <a:ext cx="257175" cy="149225"/>
                </a:xfrm>
                <a:custGeom>
                  <a:avLst/>
                  <a:gdLst>
                    <a:gd name="T0" fmla="*/ 388104063 w 162"/>
                    <a:gd name="T1" fmla="*/ 236894688 h 94"/>
                    <a:gd name="T2" fmla="*/ 204133450 w 162"/>
                    <a:gd name="T3" fmla="*/ 37801550 h 94"/>
                    <a:gd name="T4" fmla="*/ 17640300 w 162"/>
                    <a:gd name="T5" fmla="*/ 236894688 h 94"/>
                    <a:gd name="T6" fmla="*/ 0 w 162"/>
                    <a:gd name="T7" fmla="*/ 216733438 h 94"/>
                    <a:gd name="T8" fmla="*/ 204133450 w 162"/>
                    <a:gd name="T9" fmla="*/ 0 h 94"/>
                    <a:gd name="T10" fmla="*/ 408265313 w 162"/>
                    <a:gd name="T11" fmla="*/ 216733438 h 94"/>
                    <a:gd name="T12" fmla="*/ 388104063 w 162"/>
                    <a:gd name="T13" fmla="*/ 236894688 h 94"/>
                    <a:gd name="T14" fmla="*/ 0 60000 65536"/>
                    <a:gd name="T15" fmla="*/ 0 60000 65536"/>
                    <a:gd name="T16" fmla="*/ 0 60000 65536"/>
                    <a:gd name="T17" fmla="*/ 0 60000 65536"/>
                    <a:gd name="T18" fmla="*/ 0 60000 65536"/>
                    <a:gd name="T19" fmla="*/ 0 60000 65536"/>
                    <a:gd name="T20" fmla="*/ 0 60000 65536"/>
                    <a:gd name="T21" fmla="*/ 0 w 162"/>
                    <a:gd name="T22" fmla="*/ 0 h 94"/>
                    <a:gd name="T23" fmla="*/ 162 w 162"/>
                    <a:gd name="T24" fmla="*/ 94 h 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8" name="Freeform 18">
                  <a:extLst>
                    <a:ext uri="{FF2B5EF4-FFF2-40B4-BE49-F238E27FC236}">
                      <a16:creationId xmlns:a16="http://schemas.microsoft.com/office/drawing/2014/main" id="{4694330F-3432-494B-BE26-BC3A3076F5BB}"/>
                    </a:ext>
                  </a:extLst>
                </p:cNvPr>
                <p:cNvSpPr>
                  <a:spLocks noChangeArrowheads="1"/>
                </p:cNvSpPr>
                <p:nvPr/>
              </p:nvSpPr>
              <p:spPr bwMode="auto">
                <a:xfrm>
                  <a:off x="95250" y="150813"/>
                  <a:ext cx="65087" cy="73025"/>
                </a:xfrm>
                <a:custGeom>
                  <a:avLst/>
                  <a:gdLst>
                    <a:gd name="T0" fmla="*/ 103324819 w 41"/>
                    <a:gd name="T1" fmla="*/ 115927188 h 46"/>
                    <a:gd name="T2" fmla="*/ 78123450 w 41"/>
                    <a:gd name="T3" fmla="*/ 115927188 h 46"/>
                    <a:gd name="T4" fmla="*/ 78123450 w 41"/>
                    <a:gd name="T5" fmla="*/ 25201563 h 46"/>
                    <a:gd name="T6" fmla="*/ 25201369 w 41"/>
                    <a:gd name="T7" fmla="*/ 25201563 h 46"/>
                    <a:gd name="T8" fmla="*/ 25201369 w 41"/>
                    <a:gd name="T9" fmla="*/ 115927188 h 46"/>
                    <a:gd name="T10" fmla="*/ 0 w 41"/>
                    <a:gd name="T11" fmla="*/ 115927188 h 46"/>
                    <a:gd name="T12" fmla="*/ 0 w 41"/>
                    <a:gd name="T13" fmla="*/ 0 h 46"/>
                    <a:gd name="T14" fmla="*/ 103324819 w 41"/>
                    <a:gd name="T15" fmla="*/ 0 h 46"/>
                    <a:gd name="T16" fmla="*/ 103324819 w 41"/>
                    <a:gd name="T17" fmla="*/ 115927188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46"/>
                    <a:gd name="T29" fmla="*/ 41 w 41"/>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sp>
              <p:nvSpPr>
                <p:cNvPr id="19" name="Freeform 19">
                  <a:extLst>
                    <a:ext uri="{FF2B5EF4-FFF2-40B4-BE49-F238E27FC236}">
                      <a16:creationId xmlns:a16="http://schemas.microsoft.com/office/drawing/2014/main" id="{501ABCAC-CC3A-4385-8075-5ED2D65FC048}"/>
                    </a:ext>
                  </a:extLst>
                </p:cNvPr>
                <p:cNvSpPr>
                  <a:spLocks noEditPoints="1" noChangeArrowheads="1"/>
                </p:cNvSpPr>
                <p:nvPr/>
              </p:nvSpPr>
              <p:spPr bwMode="auto">
                <a:xfrm>
                  <a:off x="95250" y="69850"/>
                  <a:ext cx="65087" cy="65088"/>
                </a:xfrm>
                <a:custGeom>
                  <a:avLst/>
                  <a:gdLst>
                    <a:gd name="T0" fmla="*/ 66193479 w 32"/>
                    <a:gd name="T1" fmla="*/ 132388992 h 32"/>
                    <a:gd name="T2" fmla="*/ 0 w 32"/>
                    <a:gd name="T3" fmla="*/ 66194496 h 32"/>
                    <a:gd name="T4" fmla="*/ 66193479 w 32"/>
                    <a:gd name="T5" fmla="*/ 0 h 32"/>
                    <a:gd name="T6" fmla="*/ 132384924 w 32"/>
                    <a:gd name="T7" fmla="*/ 66194496 h 32"/>
                    <a:gd name="T8" fmla="*/ 66193479 w 32"/>
                    <a:gd name="T9" fmla="*/ 132388992 h 32"/>
                    <a:gd name="T10" fmla="*/ 66193479 w 32"/>
                    <a:gd name="T11" fmla="*/ 33097248 h 32"/>
                    <a:gd name="T12" fmla="*/ 33096740 w 32"/>
                    <a:gd name="T13" fmla="*/ 66194496 h 32"/>
                    <a:gd name="T14" fmla="*/ 66193479 w 32"/>
                    <a:gd name="T15" fmla="*/ 99291744 h 32"/>
                    <a:gd name="T16" fmla="*/ 99288185 w 32"/>
                    <a:gd name="T17" fmla="*/ 66194496 h 32"/>
                    <a:gd name="T18" fmla="*/ 66193479 w 32"/>
                    <a:gd name="T19" fmla="*/ 33097248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en-US">
                    <a:solidFill>
                      <a:schemeClr val="bg1">
                        <a:lumMod val="50000"/>
                      </a:schemeClr>
                    </a:solidFill>
                  </a:endParaRPr>
                </a:p>
              </p:txBody>
            </p:sp>
          </p:grpSp>
          <p:sp>
            <p:nvSpPr>
              <p:cNvPr id="15" name="矩形 143">
                <a:extLst>
                  <a:ext uri="{FF2B5EF4-FFF2-40B4-BE49-F238E27FC236}">
                    <a16:creationId xmlns:a16="http://schemas.microsoft.com/office/drawing/2014/main" id="{E23FFEDF-7100-4D22-B677-F9669D439770}"/>
                  </a:ext>
                </a:extLst>
              </p:cNvPr>
              <p:cNvSpPr>
                <a:spLocks noChangeArrowheads="1"/>
              </p:cNvSpPr>
              <p:nvPr/>
            </p:nvSpPr>
            <p:spPr bwMode="auto">
              <a:xfrm>
                <a:off x="457639" y="0"/>
                <a:ext cx="3503111" cy="5830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30000"/>
                  </a:lnSpc>
                  <a:buNone/>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a:t>
                </a:r>
              </a:p>
            </p:txBody>
          </p:sp>
        </p:grpSp>
      </p:grpSp>
      <p:grpSp>
        <p:nvGrpSpPr>
          <p:cNvPr id="36" name="组合 35">
            <a:extLst>
              <a:ext uri="{FF2B5EF4-FFF2-40B4-BE49-F238E27FC236}">
                <a16:creationId xmlns:a16="http://schemas.microsoft.com/office/drawing/2014/main" id="{00A80D00-AC3E-43A5-8244-34A824A283B2}"/>
              </a:ext>
            </a:extLst>
          </p:cNvPr>
          <p:cNvGrpSpPr/>
          <p:nvPr/>
        </p:nvGrpSpPr>
        <p:grpSpPr>
          <a:xfrm>
            <a:off x="1538514" y="2267929"/>
            <a:ext cx="3969067" cy="3575499"/>
            <a:chOff x="3211191" y="2064296"/>
            <a:chExt cx="2641600" cy="2379662"/>
          </a:xfrm>
          <a:solidFill>
            <a:srgbClr val="6B6B6B"/>
          </a:solidFill>
        </p:grpSpPr>
        <p:sp>
          <p:nvSpPr>
            <p:cNvPr id="37" name="Freeform 8">
              <a:extLst>
                <a:ext uri="{FF2B5EF4-FFF2-40B4-BE49-F238E27FC236}">
                  <a16:creationId xmlns:a16="http://schemas.microsoft.com/office/drawing/2014/main" id="{7F52281F-FA2D-49EB-9881-957BDD3C31B0}"/>
                </a:ext>
              </a:extLst>
            </p:cNvPr>
            <p:cNvSpPr>
              <a:spLocks/>
            </p:cNvSpPr>
            <p:nvPr/>
          </p:nvSpPr>
          <p:spPr bwMode="auto">
            <a:xfrm>
              <a:off x="3211191" y="2064296"/>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p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dirty="0">
                  <a:ln>
                    <a:noFill/>
                  </a:ln>
                  <a:solidFill>
                    <a:srgbClr val="FFFFFF"/>
                  </a:solidFill>
                  <a:effectLst/>
                  <a:uLnTx/>
                  <a:uFillTx/>
                  <a:latin typeface="Roboto Bold" charset="0"/>
                </a:rPr>
                <a:t>03</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dirty="0">
                <a:ln>
                  <a:noFill/>
                </a:ln>
                <a:solidFill>
                  <a:srgbClr val="FFFFFF"/>
                </a:solidFill>
                <a:effectLst/>
                <a:uLnTx/>
                <a:uFillTx/>
                <a:latin typeface="Roboto Bold" charset="0"/>
              </a:endParaRPr>
            </a:p>
          </p:txBody>
        </p:sp>
        <p:sp>
          <p:nvSpPr>
            <p:cNvPr id="38" name="Freeform 9">
              <a:extLst>
                <a:ext uri="{FF2B5EF4-FFF2-40B4-BE49-F238E27FC236}">
                  <a16:creationId xmlns:a16="http://schemas.microsoft.com/office/drawing/2014/main" id="{F58522C8-1DF7-4948-AE47-54EFB271768D}"/>
                </a:ext>
              </a:extLst>
            </p:cNvPr>
            <p:cNvSpPr>
              <a:spLocks/>
            </p:cNvSpPr>
            <p:nvPr/>
          </p:nvSpPr>
          <p:spPr bwMode="auto">
            <a:xfrm>
              <a:off x="3211191" y="3021558"/>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p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600" b="0" i="0" u="none" strike="noStrike" kern="0" cap="none" spc="0" normalizeH="0" baseline="0" noProof="0" dirty="0">
                  <a:ln>
                    <a:noFill/>
                  </a:ln>
                  <a:solidFill>
                    <a:srgbClr val="FFFFFF"/>
                  </a:solidFill>
                  <a:effectLst/>
                  <a:uLnTx/>
                  <a:uFillTx/>
                  <a:latin typeface="Roboto Bold" charset="0"/>
                </a:rPr>
                <a:t>01</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600" b="0" i="0" u="none" strike="noStrike" kern="0" cap="none" spc="0" normalizeH="0" baseline="0" noProof="0" dirty="0">
                <a:ln>
                  <a:noFill/>
                </a:ln>
                <a:solidFill>
                  <a:srgbClr val="FFFFFF"/>
                </a:solidFill>
                <a:effectLst/>
                <a:uLnTx/>
                <a:uFillTx/>
                <a:latin typeface="Roboto Bold" charset="0"/>
              </a:endParaRPr>
            </a:p>
          </p:txBody>
        </p:sp>
        <p:sp>
          <p:nvSpPr>
            <p:cNvPr id="39" name="Freeform 10">
              <a:extLst>
                <a:ext uri="{FF2B5EF4-FFF2-40B4-BE49-F238E27FC236}">
                  <a16:creationId xmlns:a16="http://schemas.microsoft.com/office/drawing/2014/main" id="{E65031F5-0EE7-41DD-B7E9-B80D323E9E37}"/>
                </a:ext>
              </a:extLst>
            </p:cNvPr>
            <p:cNvSpPr>
              <a:spLocks/>
            </p:cNvSpPr>
            <p:nvPr/>
          </p:nvSpPr>
          <p:spPr bwMode="auto">
            <a:xfrm>
              <a:off x="4392291" y="3023146"/>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grpFill/>
            <a:ln>
              <a:noFill/>
            </a:ln>
            <a:effectLst/>
            <a:ex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3000" b="0" i="0" u="none" strike="noStrike" kern="0" cap="none" spc="0" normalizeH="0" baseline="0" noProof="0">
                  <a:ln>
                    <a:noFill/>
                  </a:ln>
                  <a:solidFill>
                    <a:srgbClr val="FFFFFF"/>
                  </a:solidFill>
                  <a:effectLst/>
                  <a:uLnTx/>
                  <a:uFillTx/>
                  <a:latin typeface="Roboto Bold" charset="0"/>
                </a:rPr>
                <a:t>02</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3000" b="0" i="0" u="none" strike="noStrike" kern="0" cap="none" spc="0" normalizeH="0" baseline="0" noProof="0">
                <a:ln>
                  <a:noFill/>
                </a:ln>
                <a:solidFill>
                  <a:srgbClr val="FFFFFF"/>
                </a:solidFill>
                <a:effectLst/>
                <a:uLnTx/>
                <a:uFillTx/>
                <a:latin typeface="Roboto Bold" charset="0"/>
              </a:endParaRPr>
            </a:p>
          </p:txBody>
        </p:sp>
        <p:sp>
          <p:nvSpPr>
            <p:cNvPr id="40" name="Freeform 5">
              <a:extLst>
                <a:ext uri="{FF2B5EF4-FFF2-40B4-BE49-F238E27FC236}">
                  <a16:creationId xmlns:a16="http://schemas.microsoft.com/office/drawing/2014/main" id="{F1AF09BB-C3AE-4581-AE2C-70334910EA96}"/>
                </a:ext>
              </a:extLst>
            </p:cNvPr>
            <p:cNvSpPr>
              <a:spLocks/>
            </p:cNvSpPr>
            <p:nvPr/>
          </p:nvSpPr>
          <p:spPr bwMode="auto">
            <a:xfrm>
              <a:off x="4392291" y="2064296"/>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grp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a:ln>
                    <a:noFill/>
                  </a:ln>
                  <a:solidFill>
                    <a:srgbClr val="FFFFFF"/>
                  </a:solidFill>
                  <a:effectLst/>
                  <a:uLnTx/>
                  <a:uFillTx/>
                  <a:latin typeface="Roboto Bold" charset="0"/>
                </a:rPr>
                <a:t>04</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a:ln>
                  <a:noFill/>
                </a:ln>
                <a:solidFill>
                  <a:srgbClr val="FFFFFF"/>
                </a:solidFill>
                <a:effectLst/>
                <a:uLnTx/>
                <a:uFillTx/>
                <a:latin typeface="Roboto Bold" charset="0"/>
              </a:endParaRPr>
            </a:p>
          </p:txBody>
        </p:sp>
      </p:grpSp>
    </p:spTree>
    <p:extLst>
      <p:ext uri="{BB962C8B-B14F-4D97-AF65-F5344CB8AC3E}">
        <p14:creationId xmlns:p14="http://schemas.microsoft.com/office/powerpoint/2010/main" val="14377787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500" fill="hold"/>
                                        <p:tgtEl>
                                          <p:spTgt spid="36"/>
                                        </p:tgtEl>
                                        <p:attrNameLst>
                                          <p:attrName>ppt_x</p:attrName>
                                        </p:attrNameLst>
                                      </p:cBhvr>
                                      <p:tavLst>
                                        <p:tav tm="0">
                                          <p:val>
                                            <p:strVal val="0-#ppt_w/2"/>
                                          </p:val>
                                        </p:tav>
                                        <p:tav tm="100000">
                                          <p:val>
                                            <p:strVal val="#ppt_x"/>
                                          </p:val>
                                        </p:tav>
                                      </p:tavLst>
                                    </p:anim>
                                    <p:anim calcmode="lin" valueType="num">
                                      <p:cBhvr additive="base">
                                        <p:cTn id="17"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户外&#10;&#10;已生成高可信度的说明">
            <a:extLst>
              <a:ext uri="{FF2B5EF4-FFF2-40B4-BE49-F238E27FC236}">
                <a16:creationId xmlns:a16="http://schemas.microsoft.com/office/drawing/2014/main" id="{D461AA60-C192-44C7-BF1A-022B508196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240"/>
            <a:ext cx="12190413" cy="6857107"/>
          </a:xfrm>
          <a:prstGeom prst="rect">
            <a:avLst/>
          </a:prstGeom>
        </p:spPr>
      </p:pic>
      <p:sp>
        <p:nvSpPr>
          <p:cNvPr id="13" name="文本框 28">
            <a:extLst>
              <a:ext uri="{FF2B5EF4-FFF2-40B4-BE49-F238E27FC236}">
                <a16:creationId xmlns:a16="http://schemas.microsoft.com/office/drawing/2014/main" id="{E053E3B1-ADD9-4FC3-8A72-9814C37E004E}"/>
              </a:ext>
            </a:extLst>
          </p:cNvPr>
          <p:cNvSpPr txBox="1">
            <a:spLocks noChangeArrowheads="1"/>
          </p:cNvSpPr>
          <p:nvPr/>
        </p:nvSpPr>
        <p:spPr bwMode="auto">
          <a:xfrm>
            <a:off x="3509056" y="1325152"/>
            <a:ext cx="44468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5400" b="1" dirty="0">
                <a:solidFill>
                  <a:srgbClr val="6B6B6B"/>
                </a:solidFill>
                <a:latin typeface="微软雅黑" panose="020B0503020204020204" pitchFamily="34" charset="-122"/>
                <a:ea typeface="微软雅黑" panose="020B0503020204020204" pitchFamily="34" charset="-122"/>
              </a:rPr>
              <a:t>谢谢您的观看</a:t>
            </a:r>
          </a:p>
        </p:txBody>
      </p:sp>
      <p:sp>
        <p:nvSpPr>
          <p:cNvPr id="14" name="文本框 29">
            <a:extLst>
              <a:ext uri="{FF2B5EF4-FFF2-40B4-BE49-F238E27FC236}">
                <a16:creationId xmlns:a16="http://schemas.microsoft.com/office/drawing/2014/main" id="{910D677F-3515-4E9D-B050-3434DC947A09}"/>
              </a:ext>
            </a:extLst>
          </p:cNvPr>
          <p:cNvSpPr txBox="1">
            <a:spLocks noChangeArrowheads="1"/>
          </p:cNvSpPr>
          <p:nvPr/>
        </p:nvSpPr>
        <p:spPr bwMode="auto">
          <a:xfrm>
            <a:off x="3579811" y="2207801"/>
            <a:ext cx="4807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rgbClr val="6B6B6B"/>
                </a:solidFill>
                <a:latin typeface="Adobe Garamond Pro" pitchFamily="18" charset="0"/>
                <a:ea typeface="华文中宋" panose="02010600040101010101" pitchFamily="2" charset="-122"/>
              </a:rPr>
              <a:t>CHINESE TRADITIONAL CULTURE</a:t>
            </a:r>
            <a:endParaRPr lang="zh-CN" altLang="en-US" b="1" dirty="0">
              <a:solidFill>
                <a:srgbClr val="6B6B6B"/>
              </a:solidFill>
              <a:latin typeface="Adobe Garamond Pro" pitchFamily="18" charset="0"/>
              <a:ea typeface="华文中宋" panose="02010600040101010101" pitchFamily="2" charset="-122"/>
            </a:endParaRPr>
          </a:p>
        </p:txBody>
      </p:sp>
      <p:sp>
        <p:nvSpPr>
          <p:cNvPr id="15" name="_14">
            <a:extLst>
              <a:ext uri="{FF2B5EF4-FFF2-40B4-BE49-F238E27FC236}">
                <a16:creationId xmlns:a16="http://schemas.microsoft.com/office/drawing/2014/main" id="{0DAD07D0-2A0C-45C7-888B-1FD34AE422D7}"/>
              </a:ext>
            </a:extLst>
          </p:cNvPr>
          <p:cNvSpPr txBox="1">
            <a:spLocks noChangeArrowheads="1"/>
          </p:cNvSpPr>
          <p:nvPr/>
        </p:nvSpPr>
        <p:spPr bwMode="auto">
          <a:xfrm>
            <a:off x="7861278" y="987876"/>
            <a:ext cx="1268464" cy="11046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8000" spc="600" dirty="0">
                <a:solidFill>
                  <a:srgbClr val="6B6B6B"/>
                </a:solidFill>
                <a:latin typeface="叶根友刀锋黑草" panose="02010601030101010101" pitchFamily="2" charset="-122"/>
                <a:ea typeface="叶根友刀锋黑草" panose="02010601030101010101" pitchFamily="2" charset="-122"/>
              </a:rPr>
              <a:t>复</a:t>
            </a:r>
            <a:endParaRPr lang="zh-CN" sz="8000" spc="600" dirty="0">
              <a:solidFill>
                <a:srgbClr val="6B6B6B"/>
              </a:solidFill>
              <a:latin typeface="叶根友刀锋黑草" panose="02010601030101010101" pitchFamily="2" charset="-122"/>
              <a:ea typeface="叶根友刀锋黑草" panose="02010601030101010101" pitchFamily="2" charset="-122"/>
            </a:endParaRPr>
          </a:p>
        </p:txBody>
      </p:sp>
      <p:sp>
        <p:nvSpPr>
          <p:cNvPr id="16" name="_14">
            <a:extLst>
              <a:ext uri="{FF2B5EF4-FFF2-40B4-BE49-F238E27FC236}">
                <a16:creationId xmlns:a16="http://schemas.microsoft.com/office/drawing/2014/main" id="{EFE59794-3C54-4E87-90E4-346CCC3C33A3}"/>
              </a:ext>
            </a:extLst>
          </p:cNvPr>
          <p:cNvSpPr txBox="1">
            <a:spLocks noChangeArrowheads="1"/>
          </p:cNvSpPr>
          <p:nvPr/>
        </p:nvSpPr>
        <p:spPr bwMode="auto">
          <a:xfrm>
            <a:off x="8435014" y="1641258"/>
            <a:ext cx="1211148" cy="1054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spc="600" dirty="0">
                <a:solidFill>
                  <a:srgbClr val="6B6B6B"/>
                </a:solidFill>
                <a:latin typeface="叶根友刀锋黑草" panose="02010601030101010101" pitchFamily="2" charset="-122"/>
                <a:ea typeface="叶根友刀锋黑草" panose="02010601030101010101" pitchFamily="2" charset="-122"/>
              </a:rPr>
              <a:t>古</a:t>
            </a:r>
            <a:endParaRPr lang="zh-CN" altLang="zh-CN" sz="7200" spc="600" dirty="0">
              <a:solidFill>
                <a:srgbClr val="6B6B6B"/>
              </a:solidFill>
              <a:latin typeface="叶根友刀锋黑草" panose="02010601030101010101" pitchFamily="2" charset="-122"/>
              <a:ea typeface="叶根友刀锋黑草" panose="02010601030101010101" pitchFamily="2" charset="-122"/>
            </a:endParaRPr>
          </a:p>
        </p:txBody>
      </p:sp>
      <p:cxnSp>
        <p:nvCxnSpPr>
          <p:cNvPr id="17" name="直接连接符 27">
            <a:extLst>
              <a:ext uri="{FF2B5EF4-FFF2-40B4-BE49-F238E27FC236}">
                <a16:creationId xmlns:a16="http://schemas.microsoft.com/office/drawing/2014/main" id="{ADC247CB-8AF5-40D6-AB58-16F32D95D5B0}"/>
              </a:ext>
            </a:extLst>
          </p:cNvPr>
          <p:cNvCxnSpPr>
            <a:cxnSpLocks noChangeShapeType="1"/>
          </p:cNvCxnSpPr>
          <p:nvPr/>
        </p:nvCxnSpPr>
        <p:spPr bwMode="auto">
          <a:xfrm>
            <a:off x="7839592" y="1352616"/>
            <a:ext cx="0" cy="1161017"/>
          </a:xfrm>
          <a:prstGeom prst="line">
            <a:avLst/>
          </a:prstGeom>
          <a:noFill/>
          <a:ln w="19050">
            <a:solidFill>
              <a:srgbClr val="6B6B6B"/>
            </a:solidFill>
            <a:round/>
            <a:headEnd/>
            <a:tailEnd/>
          </a:ln>
          <a:extLst>
            <a:ext uri="{909E8E84-426E-40DD-AFC4-6F175D3DCCD1}">
              <a14:hiddenFill xmlns:a14="http://schemas.microsoft.com/office/drawing/2010/main">
                <a:noFill/>
              </a14:hiddenFill>
            </a:ext>
          </a:extLst>
        </p:spPr>
      </p:cxnSp>
      <p:pic>
        <p:nvPicPr>
          <p:cNvPr id="18" name="图片 17">
            <a:extLst>
              <a:ext uri="{FF2B5EF4-FFF2-40B4-BE49-F238E27FC236}">
                <a16:creationId xmlns:a16="http://schemas.microsoft.com/office/drawing/2014/main" id="{DFBBE9DE-41DF-4B99-8DC3-2BFF63A2B9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7478" y="1853368"/>
            <a:ext cx="787790" cy="857114"/>
          </a:xfrm>
          <a:prstGeom prst="rect">
            <a:avLst/>
          </a:prstGeom>
        </p:spPr>
      </p:pic>
      <p:grpSp>
        <p:nvGrpSpPr>
          <p:cNvPr id="19" name="组合 4">
            <a:extLst>
              <a:ext uri="{FF2B5EF4-FFF2-40B4-BE49-F238E27FC236}">
                <a16:creationId xmlns:a16="http://schemas.microsoft.com/office/drawing/2014/main" id="{0D55F055-E345-4D48-8627-CD18EBB72AEE}"/>
              </a:ext>
            </a:extLst>
          </p:cNvPr>
          <p:cNvGrpSpPr>
            <a:grpSpLocks/>
          </p:cNvGrpSpPr>
          <p:nvPr/>
        </p:nvGrpSpPr>
        <p:grpSpPr bwMode="auto">
          <a:xfrm>
            <a:off x="4284642" y="2926723"/>
            <a:ext cx="405524" cy="1282900"/>
            <a:chOff x="-16723" y="0"/>
            <a:chExt cx="736803" cy="2506945"/>
          </a:xfrm>
        </p:grpSpPr>
        <p:pic>
          <p:nvPicPr>
            <p:cNvPr id="20" name="图片 5" descr="图片22.png">
              <a:extLst>
                <a:ext uri="{FF2B5EF4-FFF2-40B4-BE49-F238E27FC236}">
                  <a16:creationId xmlns:a16="http://schemas.microsoft.com/office/drawing/2014/main" id="{4CC68F6D-A8AB-4634-A7F4-6377D5DFF02C}"/>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45000" contrast="10000"/>
                      </a14:imgEffect>
                    </a14:imgLayer>
                  </a14:imgProps>
                </a:ext>
                <a:ext uri="{28A0092B-C50C-407E-A947-70E740481C1C}">
                  <a14:useLocalDpi xmlns:a14="http://schemas.microsoft.com/office/drawing/2010/main" val="0"/>
                </a:ext>
              </a:extLst>
            </a:blip>
            <a:srcRect/>
            <a:stretch>
              <a:fillRect/>
            </a:stretch>
          </p:blipFill>
          <p:spPr bwMode="auto">
            <a:xfrm>
              <a:off x="0" y="0"/>
              <a:ext cx="720080" cy="2506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6" descr="图片23.png">
              <a:extLst>
                <a:ext uri="{FF2B5EF4-FFF2-40B4-BE49-F238E27FC236}">
                  <a16:creationId xmlns:a16="http://schemas.microsoft.com/office/drawing/2014/main" id="{BEE994B8-7C34-4D3C-AD39-E97DF7B09705}"/>
                </a:ext>
              </a:extLst>
            </p:cNvPr>
            <p:cNvPicPr>
              <a:picLocks noChangeAspect="1" noChangeArrowheads="1"/>
            </p:cNvPicPr>
            <p:nvPr/>
          </p:nvPicPr>
          <p:blipFill>
            <a:blip r:embed="rId7" cstate="print">
              <a:lum bright="20000" contrast="40000"/>
              <a:extLst>
                <a:ext uri="{28A0092B-C50C-407E-A947-70E740481C1C}">
                  <a14:useLocalDpi xmlns:a14="http://schemas.microsoft.com/office/drawing/2010/main" val="0"/>
                </a:ext>
              </a:extLst>
            </a:blip>
            <a:srcRect/>
            <a:stretch>
              <a:fillRect/>
            </a:stretch>
          </p:blipFill>
          <p:spPr bwMode="auto">
            <a:xfrm>
              <a:off x="128586" y="216024"/>
              <a:ext cx="447478"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7">
              <a:extLst>
                <a:ext uri="{FF2B5EF4-FFF2-40B4-BE49-F238E27FC236}">
                  <a16:creationId xmlns:a16="http://schemas.microsoft.com/office/drawing/2014/main" id="{5C6B3BA1-68C1-48E7-8D75-A8505567DB7C}"/>
                </a:ext>
              </a:extLst>
            </p:cNvPr>
            <p:cNvSpPr txBox="1">
              <a:spLocks noChangeArrowheads="1"/>
            </p:cNvSpPr>
            <p:nvPr/>
          </p:nvSpPr>
          <p:spPr bwMode="auto">
            <a:xfrm>
              <a:off x="-16723" y="268469"/>
              <a:ext cx="671045" cy="209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6B6B6B"/>
                  </a:solidFill>
                  <a:latin typeface="华文隶书" panose="02010800040101010101" pitchFamily="2" charset="-122"/>
                  <a:ea typeface="华文隶书" panose="02010800040101010101" pitchFamily="2" charset="-122"/>
                </a:rPr>
                <a:t>古典水墨风格</a:t>
              </a:r>
            </a:p>
          </p:txBody>
        </p:sp>
      </p:grpSp>
      <p:sp>
        <p:nvSpPr>
          <p:cNvPr id="23" name="矩形 6">
            <a:extLst>
              <a:ext uri="{FF2B5EF4-FFF2-40B4-BE49-F238E27FC236}">
                <a16:creationId xmlns:a16="http://schemas.microsoft.com/office/drawing/2014/main" id="{76F25596-C0E6-48B4-B2CA-065F25498FBA}"/>
              </a:ext>
            </a:extLst>
          </p:cNvPr>
          <p:cNvSpPr>
            <a:spLocks noChangeArrowheads="1"/>
          </p:cNvSpPr>
          <p:nvPr/>
        </p:nvSpPr>
        <p:spPr bwMode="auto">
          <a:xfrm>
            <a:off x="4780850" y="2909487"/>
            <a:ext cx="387798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250000"/>
              </a:lnSpc>
            </a:pPr>
            <a:r>
              <a:rPr lang="zh-CN" altLang="en-US" sz="1200" dirty="0">
                <a:solidFill>
                  <a:srgbClr val="6B6B6B"/>
                </a:solidFill>
                <a:latin typeface="李旭科毛笔行书" pitchFamily="2" charset="-122"/>
                <a:ea typeface="李旭科毛笔行书" pitchFamily="2" charset="-122"/>
              </a:rPr>
              <a:t>就是品赏茶的美感之道。</a:t>
            </a:r>
            <a:endParaRPr lang="en-US" altLang="zh-CN" sz="1200" dirty="0">
              <a:solidFill>
                <a:srgbClr val="6B6B6B"/>
              </a:solidFill>
              <a:latin typeface="李旭科毛笔行书" pitchFamily="2" charset="-122"/>
              <a:ea typeface="李旭科毛笔行书" pitchFamily="2" charset="-122"/>
            </a:endParaRPr>
          </a:p>
          <a:p>
            <a:pPr>
              <a:lnSpc>
                <a:spcPct val="250000"/>
              </a:lnSpc>
            </a:pPr>
            <a:r>
              <a:rPr lang="zh-CN" altLang="en-US" sz="1200" dirty="0">
                <a:solidFill>
                  <a:srgbClr val="6B6B6B"/>
                </a:solidFill>
                <a:latin typeface="李旭科毛笔行书" pitchFamily="2" charset="-122"/>
                <a:ea typeface="李旭科毛笔行书" pitchFamily="2" charset="-122"/>
              </a:rPr>
              <a:t>通过沏茶、赏茶、闻茶、饮茶、增进友谊，美心修德，学习礼法，是很有益的一种和仪式加入文字</a:t>
            </a:r>
          </a:p>
        </p:txBody>
      </p:sp>
      <p:cxnSp>
        <p:nvCxnSpPr>
          <p:cNvPr id="24" name="直接连接符 23">
            <a:extLst>
              <a:ext uri="{FF2B5EF4-FFF2-40B4-BE49-F238E27FC236}">
                <a16:creationId xmlns:a16="http://schemas.microsoft.com/office/drawing/2014/main" id="{C57396F6-5BFC-4BC3-A7CB-483FDD911F97}"/>
              </a:ext>
            </a:extLst>
          </p:cNvPr>
          <p:cNvCxnSpPr>
            <a:cxnSpLocks/>
          </p:cNvCxnSpPr>
          <p:nvPr/>
        </p:nvCxnSpPr>
        <p:spPr>
          <a:xfrm>
            <a:off x="8039710"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B4430BC2-D382-48D4-B254-604D6888653D}"/>
              </a:ext>
            </a:extLst>
          </p:cNvPr>
          <p:cNvCxnSpPr>
            <a:cxnSpLocks/>
          </p:cNvCxnSpPr>
          <p:nvPr/>
        </p:nvCxnSpPr>
        <p:spPr>
          <a:xfrm>
            <a:off x="7580922"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BA14454E-AE02-4326-AEC8-ACDE8D5621E3}"/>
              </a:ext>
            </a:extLst>
          </p:cNvPr>
          <p:cNvCxnSpPr>
            <a:cxnSpLocks/>
          </p:cNvCxnSpPr>
          <p:nvPr/>
        </p:nvCxnSpPr>
        <p:spPr>
          <a:xfrm>
            <a:off x="7123722"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51454F4E-3155-4004-B211-F2DCACE66628}"/>
              </a:ext>
            </a:extLst>
          </p:cNvPr>
          <p:cNvCxnSpPr>
            <a:cxnSpLocks/>
          </p:cNvCxnSpPr>
          <p:nvPr/>
        </p:nvCxnSpPr>
        <p:spPr>
          <a:xfrm>
            <a:off x="6664935"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9CC2DC82-4733-45AD-A1D9-109F5E5FDF03}"/>
              </a:ext>
            </a:extLst>
          </p:cNvPr>
          <p:cNvCxnSpPr>
            <a:cxnSpLocks/>
          </p:cNvCxnSpPr>
          <p:nvPr/>
        </p:nvCxnSpPr>
        <p:spPr>
          <a:xfrm>
            <a:off x="6206147"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ABB7C1A8-C364-4074-95A8-A6F5354D6B8B}"/>
              </a:ext>
            </a:extLst>
          </p:cNvPr>
          <p:cNvCxnSpPr>
            <a:cxnSpLocks/>
          </p:cNvCxnSpPr>
          <p:nvPr/>
        </p:nvCxnSpPr>
        <p:spPr>
          <a:xfrm>
            <a:off x="5747360"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A425958E-B5A0-44BA-929B-0D65D06FD1B7}"/>
              </a:ext>
            </a:extLst>
          </p:cNvPr>
          <p:cNvCxnSpPr>
            <a:cxnSpLocks/>
          </p:cNvCxnSpPr>
          <p:nvPr/>
        </p:nvCxnSpPr>
        <p:spPr>
          <a:xfrm>
            <a:off x="5288572" y="2941237"/>
            <a:ext cx="0" cy="1187450"/>
          </a:xfrm>
          <a:prstGeom prst="line">
            <a:avLst/>
          </a:prstGeom>
          <a:ln>
            <a:solidFill>
              <a:srgbClr val="6B6B6B"/>
            </a:solidFill>
            <a:prstDash val="lgDash"/>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7FF3C34D-0683-4F0A-8F30-9B3613D66D5B}"/>
              </a:ext>
            </a:extLst>
          </p:cNvPr>
          <p:cNvCxnSpPr>
            <a:cxnSpLocks/>
          </p:cNvCxnSpPr>
          <p:nvPr/>
        </p:nvCxnSpPr>
        <p:spPr>
          <a:xfrm>
            <a:off x="3550783" y="2709783"/>
            <a:ext cx="5950633" cy="0"/>
          </a:xfrm>
          <a:prstGeom prst="line">
            <a:avLst/>
          </a:prstGeom>
          <a:ln w="12700">
            <a:solidFill>
              <a:srgbClr val="6B6B6B"/>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750"/>
                                            <p:tgtEl>
                                              <p:spTgt spid="17"/>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15"/>
                                            </p:tgtEl>
                                            <p:attrNameLst>
                                              <p:attrName>style.visibility</p:attrName>
                                            </p:attrNameLst>
                                          </p:cBhvr>
                                          <p:to>
                                            <p:strVal val="visible"/>
                                          </p:to>
                                        </p:set>
                                        <p:anim by="(-#ppt_w*2)" calcmode="lin" valueType="num">
                                          <p:cBhvr rctx="PPT">
                                            <p:cTn id="14" dur="500" autoRev="1" fill="hold">
                                              <p:stCondLst>
                                                <p:cond delay="0"/>
                                              </p:stCondLst>
                                            </p:cTn>
                                            <p:tgtEl>
                                              <p:spTgt spid="15"/>
                                            </p:tgtEl>
                                            <p:attrNameLst>
                                              <p:attrName>ppt_w</p:attrName>
                                            </p:attrNameLst>
                                          </p:cBhvr>
                                        </p:anim>
                                        <p:anim by="(#ppt_w*0.50)" calcmode="lin" valueType="num">
                                          <p:cBhvr>
                                            <p:cTn id="15" dur="500" decel="50000" autoRev="1" fill="hold">
                                              <p:stCondLst>
                                                <p:cond delay="0"/>
                                              </p:stCondLst>
                                            </p:cTn>
                                            <p:tgtEl>
                                              <p:spTgt spid="15"/>
                                            </p:tgtEl>
                                            <p:attrNameLst>
                                              <p:attrName>ppt_x</p:attrName>
                                            </p:attrNameLst>
                                          </p:cBhvr>
                                        </p:anim>
                                        <p:anim from="(-#ppt_h/2)" to="(#ppt_y)" calcmode="lin" valueType="num">
                                          <p:cBhvr>
                                            <p:cTn id="16" dur="1000" fill="hold">
                                              <p:stCondLst>
                                                <p:cond delay="0"/>
                                              </p:stCondLst>
                                            </p:cTn>
                                            <p:tgtEl>
                                              <p:spTgt spid="15"/>
                                            </p:tgtEl>
                                            <p:attrNameLst>
                                              <p:attrName>ppt_y</p:attrName>
                                            </p:attrNameLst>
                                          </p:cBhvr>
                                        </p:anim>
                                        <p:animRot by="21600000">
                                          <p:cBhvr>
                                            <p:cTn id="17" dur="1000" fill="hold">
                                              <p:stCondLst>
                                                <p:cond delay="0"/>
                                              </p:stCondLst>
                                            </p:cTn>
                                            <p:tgtEl>
                                              <p:spTgt spid="15"/>
                                            </p:tgtEl>
                                            <p:attrNameLst>
                                              <p:attrName>r</p:attrName>
                                            </p:attrNameLst>
                                          </p:cBhvr>
                                        </p:animRot>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16"/>
                                            </p:tgtEl>
                                            <p:attrNameLst>
                                              <p:attrName>style.visibility</p:attrName>
                                            </p:attrNameLst>
                                          </p:cBhvr>
                                          <p:to>
                                            <p:strVal val="visible"/>
                                          </p:to>
                                        </p:set>
                                        <p:anim by="(-#ppt_w*2)" calcmode="lin" valueType="num">
                                          <p:cBhvr rctx="PPT">
                                            <p:cTn id="20" dur="500" autoRev="1" fill="hold">
                                              <p:stCondLst>
                                                <p:cond delay="0"/>
                                              </p:stCondLst>
                                            </p:cTn>
                                            <p:tgtEl>
                                              <p:spTgt spid="16"/>
                                            </p:tgtEl>
                                            <p:attrNameLst>
                                              <p:attrName>ppt_w</p:attrName>
                                            </p:attrNameLst>
                                          </p:cBhvr>
                                        </p:anim>
                                        <p:anim by="(#ppt_w*0.50)" calcmode="lin" valueType="num">
                                          <p:cBhvr>
                                            <p:cTn id="21" dur="500" decel="50000" autoRev="1" fill="hold">
                                              <p:stCondLst>
                                                <p:cond delay="0"/>
                                              </p:stCondLst>
                                            </p:cTn>
                                            <p:tgtEl>
                                              <p:spTgt spid="16"/>
                                            </p:tgtEl>
                                            <p:attrNameLst>
                                              <p:attrName>ppt_x</p:attrName>
                                            </p:attrNameLst>
                                          </p:cBhvr>
                                        </p:anim>
                                        <p:anim from="(-#ppt_h/2)" to="(#ppt_y)" calcmode="lin" valueType="num">
                                          <p:cBhvr>
                                            <p:cTn id="22" dur="1000" fill="hold">
                                              <p:stCondLst>
                                                <p:cond delay="0"/>
                                              </p:stCondLst>
                                            </p:cTn>
                                            <p:tgtEl>
                                              <p:spTgt spid="16"/>
                                            </p:tgtEl>
                                            <p:attrNameLst>
                                              <p:attrName>ppt_y</p:attrName>
                                            </p:attrNameLst>
                                          </p:cBhvr>
                                        </p:anim>
                                        <p:animRot by="21600000">
                                          <p:cBhvr>
                                            <p:cTn id="23" dur="1000" fill="hold">
                                              <p:stCondLst>
                                                <p:cond delay="0"/>
                                              </p:stCondLst>
                                            </p:cTn>
                                            <p:tgtEl>
                                              <p:spTgt spid="16"/>
                                            </p:tgtEl>
                                            <p:attrNameLst>
                                              <p:attrName>r</p:attrName>
                                            </p:attrNameLst>
                                          </p:cBhvr>
                                        </p:animRot>
                                      </p:childTnLst>
                                    </p:cTn>
                                  </p:par>
                                </p:childTnLst>
                              </p:cTn>
                            </p:par>
                            <p:par>
                              <p:cTn id="24" fill="hold">
                                <p:stCondLst>
                                  <p:cond delay="1750"/>
                                </p:stCondLst>
                                <p:childTnLst>
                                  <p:par>
                                    <p:cTn id="25" presetID="42"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750"/>
                                            <p:tgtEl>
                                              <p:spTgt spid="18"/>
                                            </p:tgtEl>
                                          </p:cBhvr>
                                        </p:animEffect>
                                        <p:anim calcmode="lin" valueType="num">
                                          <p:cBhvr>
                                            <p:cTn id="28" dur="750" fill="hold"/>
                                            <p:tgtEl>
                                              <p:spTgt spid="18"/>
                                            </p:tgtEl>
                                            <p:attrNameLst>
                                              <p:attrName>ppt_x</p:attrName>
                                            </p:attrNameLst>
                                          </p:cBhvr>
                                          <p:tavLst>
                                            <p:tav tm="0">
                                              <p:val>
                                                <p:strVal val="#ppt_x"/>
                                              </p:val>
                                            </p:tav>
                                            <p:tav tm="100000">
                                              <p:val>
                                                <p:strVal val="#ppt_x"/>
                                              </p:val>
                                            </p:tav>
                                          </p:tavLst>
                                        </p:anim>
                                        <p:anim calcmode="lin" valueType="num">
                                          <p:cBhvr>
                                            <p:cTn id="29" dur="750" fill="hold"/>
                                            <p:tgtEl>
                                              <p:spTgt spid="18"/>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2" presetClass="entr" presetSubtype="4"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750"/>
                                            <p:tgtEl>
                                              <p:spTgt spid="13"/>
                                            </p:tgtEl>
                                            <p:attrNameLst>
                                              <p:attrName>ppt_y</p:attrName>
                                            </p:attrNameLst>
                                          </p:cBhvr>
                                          <p:tavLst>
                                            <p:tav tm="0">
                                              <p:val>
                                                <p:strVal val="#ppt_y+#ppt_h*1.125000"/>
                                              </p:val>
                                            </p:tav>
                                            <p:tav tm="100000">
                                              <p:val>
                                                <p:strVal val="#ppt_y"/>
                                              </p:val>
                                            </p:tav>
                                          </p:tavLst>
                                        </p:anim>
                                        <p:animEffect transition="in" filter="wipe(up)">
                                          <p:cBhvr>
                                            <p:cTn id="34" dur="750"/>
                                            <p:tgtEl>
                                              <p:spTgt spid="13"/>
                                            </p:tgtEl>
                                          </p:cBhvr>
                                        </p:animEffect>
                                      </p:childTnLst>
                                    </p:cTn>
                                  </p:par>
                                </p:childTnLst>
                              </p:cTn>
                            </p:par>
                            <p:par>
                              <p:cTn id="35" fill="hold">
                                <p:stCondLst>
                                  <p:cond delay="325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750"/>
                                            <p:tgtEl>
                                              <p:spTgt spid="14"/>
                                            </p:tgtEl>
                                          </p:cBhvr>
                                        </p:animEffect>
                                      </p:childTnLst>
                                    </p:cTn>
                                  </p:par>
                                </p:childTnLst>
                              </p:cTn>
                            </p:par>
                            <p:par>
                              <p:cTn id="39" fill="hold">
                                <p:stCondLst>
                                  <p:cond delay="4000"/>
                                </p:stCondLst>
                                <p:childTnLst>
                                  <p:par>
                                    <p:cTn id="40" presetID="2" presetClass="entr" presetSubtype="4" fill="hold" nodeType="afterEffect" p14:presetBounceEnd="50000">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14:bounceEnd="50000">
                                          <p:cBhvr additive="base">
                                            <p:cTn id="42" dur="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 presetClass="entr" presetSubtype="1"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250" fill="hold"/>
                                            <p:tgtEl>
                                              <p:spTgt spid="23"/>
                                            </p:tgtEl>
                                            <p:attrNameLst>
                                              <p:attrName>ppt_x</p:attrName>
                                            </p:attrNameLst>
                                          </p:cBhvr>
                                          <p:tavLst>
                                            <p:tav tm="0">
                                              <p:val>
                                                <p:strVal val="#ppt_x"/>
                                              </p:val>
                                            </p:tav>
                                            <p:tav tm="100000">
                                              <p:val>
                                                <p:strVal val="#ppt_x"/>
                                              </p:val>
                                            </p:tav>
                                          </p:tavLst>
                                        </p:anim>
                                        <p:anim calcmode="lin" valueType="num">
                                          <p:cBhvr additive="base">
                                            <p:cTn id="48" dur="250" fill="hold"/>
                                            <p:tgtEl>
                                              <p:spTgt spid="23"/>
                                            </p:tgtEl>
                                            <p:attrNameLst>
                                              <p:attrName>ppt_y</p:attrName>
                                            </p:attrNameLst>
                                          </p:cBhvr>
                                          <p:tavLst>
                                            <p:tav tm="0">
                                              <p:val>
                                                <p:strVal val="0-#ppt_h/2"/>
                                              </p:val>
                                            </p:tav>
                                            <p:tav tm="100000">
                                              <p:val>
                                                <p:strVal val="#ppt_y"/>
                                              </p:val>
                                            </p:tav>
                                          </p:tavLst>
                                        </p:anim>
                                      </p:childTnLst>
                                    </p:cTn>
                                  </p:par>
                                </p:childTnLst>
                              </p:cTn>
                            </p:par>
                            <p:par>
                              <p:cTn id="49" fill="hold">
                                <p:stCondLst>
                                  <p:cond delay="4750"/>
                                </p:stCondLst>
                                <p:childTnLst>
                                  <p:par>
                                    <p:cTn id="50" presetID="2" presetClass="entr" presetSubtype="1"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250" fill="hold"/>
                                            <p:tgtEl>
                                              <p:spTgt spid="24"/>
                                            </p:tgtEl>
                                            <p:attrNameLst>
                                              <p:attrName>ppt_x</p:attrName>
                                            </p:attrNameLst>
                                          </p:cBhvr>
                                          <p:tavLst>
                                            <p:tav tm="0">
                                              <p:val>
                                                <p:strVal val="#ppt_x"/>
                                              </p:val>
                                            </p:tav>
                                            <p:tav tm="100000">
                                              <p:val>
                                                <p:strVal val="#ppt_x"/>
                                              </p:val>
                                            </p:tav>
                                          </p:tavLst>
                                        </p:anim>
                                        <p:anim calcmode="lin" valueType="num">
                                          <p:cBhvr additive="base">
                                            <p:cTn id="53" dur="250" fill="hold"/>
                                            <p:tgtEl>
                                              <p:spTgt spid="24"/>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2" presetClass="entr" presetSubtype="1"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250" fill="hold"/>
                                            <p:tgtEl>
                                              <p:spTgt spid="25"/>
                                            </p:tgtEl>
                                            <p:attrNameLst>
                                              <p:attrName>ppt_x</p:attrName>
                                            </p:attrNameLst>
                                          </p:cBhvr>
                                          <p:tavLst>
                                            <p:tav tm="0">
                                              <p:val>
                                                <p:strVal val="#ppt_x"/>
                                              </p:val>
                                            </p:tav>
                                            <p:tav tm="100000">
                                              <p:val>
                                                <p:strVal val="#ppt_x"/>
                                              </p:val>
                                            </p:tav>
                                          </p:tavLst>
                                        </p:anim>
                                        <p:anim calcmode="lin" valueType="num">
                                          <p:cBhvr additive="base">
                                            <p:cTn id="58" dur="250" fill="hold"/>
                                            <p:tgtEl>
                                              <p:spTgt spid="25"/>
                                            </p:tgtEl>
                                            <p:attrNameLst>
                                              <p:attrName>ppt_y</p:attrName>
                                            </p:attrNameLst>
                                          </p:cBhvr>
                                          <p:tavLst>
                                            <p:tav tm="0">
                                              <p:val>
                                                <p:strVal val="0-#ppt_h/2"/>
                                              </p:val>
                                            </p:tav>
                                            <p:tav tm="100000">
                                              <p:val>
                                                <p:strVal val="#ppt_y"/>
                                              </p:val>
                                            </p:tav>
                                          </p:tavLst>
                                        </p:anim>
                                      </p:childTnLst>
                                    </p:cTn>
                                  </p:par>
                                </p:childTnLst>
                              </p:cTn>
                            </p:par>
                            <p:par>
                              <p:cTn id="59" fill="hold">
                                <p:stCondLst>
                                  <p:cond delay="5250"/>
                                </p:stCondLst>
                                <p:childTnLst>
                                  <p:par>
                                    <p:cTn id="60" presetID="2" presetClass="entr" presetSubtype="1"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250" fill="hold"/>
                                            <p:tgtEl>
                                              <p:spTgt spid="26"/>
                                            </p:tgtEl>
                                            <p:attrNameLst>
                                              <p:attrName>ppt_x</p:attrName>
                                            </p:attrNameLst>
                                          </p:cBhvr>
                                          <p:tavLst>
                                            <p:tav tm="0">
                                              <p:val>
                                                <p:strVal val="#ppt_x"/>
                                              </p:val>
                                            </p:tav>
                                            <p:tav tm="100000">
                                              <p:val>
                                                <p:strVal val="#ppt_x"/>
                                              </p:val>
                                            </p:tav>
                                          </p:tavLst>
                                        </p:anim>
                                        <p:anim calcmode="lin" valueType="num">
                                          <p:cBhvr additive="base">
                                            <p:cTn id="63" dur="250" fill="hold"/>
                                            <p:tgtEl>
                                              <p:spTgt spid="26"/>
                                            </p:tgtEl>
                                            <p:attrNameLst>
                                              <p:attrName>ppt_y</p:attrName>
                                            </p:attrNameLst>
                                          </p:cBhvr>
                                          <p:tavLst>
                                            <p:tav tm="0">
                                              <p:val>
                                                <p:strVal val="0-#ppt_h/2"/>
                                              </p:val>
                                            </p:tav>
                                            <p:tav tm="100000">
                                              <p:val>
                                                <p:strVal val="#ppt_y"/>
                                              </p:val>
                                            </p:tav>
                                          </p:tavLst>
                                        </p:anim>
                                      </p:childTnLst>
                                    </p:cTn>
                                  </p:par>
                                </p:childTnLst>
                              </p:cTn>
                            </p:par>
                            <p:par>
                              <p:cTn id="64" fill="hold">
                                <p:stCondLst>
                                  <p:cond delay="5500"/>
                                </p:stCondLst>
                                <p:childTnLst>
                                  <p:par>
                                    <p:cTn id="65" presetID="2" presetClass="entr" presetSubtype="1"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250" fill="hold"/>
                                            <p:tgtEl>
                                              <p:spTgt spid="27"/>
                                            </p:tgtEl>
                                            <p:attrNameLst>
                                              <p:attrName>ppt_x</p:attrName>
                                            </p:attrNameLst>
                                          </p:cBhvr>
                                          <p:tavLst>
                                            <p:tav tm="0">
                                              <p:val>
                                                <p:strVal val="#ppt_x"/>
                                              </p:val>
                                            </p:tav>
                                            <p:tav tm="100000">
                                              <p:val>
                                                <p:strVal val="#ppt_x"/>
                                              </p:val>
                                            </p:tav>
                                          </p:tavLst>
                                        </p:anim>
                                        <p:anim calcmode="lin" valueType="num">
                                          <p:cBhvr additive="base">
                                            <p:cTn id="68" dur="250" fill="hold"/>
                                            <p:tgtEl>
                                              <p:spTgt spid="27"/>
                                            </p:tgtEl>
                                            <p:attrNameLst>
                                              <p:attrName>ppt_y</p:attrName>
                                            </p:attrNameLst>
                                          </p:cBhvr>
                                          <p:tavLst>
                                            <p:tav tm="0">
                                              <p:val>
                                                <p:strVal val="0-#ppt_h/2"/>
                                              </p:val>
                                            </p:tav>
                                            <p:tav tm="100000">
                                              <p:val>
                                                <p:strVal val="#ppt_y"/>
                                              </p:val>
                                            </p:tav>
                                          </p:tavLst>
                                        </p:anim>
                                      </p:childTnLst>
                                    </p:cTn>
                                  </p:par>
                                </p:childTnLst>
                              </p:cTn>
                            </p:par>
                            <p:par>
                              <p:cTn id="69" fill="hold">
                                <p:stCondLst>
                                  <p:cond delay="5750"/>
                                </p:stCondLst>
                                <p:childTnLst>
                                  <p:par>
                                    <p:cTn id="70" presetID="2" presetClass="entr" presetSubtype="1"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250" fill="hold"/>
                                            <p:tgtEl>
                                              <p:spTgt spid="28"/>
                                            </p:tgtEl>
                                            <p:attrNameLst>
                                              <p:attrName>ppt_x</p:attrName>
                                            </p:attrNameLst>
                                          </p:cBhvr>
                                          <p:tavLst>
                                            <p:tav tm="0">
                                              <p:val>
                                                <p:strVal val="#ppt_x"/>
                                              </p:val>
                                            </p:tav>
                                            <p:tav tm="100000">
                                              <p:val>
                                                <p:strVal val="#ppt_x"/>
                                              </p:val>
                                            </p:tav>
                                          </p:tavLst>
                                        </p:anim>
                                        <p:anim calcmode="lin" valueType="num">
                                          <p:cBhvr additive="base">
                                            <p:cTn id="73" dur="250" fill="hold"/>
                                            <p:tgtEl>
                                              <p:spTgt spid="28"/>
                                            </p:tgtEl>
                                            <p:attrNameLst>
                                              <p:attrName>ppt_y</p:attrName>
                                            </p:attrNameLst>
                                          </p:cBhvr>
                                          <p:tavLst>
                                            <p:tav tm="0">
                                              <p:val>
                                                <p:strVal val="0-#ppt_h/2"/>
                                              </p:val>
                                            </p:tav>
                                            <p:tav tm="100000">
                                              <p:val>
                                                <p:strVal val="#ppt_y"/>
                                              </p:val>
                                            </p:tav>
                                          </p:tavLst>
                                        </p:anim>
                                      </p:childTnLst>
                                    </p:cTn>
                                  </p:par>
                                </p:childTnLst>
                              </p:cTn>
                            </p:par>
                            <p:par>
                              <p:cTn id="74" fill="hold">
                                <p:stCondLst>
                                  <p:cond delay="6000"/>
                                </p:stCondLst>
                                <p:childTnLst>
                                  <p:par>
                                    <p:cTn id="75" presetID="2" presetClass="entr" presetSubtype="1" fill="hold"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250" fill="hold"/>
                                            <p:tgtEl>
                                              <p:spTgt spid="29"/>
                                            </p:tgtEl>
                                            <p:attrNameLst>
                                              <p:attrName>ppt_x</p:attrName>
                                            </p:attrNameLst>
                                          </p:cBhvr>
                                          <p:tavLst>
                                            <p:tav tm="0">
                                              <p:val>
                                                <p:strVal val="#ppt_x"/>
                                              </p:val>
                                            </p:tav>
                                            <p:tav tm="100000">
                                              <p:val>
                                                <p:strVal val="#ppt_x"/>
                                              </p:val>
                                            </p:tav>
                                          </p:tavLst>
                                        </p:anim>
                                        <p:anim calcmode="lin" valueType="num">
                                          <p:cBhvr additive="base">
                                            <p:cTn id="78" dur="250" fill="hold"/>
                                            <p:tgtEl>
                                              <p:spTgt spid="29"/>
                                            </p:tgtEl>
                                            <p:attrNameLst>
                                              <p:attrName>ppt_y</p:attrName>
                                            </p:attrNameLst>
                                          </p:cBhvr>
                                          <p:tavLst>
                                            <p:tav tm="0">
                                              <p:val>
                                                <p:strVal val="0-#ppt_h/2"/>
                                              </p:val>
                                            </p:tav>
                                            <p:tav tm="100000">
                                              <p:val>
                                                <p:strVal val="#ppt_y"/>
                                              </p:val>
                                            </p:tav>
                                          </p:tavLst>
                                        </p:anim>
                                      </p:childTnLst>
                                    </p:cTn>
                                  </p:par>
                                </p:childTnLst>
                              </p:cTn>
                            </p:par>
                            <p:par>
                              <p:cTn id="79" fill="hold">
                                <p:stCondLst>
                                  <p:cond delay="6250"/>
                                </p:stCondLst>
                                <p:childTnLst>
                                  <p:par>
                                    <p:cTn id="80" presetID="2" presetClass="entr" presetSubtype="1"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additive="base">
                                            <p:cTn id="82" dur="250" fill="hold"/>
                                            <p:tgtEl>
                                              <p:spTgt spid="30"/>
                                            </p:tgtEl>
                                            <p:attrNameLst>
                                              <p:attrName>ppt_x</p:attrName>
                                            </p:attrNameLst>
                                          </p:cBhvr>
                                          <p:tavLst>
                                            <p:tav tm="0">
                                              <p:val>
                                                <p:strVal val="#ppt_x"/>
                                              </p:val>
                                            </p:tav>
                                            <p:tav tm="100000">
                                              <p:val>
                                                <p:strVal val="#ppt_x"/>
                                              </p:val>
                                            </p:tav>
                                          </p:tavLst>
                                        </p:anim>
                                        <p:anim calcmode="lin" valueType="num">
                                          <p:cBhvr additive="base">
                                            <p:cTn id="83" dur="250" fill="hold"/>
                                            <p:tgtEl>
                                              <p:spTgt spid="30"/>
                                            </p:tgtEl>
                                            <p:attrNameLst>
                                              <p:attrName>ppt_y</p:attrName>
                                            </p:attrNameLst>
                                          </p:cBhvr>
                                          <p:tavLst>
                                            <p:tav tm="0">
                                              <p:val>
                                                <p:strVal val="0-#ppt_h/2"/>
                                              </p:val>
                                            </p:tav>
                                            <p:tav tm="100000">
                                              <p:val>
                                                <p:strVal val="#ppt_y"/>
                                              </p:val>
                                            </p:tav>
                                          </p:tavLst>
                                        </p:anim>
                                      </p:childTnLst>
                                    </p:cTn>
                                  </p:par>
                                </p:childTnLst>
                              </p:cTn>
                            </p:par>
                            <p:par>
                              <p:cTn id="84" fill="hold">
                                <p:stCondLst>
                                  <p:cond delay="6500"/>
                                </p:stCondLst>
                                <p:childTnLst>
                                  <p:par>
                                    <p:cTn id="85" presetID="16" presetClass="entr" presetSubtype="37"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barn(outVertical)">
                                          <p:cBhvr>
                                            <p:cTn id="8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750"/>
                                            <p:tgtEl>
                                              <p:spTgt spid="17"/>
                                            </p:tgtEl>
                                          </p:cBhvr>
                                        </p:animEffect>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15"/>
                                            </p:tgtEl>
                                            <p:attrNameLst>
                                              <p:attrName>style.visibility</p:attrName>
                                            </p:attrNameLst>
                                          </p:cBhvr>
                                          <p:to>
                                            <p:strVal val="visible"/>
                                          </p:to>
                                        </p:set>
                                        <p:anim by="(-#ppt_w*2)" calcmode="lin" valueType="num">
                                          <p:cBhvr rctx="PPT">
                                            <p:cTn id="14" dur="500" autoRev="1" fill="hold">
                                              <p:stCondLst>
                                                <p:cond delay="0"/>
                                              </p:stCondLst>
                                            </p:cTn>
                                            <p:tgtEl>
                                              <p:spTgt spid="15"/>
                                            </p:tgtEl>
                                            <p:attrNameLst>
                                              <p:attrName>ppt_w</p:attrName>
                                            </p:attrNameLst>
                                          </p:cBhvr>
                                        </p:anim>
                                        <p:anim by="(#ppt_w*0.50)" calcmode="lin" valueType="num">
                                          <p:cBhvr>
                                            <p:cTn id="15" dur="500" decel="50000" autoRev="1" fill="hold">
                                              <p:stCondLst>
                                                <p:cond delay="0"/>
                                              </p:stCondLst>
                                            </p:cTn>
                                            <p:tgtEl>
                                              <p:spTgt spid="15"/>
                                            </p:tgtEl>
                                            <p:attrNameLst>
                                              <p:attrName>ppt_x</p:attrName>
                                            </p:attrNameLst>
                                          </p:cBhvr>
                                        </p:anim>
                                        <p:anim from="(-#ppt_h/2)" to="(#ppt_y)" calcmode="lin" valueType="num">
                                          <p:cBhvr>
                                            <p:cTn id="16" dur="1000" fill="hold">
                                              <p:stCondLst>
                                                <p:cond delay="0"/>
                                              </p:stCondLst>
                                            </p:cTn>
                                            <p:tgtEl>
                                              <p:spTgt spid="15"/>
                                            </p:tgtEl>
                                            <p:attrNameLst>
                                              <p:attrName>ppt_y</p:attrName>
                                            </p:attrNameLst>
                                          </p:cBhvr>
                                        </p:anim>
                                        <p:animRot by="21600000">
                                          <p:cBhvr>
                                            <p:cTn id="17" dur="1000" fill="hold">
                                              <p:stCondLst>
                                                <p:cond delay="0"/>
                                              </p:stCondLst>
                                            </p:cTn>
                                            <p:tgtEl>
                                              <p:spTgt spid="15"/>
                                            </p:tgtEl>
                                            <p:attrNameLst>
                                              <p:attrName>r</p:attrName>
                                            </p:attrNameLst>
                                          </p:cBhvr>
                                        </p:animRot>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16"/>
                                            </p:tgtEl>
                                            <p:attrNameLst>
                                              <p:attrName>style.visibility</p:attrName>
                                            </p:attrNameLst>
                                          </p:cBhvr>
                                          <p:to>
                                            <p:strVal val="visible"/>
                                          </p:to>
                                        </p:set>
                                        <p:anim by="(-#ppt_w*2)" calcmode="lin" valueType="num">
                                          <p:cBhvr rctx="PPT">
                                            <p:cTn id="20" dur="500" autoRev="1" fill="hold">
                                              <p:stCondLst>
                                                <p:cond delay="0"/>
                                              </p:stCondLst>
                                            </p:cTn>
                                            <p:tgtEl>
                                              <p:spTgt spid="16"/>
                                            </p:tgtEl>
                                            <p:attrNameLst>
                                              <p:attrName>ppt_w</p:attrName>
                                            </p:attrNameLst>
                                          </p:cBhvr>
                                        </p:anim>
                                        <p:anim by="(#ppt_w*0.50)" calcmode="lin" valueType="num">
                                          <p:cBhvr>
                                            <p:cTn id="21" dur="500" decel="50000" autoRev="1" fill="hold">
                                              <p:stCondLst>
                                                <p:cond delay="0"/>
                                              </p:stCondLst>
                                            </p:cTn>
                                            <p:tgtEl>
                                              <p:spTgt spid="16"/>
                                            </p:tgtEl>
                                            <p:attrNameLst>
                                              <p:attrName>ppt_x</p:attrName>
                                            </p:attrNameLst>
                                          </p:cBhvr>
                                        </p:anim>
                                        <p:anim from="(-#ppt_h/2)" to="(#ppt_y)" calcmode="lin" valueType="num">
                                          <p:cBhvr>
                                            <p:cTn id="22" dur="1000" fill="hold">
                                              <p:stCondLst>
                                                <p:cond delay="0"/>
                                              </p:stCondLst>
                                            </p:cTn>
                                            <p:tgtEl>
                                              <p:spTgt spid="16"/>
                                            </p:tgtEl>
                                            <p:attrNameLst>
                                              <p:attrName>ppt_y</p:attrName>
                                            </p:attrNameLst>
                                          </p:cBhvr>
                                        </p:anim>
                                        <p:animRot by="21600000">
                                          <p:cBhvr>
                                            <p:cTn id="23" dur="1000" fill="hold">
                                              <p:stCondLst>
                                                <p:cond delay="0"/>
                                              </p:stCondLst>
                                            </p:cTn>
                                            <p:tgtEl>
                                              <p:spTgt spid="16"/>
                                            </p:tgtEl>
                                            <p:attrNameLst>
                                              <p:attrName>r</p:attrName>
                                            </p:attrNameLst>
                                          </p:cBhvr>
                                        </p:animRot>
                                      </p:childTnLst>
                                    </p:cTn>
                                  </p:par>
                                </p:childTnLst>
                              </p:cTn>
                            </p:par>
                            <p:par>
                              <p:cTn id="24" fill="hold">
                                <p:stCondLst>
                                  <p:cond delay="1750"/>
                                </p:stCondLst>
                                <p:childTnLst>
                                  <p:par>
                                    <p:cTn id="25" presetID="42"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750"/>
                                            <p:tgtEl>
                                              <p:spTgt spid="18"/>
                                            </p:tgtEl>
                                          </p:cBhvr>
                                        </p:animEffect>
                                        <p:anim calcmode="lin" valueType="num">
                                          <p:cBhvr>
                                            <p:cTn id="28" dur="750" fill="hold"/>
                                            <p:tgtEl>
                                              <p:spTgt spid="18"/>
                                            </p:tgtEl>
                                            <p:attrNameLst>
                                              <p:attrName>ppt_x</p:attrName>
                                            </p:attrNameLst>
                                          </p:cBhvr>
                                          <p:tavLst>
                                            <p:tav tm="0">
                                              <p:val>
                                                <p:strVal val="#ppt_x"/>
                                              </p:val>
                                            </p:tav>
                                            <p:tav tm="100000">
                                              <p:val>
                                                <p:strVal val="#ppt_x"/>
                                              </p:val>
                                            </p:tav>
                                          </p:tavLst>
                                        </p:anim>
                                        <p:anim calcmode="lin" valueType="num">
                                          <p:cBhvr>
                                            <p:cTn id="29" dur="750" fill="hold"/>
                                            <p:tgtEl>
                                              <p:spTgt spid="18"/>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2" presetClass="entr" presetSubtype="4"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750"/>
                                            <p:tgtEl>
                                              <p:spTgt spid="13"/>
                                            </p:tgtEl>
                                            <p:attrNameLst>
                                              <p:attrName>ppt_y</p:attrName>
                                            </p:attrNameLst>
                                          </p:cBhvr>
                                          <p:tavLst>
                                            <p:tav tm="0">
                                              <p:val>
                                                <p:strVal val="#ppt_y+#ppt_h*1.125000"/>
                                              </p:val>
                                            </p:tav>
                                            <p:tav tm="100000">
                                              <p:val>
                                                <p:strVal val="#ppt_y"/>
                                              </p:val>
                                            </p:tav>
                                          </p:tavLst>
                                        </p:anim>
                                        <p:animEffect transition="in" filter="wipe(up)">
                                          <p:cBhvr>
                                            <p:cTn id="34" dur="750"/>
                                            <p:tgtEl>
                                              <p:spTgt spid="13"/>
                                            </p:tgtEl>
                                          </p:cBhvr>
                                        </p:animEffect>
                                      </p:childTnLst>
                                    </p:cTn>
                                  </p:par>
                                </p:childTnLst>
                              </p:cTn>
                            </p:par>
                            <p:par>
                              <p:cTn id="35" fill="hold">
                                <p:stCondLst>
                                  <p:cond delay="325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750"/>
                                            <p:tgtEl>
                                              <p:spTgt spid="14"/>
                                            </p:tgtEl>
                                          </p:cBhvr>
                                        </p:animEffect>
                                      </p:childTnLst>
                                    </p:cTn>
                                  </p:par>
                                </p:childTnLst>
                              </p:cTn>
                            </p:par>
                            <p:par>
                              <p:cTn id="39" fill="hold">
                                <p:stCondLst>
                                  <p:cond delay="4000"/>
                                </p:stCondLst>
                                <p:childTnLst>
                                  <p:par>
                                    <p:cTn id="40" presetID="2" presetClass="entr" presetSubtype="4"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 presetClass="entr" presetSubtype="1"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250" fill="hold"/>
                                            <p:tgtEl>
                                              <p:spTgt spid="23"/>
                                            </p:tgtEl>
                                            <p:attrNameLst>
                                              <p:attrName>ppt_x</p:attrName>
                                            </p:attrNameLst>
                                          </p:cBhvr>
                                          <p:tavLst>
                                            <p:tav tm="0">
                                              <p:val>
                                                <p:strVal val="#ppt_x"/>
                                              </p:val>
                                            </p:tav>
                                            <p:tav tm="100000">
                                              <p:val>
                                                <p:strVal val="#ppt_x"/>
                                              </p:val>
                                            </p:tav>
                                          </p:tavLst>
                                        </p:anim>
                                        <p:anim calcmode="lin" valueType="num">
                                          <p:cBhvr additive="base">
                                            <p:cTn id="48" dur="250" fill="hold"/>
                                            <p:tgtEl>
                                              <p:spTgt spid="23"/>
                                            </p:tgtEl>
                                            <p:attrNameLst>
                                              <p:attrName>ppt_y</p:attrName>
                                            </p:attrNameLst>
                                          </p:cBhvr>
                                          <p:tavLst>
                                            <p:tav tm="0">
                                              <p:val>
                                                <p:strVal val="0-#ppt_h/2"/>
                                              </p:val>
                                            </p:tav>
                                            <p:tav tm="100000">
                                              <p:val>
                                                <p:strVal val="#ppt_y"/>
                                              </p:val>
                                            </p:tav>
                                          </p:tavLst>
                                        </p:anim>
                                      </p:childTnLst>
                                    </p:cTn>
                                  </p:par>
                                </p:childTnLst>
                              </p:cTn>
                            </p:par>
                            <p:par>
                              <p:cTn id="49" fill="hold">
                                <p:stCondLst>
                                  <p:cond delay="4750"/>
                                </p:stCondLst>
                                <p:childTnLst>
                                  <p:par>
                                    <p:cTn id="50" presetID="2" presetClass="entr" presetSubtype="1"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250" fill="hold"/>
                                            <p:tgtEl>
                                              <p:spTgt spid="24"/>
                                            </p:tgtEl>
                                            <p:attrNameLst>
                                              <p:attrName>ppt_x</p:attrName>
                                            </p:attrNameLst>
                                          </p:cBhvr>
                                          <p:tavLst>
                                            <p:tav tm="0">
                                              <p:val>
                                                <p:strVal val="#ppt_x"/>
                                              </p:val>
                                            </p:tav>
                                            <p:tav tm="100000">
                                              <p:val>
                                                <p:strVal val="#ppt_x"/>
                                              </p:val>
                                            </p:tav>
                                          </p:tavLst>
                                        </p:anim>
                                        <p:anim calcmode="lin" valueType="num">
                                          <p:cBhvr additive="base">
                                            <p:cTn id="53" dur="250" fill="hold"/>
                                            <p:tgtEl>
                                              <p:spTgt spid="24"/>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2" presetClass="entr" presetSubtype="1"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250" fill="hold"/>
                                            <p:tgtEl>
                                              <p:spTgt spid="25"/>
                                            </p:tgtEl>
                                            <p:attrNameLst>
                                              <p:attrName>ppt_x</p:attrName>
                                            </p:attrNameLst>
                                          </p:cBhvr>
                                          <p:tavLst>
                                            <p:tav tm="0">
                                              <p:val>
                                                <p:strVal val="#ppt_x"/>
                                              </p:val>
                                            </p:tav>
                                            <p:tav tm="100000">
                                              <p:val>
                                                <p:strVal val="#ppt_x"/>
                                              </p:val>
                                            </p:tav>
                                          </p:tavLst>
                                        </p:anim>
                                        <p:anim calcmode="lin" valueType="num">
                                          <p:cBhvr additive="base">
                                            <p:cTn id="58" dur="250" fill="hold"/>
                                            <p:tgtEl>
                                              <p:spTgt spid="25"/>
                                            </p:tgtEl>
                                            <p:attrNameLst>
                                              <p:attrName>ppt_y</p:attrName>
                                            </p:attrNameLst>
                                          </p:cBhvr>
                                          <p:tavLst>
                                            <p:tav tm="0">
                                              <p:val>
                                                <p:strVal val="0-#ppt_h/2"/>
                                              </p:val>
                                            </p:tav>
                                            <p:tav tm="100000">
                                              <p:val>
                                                <p:strVal val="#ppt_y"/>
                                              </p:val>
                                            </p:tav>
                                          </p:tavLst>
                                        </p:anim>
                                      </p:childTnLst>
                                    </p:cTn>
                                  </p:par>
                                </p:childTnLst>
                              </p:cTn>
                            </p:par>
                            <p:par>
                              <p:cTn id="59" fill="hold">
                                <p:stCondLst>
                                  <p:cond delay="5250"/>
                                </p:stCondLst>
                                <p:childTnLst>
                                  <p:par>
                                    <p:cTn id="60" presetID="2" presetClass="entr" presetSubtype="1"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250" fill="hold"/>
                                            <p:tgtEl>
                                              <p:spTgt spid="26"/>
                                            </p:tgtEl>
                                            <p:attrNameLst>
                                              <p:attrName>ppt_x</p:attrName>
                                            </p:attrNameLst>
                                          </p:cBhvr>
                                          <p:tavLst>
                                            <p:tav tm="0">
                                              <p:val>
                                                <p:strVal val="#ppt_x"/>
                                              </p:val>
                                            </p:tav>
                                            <p:tav tm="100000">
                                              <p:val>
                                                <p:strVal val="#ppt_x"/>
                                              </p:val>
                                            </p:tav>
                                          </p:tavLst>
                                        </p:anim>
                                        <p:anim calcmode="lin" valueType="num">
                                          <p:cBhvr additive="base">
                                            <p:cTn id="63" dur="250" fill="hold"/>
                                            <p:tgtEl>
                                              <p:spTgt spid="26"/>
                                            </p:tgtEl>
                                            <p:attrNameLst>
                                              <p:attrName>ppt_y</p:attrName>
                                            </p:attrNameLst>
                                          </p:cBhvr>
                                          <p:tavLst>
                                            <p:tav tm="0">
                                              <p:val>
                                                <p:strVal val="0-#ppt_h/2"/>
                                              </p:val>
                                            </p:tav>
                                            <p:tav tm="100000">
                                              <p:val>
                                                <p:strVal val="#ppt_y"/>
                                              </p:val>
                                            </p:tav>
                                          </p:tavLst>
                                        </p:anim>
                                      </p:childTnLst>
                                    </p:cTn>
                                  </p:par>
                                </p:childTnLst>
                              </p:cTn>
                            </p:par>
                            <p:par>
                              <p:cTn id="64" fill="hold">
                                <p:stCondLst>
                                  <p:cond delay="5500"/>
                                </p:stCondLst>
                                <p:childTnLst>
                                  <p:par>
                                    <p:cTn id="65" presetID="2" presetClass="entr" presetSubtype="1"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250" fill="hold"/>
                                            <p:tgtEl>
                                              <p:spTgt spid="27"/>
                                            </p:tgtEl>
                                            <p:attrNameLst>
                                              <p:attrName>ppt_x</p:attrName>
                                            </p:attrNameLst>
                                          </p:cBhvr>
                                          <p:tavLst>
                                            <p:tav tm="0">
                                              <p:val>
                                                <p:strVal val="#ppt_x"/>
                                              </p:val>
                                            </p:tav>
                                            <p:tav tm="100000">
                                              <p:val>
                                                <p:strVal val="#ppt_x"/>
                                              </p:val>
                                            </p:tav>
                                          </p:tavLst>
                                        </p:anim>
                                        <p:anim calcmode="lin" valueType="num">
                                          <p:cBhvr additive="base">
                                            <p:cTn id="68" dur="250" fill="hold"/>
                                            <p:tgtEl>
                                              <p:spTgt spid="27"/>
                                            </p:tgtEl>
                                            <p:attrNameLst>
                                              <p:attrName>ppt_y</p:attrName>
                                            </p:attrNameLst>
                                          </p:cBhvr>
                                          <p:tavLst>
                                            <p:tav tm="0">
                                              <p:val>
                                                <p:strVal val="0-#ppt_h/2"/>
                                              </p:val>
                                            </p:tav>
                                            <p:tav tm="100000">
                                              <p:val>
                                                <p:strVal val="#ppt_y"/>
                                              </p:val>
                                            </p:tav>
                                          </p:tavLst>
                                        </p:anim>
                                      </p:childTnLst>
                                    </p:cTn>
                                  </p:par>
                                </p:childTnLst>
                              </p:cTn>
                            </p:par>
                            <p:par>
                              <p:cTn id="69" fill="hold">
                                <p:stCondLst>
                                  <p:cond delay="5750"/>
                                </p:stCondLst>
                                <p:childTnLst>
                                  <p:par>
                                    <p:cTn id="70" presetID="2" presetClass="entr" presetSubtype="1"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250" fill="hold"/>
                                            <p:tgtEl>
                                              <p:spTgt spid="28"/>
                                            </p:tgtEl>
                                            <p:attrNameLst>
                                              <p:attrName>ppt_x</p:attrName>
                                            </p:attrNameLst>
                                          </p:cBhvr>
                                          <p:tavLst>
                                            <p:tav tm="0">
                                              <p:val>
                                                <p:strVal val="#ppt_x"/>
                                              </p:val>
                                            </p:tav>
                                            <p:tav tm="100000">
                                              <p:val>
                                                <p:strVal val="#ppt_x"/>
                                              </p:val>
                                            </p:tav>
                                          </p:tavLst>
                                        </p:anim>
                                        <p:anim calcmode="lin" valueType="num">
                                          <p:cBhvr additive="base">
                                            <p:cTn id="73" dur="250" fill="hold"/>
                                            <p:tgtEl>
                                              <p:spTgt spid="28"/>
                                            </p:tgtEl>
                                            <p:attrNameLst>
                                              <p:attrName>ppt_y</p:attrName>
                                            </p:attrNameLst>
                                          </p:cBhvr>
                                          <p:tavLst>
                                            <p:tav tm="0">
                                              <p:val>
                                                <p:strVal val="0-#ppt_h/2"/>
                                              </p:val>
                                            </p:tav>
                                            <p:tav tm="100000">
                                              <p:val>
                                                <p:strVal val="#ppt_y"/>
                                              </p:val>
                                            </p:tav>
                                          </p:tavLst>
                                        </p:anim>
                                      </p:childTnLst>
                                    </p:cTn>
                                  </p:par>
                                </p:childTnLst>
                              </p:cTn>
                            </p:par>
                            <p:par>
                              <p:cTn id="74" fill="hold">
                                <p:stCondLst>
                                  <p:cond delay="6000"/>
                                </p:stCondLst>
                                <p:childTnLst>
                                  <p:par>
                                    <p:cTn id="75" presetID="2" presetClass="entr" presetSubtype="1" fill="hold"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250" fill="hold"/>
                                            <p:tgtEl>
                                              <p:spTgt spid="29"/>
                                            </p:tgtEl>
                                            <p:attrNameLst>
                                              <p:attrName>ppt_x</p:attrName>
                                            </p:attrNameLst>
                                          </p:cBhvr>
                                          <p:tavLst>
                                            <p:tav tm="0">
                                              <p:val>
                                                <p:strVal val="#ppt_x"/>
                                              </p:val>
                                            </p:tav>
                                            <p:tav tm="100000">
                                              <p:val>
                                                <p:strVal val="#ppt_x"/>
                                              </p:val>
                                            </p:tav>
                                          </p:tavLst>
                                        </p:anim>
                                        <p:anim calcmode="lin" valueType="num">
                                          <p:cBhvr additive="base">
                                            <p:cTn id="78" dur="250" fill="hold"/>
                                            <p:tgtEl>
                                              <p:spTgt spid="29"/>
                                            </p:tgtEl>
                                            <p:attrNameLst>
                                              <p:attrName>ppt_y</p:attrName>
                                            </p:attrNameLst>
                                          </p:cBhvr>
                                          <p:tavLst>
                                            <p:tav tm="0">
                                              <p:val>
                                                <p:strVal val="0-#ppt_h/2"/>
                                              </p:val>
                                            </p:tav>
                                            <p:tav tm="100000">
                                              <p:val>
                                                <p:strVal val="#ppt_y"/>
                                              </p:val>
                                            </p:tav>
                                          </p:tavLst>
                                        </p:anim>
                                      </p:childTnLst>
                                    </p:cTn>
                                  </p:par>
                                </p:childTnLst>
                              </p:cTn>
                            </p:par>
                            <p:par>
                              <p:cTn id="79" fill="hold">
                                <p:stCondLst>
                                  <p:cond delay="6250"/>
                                </p:stCondLst>
                                <p:childTnLst>
                                  <p:par>
                                    <p:cTn id="80" presetID="2" presetClass="entr" presetSubtype="1"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additive="base">
                                            <p:cTn id="82" dur="250" fill="hold"/>
                                            <p:tgtEl>
                                              <p:spTgt spid="30"/>
                                            </p:tgtEl>
                                            <p:attrNameLst>
                                              <p:attrName>ppt_x</p:attrName>
                                            </p:attrNameLst>
                                          </p:cBhvr>
                                          <p:tavLst>
                                            <p:tav tm="0">
                                              <p:val>
                                                <p:strVal val="#ppt_x"/>
                                              </p:val>
                                            </p:tav>
                                            <p:tav tm="100000">
                                              <p:val>
                                                <p:strVal val="#ppt_x"/>
                                              </p:val>
                                            </p:tav>
                                          </p:tavLst>
                                        </p:anim>
                                        <p:anim calcmode="lin" valueType="num">
                                          <p:cBhvr additive="base">
                                            <p:cTn id="83" dur="250" fill="hold"/>
                                            <p:tgtEl>
                                              <p:spTgt spid="30"/>
                                            </p:tgtEl>
                                            <p:attrNameLst>
                                              <p:attrName>ppt_y</p:attrName>
                                            </p:attrNameLst>
                                          </p:cBhvr>
                                          <p:tavLst>
                                            <p:tav tm="0">
                                              <p:val>
                                                <p:strVal val="0-#ppt_h/2"/>
                                              </p:val>
                                            </p:tav>
                                            <p:tav tm="100000">
                                              <p:val>
                                                <p:strVal val="#ppt_y"/>
                                              </p:val>
                                            </p:tav>
                                          </p:tavLst>
                                        </p:anim>
                                      </p:childTnLst>
                                    </p:cTn>
                                  </p:par>
                                </p:childTnLst>
                              </p:cTn>
                            </p:par>
                            <p:par>
                              <p:cTn id="84" fill="hold">
                                <p:stCondLst>
                                  <p:cond delay="6500"/>
                                </p:stCondLst>
                                <p:childTnLst>
                                  <p:par>
                                    <p:cTn id="85" presetID="16" presetClass="entr" presetSubtype="37"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barn(outVertical)">
                                          <p:cBhvr>
                                            <p:cTn id="8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2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5098</TotalTime>
  <Words>2124</Words>
  <Application>Microsoft Office PowerPoint</Application>
  <PresentationFormat>自定义</PresentationFormat>
  <Paragraphs>267</Paragraphs>
  <Slides>24</Slides>
  <Notes>24</Notes>
  <HiddenSlides>0</HiddenSlides>
  <MMClips>1</MMClips>
  <ScaleCrop>false</ScaleCrop>
  <HeadingPairs>
    <vt:vector size="6" baseType="variant">
      <vt:variant>
        <vt:lpstr>已用的字体</vt:lpstr>
      </vt:variant>
      <vt:variant>
        <vt:i4>27</vt:i4>
      </vt:variant>
      <vt:variant>
        <vt:lpstr>主题</vt:lpstr>
      </vt:variant>
      <vt:variant>
        <vt:i4>10</vt:i4>
      </vt:variant>
      <vt:variant>
        <vt:lpstr>幻灯片标题</vt:lpstr>
      </vt:variant>
      <vt:variant>
        <vt:i4>24</vt:i4>
      </vt:variant>
    </vt:vector>
  </HeadingPairs>
  <TitlesOfParts>
    <vt:vector size="61" baseType="lpstr">
      <vt:lpstr>Gill Sans</vt:lpstr>
      <vt:lpstr>Helvetica Neue</vt:lpstr>
      <vt:lpstr>ITC Avant Garde Std Bk</vt:lpstr>
      <vt:lpstr>LiHei Pro</vt:lpstr>
      <vt:lpstr>Open Sans Extrabold</vt:lpstr>
      <vt:lpstr>Signika</vt:lpstr>
      <vt:lpstr>等线</vt:lpstr>
      <vt:lpstr>等线 Light</vt:lpstr>
      <vt:lpstr>华文隶书</vt:lpstr>
      <vt:lpstr>华文新魏</vt:lpstr>
      <vt:lpstr>华文中宋</vt:lpstr>
      <vt:lpstr>李旭科毛笔行书</vt:lpstr>
      <vt:lpstr>迷你简汉真广标</vt:lpstr>
      <vt:lpstr>宋体</vt:lpstr>
      <vt:lpstr>微软雅黑</vt:lpstr>
      <vt:lpstr>叶根友刀锋黑草</vt:lpstr>
      <vt:lpstr>Adobe Garamond Pro</vt:lpstr>
      <vt:lpstr>Agency FB</vt:lpstr>
      <vt:lpstr>Arial</vt:lpstr>
      <vt:lpstr>Calibri</vt:lpstr>
      <vt:lpstr>Century Gothic</vt:lpstr>
      <vt:lpstr>Impact</vt:lpstr>
      <vt:lpstr>Lato Regular</vt:lpstr>
      <vt:lpstr>Open Sans</vt:lpstr>
      <vt:lpstr>Open Sans Light</vt:lpstr>
      <vt:lpstr>Roboto Bold</vt:lpstr>
      <vt:lpstr>Source Sans Pro</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nong</cp:lastModifiedBy>
  <cp:revision>3174</cp:revision>
  <dcterms:created xsi:type="dcterms:W3CDTF">2015-12-01T09:06:39Z</dcterms:created>
  <dcterms:modified xsi:type="dcterms:W3CDTF">2017-12-17T06:39:40Z</dcterms:modified>
</cp:coreProperties>
</file>