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10" r:id="rId2"/>
    <p:sldId id="370" r:id="rId3"/>
    <p:sldId id="371" r:id="rId4"/>
    <p:sldId id="429" r:id="rId5"/>
    <p:sldId id="423" r:id="rId6"/>
    <p:sldId id="416" r:id="rId7"/>
    <p:sldId id="424" r:id="rId8"/>
    <p:sldId id="372" r:id="rId9"/>
    <p:sldId id="417" r:id="rId10"/>
    <p:sldId id="425" r:id="rId11"/>
    <p:sldId id="411" r:id="rId12"/>
    <p:sldId id="399" r:id="rId13"/>
    <p:sldId id="373" r:id="rId14"/>
    <p:sldId id="426" r:id="rId15"/>
    <p:sldId id="428" r:id="rId16"/>
    <p:sldId id="422" r:id="rId17"/>
    <p:sldId id="414" r:id="rId18"/>
    <p:sldId id="415" r:id="rId19"/>
    <p:sldId id="374" r:id="rId20"/>
    <p:sldId id="412" r:id="rId21"/>
    <p:sldId id="427" r:id="rId22"/>
    <p:sldId id="430" r:id="rId23"/>
    <p:sldId id="413" r:id="rId24"/>
    <p:sldId id="43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96" autoAdjust="0"/>
    <p:restoredTop sz="94660"/>
  </p:normalViewPr>
  <p:slideViewPr>
    <p:cSldViewPr>
      <p:cViewPr varScale="1">
        <p:scale>
          <a:sx n="134" d="100"/>
          <a:sy n="134" d="100"/>
        </p:scale>
        <p:origin x="528" y="114"/>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15"/>
            <c:spPr>
              <a:solidFill>
                <a:schemeClr val="accent1"/>
              </a:solidFill>
              <a:ln w="9525">
                <a:solidFill>
                  <a:schemeClr val="accent1"/>
                </a:solidFill>
              </a:ln>
              <a:effectLst/>
            </c:spPr>
          </c:marker>
          <c:dLbls>
            <c:dLbl>
              <c:idx val="3"/>
              <c:layout/>
              <c:tx>
                <c:rich>
                  <a:bodyPr/>
                  <a:lstStyle/>
                  <a:p>
                    <a:fld id="{B86672A4-D7E3-43C4-9595-B1C6F77AEBFA}" type="VALUE">
                      <a:rPr lang="en-US" altLang="zh-CN" sz="2400" b="1" i="1"/>
                      <a:pPr/>
                      <a:t>[值]</a:t>
                    </a:fld>
                    <a:endParaRPr lang="zh-CN" altLang="en-US"/>
                  </a:p>
                </c:rich>
              </c:tx>
              <c:dLblPos val="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545A-4922-837F-C76CF94F56A5}"/>
                </c:ext>
              </c:extLst>
            </c:dLbl>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1-545A-4922-837F-C76CF94F56A5}"/>
            </c:ext>
          </c:extLst>
        </c:ser>
        <c:ser>
          <c:idx val="1"/>
          <c:order val="1"/>
          <c:tx>
            <c:strRef>
              <c:f>Sheet1!$C$1</c:f>
              <c:strCache>
                <c:ptCount val="1"/>
                <c:pt idx="0">
                  <c:v>Series 2</c:v>
                </c:pt>
              </c:strCache>
            </c:strRef>
          </c:tx>
          <c:spPr>
            <a:ln w="28575" cap="rnd">
              <a:solidFill>
                <a:schemeClr val="accent2"/>
              </a:solidFill>
              <a:round/>
            </a:ln>
            <a:effectLst/>
          </c:spPr>
          <c:marker>
            <c:symbol val="circle"/>
            <c:size val="15"/>
            <c:spPr>
              <a:solidFill>
                <a:srgbClr val="332211"/>
              </a:solidFill>
              <a:ln w="9525">
                <a:solidFill>
                  <a:schemeClr val="accent2"/>
                </a:solidFill>
              </a:ln>
              <a:effectLst/>
            </c:spPr>
          </c:marker>
          <c:dLbls>
            <c:dLbl>
              <c:idx val="1"/>
              <c:layout/>
              <c:tx>
                <c:rich>
                  <a:bodyPr/>
                  <a:lstStyle/>
                  <a:p>
                    <a:fld id="{1392ACCC-75E5-410B-8351-4A65AD038E93}" type="VALUE">
                      <a:rPr lang="en-US" altLang="zh-CN" sz="2400" b="1" i="1"/>
                      <a:pPr/>
                      <a:t>[值]</a:t>
                    </a:fld>
                    <a:endParaRPr lang="zh-CN" altLang="en-US"/>
                  </a:p>
                </c:rich>
              </c:tx>
              <c:dLblPos val="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545A-4922-837F-C76CF94F56A5}"/>
                </c:ext>
              </c:extLst>
            </c:dLbl>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3-545A-4922-837F-C76CF94F56A5}"/>
            </c:ext>
          </c:extLst>
        </c:ser>
        <c:dLbls>
          <c:showLegendKey val="0"/>
          <c:showVal val="0"/>
          <c:showCatName val="0"/>
          <c:showSerName val="0"/>
          <c:showPercent val="0"/>
          <c:showBubbleSize val="0"/>
        </c:dLbls>
        <c:marker val="1"/>
        <c:smooth val="0"/>
        <c:axId val="388197272"/>
        <c:axId val="388203152"/>
      </c:lineChart>
      <c:catAx>
        <c:axId val="38819727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crossAx val="388203152"/>
        <c:crosses val="autoZero"/>
        <c:auto val="1"/>
        <c:lblAlgn val="ctr"/>
        <c:lblOffset val="100"/>
        <c:noMultiLvlLbl val="0"/>
      </c:catAx>
      <c:valAx>
        <c:axId val="388203152"/>
        <c:scaling>
          <c:orientation val="minMax"/>
          <c:min val="1"/>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crossAx val="38819727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2">
              <a:lumMod val="10000"/>
            </a:schemeClr>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968315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1842854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5</a:t>
            </a:fld>
            <a:endParaRPr lang="zh-CN" altLang="en-US"/>
          </a:p>
        </p:txBody>
      </p:sp>
    </p:spTree>
    <p:extLst>
      <p:ext uri="{BB962C8B-B14F-4D97-AF65-F5344CB8AC3E}">
        <p14:creationId xmlns:p14="http://schemas.microsoft.com/office/powerpoint/2010/main" val="206611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044084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7</a:t>
            </a:fld>
            <a:endParaRPr lang="zh-CN" altLang="en-US"/>
          </a:p>
        </p:txBody>
      </p:sp>
    </p:spTree>
    <p:extLst>
      <p:ext uri="{BB962C8B-B14F-4D97-AF65-F5344CB8AC3E}">
        <p14:creationId xmlns:p14="http://schemas.microsoft.com/office/powerpoint/2010/main" val="156528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1283933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D745D7-8FF6-4B19-BA53-976BEFA43DC8}" type="slidenum">
              <a:rPr lang="zh-CN" altLang="en-US" smtClean="0"/>
              <a:t>10</a:t>
            </a:fld>
            <a:endParaRPr lang="zh-CN" altLang="en-US"/>
          </a:p>
        </p:txBody>
      </p:sp>
    </p:spTree>
    <p:extLst>
      <p:ext uri="{BB962C8B-B14F-4D97-AF65-F5344CB8AC3E}">
        <p14:creationId xmlns:p14="http://schemas.microsoft.com/office/powerpoint/2010/main" val="1264225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pPr/>
              <a:t>11</a:t>
            </a:fld>
            <a:endParaRPr lang="zh-CN" altLang="en-US"/>
          </a:p>
        </p:txBody>
      </p:sp>
    </p:spTree>
    <p:extLst>
      <p:ext uri="{BB962C8B-B14F-4D97-AF65-F5344CB8AC3E}">
        <p14:creationId xmlns:p14="http://schemas.microsoft.com/office/powerpoint/2010/main" val="378729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12</a:t>
            </a:fld>
            <a:endParaRPr lang="zh-CN" altLang="en-US"/>
          </a:p>
        </p:txBody>
      </p:sp>
    </p:spTree>
    <p:extLst>
      <p:ext uri="{BB962C8B-B14F-4D97-AF65-F5344CB8AC3E}">
        <p14:creationId xmlns:p14="http://schemas.microsoft.com/office/powerpoint/2010/main" val="367288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112898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D745D7-8FF6-4B19-BA53-976BEFA43DC8}" type="slidenum">
              <a:rPr lang="zh-CN" altLang="en-US" smtClean="0"/>
              <a:t>14</a:t>
            </a:fld>
            <a:endParaRPr lang="zh-CN" altLang="en-US"/>
          </a:p>
        </p:txBody>
      </p:sp>
    </p:spTree>
    <p:extLst>
      <p:ext uri="{BB962C8B-B14F-4D97-AF65-F5344CB8AC3E}">
        <p14:creationId xmlns:p14="http://schemas.microsoft.com/office/powerpoint/2010/main" val="2331244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15</a:t>
            </a:fld>
            <a:endParaRPr lang="zh-CN" altLang="en-US"/>
          </a:p>
        </p:txBody>
      </p:sp>
    </p:spTree>
    <p:extLst>
      <p:ext uri="{BB962C8B-B14F-4D97-AF65-F5344CB8AC3E}">
        <p14:creationId xmlns:p14="http://schemas.microsoft.com/office/powerpoint/2010/main" val="4033136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17</a:t>
            </a:fld>
            <a:endParaRPr lang="zh-CN" altLang="en-US"/>
          </a:p>
        </p:txBody>
      </p:sp>
    </p:spTree>
    <p:extLst>
      <p:ext uri="{BB962C8B-B14F-4D97-AF65-F5344CB8AC3E}">
        <p14:creationId xmlns:p14="http://schemas.microsoft.com/office/powerpoint/2010/main" val="2788824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2803234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20</a:t>
            </a:fld>
            <a:endParaRPr lang="zh-CN" altLang="en-US"/>
          </a:p>
        </p:txBody>
      </p:sp>
    </p:spTree>
    <p:extLst>
      <p:ext uri="{BB962C8B-B14F-4D97-AF65-F5344CB8AC3E}">
        <p14:creationId xmlns:p14="http://schemas.microsoft.com/office/powerpoint/2010/main" val="3426626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D745D7-8FF6-4B19-BA53-976BEFA43DC8}" type="slidenum">
              <a:rPr lang="zh-CN" altLang="en-US" smtClean="0"/>
              <a:t>21</a:t>
            </a:fld>
            <a:endParaRPr lang="zh-CN" altLang="en-US"/>
          </a:p>
        </p:txBody>
      </p:sp>
    </p:spTree>
    <p:extLst>
      <p:ext uri="{BB962C8B-B14F-4D97-AF65-F5344CB8AC3E}">
        <p14:creationId xmlns:p14="http://schemas.microsoft.com/office/powerpoint/2010/main" val="4059096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4035441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23</a:t>
            </a:fld>
            <a:endParaRPr lang="zh-CN" altLang="en-US"/>
          </a:p>
        </p:txBody>
      </p:sp>
    </p:spTree>
    <p:extLst>
      <p:ext uri="{BB962C8B-B14F-4D97-AF65-F5344CB8AC3E}">
        <p14:creationId xmlns:p14="http://schemas.microsoft.com/office/powerpoint/2010/main" val="2867502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年度工作概述</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66431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482906"/>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2017/12/2</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6260947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t>‹#›</a:t>
            </a:fld>
            <a:endParaRPr lang="zh-CN" altLang="en-US"/>
          </a:p>
        </p:txBody>
      </p:sp>
      <p:sp>
        <p:nvSpPr>
          <p:cNvPr id="8" name="图片占位符 10"/>
          <p:cNvSpPr>
            <a:spLocks noGrp="1"/>
          </p:cNvSpPr>
          <p:nvPr>
            <p:ph type="pic" sz="quarter" idx="13"/>
          </p:nvPr>
        </p:nvSpPr>
        <p:spPr>
          <a:xfrm>
            <a:off x="1080309" y="1352967"/>
            <a:ext cx="3520266" cy="2716155"/>
          </a:xfrm>
          <a:custGeom>
            <a:avLst/>
            <a:gdLst>
              <a:gd name="connsiteX0" fmla="*/ 1338111 w 8898844"/>
              <a:gd name="connsiteY0" fmla="*/ 0 h 6864021"/>
              <a:gd name="connsiteX1" fmla="*/ 1659844 w 8898844"/>
              <a:gd name="connsiteY1" fmla="*/ 323013 h 6864021"/>
              <a:gd name="connsiteX2" fmla="*/ 1780494 w 8898844"/>
              <a:gd name="connsiteY2" fmla="*/ 282636 h 6864021"/>
              <a:gd name="connsiteX3" fmla="*/ 1941361 w 8898844"/>
              <a:gd name="connsiteY3" fmla="*/ 282636 h 6864021"/>
              <a:gd name="connsiteX4" fmla="*/ 1941361 w 8898844"/>
              <a:gd name="connsiteY4" fmla="*/ 242260 h 6864021"/>
              <a:gd name="connsiteX5" fmla="*/ 2182661 w 8898844"/>
              <a:gd name="connsiteY5" fmla="*/ 565272 h 6864021"/>
              <a:gd name="connsiteX6" fmla="*/ 2464178 w 8898844"/>
              <a:gd name="connsiteY6" fmla="*/ 686402 h 6864021"/>
              <a:gd name="connsiteX7" fmla="*/ 2423961 w 8898844"/>
              <a:gd name="connsiteY7" fmla="*/ 484519 h 6864021"/>
              <a:gd name="connsiteX8" fmla="*/ 2665261 w 8898844"/>
              <a:gd name="connsiteY8" fmla="*/ 686402 h 6864021"/>
              <a:gd name="connsiteX9" fmla="*/ 2986995 w 8898844"/>
              <a:gd name="connsiteY9" fmla="*/ 767155 h 6864021"/>
              <a:gd name="connsiteX10" fmla="*/ 3107644 w 8898844"/>
              <a:gd name="connsiteY10" fmla="*/ 969038 h 6864021"/>
              <a:gd name="connsiteX11" fmla="*/ 3268512 w 8898844"/>
              <a:gd name="connsiteY11" fmla="*/ 847909 h 6864021"/>
              <a:gd name="connsiteX12" fmla="*/ 3308727 w 8898844"/>
              <a:gd name="connsiteY12" fmla="*/ 888285 h 6864021"/>
              <a:gd name="connsiteX13" fmla="*/ 3147861 w 8898844"/>
              <a:gd name="connsiteY13" fmla="*/ 1009415 h 6864021"/>
              <a:gd name="connsiteX14" fmla="*/ 3550027 w 8898844"/>
              <a:gd name="connsiteY14" fmla="*/ 1170921 h 6864021"/>
              <a:gd name="connsiteX15" fmla="*/ 3630461 w 8898844"/>
              <a:gd name="connsiteY15" fmla="*/ 969038 h 6864021"/>
              <a:gd name="connsiteX16" fmla="*/ 3831544 w 8898844"/>
              <a:gd name="connsiteY16" fmla="*/ 1009415 h 6864021"/>
              <a:gd name="connsiteX17" fmla="*/ 3992411 w 8898844"/>
              <a:gd name="connsiteY17" fmla="*/ 1090168 h 6864021"/>
              <a:gd name="connsiteX18" fmla="*/ 4635878 w 8898844"/>
              <a:gd name="connsiteY18" fmla="*/ 1372804 h 6864021"/>
              <a:gd name="connsiteX19" fmla="*/ 4796744 w 8898844"/>
              <a:gd name="connsiteY19" fmla="*/ 1413181 h 6864021"/>
              <a:gd name="connsiteX20" fmla="*/ 4957610 w 8898844"/>
              <a:gd name="connsiteY20" fmla="*/ 1493934 h 6864021"/>
              <a:gd name="connsiteX21" fmla="*/ 5239128 w 8898844"/>
              <a:gd name="connsiteY21" fmla="*/ 1413181 h 6864021"/>
              <a:gd name="connsiteX22" fmla="*/ 5399994 w 8898844"/>
              <a:gd name="connsiteY22" fmla="*/ 1493934 h 6864021"/>
              <a:gd name="connsiteX23" fmla="*/ 5399994 w 8898844"/>
              <a:gd name="connsiteY23" fmla="*/ 1332428 h 6864021"/>
              <a:gd name="connsiteX24" fmla="*/ 6123894 w 8898844"/>
              <a:gd name="connsiteY24" fmla="*/ 1413181 h 6864021"/>
              <a:gd name="connsiteX25" fmla="*/ 6204328 w 8898844"/>
              <a:gd name="connsiteY25" fmla="*/ 1574687 h 6864021"/>
              <a:gd name="connsiteX26" fmla="*/ 6324978 w 8898844"/>
              <a:gd name="connsiteY26" fmla="*/ 1574687 h 6864021"/>
              <a:gd name="connsiteX27" fmla="*/ 6485844 w 8898844"/>
              <a:gd name="connsiteY27" fmla="*/ 1453558 h 6864021"/>
              <a:gd name="connsiteX28" fmla="*/ 6928228 w 8898844"/>
              <a:gd name="connsiteY28" fmla="*/ 1170921 h 6864021"/>
              <a:gd name="connsiteX29" fmla="*/ 6968444 w 8898844"/>
              <a:gd name="connsiteY29" fmla="*/ 1130545 h 6864021"/>
              <a:gd name="connsiteX30" fmla="*/ 7008660 w 8898844"/>
              <a:gd name="connsiteY30" fmla="*/ 1211298 h 6864021"/>
              <a:gd name="connsiteX31" fmla="*/ 7209744 w 8898844"/>
              <a:gd name="connsiteY31" fmla="*/ 969038 h 6864021"/>
              <a:gd name="connsiteX32" fmla="*/ 7290178 w 8898844"/>
              <a:gd name="connsiteY32" fmla="*/ 1049792 h 6864021"/>
              <a:gd name="connsiteX33" fmla="*/ 7611910 w 8898844"/>
              <a:gd name="connsiteY33" fmla="*/ 565272 h 6864021"/>
              <a:gd name="connsiteX34" fmla="*/ 7571694 w 8898844"/>
              <a:gd name="connsiteY34" fmla="*/ 524896 h 6864021"/>
              <a:gd name="connsiteX35" fmla="*/ 7491260 w 8898844"/>
              <a:gd name="connsiteY35" fmla="*/ 686402 h 6864021"/>
              <a:gd name="connsiteX36" fmla="*/ 7451044 w 8898844"/>
              <a:gd name="connsiteY36" fmla="*/ 646026 h 6864021"/>
              <a:gd name="connsiteX37" fmla="*/ 7491260 w 8898844"/>
              <a:gd name="connsiteY37" fmla="*/ 403766 h 6864021"/>
              <a:gd name="connsiteX38" fmla="*/ 7611910 w 8898844"/>
              <a:gd name="connsiteY38" fmla="*/ 323013 h 6864021"/>
              <a:gd name="connsiteX39" fmla="*/ 7692344 w 8898844"/>
              <a:gd name="connsiteY39" fmla="*/ 524896 h 6864021"/>
              <a:gd name="connsiteX40" fmla="*/ 7812994 w 8898844"/>
              <a:gd name="connsiteY40" fmla="*/ 282636 h 6864021"/>
              <a:gd name="connsiteX41" fmla="*/ 7853210 w 8898844"/>
              <a:gd name="connsiteY41" fmla="*/ 605649 h 6864021"/>
              <a:gd name="connsiteX42" fmla="*/ 8054294 w 8898844"/>
              <a:gd name="connsiteY42" fmla="*/ 444143 h 6864021"/>
              <a:gd name="connsiteX43" fmla="*/ 8295594 w 8898844"/>
              <a:gd name="connsiteY43" fmla="*/ 888285 h 6864021"/>
              <a:gd name="connsiteX44" fmla="*/ 8577111 w 8898844"/>
              <a:gd name="connsiteY44" fmla="*/ 767155 h 6864021"/>
              <a:gd name="connsiteX45" fmla="*/ 8577111 w 8898844"/>
              <a:gd name="connsiteY45" fmla="*/ 888285 h 6864021"/>
              <a:gd name="connsiteX46" fmla="*/ 8858627 w 8898844"/>
              <a:gd name="connsiteY46" fmla="*/ 1009415 h 6864021"/>
              <a:gd name="connsiteX47" fmla="*/ 8898844 w 8898844"/>
              <a:gd name="connsiteY47" fmla="*/ 1170921 h 6864021"/>
              <a:gd name="connsiteX48" fmla="*/ 8898844 w 8898844"/>
              <a:gd name="connsiteY48" fmla="*/ 1211298 h 6864021"/>
              <a:gd name="connsiteX49" fmla="*/ 8737977 w 8898844"/>
              <a:gd name="connsiteY49" fmla="*/ 1655441 h 6864021"/>
              <a:gd name="connsiteX50" fmla="*/ 8536894 w 8898844"/>
              <a:gd name="connsiteY50" fmla="*/ 1816947 h 6864021"/>
              <a:gd name="connsiteX51" fmla="*/ 8335810 w 8898844"/>
              <a:gd name="connsiteY51" fmla="*/ 2059207 h 6864021"/>
              <a:gd name="connsiteX52" fmla="*/ 8255378 w 8898844"/>
              <a:gd name="connsiteY52" fmla="*/ 2139960 h 6864021"/>
              <a:gd name="connsiteX53" fmla="*/ 8456461 w 8898844"/>
              <a:gd name="connsiteY53" fmla="*/ 2664855 h 6864021"/>
              <a:gd name="connsiteX54" fmla="*/ 8456461 w 8898844"/>
              <a:gd name="connsiteY54" fmla="*/ 2907115 h 6864021"/>
              <a:gd name="connsiteX55" fmla="*/ 8054294 w 8898844"/>
              <a:gd name="connsiteY55" fmla="*/ 3512764 h 6864021"/>
              <a:gd name="connsiteX56" fmla="*/ 8134728 w 8898844"/>
              <a:gd name="connsiteY56" fmla="*/ 3512764 h 6864021"/>
              <a:gd name="connsiteX57" fmla="*/ 8416244 w 8898844"/>
              <a:gd name="connsiteY57" fmla="*/ 3189751 h 6864021"/>
              <a:gd name="connsiteX58" fmla="*/ 8416244 w 8898844"/>
              <a:gd name="connsiteY58" fmla="*/ 3391634 h 6864021"/>
              <a:gd name="connsiteX59" fmla="*/ 8496677 w 8898844"/>
              <a:gd name="connsiteY59" fmla="*/ 3674270 h 6864021"/>
              <a:gd name="connsiteX60" fmla="*/ 8215160 w 8898844"/>
              <a:gd name="connsiteY60" fmla="*/ 4360673 h 6864021"/>
              <a:gd name="connsiteX61" fmla="*/ 7933644 w 8898844"/>
              <a:gd name="connsiteY61" fmla="*/ 4845192 h 6864021"/>
              <a:gd name="connsiteX62" fmla="*/ 7812994 w 8898844"/>
              <a:gd name="connsiteY62" fmla="*/ 4925945 h 6864021"/>
              <a:gd name="connsiteX63" fmla="*/ 7692344 w 8898844"/>
              <a:gd name="connsiteY63" fmla="*/ 5127828 h 6864021"/>
              <a:gd name="connsiteX64" fmla="*/ 7491260 w 8898844"/>
              <a:gd name="connsiteY64" fmla="*/ 5329711 h 6864021"/>
              <a:gd name="connsiteX65" fmla="*/ 7491260 w 8898844"/>
              <a:gd name="connsiteY65" fmla="*/ 5450841 h 6864021"/>
              <a:gd name="connsiteX66" fmla="*/ 6968444 w 8898844"/>
              <a:gd name="connsiteY66" fmla="*/ 6096866 h 6864021"/>
              <a:gd name="connsiteX67" fmla="*/ 6767360 w 8898844"/>
              <a:gd name="connsiteY67" fmla="*/ 6258373 h 6864021"/>
              <a:gd name="connsiteX68" fmla="*/ 6767360 w 8898844"/>
              <a:gd name="connsiteY68" fmla="*/ 6217996 h 6864021"/>
              <a:gd name="connsiteX69" fmla="*/ 6888010 w 8898844"/>
              <a:gd name="connsiteY69" fmla="*/ 6016113 h 6864021"/>
              <a:gd name="connsiteX70" fmla="*/ 6284760 w 8898844"/>
              <a:gd name="connsiteY70" fmla="*/ 6339126 h 6864021"/>
              <a:gd name="connsiteX71" fmla="*/ 6003244 w 8898844"/>
              <a:gd name="connsiteY71" fmla="*/ 6379502 h 6864021"/>
              <a:gd name="connsiteX72" fmla="*/ 4836960 w 8898844"/>
              <a:gd name="connsiteY72" fmla="*/ 6702515 h 6864021"/>
              <a:gd name="connsiteX73" fmla="*/ 2986995 w 8898844"/>
              <a:gd name="connsiteY73" fmla="*/ 6823645 h 6864021"/>
              <a:gd name="connsiteX74" fmla="*/ 1338111 w 8898844"/>
              <a:gd name="connsiteY74" fmla="*/ 6217996 h 6864021"/>
              <a:gd name="connsiteX75" fmla="*/ 815294 w 8898844"/>
              <a:gd name="connsiteY75" fmla="*/ 5773854 h 6864021"/>
              <a:gd name="connsiteX76" fmla="*/ 654428 w 8898844"/>
              <a:gd name="connsiteY76" fmla="*/ 5693100 h 6864021"/>
              <a:gd name="connsiteX77" fmla="*/ 372911 w 8898844"/>
              <a:gd name="connsiteY77" fmla="*/ 5491217 h 6864021"/>
              <a:gd name="connsiteX78" fmla="*/ 372911 w 8898844"/>
              <a:gd name="connsiteY78" fmla="*/ 5450841 h 6864021"/>
              <a:gd name="connsiteX79" fmla="*/ 51178 w 8898844"/>
              <a:gd name="connsiteY79" fmla="*/ 4966322 h 6864021"/>
              <a:gd name="connsiteX80" fmla="*/ 91394 w 8898844"/>
              <a:gd name="connsiteY80" fmla="*/ 4925945 h 6864021"/>
              <a:gd name="connsiteX81" fmla="*/ 493561 w 8898844"/>
              <a:gd name="connsiteY81" fmla="*/ 5208581 h 6864021"/>
              <a:gd name="connsiteX82" fmla="*/ 1016378 w 8898844"/>
              <a:gd name="connsiteY82" fmla="*/ 5450841 h 6864021"/>
              <a:gd name="connsiteX83" fmla="*/ 1257678 w 8898844"/>
              <a:gd name="connsiteY83" fmla="*/ 5410464 h 6864021"/>
              <a:gd name="connsiteX84" fmla="*/ 4394578 w 8898844"/>
              <a:gd name="connsiteY84" fmla="*/ 6016113 h 6864021"/>
              <a:gd name="connsiteX85" fmla="*/ 4113061 w 8898844"/>
              <a:gd name="connsiteY85" fmla="*/ 6016113 h 6864021"/>
              <a:gd name="connsiteX86" fmla="*/ 1458761 w 8898844"/>
              <a:gd name="connsiteY86" fmla="*/ 5329711 h 6864021"/>
              <a:gd name="connsiteX87" fmla="*/ 1137028 w 8898844"/>
              <a:gd name="connsiteY87" fmla="*/ 5127828 h 6864021"/>
              <a:gd name="connsiteX88" fmla="*/ 533778 w 8898844"/>
              <a:gd name="connsiteY88" fmla="*/ 4643309 h 6864021"/>
              <a:gd name="connsiteX89" fmla="*/ 453344 w 8898844"/>
              <a:gd name="connsiteY89" fmla="*/ 4481802 h 6864021"/>
              <a:gd name="connsiteX90" fmla="*/ 252261 w 8898844"/>
              <a:gd name="connsiteY90" fmla="*/ 4118413 h 6864021"/>
              <a:gd name="connsiteX91" fmla="*/ 10961 w 8898844"/>
              <a:gd name="connsiteY91" fmla="*/ 3755024 h 6864021"/>
              <a:gd name="connsiteX92" fmla="*/ 91394 w 8898844"/>
              <a:gd name="connsiteY92" fmla="*/ 3512764 h 6864021"/>
              <a:gd name="connsiteX93" fmla="*/ 171828 w 8898844"/>
              <a:gd name="connsiteY93" fmla="*/ 3432011 h 6864021"/>
              <a:gd name="connsiteX94" fmla="*/ 413128 w 8898844"/>
              <a:gd name="connsiteY94" fmla="*/ 3674270 h 6864021"/>
              <a:gd name="connsiteX95" fmla="*/ 453344 w 8898844"/>
              <a:gd name="connsiteY95" fmla="*/ 3472387 h 6864021"/>
              <a:gd name="connsiteX96" fmla="*/ 493561 w 8898844"/>
              <a:gd name="connsiteY96" fmla="*/ 3674270 h 6864021"/>
              <a:gd name="connsiteX97" fmla="*/ 895728 w 8898844"/>
              <a:gd name="connsiteY97" fmla="*/ 3674270 h 6864021"/>
              <a:gd name="connsiteX98" fmla="*/ 533778 w 8898844"/>
              <a:gd name="connsiteY98" fmla="*/ 3028245 h 6864021"/>
              <a:gd name="connsiteX99" fmla="*/ 815294 w 8898844"/>
              <a:gd name="connsiteY99" fmla="*/ 3230128 h 6864021"/>
              <a:gd name="connsiteX100" fmla="*/ 895728 w 8898844"/>
              <a:gd name="connsiteY100" fmla="*/ 3149375 h 6864021"/>
              <a:gd name="connsiteX101" fmla="*/ 453344 w 8898844"/>
              <a:gd name="connsiteY101" fmla="*/ 2705232 h 6864021"/>
              <a:gd name="connsiteX102" fmla="*/ 493561 w 8898844"/>
              <a:gd name="connsiteY102" fmla="*/ 2664855 h 6864021"/>
              <a:gd name="connsiteX103" fmla="*/ 614211 w 8898844"/>
              <a:gd name="connsiteY103" fmla="*/ 2785986 h 6864021"/>
              <a:gd name="connsiteX104" fmla="*/ 815294 w 8898844"/>
              <a:gd name="connsiteY104" fmla="*/ 2866739 h 6864021"/>
              <a:gd name="connsiteX105" fmla="*/ 1177244 w 8898844"/>
              <a:gd name="connsiteY105" fmla="*/ 3028245 h 6864021"/>
              <a:gd name="connsiteX106" fmla="*/ 1619628 w 8898844"/>
              <a:gd name="connsiteY106" fmla="*/ 3108998 h 6864021"/>
              <a:gd name="connsiteX107" fmla="*/ 1659844 w 8898844"/>
              <a:gd name="connsiteY107" fmla="*/ 3028245 h 6864021"/>
              <a:gd name="connsiteX108" fmla="*/ 2062011 w 8898844"/>
              <a:gd name="connsiteY108" fmla="*/ 3149375 h 6864021"/>
              <a:gd name="connsiteX109" fmla="*/ 2464178 w 8898844"/>
              <a:gd name="connsiteY109" fmla="*/ 3310881 h 6864021"/>
              <a:gd name="connsiteX110" fmla="*/ 2062011 w 8898844"/>
              <a:gd name="connsiteY110" fmla="*/ 3149375 h 6864021"/>
              <a:gd name="connsiteX111" fmla="*/ 2062011 w 8898844"/>
              <a:gd name="connsiteY111" fmla="*/ 3028245 h 6864021"/>
              <a:gd name="connsiteX112" fmla="*/ 1820711 w 8898844"/>
              <a:gd name="connsiteY112" fmla="*/ 2745609 h 6864021"/>
              <a:gd name="connsiteX113" fmla="*/ 1740278 w 8898844"/>
              <a:gd name="connsiteY113" fmla="*/ 2907115 h 6864021"/>
              <a:gd name="connsiteX114" fmla="*/ 1619628 w 8898844"/>
              <a:gd name="connsiteY114" fmla="*/ 2705232 h 6864021"/>
              <a:gd name="connsiteX115" fmla="*/ 1137028 w 8898844"/>
              <a:gd name="connsiteY115" fmla="*/ 2301466 h 6864021"/>
              <a:gd name="connsiteX116" fmla="*/ 935944 w 8898844"/>
              <a:gd name="connsiteY116" fmla="*/ 2139960 h 6864021"/>
              <a:gd name="connsiteX117" fmla="*/ 654428 w 8898844"/>
              <a:gd name="connsiteY117" fmla="*/ 1816947 h 6864021"/>
              <a:gd name="connsiteX118" fmla="*/ 533778 w 8898844"/>
              <a:gd name="connsiteY118" fmla="*/ 1372804 h 6864021"/>
              <a:gd name="connsiteX119" fmla="*/ 815294 w 8898844"/>
              <a:gd name="connsiteY119" fmla="*/ 1413181 h 6864021"/>
              <a:gd name="connsiteX120" fmla="*/ 614211 w 8898844"/>
              <a:gd name="connsiteY120" fmla="*/ 524896 h 6864021"/>
              <a:gd name="connsiteX121" fmla="*/ 935944 w 8898844"/>
              <a:gd name="connsiteY121" fmla="*/ 726779 h 6864021"/>
              <a:gd name="connsiteX122" fmla="*/ 1137028 w 8898844"/>
              <a:gd name="connsiteY122" fmla="*/ 646026 h 6864021"/>
              <a:gd name="connsiteX123" fmla="*/ 1177244 w 8898844"/>
              <a:gd name="connsiteY123" fmla="*/ 807532 h 6864021"/>
              <a:gd name="connsiteX124" fmla="*/ 1297894 w 8898844"/>
              <a:gd name="connsiteY124" fmla="*/ 524896 h 6864021"/>
              <a:gd name="connsiteX125" fmla="*/ 1539194 w 8898844"/>
              <a:gd name="connsiteY125" fmla="*/ 969038 h 6864021"/>
              <a:gd name="connsiteX126" fmla="*/ 1775624 w 8898844"/>
              <a:gd name="connsiteY126" fmla="*/ 1113117 h 6864021"/>
              <a:gd name="connsiteX127" fmla="*/ 1808171 w 8898844"/>
              <a:gd name="connsiteY127" fmla="*/ 1096551 h 6864021"/>
              <a:gd name="connsiteX128" fmla="*/ 1820711 w 8898844"/>
              <a:gd name="connsiteY128" fmla="*/ 1130545 h 6864021"/>
              <a:gd name="connsiteX129" fmla="*/ 1821120 w 8898844"/>
              <a:gd name="connsiteY129" fmla="*/ 1129164 h 6864021"/>
              <a:gd name="connsiteX130" fmla="*/ 1821339 w 8898844"/>
              <a:gd name="connsiteY130" fmla="*/ 1150102 h 6864021"/>
              <a:gd name="connsiteX131" fmla="*/ 1860928 w 8898844"/>
              <a:gd name="connsiteY131" fmla="*/ 1292051 h 6864021"/>
              <a:gd name="connsiteX132" fmla="*/ 2182661 w 8898844"/>
              <a:gd name="connsiteY132" fmla="*/ 1655441 h 6864021"/>
              <a:gd name="connsiteX133" fmla="*/ 2383744 w 8898844"/>
              <a:gd name="connsiteY133" fmla="*/ 1615064 h 6864021"/>
              <a:gd name="connsiteX134" fmla="*/ 1981578 w 8898844"/>
              <a:gd name="connsiteY134" fmla="*/ 1049792 h 6864021"/>
              <a:gd name="connsiteX135" fmla="*/ 1860928 w 8898844"/>
              <a:gd name="connsiteY135" fmla="*/ 1292051 h 6864021"/>
              <a:gd name="connsiteX136" fmla="*/ 1901144 w 8898844"/>
              <a:gd name="connsiteY136" fmla="*/ 1090168 h 6864021"/>
              <a:gd name="connsiteX137" fmla="*/ 1827623 w 8898844"/>
              <a:gd name="connsiteY137" fmla="*/ 1107202 h 6864021"/>
              <a:gd name="connsiteX138" fmla="*/ 1821120 w 8898844"/>
              <a:gd name="connsiteY138" fmla="*/ 1129164 h 6864021"/>
              <a:gd name="connsiteX139" fmla="*/ 1820711 w 8898844"/>
              <a:gd name="connsiteY139" fmla="*/ 1090168 h 6864021"/>
              <a:gd name="connsiteX140" fmla="*/ 1808171 w 8898844"/>
              <a:gd name="connsiteY140" fmla="*/ 1096551 h 6864021"/>
              <a:gd name="connsiteX141" fmla="*/ 1797147 w 8898844"/>
              <a:gd name="connsiteY141" fmla="*/ 1066668 h 6864021"/>
              <a:gd name="connsiteX142" fmla="*/ 1579411 w 8898844"/>
              <a:gd name="connsiteY142" fmla="*/ 646026 h 6864021"/>
              <a:gd name="connsiteX143" fmla="*/ 1539194 w 8898844"/>
              <a:gd name="connsiteY143" fmla="*/ 686402 h 6864021"/>
              <a:gd name="connsiteX144" fmla="*/ 1458761 w 8898844"/>
              <a:gd name="connsiteY144" fmla="*/ 444143 h 6864021"/>
              <a:gd name="connsiteX145" fmla="*/ 1297894 w 8898844"/>
              <a:gd name="connsiteY145" fmla="*/ 121130 h 6864021"/>
              <a:gd name="connsiteX146" fmla="*/ 1338111 w 8898844"/>
              <a:gd name="connsiteY146" fmla="*/ 0 h 686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8898844" h="6864021">
                <a:moveTo>
                  <a:pt x="1338111" y="0"/>
                </a:moveTo>
                <a:cubicBezTo>
                  <a:pt x="1458761" y="121130"/>
                  <a:pt x="1539194" y="242260"/>
                  <a:pt x="1659844" y="323013"/>
                </a:cubicBezTo>
                <a:cubicBezTo>
                  <a:pt x="1700061" y="323013"/>
                  <a:pt x="1740278" y="282636"/>
                  <a:pt x="1780494" y="282636"/>
                </a:cubicBezTo>
                <a:cubicBezTo>
                  <a:pt x="1820711" y="242260"/>
                  <a:pt x="1901144" y="282636"/>
                  <a:pt x="1941361" y="282636"/>
                </a:cubicBezTo>
                <a:cubicBezTo>
                  <a:pt x="1941361" y="282636"/>
                  <a:pt x="1941361" y="242260"/>
                  <a:pt x="1941361" y="242260"/>
                </a:cubicBezTo>
                <a:cubicBezTo>
                  <a:pt x="2021794" y="363390"/>
                  <a:pt x="2102227" y="484519"/>
                  <a:pt x="2182661" y="565272"/>
                </a:cubicBezTo>
                <a:cubicBezTo>
                  <a:pt x="2263094" y="605649"/>
                  <a:pt x="2383744" y="646026"/>
                  <a:pt x="2464178" y="686402"/>
                </a:cubicBezTo>
                <a:cubicBezTo>
                  <a:pt x="2464178" y="646026"/>
                  <a:pt x="2423961" y="605649"/>
                  <a:pt x="2423961" y="484519"/>
                </a:cubicBezTo>
                <a:cubicBezTo>
                  <a:pt x="2504394" y="605649"/>
                  <a:pt x="2584827" y="686402"/>
                  <a:pt x="2665261" y="686402"/>
                </a:cubicBezTo>
                <a:cubicBezTo>
                  <a:pt x="2785911" y="686402"/>
                  <a:pt x="2866344" y="726779"/>
                  <a:pt x="2986995" y="767155"/>
                </a:cubicBezTo>
                <a:cubicBezTo>
                  <a:pt x="3107644" y="807532"/>
                  <a:pt x="3147861" y="807532"/>
                  <a:pt x="3107644" y="969038"/>
                </a:cubicBezTo>
                <a:cubicBezTo>
                  <a:pt x="3188078" y="928662"/>
                  <a:pt x="3228295" y="888285"/>
                  <a:pt x="3268512" y="847909"/>
                </a:cubicBezTo>
                <a:cubicBezTo>
                  <a:pt x="3268512" y="847909"/>
                  <a:pt x="3268512" y="847909"/>
                  <a:pt x="3308727" y="888285"/>
                </a:cubicBezTo>
                <a:cubicBezTo>
                  <a:pt x="3228295" y="928662"/>
                  <a:pt x="3188078" y="969038"/>
                  <a:pt x="3147861" y="1009415"/>
                </a:cubicBezTo>
                <a:cubicBezTo>
                  <a:pt x="3268512" y="1049792"/>
                  <a:pt x="3389161" y="1130545"/>
                  <a:pt x="3550027" y="1170921"/>
                </a:cubicBezTo>
                <a:cubicBezTo>
                  <a:pt x="3590244" y="1130545"/>
                  <a:pt x="3630461" y="1009415"/>
                  <a:pt x="3630461" y="969038"/>
                </a:cubicBezTo>
                <a:cubicBezTo>
                  <a:pt x="3710894" y="969038"/>
                  <a:pt x="3791327" y="969038"/>
                  <a:pt x="3831544" y="1009415"/>
                </a:cubicBezTo>
                <a:cubicBezTo>
                  <a:pt x="3871761" y="1009415"/>
                  <a:pt x="3952194" y="1049792"/>
                  <a:pt x="3992411" y="1090168"/>
                </a:cubicBezTo>
                <a:cubicBezTo>
                  <a:pt x="4153277" y="1332428"/>
                  <a:pt x="4394578" y="1332428"/>
                  <a:pt x="4635878" y="1372804"/>
                </a:cubicBezTo>
                <a:cubicBezTo>
                  <a:pt x="4676094" y="1413181"/>
                  <a:pt x="4716310" y="1413181"/>
                  <a:pt x="4796744" y="1413181"/>
                </a:cubicBezTo>
                <a:cubicBezTo>
                  <a:pt x="4836960" y="1453558"/>
                  <a:pt x="4917394" y="1493934"/>
                  <a:pt x="4957610" y="1493934"/>
                </a:cubicBezTo>
                <a:cubicBezTo>
                  <a:pt x="5078260" y="1493934"/>
                  <a:pt x="5158694" y="1453558"/>
                  <a:pt x="5239128" y="1413181"/>
                </a:cubicBezTo>
                <a:cubicBezTo>
                  <a:pt x="5279344" y="1413181"/>
                  <a:pt x="5359778" y="1453558"/>
                  <a:pt x="5399994" y="1493934"/>
                </a:cubicBezTo>
                <a:cubicBezTo>
                  <a:pt x="5399994" y="1453558"/>
                  <a:pt x="5399994" y="1413181"/>
                  <a:pt x="5399994" y="1332428"/>
                </a:cubicBezTo>
                <a:cubicBezTo>
                  <a:pt x="5601078" y="1695817"/>
                  <a:pt x="5882594" y="1453558"/>
                  <a:pt x="6123894" y="1413181"/>
                </a:cubicBezTo>
                <a:cubicBezTo>
                  <a:pt x="6123894" y="1493934"/>
                  <a:pt x="6164110" y="1534311"/>
                  <a:pt x="6204328" y="1574687"/>
                </a:cubicBezTo>
                <a:cubicBezTo>
                  <a:pt x="6204328" y="1574687"/>
                  <a:pt x="6284760" y="1574687"/>
                  <a:pt x="6324978" y="1574687"/>
                </a:cubicBezTo>
                <a:cubicBezTo>
                  <a:pt x="6405410" y="1534311"/>
                  <a:pt x="6445628" y="1493934"/>
                  <a:pt x="6485844" y="1453558"/>
                </a:cubicBezTo>
                <a:cubicBezTo>
                  <a:pt x="6646710" y="1372804"/>
                  <a:pt x="6847794" y="1372804"/>
                  <a:pt x="6928228" y="1170921"/>
                </a:cubicBezTo>
                <a:cubicBezTo>
                  <a:pt x="6928228" y="1130545"/>
                  <a:pt x="6928228" y="1130545"/>
                  <a:pt x="6968444" y="1130545"/>
                </a:cubicBezTo>
                <a:cubicBezTo>
                  <a:pt x="6968444" y="1170921"/>
                  <a:pt x="7008660" y="1211298"/>
                  <a:pt x="7008660" y="1211298"/>
                </a:cubicBezTo>
                <a:cubicBezTo>
                  <a:pt x="7089094" y="1130545"/>
                  <a:pt x="7169528" y="1049792"/>
                  <a:pt x="7209744" y="969038"/>
                </a:cubicBezTo>
                <a:cubicBezTo>
                  <a:pt x="7249960" y="969038"/>
                  <a:pt x="7249960" y="1009415"/>
                  <a:pt x="7290178" y="1049792"/>
                </a:cubicBezTo>
                <a:cubicBezTo>
                  <a:pt x="7370610" y="888285"/>
                  <a:pt x="7571694" y="767155"/>
                  <a:pt x="7611910" y="565272"/>
                </a:cubicBezTo>
                <a:cubicBezTo>
                  <a:pt x="7571694" y="565272"/>
                  <a:pt x="7571694" y="524896"/>
                  <a:pt x="7571694" y="524896"/>
                </a:cubicBezTo>
                <a:cubicBezTo>
                  <a:pt x="7531478" y="565272"/>
                  <a:pt x="7491260" y="605649"/>
                  <a:pt x="7491260" y="686402"/>
                </a:cubicBezTo>
                <a:cubicBezTo>
                  <a:pt x="7451044" y="686402"/>
                  <a:pt x="7451044" y="686402"/>
                  <a:pt x="7451044" y="646026"/>
                </a:cubicBezTo>
                <a:cubicBezTo>
                  <a:pt x="7491260" y="565272"/>
                  <a:pt x="7491260" y="484519"/>
                  <a:pt x="7491260" y="403766"/>
                </a:cubicBezTo>
                <a:cubicBezTo>
                  <a:pt x="7531478" y="363390"/>
                  <a:pt x="7571694" y="363390"/>
                  <a:pt x="7611910" y="323013"/>
                </a:cubicBezTo>
                <a:cubicBezTo>
                  <a:pt x="7652128" y="403766"/>
                  <a:pt x="7692344" y="444143"/>
                  <a:pt x="7692344" y="524896"/>
                </a:cubicBezTo>
                <a:cubicBezTo>
                  <a:pt x="7732560" y="484519"/>
                  <a:pt x="7772778" y="403766"/>
                  <a:pt x="7812994" y="282636"/>
                </a:cubicBezTo>
                <a:cubicBezTo>
                  <a:pt x="7853210" y="403766"/>
                  <a:pt x="7853210" y="484519"/>
                  <a:pt x="7853210" y="605649"/>
                </a:cubicBezTo>
                <a:cubicBezTo>
                  <a:pt x="7933644" y="565272"/>
                  <a:pt x="7973860" y="524896"/>
                  <a:pt x="8054294" y="444143"/>
                </a:cubicBezTo>
                <a:cubicBezTo>
                  <a:pt x="8134728" y="605649"/>
                  <a:pt x="8215160" y="726779"/>
                  <a:pt x="8295594" y="888285"/>
                </a:cubicBezTo>
                <a:cubicBezTo>
                  <a:pt x="8376027" y="847909"/>
                  <a:pt x="8456461" y="807532"/>
                  <a:pt x="8577111" y="767155"/>
                </a:cubicBezTo>
                <a:cubicBezTo>
                  <a:pt x="8577111" y="807532"/>
                  <a:pt x="8577111" y="807532"/>
                  <a:pt x="8577111" y="888285"/>
                </a:cubicBezTo>
                <a:cubicBezTo>
                  <a:pt x="8737977" y="767155"/>
                  <a:pt x="8778194" y="888285"/>
                  <a:pt x="8858627" y="1009415"/>
                </a:cubicBezTo>
                <a:cubicBezTo>
                  <a:pt x="8858627" y="1049792"/>
                  <a:pt x="8898844" y="1130545"/>
                  <a:pt x="8898844" y="1170921"/>
                </a:cubicBezTo>
                <a:cubicBezTo>
                  <a:pt x="8898844" y="1211298"/>
                  <a:pt x="8898844" y="1211298"/>
                  <a:pt x="8898844" y="1211298"/>
                </a:cubicBezTo>
                <a:cubicBezTo>
                  <a:pt x="8858627" y="1372804"/>
                  <a:pt x="8818411" y="1534311"/>
                  <a:pt x="8737977" y="1655441"/>
                </a:cubicBezTo>
                <a:cubicBezTo>
                  <a:pt x="8697761" y="1736194"/>
                  <a:pt x="8617327" y="1776571"/>
                  <a:pt x="8536894" y="1816947"/>
                </a:cubicBezTo>
                <a:cubicBezTo>
                  <a:pt x="8496677" y="1897700"/>
                  <a:pt x="8416244" y="1978453"/>
                  <a:pt x="8335810" y="2059207"/>
                </a:cubicBezTo>
                <a:cubicBezTo>
                  <a:pt x="8295594" y="2099583"/>
                  <a:pt x="8255378" y="2099583"/>
                  <a:pt x="8255378" y="2139960"/>
                </a:cubicBezTo>
                <a:cubicBezTo>
                  <a:pt x="8215160" y="2382219"/>
                  <a:pt x="8416244" y="2462973"/>
                  <a:pt x="8456461" y="2664855"/>
                </a:cubicBezTo>
                <a:cubicBezTo>
                  <a:pt x="8496677" y="2745609"/>
                  <a:pt x="8536894" y="2826362"/>
                  <a:pt x="8456461" y="2907115"/>
                </a:cubicBezTo>
                <a:cubicBezTo>
                  <a:pt x="8295594" y="3108998"/>
                  <a:pt x="8215160" y="3310881"/>
                  <a:pt x="8054294" y="3512764"/>
                </a:cubicBezTo>
                <a:cubicBezTo>
                  <a:pt x="8094510" y="3512764"/>
                  <a:pt x="8094510" y="3512764"/>
                  <a:pt x="8134728" y="3512764"/>
                </a:cubicBezTo>
                <a:cubicBezTo>
                  <a:pt x="8215160" y="3432011"/>
                  <a:pt x="8295594" y="3310881"/>
                  <a:pt x="8416244" y="3189751"/>
                </a:cubicBezTo>
                <a:cubicBezTo>
                  <a:pt x="8416244" y="3310881"/>
                  <a:pt x="8416244" y="3351258"/>
                  <a:pt x="8416244" y="3391634"/>
                </a:cubicBezTo>
                <a:cubicBezTo>
                  <a:pt x="8577111" y="3472387"/>
                  <a:pt x="8536894" y="3593517"/>
                  <a:pt x="8496677" y="3674270"/>
                </a:cubicBezTo>
                <a:cubicBezTo>
                  <a:pt x="8416244" y="3916530"/>
                  <a:pt x="8335810" y="4118413"/>
                  <a:pt x="8215160" y="4360673"/>
                </a:cubicBezTo>
                <a:cubicBezTo>
                  <a:pt x="8134728" y="4522179"/>
                  <a:pt x="7933644" y="4643309"/>
                  <a:pt x="7933644" y="4845192"/>
                </a:cubicBezTo>
                <a:cubicBezTo>
                  <a:pt x="7933644" y="4885568"/>
                  <a:pt x="7853210" y="4885568"/>
                  <a:pt x="7812994" y="4925945"/>
                </a:cubicBezTo>
                <a:cubicBezTo>
                  <a:pt x="7772778" y="5006698"/>
                  <a:pt x="7732560" y="5127828"/>
                  <a:pt x="7692344" y="5127828"/>
                </a:cubicBezTo>
                <a:cubicBezTo>
                  <a:pt x="7531478" y="5087451"/>
                  <a:pt x="7531478" y="5248958"/>
                  <a:pt x="7491260" y="5329711"/>
                </a:cubicBezTo>
                <a:cubicBezTo>
                  <a:pt x="7491260" y="5370088"/>
                  <a:pt x="7491260" y="5410464"/>
                  <a:pt x="7491260" y="5450841"/>
                </a:cubicBezTo>
                <a:cubicBezTo>
                  <a:pt x="7290178" y="5652724"/>
                  <a:pt x="7129310" y="5894983"/>
                  <a:pt x="6968444" y="6096866"/>
                </a:cubicBezTo>
                <a:cubicBezTo>
                  <a:pt x="6928228" y="6177620"/>
                  <a:pt x="6847794" y="6217996"/>
                  <a:pt x="6767360" y="6258373"/>
                </a:cubicBezTo>
                <a:cubicBezTo>
                  <a:pt x="6767360" y="6258373"/>
                  <a:pt x="6767360" y="6258373"/>
                  <a:pt x="6767360" y="6217996"/>
                </a:cubicBezTo>
                <a:cubicBezTo>
                  <a:pt x="6807578" y="6177620"/>
                  <a:pt x="6847794" y="6096866"/>
                  <a:pt x="6888010" y="6016113"/>
                </a:cubicBezTo>
                <a:cubicBezTo>
                  <a:pt x="6686928" y="6137243"/>
                  <a:pt x="6485844" y="6258373"/>
                  <a:pt x="6284760" y="6339126"/>
                </a:cubicBezTo>
                <a:cubicBezTo>
                  <a:pt x="6204328" y="6379502"/>
                  <a:pt x="6083678" y="6339126"/>
                  <a:pt x="6003244" y="6379502"/>
                </a:cubicBezTo>
                <a:cubicBezTo>
                  <a:pt x="5601078" y="6500632"/>
                  <a:pt x="5239128" y="6621762"/>
                  <a:pt x="4836960" y="6702515"/>
                </a:cubicBezTo>
                <a:cubicBezTo>
                  <a:pt x="4233710" y="6864022"/>
                  <a:pt x="3630461" y="6904398"/>
                  <a:pt x="2986995" y="6823645"/>
                </a:cubicBezTo>
                <a:cubicBezTo>
                  <a:pt x="2383744" y="6783268"/>
                  <a:pt x="1860928" y="6541009"/>
                  <a:pt x="1338111" y="6217996"/>
                </a:cubicBezTo>
                <a:cubicBezTo>
                  <a:pt x="1177244" y="6096866"/>
                  <a:pt x="895728" y="6016113"/>
                  <a:pt x="815294" y="5773854"/>
                </a:cubicBezTo>
                <a:cubicBezTo>
                  <a:pt x="815294" y="5733477"/>
                  <a:pt x="694644" y="5733477"/>
                  <a:pt x="654428" y="5693100"/>
                </a:cubicBezTo>
                <a:cubicBezTo>
                  <a:pt x="573994" y="5652724"/>
                  <a:pt x="453344" y="5571971"/>
                  <a:pt x="372911" y="5491217"/>
                </a:cubicBezTo>
                <a:cubicBezTo>
                  <a:pt x="372911" y="5491217"/>
                  <a:pt x="413128" y="5450841"/>
                  <a:pt x="372911" y="5450841"/>
                </a:cubicBezTo>
                <a:cubicBezTo>
                  <a:pt x="252261" y="5289334"/>
                  <a:pt x="171828" y="5127828"/>
                  <a:pt x="51178" y="4966322"/>
                </a:cubicBezTo>
                <a:cubicBezTo>
                  <a:pt x="91394" y="4966322"/>
                  <a:pt x="91394" y="4966322"/>
                  <a:pt x="91394" y="4925945"/>
                </a:cubicBezTo>
                <a:cubicBezTo>
                  <a:pt x="252261" y="5047075"/>
                  <a:pt x="372911" y="5127828"/>
                  <a:pt x="493561" y="5208581"/>
                </a:cubicBezTo>
                <a:cubicBezTo>
                  <a:pt x="694644" y="5248958"/>
                  <a:pt x="855511" y="5329711"/>
                  <a:pt x="1016378" y="5450841"/>
                </a:cubicBezTo>
                <a:cubicBezTo>
                  <a:pt x="1056594" y="5450841"/>
                  <a:pt x="1137028" y="5410464"/>
                  <a:pt x="1257678" y="5410464"/>
                </a:cubicBezTo>
                <a:cubicBezTo>
                  <a:pt x="2343527" y="6137243"/>
                  <a:pt x="3710894" y="6298749"/>
                  <a:pt x="4394578" y="6016113"/>
                </a:cubicBezTo>
                <a:cubicBezTo>
                  <a:pt x="4314144" y="6016113"/>
                  <a:pt x="4193494" y="6016113"/>
                  <a:pt x="4113061" y="6016113"/>
                </a:cubicBezTo>
                <a:cubicBezTo>
                  <a:pt x="3147861" y="6056490"/>
                  <a:pt x="2263094" y="5894983"/>
                  <a:pt x="1458761" y="5329711"/>
                </a:cubicBezTo>
                <a:cubicBezTo>
                  <a:pt x="1378328" y="5248958"/>
                  <a:pt x="1257678" y="5208581"/>
                  <a:pt x="1137028" y="5127828"/>
                </a:cubicBezTo>
                <a:cubicBezTo>
                  <a:pt x="935944" y="4966322"/>
                  <a:pt x="734861" y="4804815"/>
                  <a:pt x="533778" y="4643309"/>
                </a:cubicBezTo>
                <a:cubicBezTo>
                  <a:pt x="493561" y="4643309"/>
                  <a:pt x="493561" y="4562556"/>
                  <a:pt x="453344" y="4481802"/>
                </a:cubicBezTo>
                <a:cubicBezTo>
                  <a:pt x="413128" y="4360673"/>
                  <a:pt x="372911" y="4199166"/>
                  <a:pt x="252261" y="4118413"/>
                </a:cubicBezTo>
                <a:cubicBezTo>
                  <a:pt x="131611" y="3997283"/>
                  <a:pt x="51178" y="3876153"/>
                  <a:pt x="10961" y="3755024"/>
                </a:cubicBezTo>
                <a:cubicBezTo>
                  <a:pt x="-29255" y="3674270"/>
                  <a:pt x="51178" y="3593517"/>
                  <a:pt x="91394" y="3512764"/>
                </a:cubicBezTo>
                <a:cubicBezTo>
                  <a:pt x="91394" y="3472387"/>
                  <a:pt x="131611" y="3472387"/>
                  <a:pt x="171828" y="3432011"/>
                </a:cubicBezTo>
                <a:cubicBezTo>
                  <a:pt x="252261" y="3512764"/>
                  <a:pt x="332694" y="3593517"/>
                  <a:pt x="413128" y="3674270"/>
                </a:cubicBezTo>
                <a:cubicBezTo>
                  <a:pt x="413128" y="3593517"/>
                  <a:pt x="453344" y="3553141"/>
                  <a:pt x="453344" y="3472387"/>
                </a:cubicBezTo>
                <a:cubicBezTo>
                  <a:pt x="493561" y="3553141"/>
                  <a:pt x="493561" y="3593517"/>
                  <a:pt x="493561" y="3674270"/>
                </a:cubicBezTo>
                <a:cubicBezTo>
                  <a:pt x="614211" y="3674270"/>
                  <a:pt x="734861" y="3674270"/>
                  <a:pt x="895728" y="3674270"/>
                </a:cubicBezTo>
                <a:cubicBezTo>
                  <a:pt x="453344" y="3149375"/>
                  <a:pt x="453344" y="3149375"/>
                  <a:pt x="533778" y="3028245"/>
                </a:cubicBezTo>
                <a:cubicBezTo>
                  <a:pt x="654428" y="3108998"/>
                  <a:pt x="734861" y="3149375"/>
                  <a:pt x="815294" y="3230128"/>
                </a:cubicBezTo>
                <a:cubicBezTo>
                  <a:pt x="855511" y="3189751"/>
                  <a:pt x="855511" y="3189751"/>
                  <a:pt x="895728" y="3149375"/>
                </a:cubicBezTo>
                <a:cubicBezTo>
                  <a:pt x="734861" y="2987869"/>
                  <a:pt x="614211" y="2866739"/>
                  <a:pt x="453344" y="2705232"/>
                </a:cubicBezTo>
                <a:cubicBezTo>
                  <a:pt x="493561" y="2705232"/>
                  <a:pt x="493561" y="2664855"/>
                  <a:pt x="493561" y="2664855"/>
                </a:cubicBezTo>
                <a:cubicBezTo>
                  <a:pt x="533778" y="2705232"/>
                  <a:pt x="573994" y="2745609"/>
                  <a:pt x="614211" y="2785986"/>
                </a:cubicBezTo>
                <a:cubicBezTo>
                  <a:pt x="694644" y="2785986"/>
                  <a:pt x="734861" y="2826362"/>
                  <a:pt x="815294" y="2866739"/>
                </a:cubicBezTo>
                <a:cubicBezTo>
                  <a:pt x="935944" y="2907115"/>
                  <a:pt x="1096811" y="2907115"/>
                  <a:pt x="1177244" y="3028245"/>
                </a:cubicBezTo>
                <a:cubicBezTo>
                  <a:pt x="1338111" y="3189751"/>
                  <a:pt x="1498978" y="3028245"/>
                  <a:pt x="1619628" y="3108998"/>
                </a:cubicBezTo>
                <a:cubicBezTo>
                  <a:pt x="1659844" y="3108998"/>
                  <a:pt x="1659844" y="3068622"/>
                  <a:pt x="1659844" y="3028245"/>
                </a:cubicBezTo>
                <a:cubicBezTo>
                  <a:pt x="1740278" y="3270504"/>
                  <a:pt x="1860928" y="3310881"/>
                  <a:pt x="2062011" y="3149375"/>
                </a:cubicBezTo>
                <a:cubicBezTo>
                  <a:pt x="2102227" y="3391634"/>
                  <a:pt x="2102227" y="3391634"/>
                  <a:pt x="2464178" y="3310881"/>
                </a:cubicBezTo>
                <a:cubicBezTo>
                  <a:pt x="2303311" y="3230128"/>
                  <a:pt x="2263094" y="3068622"/>
                  <a:pt x="2062011" y="3149375"/>
                </a:cubicBezTo>
                <a:cubicBezTo>
                  <a:pt x="2062011" y="3108998"/>
                  <a:pt x="2062011" y="3028245"/>
                  <a:pt x="2062011" y="3028245"/>
                </a:cubicBezTo>
                <a:cubicBezTo>
                  <a:pt x="1901144" y="3028245"/>
                  <a:pt x="1901144" y="2907115"/>
                  <a:pt x="1820711" y="2745609"/>
                </a:cubicBezTo>
                <a:cubicBezTo>
                  <a:pt x="1780494" y="2826362"/>
                  <a:pt x="1780494" y="2866739"/>
                  <a:pt x="1740278" y="2907115"/>
                </a:cubicBezTo>
                <a:cubicBezTo>
                  <a:pt x="1700061" y="2826362"/>
                  <a:pt x="1700061" y="2745609"/>
                  <a:pt x="1619628" y="2705232"/>
                </a:cubicBezTo>
                <a:cubicBezTo>
                  <a:pt x="1458761" y="2584102"/>
                  <a:pt x="1297894" y="2422596"/>
                  <a:pt x="1137028" y="2301466"/>
                </a:cubicBezTo>
                <a:cubicBezTo>
                  <a:pt x="1056594" y="2261090"/>
                  <a:pt x="976161" y="2220713"/>
                  <a:pt x="935944" y="2139960"/>
                </a:cubicBezTo>
                <a:cubicBezTo>
                  <a:pt x="855511" y="2018830"/>
                  <a:pt x="694644" y="2018830"/>
                  <a:pt x="654428" y="1816947"/>
                </a:cubicBezTo>
                <a:cubicBezTo>
                  <a:pt x="614211" y="1695817"/>
                  <a:pt x="573994" y="1534311"/>
                  <a:pt x="533778" y="1372804"/>
                </a:cubicBezTo>
                <a:cubicBezTo>
                  <a:pt x="654428" y="1413181"/>
                  <a:pt x="734861" y="1413181"/>
                  <a:pt x="815294" y="1413181"/>
                </a:cubicBezTo>
                <a:cubicBezTo>
                  <a:pt x="734861" y="1090168"/>
                  <a:pt x="694644" y="807532"/>
                  <a:pt x="614211" y="524896"/>
                </a:cubicBezTo>
                <a:cubicBezTo>
                  <a:pt x="815294" y="444143"/>
                  <a:pt x="855511" y="646026"/>
                  <a:pt x="935944" y="726779"/>
                </a:cubicBezTo>
                <a:cubicBezTo>
                  <a:pt x="1016378" y="726779"/>
                  <a:pt x="1056594" y="686402"/>
                  <a:pt x="1137028" y="646026"/>
                </a:cubicBezTo>
                <a:cubicBezTo>
                  <a:pt x="1137028" y="686402"/>
                  <a:pt x="1137028" y="726779"/>
                  <a:pt x="1177244" y="807532"/>
                </a:cubicBezTo>
                <a:cubicBezTo>
                  <a:pt x="1217461" y="686402"/>
                  <a:pt x="1257678" y="605649"/>
                  <a:pt x="1297894" y="524896"/>
                </a:cubicBezTo>
                <a:cubicBezTo>
                  <a:pt x="1378328" y="686402"/>
                  <a:pt x="1458761" y="847909"/>
                  <a:pt x="1539194" y="969038"/>
                </a:cubicBezTo>
                <a:cubicBezTo>
                  <a:pt x="1574384" y="1075027"/>
                  <a:pt x="1671155" y="1150102"/>
                  <a:pt x="1775624" y="1113117"/>
                </a:cubicBezTo>
                <a:lnTo>
                  <a:pt x="1808171" y="1096551"/>
                </a:lnTo>
                <a:lnTo>
                  <a:pt x="1820711" y="1130545"/>
                </a:lnTo>
                <a:lnTo>
                  <a:pt x="1821120" y="1129164"/>
                </a:lnTo>
                <a:lnTo>
                  <a:pt x="1821339" y="1150102"/>
                </a:lnTo>
                <a:cubicBezTo>
                  <a:pt x="1823225" y="1208774"/>
                  <a:pt x="1830765" y="1261769"/>
                  <a:pt x="1860928" y="1292051"/>
                </a:cubicBezTo>
                <a:cubicBezTo>
                  <a:pt x="1941361" y="1413181"/>
                  <a:pt x="2062011" y="1534311"/>
                  <a:pt x="2182661" y="1655441"/>
                </a:cubicBezTo>
                <a:cubicBezTo>
                  <a:pt x="2222877" y="1695817"/>
                  <a:pt x="2383744" y="1776571"/>
                  <a:pt x="2383744" y="1615064"/>
                </a:cubicBezTo>
                <a:cubicBezTo>
                  <a:pt x="2222877" y="1413181"/>
                  <a:pt x="1981578" y="1372804"/>
                  <a:pt x="1981578" y="1049792"/>
                </a:cubicBezTo>
                <a:cubicBezTo>
                  <a:pt x="1941361" y="1130545"/>
                  <a:pt x="1901144" y="1211298"/>
                  <a:pt x="1860928" y="1292051"/>
                </a:cubicBezTo>
                <a:cubicBezTo>
                  <a:pt x="1860928" y="1170921"/>
                  <a:pt x="1860928" y="1130545"/>
                  <a:pt x="1901144" y="1090168"/>
                </a:cubicBezTo>
                <a:cubicBezTo>
                  <a:pt x="1870982" y="1090168"/>
                  <a:pt x="1840819" y="1090168"/>
                  <a:pt x="1827623" y="1107202"/>
                </a:cubicBezTo>
                <a:lnTo>
                  <a:pt x="1821120" y="1129164"/>
                </a:lnTo>
                <a:lnTo>
                  <a:pt x="1820711" y="1090168"/>
                </a:lnTo>
                <a:lnTo>
                  <a:pt x="1808171" y="1096551"/>
                </a:lnTo>
                <a:lnTo>
                  <a:pt x="1797147" y="1066668"/>
                </a:lnTo>
                <a:cubicBezTo>
                  <a:pt x="1755359" y="910997"/>
                  <a:pt x="1790549" y="716685"/>
                  <a:pt x="1579411" y="646026"/>
                </a:cubicBezTo>
                <a:cubicBezTo>
                  <a:pt x="1579411" y="646026"/>
                  <a:pt x="1539194" y="686402"/>
                  <a:pt x="1539194" y="686402"/>
                </a:cubicBezTo>
                <a:cubicBezTo>
                  <a:pt x="1539194" y="605649"/>
                  <a:pt x="1498978" y="524896"/>
                  <a:pt x="1458761" y="444143"/>
                </a:cubicBezTo>
                <a:cubicBezTo>
                  <a:pt x="1418544" y="323013"/>
                  <a:pt x="1338111" y="242260"/>
                  <a:pt x="1297894" y="121130"/>
                </a:cubicBezTo>
                <a:cubicBezTo>
                  <a:pt x="1297894" y="121130"/>
                  <a:pt x="1297894" y="40377"/>
                  <a:pt x="133811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509147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t>2017/12/2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3" r:id="rId8"/>
    <p:sldLayoutId id="2147483674" r:id="rId9"/>
    <p:sldLayoutId id="2147483675" r:id="rId10"/>
    <p:sldLayoutId id="2147483676" r:id="rId11"/>
    <p:sldLayoutId id="2147483656" r:id="rId12"/>
    <p:sldLayoutId id="2147483657" r:id="rId13"/>
    <p:sldLayoutId id="2147483658" r:id="rId14"/>
    <p:sldLayoutId id="2147483659" r:id="rId15"/>
    <p:sldLayoutId id="2147483663" r:id="rId16"/>
    <p:sldLayoutId id="2147483666" r:id="rId17"/>
    <p:sldLayoutId id="2147483670" r:id="rId18"/>
    <p:sldLayoutId id="2147483671" r:id="rId19"/>
    <p:sldLayoutId id="2147483672" r:id="rId20"/>
    <p:sldLayoutId id="2147483677" r:id="rId21"/>
    <p:sldLayoutId id="2147483680" r:id="rId22"/>
    <p:sldLayoutId id="2147483681" r:id="rId23"/>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2.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2.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18.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slideLayout" Target="../slideLayouts/slideLayout10.xml"/><Relationship Id="rId1" Type="http://schemas.openxmlformats.org/officeDocument/2006/relationships/tags" Target="../tags/tag19.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2.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BE430D9-F004-44DE-86E7-C760EE8D3856}"/>
              </a:ext>
            </a:extLst>
          </p:cNvPr>
          <p:cNvPicPr>
            <a:picLocks noChangeAspect="1"/>
          </p:cNvPicPr>
          <p:nvPr/>
        </p:nvPicPr>
        <p:blipFill>
          <a:blip r:embed="rId4"/>
          <a:stretch>
            <a:fillRect/>
          </a:stretch>
        </p:blipFill>
        <p:spPr>
          <a:xfrm>
            <a:off x="708" y="2652"/>
            <a:ext cx="9142857" cy="5142857"/>
          </a:xfrm>
          <a:prstGeom prst="rect">
            <a:avLst/>
          </a:prstGeom>
        </p:spPr>
      </p:pic>
      <p:sp>
        <p:nvSpPr>
          <p:cNvPr id="4" name="椭圆 2">
            <a:extLst>
              <a:ext uri="{FF2B5EF4-FFF2-40B4-BE49-F238E27FC236}">
                <a16:creationId xmlns:a16="http://schemas.microsoft.com/office/drawing/2014/main" id="{99C7EFED-498B-41CC-B096-43470F675E0D}"/>
              </a:ext>
            </a:extLst>
          </p:cNvPr>
          <p:cNvSpPr/>
          <p:nvPr/>
        </p:nvSpPr>
        <p:spPr>
          <a:xfrm>
            <a:off x="1491811" y="1867251"/>
            <a:ext cx="6932129" cy="2783948"/>
          </a:xfrm>
          <a:custGeom>
            <a:avLst/>
            <a:gdLst>
              <a:gd name="connsiteX0" fmla="*/ 0 w 5148572"/>
              <a:gd name="connsiteY0" fmla="*/ 2034226 h 4068452"/>
              <a:gd name="connsiteX1" fmla="*/ 2574286 w 5148572"/>
              <a:gd name="connsiteY1" fmla="*/ 0 h 4068452"/>
              <a:gd name="connsiteX2" fmla="*/ 5148572 w 5148572"/>
              <a:gd name="connsiteY2" fmla="*/ 2034226 h 4068452"/>
              <a:gd name="connsiteX3" fmla="*/ 2574286 w 5148572"/>
              <a:gd name="connsiteY3" fmla="*/ 4068452 h 4068452"/>
              <a:gd name="connsiteX4" fmla="*/ 0 w 5148572"/>
              <a:gd name="connsiteY4" fmla="*/ 2034226 h 4068452"/>
              <a:gd name="connsiteX0" fmla="*/ 877 w 5149449"/>
              <a:gd name="connsiteY0" fmla="*/ 1503284 h 3537510"/>
              <a:gd name="connsiteX1" fmla="*/ 2368686 w 5149449"/>
              <a:gd name="connsiteY1" fmla="*/ 0 h 3537510"/>
              <a:gd name="connsiteX2" fmla="*/ 5149449 w 5149449"/>
              <a:gd name="connsiteY2" fmla="*/ 1503284 h 3537510"/>
              <a:gd name="connsiteX3" fmla="*/ 2575163 w 5149449"/>
              <a:gd name="connsiteY3" fmla="*/ 3537510 h 3537510"/>
              <a:gd name="connsiteX4" fmla="*/ 877 w 5149449"/>
              <a:gd name="connsiteY4" fmla="*/ 1503284 h 3537510"/>
              <a:gd name="connsiteX0" fmla="*/ 1700 w 5150272"/>
              <a:gd name="connsiteY0" fmla="*/ 800799 h 2835025"/>
              <a:gd name="connsiteX1" fmla="*/ 2295767 w 5150272"/>
              <a:gd name="connsiteY1" fmla="*/ 64432 h 2835025"/>
              <a:gd name="connsiteX2" fmla="*/ 5150272 w 5150272"/>
              <a:gd name="connsiteY2" fmla="*/ 800799 h 2835025"/>
              <a:gd name="connsiteX3" fmla="*/ 2575986 w 5150272"/>
              <a:gd name="connsiteY3" fmla="*/ 2835025 h 2835025"/>
              <a:gd name="connsiteX4" fmla="*/ 1700 w 5150272"/>
              <a:gd name="connsiteY4" fmla="*/ 800799 h 2835025"/>
              <a:gd name="connsiteX0" fmla="*/ 5977 w 5154549"/>
              <a:gd name="connsiteY0" fmla="*/ 860830 h 2895056"/>
              <a:gd name="connsiteX1" fmla="*/ 2093567 w 5154549"/>
              <a:gd name="connsiteY1" fmla="*/ 35973 h 2895056"/>
              <a:gd name="connsiteX2" fmla="*/ 5154549 w 5154549"/>
              <a:gd name="connsiteY2" fmla="*/ 860830 h 2895056"/>
              <a:gd name="connsiteX3" fmla="*/ 2580263 w 5154549"/>
              <a:gd name="connsiteY3" fmla="*/ 2895056 h 2895056"/>
              <a:gd name="connsiteX4" fmla="*/ 5977 w 5154549"/>
              <a:gd name="connsiteY4" fmla="*/ 860830 h 2895056"/>
              <a:gd name="connsiteX0" fmla="*/ 2719 w 5682233"/>
              <a:gd name="connsiteY0" fmla="*/ 289313 h 3025620"/>
              <a:gd name="connsiteX1" fmla="*/ 2621251 w 5682233"/>
              <a:gd name="connsiteY1" fmla="*/ 157630 h 3025620"/>
              <a:gd name="connsiteX2" fmla="*/ 5682233 w 5682233"/>
              <a:gd name="connsiteY2" fmla="*/ 982487 h 3025620"/>
              <a:gd name="connsiteX3" fmla="*/ 3107947 w 5682233"/>
              <a:gd name="connsiteY3" fmla="*/ 3016713 h 3025620"/>
              <a:gd name="connsiteX4" fmla="*/ 2719 w 5682233"/>
              <a:gd name="connsiteY4" fmla="*/ 289313 h 3025620"/>
              <a:gd name="connsiteX0" fmla="*/ 3293 w 5682807"/>
              <a:gd name="connsiteY0" fmla="*/ 472953 h 3209260"/>
              <a:gd name="connsiteX1" fmla="*/ 2577579 w 5682807"/>
              <a:gd name="connsiteY1" fmla="*/ 61051 h 3209260"/>
              <a:gd name="connsiteX2" fmla="*/ 5682807 w 5682807"/>
              <a:gd name="connsiteY2" fmla="*/ 1166127 h 3209260"/>
              <a:gd name="connsiteX3" fmla="*/ 3108521 w 5682807"/>
              <a:gd name="connsiteY3" fmla="*/ 3200353 h 3209260"/>
              <a:gd name="connsiteX4" fmla="*/ 3293 w 5682807"/>
              <a:gd name="connsiteY4" fmla="*/ 472953 h 3209260"/>
              <a:gd name="connsiteX0" fmla="*/ 3428 w 6110646"/>
              <a:gd name="connsiteY0" fmla="*/ 515497 h 3287596"/>
              <a:gd name="connsiteX1" fmla="*/ 2577714 w 6110646"/>
              <a:gd name="connsiteY1" fmla="*/ 103595 h 3287596"/>
              <a:gd name="connsiteX2" fmla="*/ 6110646 w 6110646"/>
              <a:gd name="connsiteY2" fmla="*/ 1783858 h 3287596"/>
              <a:gd name="connsiteX3" fmla="*/ 3108656 w 6110646"/>
              <a:gd name="connsiteY3" fmla="*/ 3242897 h 3287596"/>
              <a:gd name="connsiteX4" fmla="*/ 3428 w 6110646"/>
              <a:gd name="connsiteY4" fmla="*/ 515497 h 3287596"/>
              <a:gd name="connsiteX0" fmla="*/ 529 w 6107747"/>
              <a:gd name="connsiteY0" fmla="*/ 612831 h 3384930"/>
              <a:gd name="connsiteX1" fmla="*/ 2884532 w 6107747"/>
              <a:gd name="connsiteY1" fmla="*/ 82942 h 3384930"/>
              <a:gd name="connsiteX2" fmla="*/ 6107747 w 6107747"/>
              <a:gd name="connsiteY2" fmla="*/ 1881192 h 3384930"/>
              <a:gd name="connsiteX3" fmla="*/ 3105757 w 6107747"/>
              <a:gd name="connsiteY3" fmla="*/ 3340231 h 3384930"/>
              <a:gd name="connsiteX4" fmla="*/ 529 w 6107747"/>
              <a:gd name="connsiteY4" fmla="*/ 612831 h 3384930"/>
              <a:gd name="connsiteX0" fmla="*/ 1086 w 6108304"/>
              <a:gd name="connsiteY0" fmla="*/ 606519 h 3378618"/>
              <a:gd name="connsiteX1" fmla="*/ 2885089 w 6108304"/>
              <a:gd name="connsiteY1" fmla="*/ 76630 h 3378618"/>
              <a:gd name="connsiteX2" fmla="*/ 6108304 w 6108304"/>
              <a:gd name="connsiteY2" fmla="*/ 1874880 h 3378618"/>
              <a:gd name="connsiteX3" fmla="*/ 3106314 w 6108304"/>
              <a:gd name="connsiteY3" fmla="*/ 3333919 h 3378618"/>
              <a:gd name="connsiteX4" fmla="*/ 1086 w 6108304"/>
              <a:gd name="connsiteY4" fmla="*/ 606519 h 3378618"/>
              <a:gd name="connsiteX0" fmla="*/ 1817 w 6109035"/>
              <a:gd name="connsiteY0" fmla="*/ 520713 h 3292812"/>
              <a:gd name="connsiteX1" fmla="*/ 2826826 w 6109035"/>
              <a:gd name="connsiteY1" fmla="*/ 94062 h 3292812"/>
              <a:gd name="connsiteX2" fmla="*/ 6109035 w 6109035"/>
              <a:gd name="connsiteY2" fmla="*/ 1789074 h 3292812"/>
              <a:gd name="connsiteX3" fmla="*/ 3107045 w 6109035"/>
              <a:gd name="connsiteY3" fmla="*/ 3248113 h 3292812"/>
              <a:gd name="connsiteX4" fmla="*/ 1817 w 6109035"/>
              <a:gd name="connsiteY4" fmla="*/ 520713 h 3292812"/>
              <a:gd name="connsiteX0" fmla="*/ 929 w 6875063"/>
              <a:gd name="connsiteY0" fmla="*/ 528336 h 3302035"/>
              <a:gd name="connsiteX1" fmla="*/ 2825938 w 6875063"/>
              <a:gd name="connsiteY1" fmla="*/ 101685 h 3302035"/>
              <a:gd name="connsiteX2" fmla="*/ 6875063 w 6875063"/>
              <a:gd name="connsiteY2" fmla="*/ 1811445 h 3302035"/>
              <a:gd name="connsiteX3" fmla="*/ 3106157 w 6875063"/>
              <a:gd name="connsiteY3" fmla="*/ 3255736 h 3302035"/>
              <a:gd name="connsiteX4" fmla="*/ 929 w 6875063"/>
              <a:gd name="connsiteY4" fmla="*/ 528336 h 3302035"/>
              <a:gd name="connsiteX0" fmla="*/ 15317 w 6889451"/>
              <a:gd name="connsiteY0" fmla="*/ 626518 h 3400217"/>
              <a:gd name="connsiteX1" fmla="*/ 4433152 w 6889451"/>
              <a:gd name="connsiteY1" fmla="*/ 81880 h 3400217"/>
              <a:gd name="connsiteX2" fmla="*/ 6889451 w 6889451"/>
              <a:gd name="connsiteY2" fmla="*/ 1909627 h 3400217"/>
              <a:gd name="connsiteX3" fmla="*/ 3120545 w 6889451"/>
              <a:gd name="connsiteY3" fmla="*/ 3353918 h 3400217"/>
              <a:gd name="connsiteX4" fmla="*/ 15317 w 6889451"/>
              <a:gd name="connsiteY4" fmla="*/ 626518 h 3400217"/>
              <a:gd name="connsiteX0" fmla="*/ 13470 w 6887604"/>
              <a:gd name="connsiteY0" fmla="*/ 552215 h 3325914"/>
              <a:gd name="connsiteX1" fmla="*/ 4342815 w 6887604"/>
              <a:gd name="connsiteY1" fmla="*/ 96067 h 3325914"/>
              <a:gd name="connsiteX2" fmla="*/ 6887604 w 6887604"/>
              <a:gd name="connsiteY2" fmla="*/ 1835324 h 3325914"/>
              <a:gd name="connsiteX3" fmla="*/ 3118698 w 6887604"/>
              <a:gd name="connsiteY3" fmla="*/ 3279615 h 3325914"/>
              <a:gd name="connsiteX4" fmla="*/ 13470 w 6887604"/>
              <a:gd name="connsiteY4" fmla="*/ 552215 h 3325914"/>
              <a:gd name="connsiteX0" fmla="*/ 14300 w 6726202"/>
              <a:gd name="connsiteY0" fmla="*/ 294463 h 3613236"/>
              <a:gd name="connsiteX1" fmla="*/ 4181413 w 6726202"/>
              <a:gd name="connsiteY1" fmla="*/ 354509 h 3613236"/>
              <a:gd name="connsiteX2" fmla="*/ 6726202 w 6726202"/>
              <a:gd name="connsiteY2" fmla="*/ 2093766 h 3613236"/>
              <a:gd name="connsiteX3" fmla="*/ 2957296 w 6726202"/>
              <a:gd name="connsiteY3" fmla="*/ 3538057 h 3613236"/>
              <a:gd name="connsiteX4" fmla="*/ 14300 w 6726202"/>
              <a:gd name="connsiteY4" fmla="*/ 294463 h 3613236"/>
              <a:gd name="connsiteX0" fmla="*/ 62542 w 6774444"/>
              <a:gd name="connsiteY0" fmla="*/ 291290 h 3569338"/>
              <a:gd name="connsiteX1" fmla="*/ 4229655 w 6774444"/>
              <a:gd name="connsiteY1" fmla="*/ 351336 h 3569338"/>
              <a:gd name="connsiteX2" fmla="*/ 6774444 w 6774444"/>
              <a:gd name="connsiteY2" fmla="*/ 2090593 h 3569338"/>
              <a:gd name="connsiteX3" fmla="*/ 2076389 w 6774444"/>
              <a:gd name="connsiteY3" fmla="*/ 3490639 h 3569338"/>
              <a:gd name="connsiteX4" fmla="*/ 62542 w 6774444"/>
              <a:gd name="connsiteY4" fmla="*/ 291290 h 3569338"/>
              <a:gd name="connsiteX0" fmla="*/ 63526 w 6745932"/>
              <a:gd name="connsiteY0" fmla="*/ 244309 h 3710060"/>
              <a:gd name="connsiteX1" fmla="*/ 4201143 w 6745932"/>
              <a:gd name="connsiteY1" fmla="*/ 481336 h 3710060"/>
              <a:gd name="connsiteX2" fmla="*/ 6745932 w 6745932"/>
              <a:gd name="connsiteY2" fmla="*/ 2220593 h 3710060"/>
              <a:gd name="connsiteX3" fmla="*/ 2047877 w 6745932"/>
              <a:gd name="connsiteY3" fmla="*/ 3620639 h 3710060"/>
              <a:gd name="connsiteX4" fmla="*/ 63526 w 6745932"/>
              <a:gd name="connsiteY4" fmla="*/ 244309 h 3710060"/>
              <a:gd name="connsiteX0" fmla="*/ 65600 w 6748006"/>
              <a:gd name="connsiteY0" fmla="*/ 276279 h 3742030"/>
              <a:gd name="connsiteX1" fmla="*/ 4247462 w 6748006"/>
              <a:gd name="connsiteY1" fmla="*/ 424815 h 3742030"/>
              <a:gd name="connsiteX2" fmla="*/ 6748006 w 6748006"/>
              <a:gd name="connsiteY2" fmla="*/ 2252563 h 3742030"/>
              <a:gd name="connsiteX3" fmla="*/ 2049951 w 6748006"/>
              <a:gd name="connsiteY3" fmla="*/ 3652609 h 3742030"/>
              <a:gd name="connsiteX4" fmla="*/ 65600 w 6748006"/>
              <a:gd name="connsiteY4" fmla="*/ 276279 h 3742030"/>
              <a:gd name="connsiteX0" fmla="*/ 66087 w 6822235"/>
              <a:gd name="connsiteY0" fmla="*/ 278207 h 3750819"/>
              <a:gd name="connsiteX1" fmla="*/ 4247949 w 6822235"/>
              <a:gd name="connsiteY1" fmla="*/ 426743 h 3750819"/>
              <a:gd name="connsiteX2" fmla="*/ 6822235 w 6822235"/>
              <a:gd name="connsiteY2" fmla="*/ 2298736 h 3750819"/>
              <a:gd name="connsiteX3" fmla="*/ 2050438 w 6822235"/>
              <a:gd name="connsiteY3" fmla="*/ 3654537 h 3750819"/>
              <a:gd name="connsiteX4" fmla="*/ 66087 w 6822235"/>
              <a:gd name="connsiteY4" fmla="*/ 278207 h 3750819"/>
              <a:gd name="connsiteX0" fmla="*/ 56516 w 6812664"/>
              <a:gd name="connsiteY0" fmla="*/ 10948 h 3483560"/>
              <a:gd name="connsiteX1" fmla="*/ 4031901 w 6812664"/>
              <a:gd name="connsiteY1" fmla="*/ 2298001 h 3483560"/>
              <a:gd name="connsiteX2" fmla="*/ 6812664 w 6812664"/>
              <a:gd name="connsiteY2" fmla="*/ 2031477 h 3483560"/>
              <a:gd name="connsiteX3" fmla="*/ 2040867 w 6812664"/>
              <a:gd name="connsiteY3" fmla="*/ 3387278 h 3483560"/>
              <a:gd name="connsiteX4" fmla="*/ 56516 w 6812664"/>
              <a:gd name="connsiteY4" fmla="*/ 10948 h 3483560"/>
              <a:gd name="connsiteX0" fmla="*/ 56981 w 6798381"/>
              <a:gd name="connsiteY0" fmla="*/ 18341 h 2335925"/>
              <a:gd name="connsiteX1" fmla="*/ 4017618 w 6798381"/>
              <a:gd name="connsiteY1" fmla="*/ 1214013 h 2335925"/>
              <a:gd name="connsiteX2" fmla="*/ 6798381 w 6798381"/>
              <a:gd name="connsiteY2" fmla="*/ 947489 h 2335925"/>
              <a:gd name="connsiteX3" fmla="*/ 2026584 w 6798381"/>
              <a:gd name="connsiteY3" fmla="*/ 2303290 h 2335925"/>
              <a:gd name="connsiteX4" fmla="*/ 56981 w 6798381"/>
              <a:gd name="connsiteY4" fmla="*/ 18341 h 2335925"/>
              <a:gd name="connsiteX0" fmla="*/ 44629 w 6786029"/>
              <a:gd name="connsiteY0" fmla="*/ 745 h 2318329"/>
              <a:gd name="connsiteX1" fmla="*/ 3725046 w 6786029"/>
              <a:gd name="connsiteY1" fmla="*/ 2022326 h 2318329"/>
              <a:gd name="connsiteX2" fmla="*/ 6786029 w 6786029"/>
              <a:gd name="connsiteY2" fmla="*/ 929893 h 2318329"/>
              <a:gd name="connsiteX3" fmla="*/ 2014232 w 6786029"/>
              <a:gd name="connsiteY3" fmla="*/ 2285694 h 2318329"/>
              <a:gd name="connsiteX4" fmla="*/ 44629 w 6786029"/>
              <a:gd name="connsiteY4" fmla="*/ 745 h 2318329"/>
              <a:gd name="connsiteX0" fmla="*/ 44703 w 6800852"/>
              <a:gd name="connsiteY0" fmla="*/ 744 h 2316817"/>
              <a:gd name="connsiteX1" fmla="*/ 3725120 w 6800852"/>
              <a:gd name="connsiteY1" fmla="*/ 2022325 h 2316817"/>
              <a:gd name="connsiteX2" fmla="*/ 6800852 w 6800852"/>
              <a:gd name="connsiteY2" fmla="*/ 915143 h 2316817"/>
              <a:gd name="connsiteX3" fmla="*/ 2014306 w 6800852"/>
              <a:gd name="connsiteY3" fmla="*/ 2285693 h 2316817"/>
              <a:gd name="connsiteX4" fmla="*/ 44703 w 6800852"/>
              <a:gd name="connsiteY4" fmla="*/ 744 h 2316817"/>
              <a:gd name="connsiteX0" fmla="*/ 44703 w 7198641"/>
              <a:gd name="connsiteY0" fmla="*/ 717 h 2298522"/>
              <a:gd name="connsiteX1" fmla="*/ 3725120 w 7198641"/>
              <a:gd name="connsiteY1" fmla="*/ 2022298 h 2298522"/>
              <a:gd name="connsiteX2" fmla="*/ 6561227 w 7198641"/>
              <a:gd name="connsiteY2" fmla="*/ 469452 h 2298522"/>
              <a:gd name="connsiteX3" fmla="*/ 6800852 w 7198641"/>
              <a:gd name="connsiteY3" fmla="*/ 915116 h 2298522"/>
              <a:gd name="connsiteX4" fmla="*/ 2014306 w 7198641"/>
              <a:gd name="connsiteY4" fmla="*/ 2285666 h 2298522"/>
              <a:gd name="connsiteX5" fmla="*/ 44703 w 7198641"/>
              <a:gd name="connsiteY5" fmla="*/ 717 h 2298522"/>
              <a:gd name="connsiteX0" fmla="*/ 44778 w 7208897"/>
              <a:gd name="connsiteY0" fmla="*/ 717 h 2322476"/>
              <a:gd name="connsiteX1" fmla="*/ 3725195 w 7208897"/>
              <a:gd name="connsiteY1" fmla="*/ 2022298 h 2322476"/>
              <a:gd name="connsiteX2" fmla="*/ 6561302 w 7208897"/>
              <a:gd name="connsiteY2" fmla="*/ 469452 h 2322476"/>
              <a:gd name="connsiteX3" fmla="*/ 6815675 w 7208897"/>
              <a:gd name="connsiteY3" fmla="*/ 1357567 h 2322476"/>
              <a:gd name="connsiteX4" fmla="*/ 2014381 w 7208897"/>
              <a:gd name="connsiteY4" fmla="*/ 2285666 h 2322476"/>
              <a:gd name="connsiteX5" fmla="*/ 44778 w 7208897"/>
              <a:gd name="connsiteY5" fmla="*/ 717 h 2322476"/>
              <a:gd name="connsiteX0" fmla="*/ 46405 w 7151531"/>
              <a:gd name="connsiteY0" fmla="*/ 763 h 2168702"/>
              <a:gd name="connsiteX1" fmla="*/ 3667829 w 7151531"/>
              <a:gd name="connsiteY1" fmla="*/ 1874860 h 2168702"/>
              <a:gd name="connsiteX2" fmla="*/ 6503936 w 7151531"/>
              <a:gd name="connsiteY2" fmla="*/ 322014 h 2168702"/>
              <a:gd name="connsiteX3" fmla="*/ 6758309 w 7151531"/>
              <a:gd name="connsiteY3" fmla="*/ 1210129 h 2168702"/>
              <a:gd name="connsiteX4" fmla="*/ 1957015 w 7151531"/>
              <a:gd name="connsiteY4" fmla="*/ 2138228 h 2168702"/>
              <a:gd name="connsiteX5" fmla="*/ 46405 w 7151531"/>
              <a:gd name="connsiteY5" fmla="*/ 763 h 2168702"/>
              <a:gd name="connsiteX0" fmla="*/ 541 w 7105667"/>
              <a:gd name="connsiteY0" fmla="*/ 106 h 2168045"/>
              <a:gd name="connsiteX1" fmla="*/ 2058636 w 7105667"/>
              <a:gd name="connsiteY1" fmla="*/ 2036435 h 2168045"/>
              <a:gd name="connsiteX2" fmla="*/ 6458072 w 7105667"/>
              <a:gd name="connsiteY2" fmla="*/ 321357 h 2168045"/>
              <a:gd name="connsiteX3" fmla="*/ 6712445 w 7105667"/>
              <a:gd name="connsiteY3" fmla="*/ 1209472 h 2168045"/>
              <a:gd name="connsiteX4" fmla="*/ 1911151 w 7105667"/>
              <a:gd name="connsiteY4" fmla="*/ 2137571 h 2168045"/>
              <a:gd name="connsiteX5" fmla="*/ 541 w 7105667"/>
              <a:gd name="connsiteY5" fmla="*/ 106 h 2168045"/>
              <a:gd name="connsiteX0" fmla="*/ 541 w 7110234"/>
              <a:gd name="connsiteY0" fmla="*/ 108 h 2168047"/>
              <a:gd name="connsiteX1" fmla="*/ 2058636 w 7110234"/>
              <a:gd name="connsiteY1" fmla="*/ 2036437 h 2168047"/>
              <a:gd name="connsiteX2" fmla="*/ 6472821 w 7110234"/>
              <a:gd name="connsiteY2" fmla="*/ 572081 h 2168047"/>
              <a:gd name="connsiteX3" fmla="*/ 6712445 w 7110234"/>
              <a:gd name="connsiteY3" fmla="*/ 1209474 h 2168047"/>
              <a:gd name="connsiteX4" fmla="*/ 1911151 w 7110234"/>
              <a:gd name="connsiteY4" fmla="*/ 2137573 h 2168047"/>
              <a:gd name="connsiteX5" fmla="*/ 541 w 7110234"/>
              <a:gd name="connsiteY5" fmla="*/ 108 h 2168047"/>
              <a:gd name="connsiteX0" fmla="*/ 538 w 7090137"/>
              <a:gd name="connsiteY0" fmla="*/ 108 h 2170227"/>
              <a:gd name="connsiteX1" fmla="*/ 2058633 w 7090137"/>
              <a:gd name="connsiteY1" fmla="*/ 2036437 h 2170227"/>
              <a:gd name="connsiteX2" fmla="*/ 6472818 w 7090137"/>
              <a:gd name="connsiteY2" fmla="*/ 572081 h 2170227"/>
              <a:gd name="connsiteX3" fmla="*/ 6682945 w 7090137"/>
              <a:gd name="connsiteY3" fmla="*/ 1238971 h 2170227"/>
              <a:gd name="connsiteX4" fmla="*/ 1911148 w 7090137"/>
              <a:gd name="connsiteY4" fmla="*/ 2137573 h 2170227"/>
              <a:gd name="connsiteX5" fmla="*/ 538 w 7090137"/>
              <a:gd name="connsiteY5" fmla="*/ 108 h 2170227"/>
              <a:gd name="connsiteX0" fmla="*/ 538 w 7090137"/>
              <a:gd name="connsiteY0" fmla="*/ 108 h 2182020"/>
              <a:gd name="connsiteX1" fmla="*/ 2058633 w 7090137"/>
              <a:gd name="connsiteY1" fmla="*/ 2036437 h 2182020"/>
              <a:gd name="connsiteX2" fmla="*/ 6472818 w 7090137"/>
              <a:gd name="connsiteY2" fmla="*/ 572081 h 2182020"/>
              <a:gd name="connsiteX3" fmla="*/ 6682945 w 7090137"/>
              <a:gd name="connsiteY3" fmla="*/ 1238971 h 2182020"/>
              <a:gd name="connsiteX4" fmla="*/ 1911148 w 7090137"/>
              <a:gd name="connsiteY4" fmla="*/ 2137573 h 2182020"/>
              <a:gd name="connsiteX5" fmla="*/ 538 w 7090137"/>
              <a:gd name="connsiteY5" fmla="*/ 108 h 2182020"/>
              <a:gd name="connsiteX0" fmla="*/ 538 w 6921866"/>
              <a:gd name="connsiteY0" fmla="*/ 548262 h 2730174"/>
              <a:gd name="connsiteX1" fmla="*/ 2058633 w 6921866"/>
              <a:gd name="connsiteY1" fmla="*/ 2584591 h 2730174"/>
              <a:gd name="connsiteX2" fmla="*/ 5646909 w 6921866"/>
              <a:gd name="connsiteY2" fmla="*/ 14106 h 2730174"/>
              <a:gd name="connsiteX3" fmla="*/ 6682945 w 6921866"/>
              <a:gd name="connsiteY3" fmla="*/ 1787125 h 2730174"/>
              <a:gd name="connsiteX4" fmla="*/ 1911148 w 6921866"/>
              <a:gd name="connsiteY4" fmla="*/ 2685727 h 2730174"/>
              <a:gd name="connsiteX5" fmla="*/ 538 w 6921866"/>
              <a:gd name="connsiteY5" fmla="*/ 548262 h 2730174"/>
              <a:gd name="connsiteX0" fmla="*/ 538 w 6931343"/>
              <a:gd name="connsiteY0" fmla="*/ 416640 h 2598552"/>
              <a:gd name="connsiteX1" fmla="*/ 2058633 w 6931343"/>
              <a:gd name="connsiteY1" fmla="*/ 2452969 h 2598552"/>
              <a:gd name="connsiteX2" fmla="*/ 5720651 w 6931343"/>
              <a:gd name="connsiteY2" fmla="*/ 15219 h 2598552"/>
              <a:gd name="connsiteX3" fmla="*/ 6682945 w 6931343"/>
              <a:gd name="connsiteY3" fmla="*/ 1655503 h 2598552"/>
              <a:gd name="connsiteX4" fmla="*/ 1911148 w 6931343"/>
              <a:gd name="connsiteY4" fmla="*/ 2554105 h 2598552"/>
              <a:gd name="connsiteX5" fmla="*/ 538 w 6931343"/>
              <a:gd name="connsiteY5" fmla="*/ 416640 h 2598552"/>
              <a:gd name="connsiteX0" fmla="*/ 538 w 6952609"/>
              <a:gd name="connsiteY0" fmla="*/ 460495 h 2642407"/>
              <a:gd name="connsiteX1" fmla="*/ 2058633 w 6952609"/>
              <a:gd name="connsiteY1" fmla="*/ 2496824 h 2642407"/>
              <a:gd name="connsiteX2" fmla="*/ 5868135 w 6952609"/>
              <a:gd name="connsiteY2" fmla="*/ 14829 h 2642407"/>
              <a:gd name="connsiteX3" fmla="*/ 6682945 w 6952609"/>
              <a:gd name="connsiteY3" fmla="*/ 1699358 h 2642407"/>
              <a:gd name="connsiteX4" fmla="*/ 1911148 w 6952609"/>
              <a:gd name="connsiteY4" fmla="*/ 2597960 h 2642407"/>
              <a:gd name="connsiteX5" fmla="*/ 538 w 6952609"/>
              <a:gd name="connsiteY5" fmla="*/ 460495 h 2642407"/>
              <a:gd name="connsiteX0" fmla="*/ 538 w 6935337"/>
              <a:gd name="connsiteY0" fmla="*/ 504369 h 2686281"/>
              <a:gd name="connsiteX1" fmla="*/ 2058633 w 6935337"/>
              <a:gd name="connsiteY1" fmla="*/ 2540698 h 2686281"/>
              <a:gd name="connsiteX2" fmla="*/ 5750148 w 6935337"/>
              <a:gd name="connsiteY2" fmla="*/ 14458 h 2686281"/>
              <a:gd name="connsiteX3" fmla="*/ 6682945 w 6935337"/>
              <a:gd name="connsiteY3" fmla="*/ 1743232 h 2686281"/>
              <a:gd name="connsiteX4" fmla="*/ 1911148 w 6935337"/>
              <a:gd name="connsiteY4" fmla="*/ 2641834 h 2686281"/>
              <a:gd name="connsiteX5" fmla="*/ 538 w 6935337"/>
              <a:gd name="connsiteY5" fmla="*/ 504369 h 2686281"/>
              <a:gd name="connsiteX0" fmla="*/ 538 w 6931343"/>
              <a:gd name="connsiteY0" fmla="*/ 504369 h 2686281"/>
              <a:gd name="connsiteX1" fmla="*/ 2058633 w 6931343"/>
              <a:gd name="connsiteY1" fmla="*/ 2540698 h 2686281"/>
              <a:gd name="connsiteX2" fmla="*/ 5720651 w 6931343"/>
              <a:gd name="connsiteY2" fmla="*/ 14458 h 2686281"/>
              <a:gd name="connsiteX3" fmla="*/ 6682945 w 6931343"/>
              <a:gd name="connsiteY3" fmla="*/ 1743232 h 2686281"/>
              <a:gd name="connsiteX4" fmla="*/ 1911148 w 6931343"/>
              <a:gd name="connsiteY4" fmla="*/ 2641834 h 2686281"/>
              <a:gd name="connsiteX5" fmla="*/ 538 w 6931343"/>
              <a:gd name="connsiteY5" fmla="*/ 504369 h 2686281"/>
              <a:gd name="connsiteX0" fmla="*/ 268 w 6931073"/>
              <a:gd name="connsiteY0" fmla="*/ 504369 h 2686281"/>
              <a:gd name="connsiteX1" fmla="*/ 2014118 w 6931073"/>
              <a:gd name="connsiteY1" fmla="*/ 2540698 h 2686281"/>
              <a:gd name="connsiteX2" fmla="*/ 5720381 w 6931073"/>
              <a:gd name="connsiteY2" fmla="*/ 14458 h 2686281"/>
              <a:gd name="connsiteX3" fmla="*/ 6682675 w 6931073"/>
              <a:gd name="connsiteY3" fmla="*/ 1743232 h 2686281"/>
              <a:gd name="connsiteX4" fmla="*/ 1910878 w 6931073"/>
              <a:gd name="connsiteY4" fmla="*/ 2641834 h 2686281"/>
              <a:gd name="connsiteX5" fmla="*/ 268 w 6931073"/>
              <a:gd name="connsiteY5" fmla="*/ 504369 h 2686281"/>
              <a:gd name="connsiteX0" fmla="*/ 268 w 6917609"/>
              <a:gd name="connsiteY0" fmla="*/ 499486 h 2681398"/>
              <a:gd name="connsiteX1" fmla="*/ 2014118 w 6917609"/>
              <a:gd name="connsiteY1" fmla="*/ 2535815 h 2681398"/>
              <a:gd name="connsiteX2" fmla="*/ 4393024 w 6917609"/>
              <a:gd name="connsiteY2" fmla="*/ 1204194 h 2681398"/>
              <a:gd name="connsiteX3" fmla="*/ 5720381 w 6917609"/>
              <a:gd name="connsiteY3" fmla="*/ 9575 h 2681398"/>
              <a:gd name="connsiteX4" fmla="*/ 6682675 w 6917609"/>
              <a:gd name="connsiteY4" fmla="*/ 1738349 h 2681398"/>
              <a:gd name="connsiteX5" fmla="*/ 1910878 w 6917609"/>
              <a:gd name="connsiteY5" fmla="*/ 2636951 h 2681398"/>
              <a:gd name="connsiteX6" fmla="*/ 268 w 6917609"/>
              <a:gd name="connsiteY6" fmla="*/ 499486 h 2681398"/>
              <a:gd name="connsiteX0" fmla="*/ 268 w 6917609"/>
              <a:gd name="connsiteY0" fmla="*/ 496708 h 2678620"/>
              <a:gd name="connsiteX1" fmla="*/ 2014118 w 6917609"/>
              <a:gd name="connsiteY1" fmla="*/ 2533037 h 2678620"/>
              <a:gd name="connsiteX2" fmla="*/ 4673244 w 6917609"/>
              <a:gd name="connsiteY2" fmla="*/ 1599622 h 2678620"/>
              <a:gd name="connsiteX3" fmla="*/ 5720381 w 6917609"/>
              <a:gd name="connsiteY3" fmla="*/ 6797 h 2678620"/>
              <a:gd name="connsiteX4" fmla="*/ 6682675 w 6917609"/>
              <a:gd name="connsiteY4" fmla="*/ 1735571 h 2678620"/>
              <a:gd name="connsiteX5" fmla="*/ 1910878 w 6917609"/>
              <a:gd name="connsiteY5" fmla="*/ 2634173 h 2678620"/>
              <a:gd name="connsiteX6" fmla="*/ 268 w 6917609"/>
              <a:gd name="connsiteY6" fmla="*/ 496708 h 2678620"/>
              <a:gd name="connsiteX0" fmla="*/ 268 w 6917609"/>
              <a:gd name="connsiteY0" fmla="*/ 496047 h 2677959"/>
              <a:gd name="connsiteX1" fmla="*/ 2014118 w 6917609"/>
              <a:gd name="connsiteY1" fmla="*/ 2532376 h 2677959"/>
              <a:gd name="connsiteX2" fmla="*/ 4879722 w 6917609"/>
              <a:gd name="connsiteY2" fmla="*/ 1746445 h 2677959"/>
              <a:gd name="connsiteX3" fmla="*/ 5720381 w 6917609"/>
              <a:gd name="connsiteY3" fmla="*/ 6136 h 2677959"/>
              <a:gd name="connsiteX4" fmla="*/ 6682675 w 6917609"/>
              <a:gd name="connsiteY4" fmla="*/ 1734910 h 2677959"/>
              <a:gd name="connsiteX5" fmla="*/ 1910878 w 6917609"/>
              <a:gd name="connsiteY5" fmla="*/ 2633512 h 2677959"/>
              <a:gd name="connsiteX6" fmla="*/ 268 w 6917609"/>
              <a:gd name="connsiteY6" fmla="*/ 496047 h 2677959"/>
              <a:gd name="connsiteX0" fmla="*/ 268 w 6917609"/>
              <a:gd name="connsiteY0" fmla="*/ 584198 h 2766110"/>
              <a:gd name="connsiteX1" fmla="*/ 2014118 w 6917609"/>
              <a:gd name="connsiteY1" fmla="*/ 2620527 h 2766110"/>
              <a:gd name="connsiteX2" fmla="*/ 4879722 w 6917609"/>
              <a:gd name="connsiteY2" fmla="*/ 1834596 h 2766110"/>
              <a:gd name="connsiteX3" fmla="*/ 5720381 w 6917609"/>
              <a:gd name="connsiteY3" fmla="*/ 5797 h 2766110"/>
              <a:gd name="connsiteX4" fmla="*/ 6682675 w 6917609"/>
              <a:gd name="connsiteY4" fmla="*/ 1823061 h 2766110"/>
              <a:gd name="connsiteX5" fmla="*/ 1910878 w 6917609"/>
              <a:gd name="connsiteY5" fmla="*/ 2721663 h 2766110"/>
              <a:gd name="connsiteX6" fmla="*/ 268 w 6917609"/>
              <a:gd name="connsiteY6" fmla="*/ 584198 h 2766110"/>
              <a:gd name="connsiteX0" fmla="*/ 39 w 6917380"/>
              <a:gd name="connsiteY0" fmla="*/ 584198 h 2766110"/>
              <a:gd name="connsiteX1" fmla="*/ 1866405 w 6917380"/>
              <a:gd name="connsiteY1" fmla="*/ 2561534 h 2766110"/>
              <a:gd name="connsiteX2" fmla="*/ 4879493 w 6917380"/>
              <a:gd name="connsiteY2" fmla="*/ 1834596 h 2766110"/>
              <a:gd name="connsiteX3" fmla="*/ 5720152 w 6917380"/>
              <a:gd name="connsiteY3" fmla="*/ 5797 h 2766110"/>
              <a:gd name="connsiteX4" fmla="*/ 6682446 w 6917380"/>
              <a:gd name="connsiteY4" fmla="*/ 1823061 h 2766110"/>
              <a:gd name="connsiteX5" fmla="*/ 1910649 w 6917380"/>
              <a:gd name="connsiteY5" fmla="*/ 2721663 h 2766110"/>
              <a:gd name="connsiteX6" fmla="*/ 39 w 6917380"/>
              <a:gd name="connsiteY6" fmla="*/ 584198 h 2766110"/>
              <a:gd name="connsiteX0" fmla="*/ 37 w 6932126"/>
              <a:gd name="connsiteY0" fmla="*/ 510456 h 2770099"/>
              <a:gd name="connsiteX1" fmla="*/ 1881151 w 6932126"/>
              <a:gd name="connsiteY1" fmla="*/ 2561534 h 2770099"/>
              <a:gd name="connsiteX2" fmla="*/ 4894239 w 6932126"/>
              <a:gd name="connsiteY2" fmla="*/ 1834596 h 2770099"/>
              <a:gd name="connsiteX3" fmla="*/ 5734898 w 6932126"/>
              <a:gd name="connsiteY3" fmla="*/ 5797 h 2770099"/>
              <a:gd name="connsiteX4" fmla="*/ 6697192 w 6932126"/>
              <a:gd name="connsiteY4" fmla="*/ 1823061 h 2770099"/>
              <a:gd name="connsiteX5" fmla="*/ 1925395 w 6932126"/>
              <a:gd name="connsiteY5" fmla="*/ 2721663 h 2770099"/>
              <a:gd name="connsiteX6" fmla="*/ 37 w 6932126"/>
              <a:gd name="connsiteY6" fmla="*/ 510456 h 2770099"/>
              <a:gd name="connsiteX0" fmla="*/ 25 w 6932114"/>
              <a:gd name="connsiteY0" fmla="*/ 510456 h 2783948"/>
              <a:gd name="connsiteX1" fmla="*/ 1881139 w 6932114"/>
              <a:gd name="connsiteY1" fmla="*/ 2561534 h 2783948"/>
              <a:gd name="connsiteX2" fmla="*/ 4894227 w 6932114"/>
              <a:gd name="connsiteY2" fmla="*/ 1834596 h 2783948"/>
              <a:gd name="connsiteX3" fmla="*/ 5734886 w 6932114"/>
              <a:gd name="connsiteY3" fmla="*/ 5797 h 2783948"/>
              <a:gd name="connsiteX4" fmla="*/ 6697180 w 6932114"/>
              <a:gd name="connsiteY4" fmla="*/ 1823061 h 2783948"/>
              <a:gd name="connsiteX5" fmla="*/ 1851641 w 6932114"/>
              <a:gd name="connsiteY5" fmla="*/ 2736412 h 2783948"/>
              <a:gd name="connsiteX6" fmla="*/ 25 w 6932114"/>
              <a:gd name="connsiteY6" fmla="*/ 510456 h 2783948"/>
              <a:gd name="connsiteX0" fmla="*/ 40 w 6932129"/>
              <a:gd name="connsiteY0" fmla="*/ 510456 h 2783948"/>
              <a:gd name="connsiteX1" fmla="*/ 1807412 w 6932129"/>
              <a:gd name="connsiteY1" fmla="*/ 2635276 h 2783948"/>
              <a:gd name="connsiteX2" fmla="*/ 4894242 w 6932129"/>
              <a:gd name="connsiteY2" fmla="*/ 1834596 h 2783948"/>
              <a:gd name="connsiteX3" fmla="*/ 5734901 w 6932129"/>
              <a:gd name="connsiteY3" fmla="*/ 5797 h 2783948"/>
              <a:gd name="connsiteX4" fmla="*/ 6697195 w 6932129"/>
              <a:gd name="connsiteY4" fmla="*/ 1823061 h 2783948"/>
              <a:gd name="connsiteX5" fmla="*/ 1851656 w 6932129"/>
              <a:gd name="connsiteY5" fmla="*/ 2736412 h 2783948"/>
              <a:gd name="connsiteX6" fmla="*/ 40 w 6932129"/>
              <a:gd name="connsiteY6" fmla="*/ 510456 h 278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2129" h="2783948">
                <a:moveTo>
                  <a:pt x="40" y="510456"/>
                </a:moveTo>
                <a:cubicBezTo>
                  <a:pt x="-7334" y="493600"/>
                  <a:pt x="991712" y="2414586"/>
                  <a:pt x="1807412" y="2635276"/>
                </a:cubicBezTo>
                <a:cubicBezTo>
                  <a:pt x="2623112" y="2855966"/>
                  <a:pt x="4276531" y="2255636"/>
                  <a:pt x="4894242" y="1834596"/>
                </a:cubicBezTo>
                <a:cubicBezTo>
                  <a:pt x="5511953" y="1413556"/>
                  <a:pt x="5338544" y="-105351"/>
                  <a:pt x="5734901" y="5797"/>
                </a:cubicBezTo>
                <a:cubicBezTo>
                  <a:pt x="6131258" y="116945"/>
                  <a:pt x="7467305" y="1547397"/>
                  <a:pt x="6697195" y="1823061"/>
                </a:cubicBezTo>
                <a:cubicBezTo>
                  <a:pt x="5086427" y="2378944"/>
                  <a:pt x="2967848" y="2955179"/>
                  <a:pt x="1851656" y="2736412"/>
                </a:cubicBezTo>
                <a:cubicBezTo>
                  <a:pt x="735464" y="2517645"/>
                  <a:pt x="7414" y="527312"/>
                  <a:pt x="40" y="5104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id="{D6116D27-CD50-4618-B875-9D7BDCE43A63}"/>
              </a:ext>
            </a:extLst>
          </p:cNvPr>
          <p:cNvSpPr/>
          <p:nvPr/>
        </p:nvSpPr>
        <p:spPr>
          <a:xfrm>
            <a:off x="1214368" y="781974"/>
            <a:ext cx="6822235" cy="3750819"/>
          </a:xfrm>
          <a:custGeom>
            <a:avLst/>
            <a:gdLst>
              <a:gd name="connsiteX0" fmla="*/ 0 w 5148572"/>
              <a:gd name="connsiteY0" fmla="*/ 2034226 h 4068452"/>
              <a:gd name="connsiteX1" fmla="*/ 2574286 w 5148572"/>
              <a:gd name="connsiteY1" fmla="*/ 0 h 4068452"/>
              <a:gd name="connsiteX2" fmla="*/ 5148572 w 5148572"/>
              <a:gd name="connsiteY2" fmla="*/ 2034226 h 4068452"/>
              <a:gd name="connsiteX3" fmla="*/ 2574286 w 5148572"/>
              <a:gd name="connsiteY3" fmla="*/ 4068452 h 4068452"/>
              <a:gd name="connsiteX4" fmla="*/ 0 w 5148572"/>
              <a:gd name="connsiteY4" fmla="*/ 2034226 h 4068452"/>
              <a:gd name="connsiteX0" fmla="*/ 877 w 5149449"/>
              <a:gd name="connsiteY0" fmla="*/ 1503284 h 3537510"/>
              <a:gd name="connsiteX1" fmla="*/ 2368686 w 5149449"/>
              <a:gd name="connsiteY1" fmla="*/ 0 h 3537510"/>
              <a:gd name="connsiteX2" fmla="*/ 5149449 w 5149449"/>
              <a:gd name="connsiteY2" fmla="*/ 1503284 h 3537510"/>
              <a:gd name="connsiteX3" fmla="*/ 2575163 w 5149449"/>
              <a:gd name="connsiteY3" fmla="*/ 3537510 h 3537510"/>
              <a:gd name="connsiteX4" fmla="*/ 877 w 5149449"/>
              <a:gd name="connsiteY4" fmla="*/ 1503284 h 3537510"/>
              <a:gd name="connsiteX0" fmla="*/ 1700 w 5150272"/>
              <a:gd name="connsiteY0" fmla="*/ 800799 h 2835025"/>
              <a:gd name="connsiteX1" fmla="*/ 2295767 w 5150272"/>
              <a:gd name="connsiteY1" fmla="*/ 64432 h 2835025"/>
              <a:gd name="connsiteX2" fmla="*/ 5150272 w 5150272"/>
              <a:gd name="connsiteY2" fmla="*/ 800799 h 2835025"/>
              <a:gd name="connsiteX3" fmla="*/ 2575986 w 5150272"/>
              <a:gd name="connsiteY3" fmla="*/ 2835025 h 2835025"/>
              <a:gd name="connsiteX4" fmla="*/ 1700 w 5150272"/>
              <a:gd name="connsiteY4" fmla="*/ 800799 h 2835025"/>
              <a:gd name="connsiteX0" fmla="*/ 5977 w 5154549"/>
              <a:gd name="connsiteY0" fmla="*/ 860830 h 2895056"/>
              <a:gd name="connsiteX1" fmla="*/ 2093567 w 5154549"/>
              <a:gd name="connsiteY1" fmla="*/ 35973 h 2895056"/>
              <a:gd name="connsiteX2" fmla="*/ 5154549 w 5154549"/>
              <a:gd name="connsiteY2" fmla="*/ 860830 h 2895056"/>
              <a:gd name="connsiteX3" fmla="*/ 2580263 w 5154549"/>
              <a:gd name="connsiteY3" fmla="*/ 2895056 h 2895056"/>
              <a:gd name="connsiteX4" fmla="*/ 5977 w 5154549"/>
              <a:gd name="connsiteY4" fmla="*/ 860830 h 2895056"/>
              <a:gd name="connsiteX0" fmla="*/ 2719 w 5682233"/>
              <a:gd name="connsiteY0" fmla="*/ 289313 h 3025620"/>
              <a:gd name="connsiteX1" fmla="*/ 2621251 w 5682233"/>
              <a:gd name="connsiteY1" fmla="*/ 157630 h 3025620"/>
              <a:gd name="connsiteX2" fmla="*/ 5682233 w 5682233"/>
              <a:gd name="connsiteY2" fmla="*/ 982487 h 3025620"/>
              <a:gd name="connsiteX3" fmla="*/ 3107947 w 5682233"/>
              <a:gd name="connsiteY3" fmla="*/ 3016713 h 3025620"/>
              <a:gd name="connsiteX4" fmla="*/ 2719 w 5682233"/>
              <a:gd name="connsiteY4" fmla="*/ 289313 h 3025620"/>
              <a:gd name="connsiteX0" fmla="*/ 3293 w 5682807"/>
              <a:gd name="connsiteY0" fmla="*/ 472953 h 3209260"/>
              <a:gd name="connsiteX1" fmla="*/ 2577579 w 5682807"/>
              <a:gd name="connsiteY1" fmla="*/ 61051 h 3209260"/>
              <a:gd name="connsiteX2" fmla="*/ 5682807 w 5682807"/>
              <a:gd name="connsiteY2" fmla="*/ 1166127 h 3209260"/>
              <a:gd name="connsiteX3" fmla="*/ 3108521 w 5682807"/>
              <a:gd name="connsiteY3" fmla="*/ 3200353 h 3209260"/>
              <a:gd name="connsiteX4" fmla="*/ 3293 w 5682807"/>
              <a:gd name="connsiteY4" fmla="*/ 472953 h 3209260"/>
              <a:gd name="connsiteX0" fmla="*/ 3428 w 6110646"/>
              <a:gd name="connsiteY0" fmla="*/ 515497 h 3287596"/>
              <a:gd name="connsiteX1" fmla="*/ 2577714 w 6110646"/>
              <a:gd name="connsiteY1" fmla="*/ 103595 h 3287596"/>
              <a:gd name="connsiteX2" fmla="*/ 6110646 w 6110646"/>
              <a:gd name="connsiteY2" fmla="*/ 1783858 h 3287596"/>
              <a:gd name="connsiteX3" fmla="*/ 3108656 w 6110646"/>
              <a:gd name="connsiteY3" fmla="*/ 3242897 h 3287596"/>
              <a:gd name="connsiteX4" fmla="*/ 3428 w 6110646"/>
              <a:gd name="connsiteY4" fmla="*/ 515497 h 3287596"/>
              <a:gd name="connsiteX0" fmla="*/ 529 w 6107747"/>
              <a:gd name="connsiteY0" fmla="*/ 612831 h 3384930"/>
              <a:gd name="connsiteX1" fmla="*/ 2884532 w 6107747"/>
              <a:gd name="connsiteY1" fmla="*/ 82942 h 3384930"/>
              <a:gd name="connsiteX2" fmla="*/ 6107747 w 6107747"/>
              <a:gd name="connsiteY2" fmla="*/ 1881192 h 3384930"/>
              <a:gd name="connsiteX3" fmla="*/ 3105757 w 6107747"/>
              <a:gd name="connsiteY3" fmla="*/ 3340231 h 3384930"/>
              <a:gd name="connsiteX4" fmla="*/ 529 w 6107747"/>
              <a:gd name="connsiteY4" fmla="*/ 612831 h 3384930"/>
              <a:gd name="connsiteX0" fmla="*/ 1086 w 6108304"/>
              <a:gd name="connsiteY0" fmla="*/ 606519 h 3378618"/>
              <a:gd name="connsiteX1" fmla="*/ 2885089 w 6108304"/>
              <a:gd name="connsiteY1" fmla="*/ 76630 h 3378618"/>
              <a:gd name="connsiteX2" fmla="*/ 6108304 w 6108304"/>
              <a:gd name="connsiteY2" fmla="*/ 1874880 h 3378618"/>
              <a:gd name="connsiteX3" fmla="*/ 3106314 w 6108304"/>
              <a:gd name="connsiteY3" fmla="*/ 3333919 h 3378618"/>
              <a:gd name="connsiteX4" fmla="*/ 1086 w 6108304"/>
              <a:gd name="connsiteY4" fmla="*/ 606519 h 3378618"/>
              <a:gd name="connsiteX0" fmla="*/ 1817 w 6109035"/>
              <a:gd name="connsiteY0" fmla="*/ 520713 h 3292812"/>
              <a:gd name="connsiteX1" fmla="*/ 2826826 w 6109035"/>
              <a:gd name="connsiteY1" fmla="*/ 94062 h 3292812"/>
              <a:gd name="connsiteX2" fmla="*/ 6109035 w 6109035"/>
              <a:gd name="connsiteY2" fmla="*/ 1789074 h 3292812"/>
              <a:gd name="connsiteX3" fmla="*/ 3107045 w 6109035"/>
              <a:gd name="connsiteY3" fmla="*/ 3248113 h 3292812"/>
              <a:gd name="connsiteX4" fmla="*/ 1817 w 6109035"/>
              <a:gd name="connsiteY4" fmla="*/ 520713 h 3292812"/>
              <a:gd name="connsiteX0" fmla="*/ 929 w 6875063"/>
              <a:gd name="connsiteY0" fmla="*/ 528336 h 3302035"/>
              <a:gd name="connsiteX1" fmla="*/ 2825938 w 6875063"/>
              <a:gd name="connsiteY1" fmla="*/ 101685 h 3302035"/>
              <a:gd name="connsiteX2" fmla="*/ 6875063 w 6875063"/>
              <a:gd name="connsiteY2" fmla="*/ 1811445 h 3302035"/>
              <a:gd name="connsiteX3" fmla="*/ 3106157 w 6875063"/>
              <a:gd name="connsiteY3" fmla="*/ 3255736 h 3302035"/>
              <a:gd name="connsiteX4" fmla="*/ 929 w 6875063"/>
              <a:gd name="connsiteY4" fmla="*/ 528336 h 3302035"/>
              <a:gd name="connsiteX0" fmla="*/ 15317 w 6889451"/>
              <a:gd name="connsiteY0" fmla="*/ 626518 h 3400217"/>
              <a:gd name="connsiteX1" fmla="*/ 4433152 w 6889451"/>
              <a:gd name="connsiteY1" fmla="*/ 81880 h 3400217"/>
              <a:gd name="connsiteX2" fmla="*/ 6889451 w 6889451"/>
              <a:gd name="connsiteY2" fmla="*/ 1909627 h 3400217"/>
              <a:gd name="connsiteX3" fmla="*/ 3120545 w 6889451"/>
              <a:gd name="connsiteY3" fmla="*/ 3353918 h 3400217"/>
              <a:gd name="connsiteX4" fmla="*/ 15317 w 6889451"/>
              <a:gd name="connsiteY4" fmla="*/ 626518 h 3400217"/>
              <a:gd name="connsiteX0" fmla="*/ 13470 w 6887604"/>
              <a:gd name="connsiteY0" fmla="*/ 552215 h 3325914"/>
              <a:gd name="connsiteX1" fmla="*/ 4342815 w 6887604"/>
              <a:gd name="connsiteY1" fmla="*/ 96067 h 3325914"/>
              <a:gd name="connsiteX2" fmla="*/ 6887604 w 6887604"/>
              <a:gd name="connsiteY2" fmla="*/ 1835324 h 3325914"/>
              <a:gd name="connsiteX3" fmla="*/ 3118698 w 6887604"/>
              <a:gd name="connsiteY3" fmla="*/ 3279615 h 3325914"/>
              <a:gd name="connsiteX4" fmla="*/ 13470 w 6887604"/>
              <a:gd name="connsiteY4" fmla="*/ 552215 h 3325914"/>
              <a:gd name="connsiteX0" fmla="*/ 14300 w 6726202"/>
              <a:gd name="connsiteY0" fmla="*/ 294463 h 3613236"/>
              <a:gd name="connsiteX1" fmla="*/ 4181413 w 6726202"/>
              <a:gd name="connsiteY1" fmla="*/ 354509 h 3613236"/>
              <a:gd name="connsiteX2" fmla="*/ 6726202 w 6726202"/>
              <a:gd name="connsiteY2" fmla="*/ 2093766 h 3613236"/>
              <a:gd name="connsiteX3" fmla="*/ 2957296 w 6726202"/>
              <a:gd name="connsiteY3" fmla="*/ 3538057 h 3613236"/>
              <a:gd name="connsiteX4" fmla="*/ 14300 w 6726202"/>
              <a:gd name="connsiteY4" fmla="*/ 294463 h 3613236"/>
              <a:gd name="connsiteX0" fmla="*/ 62542 w 6774444"/>
              <a:gd name="connsiteY0" fmla="*/ 291290 h 3569338"/>
              <a:gd name="connsiteX1" fmla="*/ 4229655 w 6774444"/>
              <a:gd name="connsiteY1" fmla="*/ 351336 h 3569338"/>
              <a:gd name="connsiteX2" fmla="*/ 6774444 w 6774444"/>
              <a:gd name="connsiteY2" fmla="*/ 2090593 h 3569338"/>
              <a:gd name="connsiteX3" fmla="*/ 2076389 w 6774444"/>
              <a:gd name="connsiteY3" fmla="*/ 3490639 h 3569338"/>
              <a:gd name="connsiteX4" fmla="*/ 62542 w 6774444"/>
              <a:gd name="connsiteY4" fmla="*/ 291290 h 3569338"/>
              <a:gd name="connsiteX0" fmla="*/ 63526 w 6745932"/>
              <a:gd name="connsiteY0" fmla="*/ 244309 h 3710060"/>
              <a:gd name="connsiteX1" fmla="*/ 4201143 w 6745932"/>
              <a:gd name="connsiteY1" fmla="*/ 481336 h 3710060"/>
              <a:gd name="connsiteX2" fmla="*/ 6745932 w 6745932"/>
              <a:gd name="connsiteY2" fmla="*/ 2220593 h 3710060"/>
              <a:gd name="connsiteX3" fmla="*/ 2047877 w 6745932"/>
              <a:gd name="connsiteY3" fmla="*/ 3620639 h 3710060"/>
              <a:gd name="connsiteX4" fmla="*/ 63526 w 6745932"/>
              <a:gd name="connsiteY4" fmla="*/ 244309 h 3710060"/>
              <a:gd name="connsiteX0" fmla="*/ 65600 w 6748006"/>
              <a:gd name="connsiteY0" fmla="*/ 276279 h 3742030"/>
              <a:gd name="connsiteX1" fmla="*/ 4247462 w 6748006"/>
              <a:gd name="connsiteY1" fmla="*/ 424815 h 3742030"/>
              <a:gd name="connsiteX2" fmla="*/ 6748006 w 6748006"/>
              <a:gd name="connsiteY2" fmla="*/ 2252563 h 3742030"/>
              <a:gd name="connsiteX3" fmla="*/ 2049951 w 6748006"/>
              <a:gd name="connsiteY3" fmla="*/ 3652609 h 3742030"/>
              <a:gd name="connsiteX4" fmla="*/ 65600 w 6748006"/>
              <a:gd name="connsiteY4" fmla="*/ 276279 h 3742030"/>
              <a:gd name="connsiteX0" fmla="*/ 66087 w 6822235"/>
              <a:gd name="connsiteY0" fmla="*/ 278207 h 3750819"/>
              <a:gd name="connsiteX1" fmla="*/ 4247949 w 6822235"/>
              <a:gd name="connsiteY1" fmla="*/ 426743 h 3750819"/>
              <a:gd name="connsiteX2" fmla="*/ 6822235 w 6822235"/>
              <a:gd name="connsiteY2" fmla="*/ 2298736 h 3750819"/>
              <a:gd name="connsiteX3" fmla="*/ 2050438 w 6822235"/>
              <a:gd name="connsiteY3" fmla="*/ 3654537 h 3750819"/>
              <a:gd name="connsiteX4" fmla="*/ 66087 w 6822235"/>
              <a:gd name="connsiteY4" fmla="*/ 278207 h 375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235" h="3750819">
                <a:moveTo>
                  <a:pt x="66087" y="278207"/>
                </a:moveTo>
                <a:cubicBezTo>
                  <a:pt x="432339" y="-259759"/>
                  <a:pt x="3121924" y="89988"/>
                  <a:pt x="4247949" y="426743"/>
                </a:cubicBezTo>
                <a:cubicBezTo>
                  <a:pt x="5373974" y="763498"/>
                  <a:pt x="6822235" y="1175264"/>
                  <a:pt x="6822235" y="2298736"/>
                </a:cubicBezTo>
                <a:cubicBezTo>
                  <a:pt x="6822235" y="3422208"/>
                  <a:pt x="3176463" y="3991292"/>
                  <a:pt x="2050438" y="3654537"/>
                </a:cubicBezTo>
                <a:cubicBezTo>
                  <a:pt x="924413" y="3317782"/>
                  <a:pt x="-300165" y="816173"/>
                  <a:pt x="66087" y="278207"/>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67D872F1-2A75-4C1C-9734-CF8108EDF5C3}"/>
              </a:ext>
            </a:extLst>
          </p:cNvPr>
          <p:cNvGrpSpPr>
            <a:grpSpLocks/>
          </p:cNvGrpSpPr>
          <p:nvPr/>
        </p:nvGrpSpPr>
        <p:grpSpPr bwMode="auto">
          <a:xfrm>
            <a:off x="2367261" y="1564432"/>
            <a:ext cx="4516447" cy="369353"/>
            <a:chOff x="471" y="2412"/>
            <a:chExt cx="10000" cy="816"/>
          </a:xfrm>
        </p:grpSpPr>
        <p:sp>
          <p:nvSpPr>
            <p:cNvPr id="6" name="文本框 20">
              <a:extLst>
                <a:ext uri="{FF2B5EF4-FFF2-40B4-BE49-F238E27FC236}">
                  <a16:creationId xmlns:a16="http://schemas.microsoft.com/office/drawing/2014/main" id="{9C21B7CF-4348-488E-B3AA-C60E61AB20F6}"/>
                </a:ext>
              </a:extLst>
            </p:cNvPr>
            <p:cNvSpPr txBox="1">
              <a:spLocks noChangeArrowheads="1"/>
            </p:cNvSpPr>
            <p:nvPr/>
          </p:nvSpPr>
          <p:spPr bwMode="auto">
            <a:xfrm>
              <a:off x="471" y="2412"/>
              <a:ext cx="3224" cy="816"/>
            </a:xfrm>
            <a:prstGeom prst="rect">
              <a:avLst/>
            </a:prstGeom>
            <a:noFill/>
            <a:ln w="9525">
              <a:noFill/>
              <a:miter lim="800000"/>
              <a:headEnd/>
              <a:tailEnd/>
            </a:ln>
          </p:spPr>
          <p:txBody>
            <a:bodyPr wrap="square">
              <a:spAutoFit/>
            </a:bodyPr>
            <a:lstStyle/>
            <a:p>
              <a:r>
                <a:rPr lang="en-US" altLang="zh-CN" dirty="0">
                  <a:solidFill>
                    <a:schemeClr val="tx1">
                      <a:lumMod val="75000"/>
                      <a:lumOff val="25000"/>
                    </a:schemeClr>
                  </a:solidFill>
                  <a:latin typeface="幼圆" panose="02010509060101010101" pitchFamily="49" charset="-122"/>
                  <a:ea typeface="幼圆" panose="02010509060101010101" pitchFamily="49" charset="-122"/>
                </a:rPr>
                <a:t>POWERPOINT</a:t>
              </a:r>
            </a:p>
          </p:txBody>
        </p:sp>
        <p:sp>
          <p:nvSpPr>
            <p:cNvPr id="7" name="文本框 6">
              <a:extLst>
                <a:ext uri="{FF2B5EF4-FFF2-40B4-BE49-F238E27FC236}">
                  <a16:creationId xmlns:a16="http://schemas.microsoft.com/office/drawing/2014/main" id="{CBC248C6-81F1-47A9-9992-20C4D35733BE}"/>
                </a:ext>
              </a:extLst>
            </p:cNvPr>
            <p:cNvSpPr txBox="1"/>
            <p:nvPr/>
          </p:nvSpPr>
          <p:spPr>
            <a:xfrm>
              <a:off x="4001" y="2447"/>
              <a:ext cx="6470" cy="680"/>
            </a:xfrm>
            <a:prstGeom prst="rect">
              <a:avLst/>
            </a:prstGeom>
            <a:noFill/>
            <a:ln>
              <a:noFill/>
            </a:ln>
          </p:spPr>
          <p:txBody>
            <a:bodyPr wrap="square">
              <a:spAutoFit/>
            </a:bodyPr>
            <a:lstStyle/>
            <a:p>
              <a:pPr>
                <a:defRPr/>
              </a:pPr>
              <a:r>
                <a:rPr lang="zh-CN" altLang="en-US" sz="1400" noProof="1">
                  <a:solidFill>
                    <a:schemeClr val="tx1">
                      <a:lumMod val="75000"/>
                      <a:lumOff val="25000"/>
                    </a:schemeClr>
                  </a:solidFill>
                  <a:latin typeface="幼圆" panose="02010509060101010101" pitchFamily="49" charset="-122"/>
                  <a:ea typeface="幼圆" panose="02010509060101010101" pitchFamily="49" charset="-122"/>
                </a:rPr>
                <a:t>单击此处添加您所需文字内容</a:t>
              </a:r>
              <a:endParaRPr lang="en-US" altLang="zh-CN" sz="1400" noProof="1">
                <a:solidFill>
                  <a:schemeClr val="tx1">
                    <a:lumMod val="75000"/>
                    <a:lumOff val="25000"/>
                  </a:schemeClr>
                </a:solidFill>
                <a:latin typeface="幼圆" panose="02010509060101010101" pitchFamily="49" charset="-122"/>
                <a:ea typeface="幼圆" panose="02010509060101010101" pitchFamily="49" charset="-122"/>
              </a:endParaRPr>
            </a:p>
          </p:txBody>
        </p:sp>
        <p:sp>
          <p:nvSpPr>
            <p:cNvPr id="8" name="椭圆 7">
              <a:extLst>
                <a:ext uri="{FF2B5EF4-FFF2-40B4-BE49-F238E27FC236}">
                  <a16:creationId xmlns:a16="http://schemas.microsoft.com/office/drawing/2014/main" id="{CAEE976A-C332-4DB8-B9DF-8ECA31BAC484}"/>
                </a:ext>
              </a:extLst>
            </p:cNvPr>
            <p:cNvSpPr/>
            <p:nvPr/>
          </p:nvSpPr>
          <p:spPr>
            <a:xfrm>
              <a:off x="3346" y="2494"/>
              <a:ext cx="485" cy="4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noProof="1">
                <a:solidFill>
                  <a:schemeClr val="tx1">
                    <a:lumMod val="50000"/>
                    <a:lumOff val="50000"/>
                  </a:schemeClr>
                </a:solidFill>
                <a:latin typeface="幼圆" panose="02010509060101010101" pitchFamily="49" charset="-122"/>
                <a:ea typeface="幼圆" panose="02010509060101010101" pitchFamily="49" charset="-122"/>
              </a:endParaRPr>
            </a:p>
          </p:txBody>
        </p:sp>
        <p:sp>
          <p:nvSpPr>
            <p:cNvPr id="9" name="文本框 23">
              <a:extLst>
                <a:ext uri="{FF2B5EF4-FFF2-40B4-BE49-F238E27FC236}">
                  <a16:creationId xmlns:a16="http://schemas.microsoft.com/office/drawing/2014/main" id="{B0F86B0A-5F72-486C-B0F6-CEC0F9C361B6}"/>
                </a:ext>
              </a:extLst>
            </p:cNvPr>
            <p:cNvSpPr txBox="1">
              <a:spLocks noChangeArrowheads="1"/>
            </p:cNvSpPr>
            <p:nvPr/>
          </p:nvSpPr>
          <p:spPr bwMode="auto">
            <a:xfrm>
              <a:off x="3041" y="2433"/>
              <a:ext cx="410" cy="639"/>
            </a:xfrm>
            <a:prstGeom prst="rect">
              <a:avLst/>
            </a:prstGeom>
            <a:noFill/>
            <a:ln w="9525">
              <a:noFill/>
              <a:miter lim="800000"/>
              <a:headEnd/>
              <a:tailEnd/>
            </a:ln>
          </p:spPr>
          <p:txBody>
            <a:bodyPr>
              <a:spAutoFit/>
            </a:bodyPr>
            <a:lstStyle/>
            <a:p>
              <a:endParaRPr lang="en-US" altLang="zh-CN" sz="1280" dirty="0">
                <a:solidFill>
                  <a:schemeClr val="tx1">
                    <a:lumMod val="50000"/>
                    <a:lumOff val="50000"/>
                  </a:schemeClr>
                </a:solidFill>
                <a:latin typeface="幼圆" panose="02010509060101010101" pitchFamily="49" charset="-122"/>
                <a:ea typeface="幼圆" panose="02010509060101010101" pitchFamily="49" charset="-122"/>
              </a:endParaRPr>
            </a:p>
          </p:txBody>
        </p:sp>
      </p:grpSp>
      <p:sp>
        <p:nvSpPr>
          <p:cNvPr id="10" name="Rectangle 20">
            <a:extLst>
              <a:ext uri="{FF2B5EF4-FFF2-40B4-BE49-F238E27FC236}">
                <a16:creationId xmlns:a16="http://schemas.microsoft.com/office/drawing/2014/main" id="{A61FDDAB-0D78-4FEA-85FF-A14A0F1ECC1C}"/>
              </a:ext>
            </a:extLst>
          </p:cNvPr>
          <p:cNvSpPr>
            <a:spLocks noChangeArrowheads="1"/>
          </p:cNvSpPr>
          <p:nvPr/>
        </p:nvSpPr>
        <p:spPr bwMode="auto">
          <a:xfrm>
            <a:off x="3316352" y="3602076"/>
            <a:ext cx="39357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汇报人</a:t>
            </a:r>
            <a:r>
              <a:rPr lang="en-US" altLang="zh-CN" sz="1200" dirty="0" smtClean="0">
                <a:solidFill>
                  <a:schemeClr val="tx1">
                    <a:lumMod val="75000"/>
                    <a:lumOff val="25000"/>
                  </a:schemeClr>
                </a:solidFill>
                <a:latin typeface="微软雅黑" pitchFamily="34" charset="-122"/>
                <a:ea typeface="微软雅黑" pitchFamily="34" charset="-122"/>
                <a:cs typeface="Arial" pitchFamily="34" charset="0"/>
              </a:rPr>
              <a:t>:</a:t>
            </a:r>
            <a:r>
              <a:rPr lang="zh-CN" altLang="en-US" sz="1200" dirty="0" smtClean="0">
                <a:solidFill>
                  <a:schemeClr val="tx1">
                    <a:lumMod val="75000"/>
                    <a:lumOff val="25000"/>
                  </a:schemeClr>
                </a:solidFill>
                <a:latin typeface="微软雅黑" pitchFamily="34" charset="-122"/>
                <a:ea typeface="微软雅黑" pitchFamily="34" charset="-122"/>
                <a:cs typeface="Arial" pitchFamily="34" charset="0"/>
              </a:rPr>
              <a:t>     </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时间</a:t>
            </a:r>
            <a:r>
              <a:rPr lang="en-US" altLang="zh-CN" sz="1200" dirty="0">
                <a:solidFill>
                  <a:schemeClr val="tx1">
                    <a:lumMod val="75000"/>
                    <a:lumOff val="25000"/>
                  </a:schemeClr>
                </a:solidFill>
                <a:latin typeface="微软雅黑" pitchFamily="34" charset="-122"/>
                <a:ea typeface="微软雅黑" pitchFamily="34" charset="-122"/>
                <a:cs typeface="Arial" pitchFamily="34" charset="0"/>
              </a:rPr>
              <a:t>:2019x</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月</a:t>
            </a:r>
            <a:r>
              <a:rPr lang="en-US" altLang="zh-CN" sz="1200" dirty="0">
                <a:solidFill>
                  <a:schemeClr val="tx1">
                    <a:lumMod val="75000"/>
                    <a:lumOff val="25000"/>
                  </a:schemeClr>
                </a:solidFill>
                <a:latin typeface="微软雅黑" pitchFamily="34" charset="-122"/>
                <a:ea typeface="微软雅黑" pitchFamily="34" charset="-122"/>
                <a:cs typeface="Arial" pitchFamily="34" charset="0"/>
              </a:rPr>
              <a:t>x</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日</a:t>
            </a:r>
          </a:p>
        </p:txBody>
      </p:sp>
      <p:sp>
        <p:nvSpPr>
          <p:cNvPr id="11" name="矩形 259">
            <a:extLst>
              <a:ext uri="{FF2B5EF4-FFF2-40B4-BE49-F238E27FC236}">
                <a16:creationId xmlns:a16="http://schemas.microsoft.com/office/drawing/2014/main" id="{237D68A2-7B3D-461D-A93A-5E42DFBF1CA2}"/>
              </a:ext>
            </a:extLst>
          </p:cNvPr>
          <p:cNvSpPr>
            <a:spLocks noChangeArrowheads="1"/>
          </p:cNvSpPr>
          <p:nvPr/>
        </p:nvSpPr>
        <p:spPr bwMode="auto">
          <a:xfrm>
            <a:off x="2084810" y="1866221"/>
            <a:ext cx="4556546"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zh-CN" altLang="en-US" sz="8800" cap="all" dirty="0">
                <a:solidFill>
                  <a:schemeClr val="accent2"/>
                </a:solidFill>
                <a:latin typeface="华文行楷" panose="02010800040101010101" pitchFamily="2" charset="-122"/>
                <a:ea typeface="华文行楷" panose="02010800040101010101" pitchFamily="2" charset="-122"/>
                <a:cs typeface="Arial" panose="020B0604020202020204" pitchFamily="34" charset="0"/>
              </a:rPr>
              <a:t>海</a:t>
            </a:r>
            <a:r>
              <a:rPr lang="zh-CN" altLang="en-US" sz="8800" cap="all" dirty="0">
                <a:solidFill>
                  <a:schemeClr val="accent3"/>
                </a:solidFill>
                <a:latin typeface="华文行楷" panose="02010800040101010101" pitchFamily="2" charset="-122"/>
                <a:ea typeface="华文行楷" panose="02010800040101010101" pitchFamily="2" charset="-122"/>
                <a:cs typeface="Arial" panose="020B0604020202020204" pitchFamily="34" charset="0"/>
              </a:rPr>
              <a:t>鲜</a:t>
            </a:r>
            <a:r>
              <a:rPr lang="zh-CN" altLang="en-US" sz="4000" cap="all" dirty="0">
                <a:solidFill>
                  <a:schemeClr val="tx1">
                    <a:lumMod val="75000"/>
                    <a:lumOff val="25000"/>
                  </a:schemeClr>
                </a:solidFill>
                <a:latin typeface="Arial" panose="020B0604020202020204" pitchFamily="34" charset="0"/>
                <a:cs typeface="Arial" panose="020B0604020202020204" pitchFamily="34" charset="0"/>
              </a:rPr>
              <a:t>餐饮美食</a:t>
            </a:r>
          </a:p>
        </p:txBody>
      </p:sp>
      <p:sp>
        <p:nvSpPr>
          <p:cNvPr id="12" name="矩形 259">
            <a:extLst>
              <a:ext uri="{FF2B5EF4-FFF2-40B4-BE49-F238E27FC236}">
                <a16:creationId xmlns:a16="http://schemas.microsoft.com/office/drawing/2014/main" id="{ECAAF0B4-D3E0-4BF9-AD78-820F92B38B37}"/>
              </a:ext>
            </a:extLst>
          </p:cNvPr>
          <p:cNvSpPr>
            <a:spLocks noChangeArrowheads="1"/>
          </p:cNvSpPr>
          <p:nvPr/>
        </p:nvSpPr>
        <p:spPr bwMode="auto">
          <a:xfrm>
            <a:off x="2634308" y="3192365"/>
            <a:ext cx="4852797"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a:solidFill>
                  <a:schemeClr val="tx1">
                    <a:lumMod val="75000"/>
                    <a:lumOff val="25000"/>
                  </a:schemeClr>
                </a:solidFill>
                <a:cs typeface="Arial" panose="020B0604020202020204" pitchFamily="34" charset="0"/>
              </a:rPr>
              <a:t>ANNUAL REPORT POWERPOINT</a:t>
            </a:r>
          </a:p>
        </p:txBody>
      </p:sp>
      <p:pic>
        <p:nvPicPr>
          <p:cNvPr id="13" name="爱的纪念 souvenirs d'enfance">
            <a:hlinkClick r:id="" action="ppaction://media"/>
            <a:extLst>
              <a:ext uri="{FF2B5EF4-FFF2-40B4-BE49-F238E27FC236}">
                <a16:creationId xmlns:a16="http://schemas.microsoft.com/office/drawing/2014/main" id="{5EF8290D-ADA9-4D76-B4EB-A2A3F5D2A799}"/>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900608" y="3886547"/>
            <a:ext cx="457200" cy="457200"/>
          </a:xfrm>
          <a:prstGeom prst="rect">
            <a:avLst/>
          </a:prstGeom>
        </p:spPr>
      </p:pic>
    </p:spTree>
    <p:extLst>
      <p:ext uri="{BB962C8B-B14F-4D97-AF65-F5344CB8AC3E}">
        <p14:creationId xmlns:p14="http://schemas.microsoft.com/office/powerpoint/2010/main" val="153367236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3" presetClass="entr" presetSubtype="52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 calcmode="lin" valueType="num">
                                          <p:cBhvr>
                                            <p:cTn id="11" dur="500" fill="hold"/>
                                            <p:tgtEl>
                                              <p:spTgt spid="4"/>
                                            </p:tgtEl>
                                            <p:attrNameLst>
                                              <p:attrName>ppt_x</p:attrName>
                                            </p:attrNameLst>
                                          </p:cBhvr>
                                          <p:tavLst>
                                            <p:tav tm="0">
                                              <p:val>
                                                <p:fltVal val="0.5"/>
                                              </p:val>
                                            </p:tav>
                                            <p:tav tm="100000">
                                              <p:val>
                                                <p:strVal val="#ppt_x"/>
                                              </p:val>
                                            </p:tav>
                                          </p:tavLst>
                                        </p:anim>
                                        <p:anim calcmode="lin" valueType="num">
                                          <p:cBhvr>
                                            <p:cTn id="12" dur="500" fill="hold"/>
                                            <p:tgtEl>
                                              <p:spTgt spid="4"/>
                                            </p:tgtEl>
                                            <p:attrNameLst>
                                              <p:attrName>ppt_y</p:attrName>
                                            </p:attrNameLst>
                                          </p:cBhvr>
                                          <p:tavLst>
                                            <p:tav tm="0">
                                              <p:val>
                                                <p:fltVal val="0.5"/>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ppt_x</p:attrName>
                                            </p:attrNameLst>
                                          </p:cBhvr>
                                          <p:tavLst>
                                            <p:tav tm="0">
                                              <p:val>
                                                <p:strVal val="0-#ppt_w/2"/>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anim calcmode="lin" valueType="num">
                                          <p:cBhvr>
                                            <p:cTn id="2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1"/>
                                            </p:tgtEl>
                                          </p:cBhvr>
                                        </p:animEffect>
                                      </p:childTnLst>
                                    </p:cTn>
                                  </p:par>
                                </p:childTnLst>
                              </p:cTn>
                            </p:par>
                            <p:par>
                              <p:cTn id="31" fill="hold">
                                <p:stCondLst>
                                  <p:cond delay="125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childTnLst>
                              </p:cTn>
                            </p:par>
                            <p:par>
                              <p:cTn id="35" fill="hold">
                                <p:stCondLst>
                                  <p:cond delay="17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2"/>
                                            </p:tgtEl>
                                            <p:attrNameLst>
                                              <p:attrName>ppt_y</p:attrName>
                                            </p:attrNameLst>
                                          </p:cBhvr>
                                          <p:tavLst>
                                            <p:tav tm="0">
                                              <p:val>
                                                <p:strVal val="#ppt_y"/>
                                              </p:val>
                                            </p:tav>
                                            <p:tav tm="100000">
                                              <p:val>
                                                <p:strVal val="#ppt_y"/>
                                              </p:val>
                                            </p:tav>
                                          </p:tavLst>
                                        </p:anim>
                                        <p:anim calcmode="lin" valueType="num">
                                          <p:cBhvr>
                                            <p:cTn id="4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2"/>
                                            </p:tgtEl>
                                          </p:cBhvr>
                                        </p:animEffect>
                                      </p:childTnLst>
                                    </p:cTn>
                                  </p:par>
                                </p:childTnLst>
                              </p:cTn>
                            </p:par>
                            <p:par>
                              <p:cTn id="43" fill="hold">
                                <p:stCondLst>
                                  <p:cond delay="33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2"/>
                                            </p:tgtEl>
                                          </p:cBhvr>
                                        </p:animEffect>
                                        <p:animScale>
                                          <p:cBhvr>
                                            <p:cTn id="46" dur="250" autoRev="1" fill="hold"/>
                                            <p:tgtEl>
                                              <p:spTgt spid="12"/>
                                            </p:tgtEl>
                                          </p:cBhvr>
                                          <p:by x="105000" y="105000"/>
                                        </p:animScale>
                                      </p:childTnLst>
                                    </p:cTn>
                                  </p:par>
                                </p:childTnLst>
                              </p:cTn>
                            </p:par>
                            <p:par>
                              <p:cTn id="47" fill="hold">
                                <p:stCondLst>
                                  <p:cond delay="3800"/>
                                </p:stCondLst>
                                <p:childTnLst>
                                  <p:par>
                                    <p:cTn id="48" presetID="2" presetClass="entr" presetSubtype="4" fill="hold" grpId="0" nodeType="afterEffect" p14:presetBounceEnd="60000">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14:bounceEnd="60000">
                                          <p:cBhvr additive="base">
                                            <p:cTn id="50"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2" repeatCount="indefinite" fill="hold" display="0">
                      <p:stCondLst>
                        <p:cond delay="indefinite"/>
                      </p:stCondLst>
                      <p:endCondLst>
                        <p:cond evt="onStopAudio" delay="0">
                          <p:tgtEl>
                            <p:sldTgt/>
                          </p:tgtEl>
                        </p:cond>
                      </p:endCondLst>
                    </p:cTn>
                    <p:tgtEl>
                      <p:spTgt spid="13"/>
                    </p:tgtEl>
                  </p:cMediaNode>
                </p:audio>
              </p:childTnLst>
            </p:cTn>
          </p:par>
        </p:tnLst>
        <p:bldLst>
          <p:bldP spid="4" grpId="0" animBg="1"/>
          <p:bldP spid="3" grpId="0" animBg="1"/>
          <p:bldP spid="10" grpId="0"/>
          <p:bldP spid="11" grpId="0"/>
          <p:bldP spid="11" grpId="1"/>
          <p:bldP spid="12" grpId="0"/>
          <p:bldP spid="1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3" presetClass="entr" presetSubtype="52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 calcmode="lin" valueType="num">
                                          <p:cBhvr>
                                            <p:cTn id="11" dur="500" fill="hold"/>
                                            <p:tgtEl>
                                              <p:spTgt spid="4"/>
                                            </p:tgtEl>
                                            <p:attrNameLst>
                                              <p:attrName>ppt_x</p:attrName>
                                            </p:attrNameLst>
                                          </p:cBhvr>
                                          <p:tavLst>
                                            <p:tav tm="0">
                                              <p:val>
                                                <p:fltVal val="0.5"/>
                                              </p:val>
                                            </p:tav>
                                            <p:tav tm="100000">
                                              <p:val>
                                                <p:strVal val="#ppt_x"/>
                                              </p:val>
                                            </p:tav>
                                          </p:tavLst>
                                        </p:anim>
                                        <p:anim calcmode="lin" valueType="num">
                                          <p:cBhvr>
                                            <p:cTn id="12" dur="500" fill="hold"/>
                                            <p:tgtEl>
                                              <p:spTgt spid="4"/>
                                            </p:tgtEl>
                                            <p:attrNameLst>
                                              <p:attrName>ppt_y</p:attrName>
                                            </p:attrNameLst>
                                          </p:cBhvr>
                                          <p:tavLst>
                                            <p:tav tm="0">
                                              <p:val>
                                                <p:fltVal val="0.5"/>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ppt_x</p:attrName>
                                            </p:attrNameLst>
                                          </p:cBhvr>
                                          <p:tavLst>
                                            <p:tav tm="0">
                                              <p:val>
                                                <p:strVal val="0-#ppt_w/2"/>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anim calcmode="lin" valueType="num">
                                          <p:cBhvr>
                                            <p:cTn id="2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1"/>
                                            </p:tgtEl>
                                          </p:cBhvr>
                                        </p:animEffect>
                                      </p:childTnLst>
                                    </p:cTn>
                                  </p:par>
                                </p:childTnLst>
                              </p:cTn>
                            </p:par>
                            <p:par>
                              <p:cTn id="31" fill="hold">
                                <p:stCondLst>
                                  <p:cond delay="125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childTnLst>
                              </p:cTn>
                            </p:par>
                            <p:par>
                              <p:cTn id="35" fill="hold">
                                <p:stCondLst>
                                  <p:cond delay="17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2"/>
                                            </p:tgtEl>
                                            <p:attrNameLst>
                                              <p:attrName>ppt_y</p:attrName>
                                            </p:attrNameLst>
                                          </p:cBhvr>
                                          <p:tavLst>
                                            <p:tav tm="0">
                                              <p:val>
                                                <p:strVal val="#ppt_y"/>
                                              </p:val>
                                            </p:tav>
                                            <p:tav tm="100000">
                                              <p:val>
                                                <p:strVal val="#ppt_y"/>
                                              </p:val>
                                            </p:tav>
                                          </p:tavLst>
                                        </p:anim>
                                        <p:anim calcmode="lin" valueType="num">
                                          <p:cBhvr>
                                            <p:cTn id="4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2"/>
                                            </p:tgtEl>
                                          </p:cBhvr>
                                        </p:animEffect>
                                      </p:childTnLst>
                                    </p:cTn>
                                  </p:par>
                                </p:childTnLst>
                              </p:cTn>
                            </p:par>
                            <p:par>
                              <p:cTn id="43" fill="hold">
                                <p:stCondLst>
                                  <p:cond delay="33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2"/>
                                            </p:tgtEl>
                                          </p:cBhvr>
                                        </p:animEffect>
                                        <p:animScale>
                                          <p:cBhvr>
                                            <p:cTn id="46" dur="250" autoRev="1" fill="hold"/>
                                            <p:tgtEl>
                                              <p:spTgt spid="12"/>
                                            </p:tgtEl>
                                          </p:cBhvr>
                                          <p:by x="105000" y="105000"/>
                                        </p:animScale>
                                      </p:childTnLst>
                                    </p:cTn>
                                  </p:par>
                                </p:childTnLst>
                              </p:cTn>
                            </p:par>
                            <p:par>
                              <p:cTn id="47" fill="hold">
                                <p:stCondLst>
                                  <p:cond delay="38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2" repeatCount="indefinite" fill="hold" display="0">
                      <p:stCondLst>
                        <p:cond delay="indefinite"/>
                      </p:stCondLst>
                      <p:endCondLst>
                        <p:cond evt="onStopAudio" delay="0">
                          <p:tgtEl>
                            <p:sldTgt/>
                          </p:tgtEl>
                        </p:cond>
                      </p:endCondLst>
                    </p:cTn>
                    <p:tgtEl>
                      <p:spTgt spid="13"/>
                    </p:tgtEl>
                  </p:cMediaNode>
                </p:audio>
              </p:childTnLst>
            </p:cTn>
          </p:par>
        </p:tnLst>
        <p:bldLst>
          <p:bldP spid="4" grpId="0" animBg="1"/>
          <p:bldP spid="3" grpId="0" animBg="1"/>
          <p:bldP spid="10" grpId="0"/>
          <p:bldP spid="11" grpId="0"/>
          <p:bldP spid="11" grpId="1"/>
          <p:bldP spid="12" grpId="0"/>
          <p:bldP spid="12"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reeform 6"/>
          <p:cNvSpPr>
            <a:spLocks/>
          </p:cNvSpPr>
          <p:nvPr/>
        </p:nvSpPr>
        <p:spPr bwMode="auto">
          <a:xfrm>
            <a:off x="1971049" y="1248498"/>
            <a:ext cx="928114" cy="928452"/>
          </a:xfrm>
          <a:custGeom>
            <a:avLst/>
            <a:gdLst>
              <a:gd name="T0" fmla="*/ 510 w 1020"/>
              <a:gd name="T1" fmla="*/ 0 h 1020"/>
              <a:gd name="T2" fmla="*/ 1020 w 1020"/>
              <a:gd name="T3" fmla="*/ 510 h 1020"/>
              <a:gd name="T4" fmla="*/ 1020 w 1020"/>
              <a:gd name="T5" fmla="*/ 510 h 1020"/>
              <a:gd name="T6" fmla="*/ 510 w 1020"/>
              <a:gd name="T7" fmla="*/ 1020 h 1020"/>
              <a:gd name="T8" fmla="*/ 510 w 1020"/>
              <a:gd name="T9" fmla="*/ 1020 h 1020"/>
              <a:gd name="T10" fmla="*/ 0 w 1020"/>
              <a:gd name="T11" fmla="*/ 510 h 1020"/>
              <a:gd name="T12" fmla="*/ 510 w 1020"/>
              <a:gd name="T13" fmla="*/ 0 h 1020"/>
            </a:gdLst>
            <a:ahLst/>
            <a:cxnLst>
              <a:cxn ang="0">
                <a:pos x="T0" y="T1"/>
              </a:cxn>
              <a:cxn ang="0">
                <a:pos x="T2" y="T3"/>
              </a:cxn>
              <a:cxn ang="0">
                <a:pos x="T4" y="T5"/>
              </a:cxn>
              <a:cxn ang="0">
                <a:pos x="T6" y="T7"/>
              </a:cxn>
              <a:cxn ang="0">
                <a:pos x="T8" y="T9"/>
              </a:cxn>
              <a:cxn ang="0">
                <a:pos x="T10" y="T11"/>
              </a:cxn>
              <a:cxn ang="0">
                <a:pos x="T12" y="T13"/>
              </a:cxn>
            </a:cxnLst>
            <a:rect l="0" t="0" r="r" b="b"/>
            <a:pathLst>
              <a:path w="1020" h="1020">
                <a:moveTo>
                  <a:pt x="510" y="0"/>
                </a:moveTo>
                <a:lnTo>
                  <a:pt x="1020" y="510"/>
                </a:lnTo>
                <a:lnTo>
                  <a:pt x="1020" y="510"/>
                </a:lnTo>
                <a:lnTo>
                  <a:pt x="510" y="1020"/>
                </a:lnTo>
                <a:lnTo>
                  <a:pt x="510" y="1020"/>
                </a:lnTo>
                <a:lnTo>
                  <a:pt x="0" y="510"/>
                </a:lnTo>
                <a:lnTo>
                  <a:pt x="510" y="0"/>
                </a:lnTo>
                <a:close/>
              </a:path>
            </a:pathLst>
          </a:custGeom>
          <a:solidFill>
            <a:schemeClr val="accent3"/>
          </a:solidFill>
          <a:ln w="0">
            <a:noFill/>
            <a:prstDash val="solid"/>
            <a:round/>
            <a:headEnd/>
            <a:tailEnd/>
          </a:ln>
        </p:spPr>
        <p:txBody>
          <a:bodyPr vert="horz" wrap="square" lIns="0" tIns="0" rIns="0" bIns="0" numCol="1" anchor="ctr" anchorCtr="1" compatLnSpc="1">
            <a:prstTxWarp prst="textNoShape">
              <a:avLst/>
            </a:prstTxWarp>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1" name="Freeform 8"/>
          <p:cNvSpPr>
            <a:spLocks/>
          </p:cNvSpPr>
          <p:nvPr/>
        </p:nvSpPr>
        <p:spPr bwMode="auto">
          <a:xfrm>
            <a:off x="2469827" y="958079"/>
            <a:ext cx="253657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2"/>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72" name="Freeform 9"/>
          <p:cNvSpPr>
            <a:spLocks/>
          </p:cNvSpPr>
          <p:nvPr/>
        </p:nvSpPr>
        <p:spPr bwMode="auto">
          <a:xfrm>
            <a:off x="1536883" y="2290365"/>
            <a:ext cx="1803056" cy="1803711"/>
          </a:xfrm>
          <a:custGeom>
            <a:avLst/>
            <a:gdLst>
              <a:gd name="T0" fmla="*/ 660 w 1320"/>
              <a:gd name="T1" fmla="*/ 0 h 1320"/>
              <a:gd name="T2" fmla="*/ 1320 w 1320"/>
              <a:gd name="T3" fmla="*/ 660 h 1320"/>
              <a:gd name="T4" fmla="*/ 1320 w 1320"/>
              <a:gd name="T5" fmla="*/ 660 h 1320"/>
              <a:gd name="T6" fmla="*/ 660 w 1320"/>
              <a:gd name="T7" fmla="*/ 1320 h 1320"/>
              <a:gd name="T8" fmla="*/ 0 w 1320"/>
              <a:gd name="T9" fmla="*/ 660 h 1320"/>
              <a:gd name="T10" fmla="*/ 660 w 1320"/>
              <a:gd name="T11" fmla="*/ 0 h 1320"/>
              <a:gd name="T12" fmla="*/ 660 w 1320"/>
              <a:gd name="T13" fmla="*/ 0 h 1320"/>
            </a:gdLst>
            <a:ahLst/>
            <a:cxnLst>
              <a:cxn ang="0">
                <a:pos x="T0" y="T1"/>
              </a:cxn>
              <a:cxn ang="0">
                <a:pos x="T2" y="T3"/>
              </a:cxn>
              <a:cxn ang="0">
                <a:pos x="T4" y="T5"/>
              </a:cxn>
              <a:cxn ang="0">
                <a:pos x="T6" y="T7"/>
              </a:cxn>
              <a:cxn ang="0">
                <a:pos x="T8" y="T9"/>
              </a:cxn>
              <a:cxn ang="0">
                <a:pos x="T10" y="T11"/>
              </a:cxn>
              <a:cxn ang="0">
                <a:pos x="T12" y="T13"/>
              </a:cxn>
            </a:cxnLst>
            <a:rect l="0" t="0" r="r" b="b"/>
            <a:pathLst>
              <a:path w="1320" h="1320">
                <a:moveTo>
                  <a:pt x="660" y="0"/>
                </a:moveTo>
                <a:lnTo>
                  <a:pt x="1320" y="660"/>
                </a:lnTo>
                <a:lnTo>
                  <a:pt x="1320" y="660"/>
                </a:lnTo>
                <a:lnTo>
                  <a:pt x="660" y="1320"/>
                </a:lnTo>
                <a:lnTo>
                  <a:pt x="0" y="660"/>
                </a:lnTo>
                <a:lnTo>
                  <a:pt x="660" y="0"/>
                </a:lnTo>
                <a:lnTo>
                  <a:pt x="660" y="0"/>
                </a:lnTo>
                <a:close/>
              </a:path>
            </a:pathLst>
          </a:custGeom>
          <a:blipFill dpi="0" rotWithShape="1">
            <a:blip r:embed="rId9"/>
            <a:srcRect/>
            <a:stretch>
              <a:fillRect/>
            </a:stretch>
          </a:blipFill>
          <a:ln w="0">
            <a:noFill/>
            <a:prstDash val="solid"/>
            <a:round/>
            <a:headEnd/>
            <a:tailEnd/>
          </a:ln>
        </p:spPr>
        <p:txBody>
          <a:bodyPr vert="horz" wrap="square" lIns="0" tIns="0" rIns="0" bIns="0" numCol="1" anchor="ctr" anchorCtr="1" compatLnSpc="1">
            <a:prstTxWarp prst="textNoShape">
              <a:avLst/>
            </a:prstTxWarp>
          </a:bodyPr>
          <a:lstStyle/>
          <a:p>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3" name="Freeform 10"/>
          <p:cNvSpPr>
            <a:spLocks/>
          </p:cNvSpPr>
          <p:nvPr/>
        </p:nvSpPr>
        <p:spPr bwMode="auto">
          <a:xfrm>
            <a:off x="3041484" y="3237314"/>
            <a:ext cx="678964" cy="679210"/>
          </a:xfrm>
          <a:custGeom>
            <a:avLst/>
            <a:gdLst>
              <a:gd name="T0" fmla="*/ 307 w 613"/>
              <a:gd name="T1" fmla="*/ 0 h 613"/>
              <a:gd name="T2" fmla="*/ 613 w 613"/>
              <a:gd name="T3" fmla="*/ 307 h 613"/>
              <a:gd name="T4" fmla="*/ 307 w 613"/>
              <a:gd name="T5" fmla="*/ 613 h 613"/>
              <a:gd name="T6" fmla="*/ 0 w 613"/>
              <a:gd name="T7" fmla="*/ 307 h 613"/>
              <a:gd name="T8" fmla="*/ 307 w 613"/>
              <a:gd name="T9" fmla="*/ 0 h 613"/>
            </a:gdLst>
            <a:ahLst/>
            <a:cxnLst>
              <a:cxn ang="0">
                <a:pos x="T0" y="T1"/>
              </a:cxn>
              <a:cxn ang="0">
                <a:pos x="T2" y="T3"/>
              </a:cxn>
              <a:cxn ang="0">
                <a:pos x="T4" y="T5"/>
              </a:cxn>
              <a:cxn ang="0">
                <a:pos x="T6" y="T7"/>
              </a:cxn>
              <a:cxn ang="0">
                <a:pos x="T8" y="T9"/>
              </a:cxn>
            </a:cxnLst>
            <a:rect l="0" t="0" r="r" b="b"/>
            <a:pathLst>
              <a:path w="613" h="613">
                <a:moveTo>
                  <a:pt x="307" y="0"/>
                </a:moveTo>
                <a:lnTo>
                  <a:pt x="613" y="307"/>
                </a:lnTo>
                <a:lnTo>
                  <a:pt x="307" y="613"/>
                </a:lnTo>
                <a:lnTo>
                  <a:pt x="0" y="307"/>
                </a:lnTo>
                <a:lnTo>
                  <a:pt x="307" y="0"/>
                </a:lnTo>
                <a:close/>
              </a:path>
            </a:pathLst>
          </a:custGeom>
          <a:solidFill>
            <a:schemeClr val="accent2"/>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74" name="Freeform 12"/>
          <p:cNvSpPr>
            <a:spLocks/>
          </p:cNvSpPr>
          <p:nvPr/>
        </p:nvSpPr>
        <p:spPr bwMode="auto">
          <a:xfrm>
            <a:off x="4656173" y="1371519"/>
            <a:ext cx="811573" cy="809564"/>
          </a:xfrm>
          <a:custGeom>
            <a:avLst/>
            <a:gdLst>
              <a:gd name="T0" fmla="*/ 528 w 1057"/>
              <a:gd name="T1" fmla="*/ 0 h 1054"/>
              <a:gd name="T2" fmla="*/ 1057 w 1057"/>
              <a:gd name="T3" fmla="*/ 527 h 1054"/>
              <a:gd name="T4" fmla="*/ 528 w 1057"/>
              <a:gd name="T5" fmla="*/ 1054 h 1054"/>
              <a:gd name="T6" fmla="*/ 510 w 1057"/>
              <a:gd name="T7" fmla="*/ 1037 h 1054"/>
              <a:gd name="T8" fmla="*/ 0 w 1057"/>
              <a:gd name="T9" fmla="*/ 527 h 1054"/>
              <a:gd name="T10" fmla="*/ 510 w 1057"/>
              <a:gd name="T11" fmla="*/ 17 h 1054"/>
              <a:gd name="T12" fmla="*/ 528 w 1057"/>
              <a:gd name="T13" fmla="*/ 0 h 1054"/>
            </a:gdLst>
            <a:ahLst/>
            <a:cxnLst>
              <a:cxn ang="0">
                <a:pos x="T0" y="T1"/>
              </a:cxn>
              <a:cxn ang="0">
                <a:pos x="T2" y="T3"/>
              </a:cxn>
              <a:cxn ang="0">
                <a:pos x="T4" y="T5"/>
              </a:cxn>
              <a:cxn ang="0">
                <a:pos x="T6" y="T7"/>
              </a:cxn>
              <a:cxn ang="0">
                <a:pos x="T8" y="T9"/>
              </a:cxn>
              <a:cxn ang="0">
                <a:pos x="T10" y="T11"/>
              </a:cxn>
              <a:cxn ang="0">
                <a:pos x="T12" y="T13"/>
              </a:cxn>
            </a:cxnLst>
            <a:rect l="0" t="0" r="r" b="b"/>
            <a:pathLst>
              <a:path w="1057" h="1054">
                <a:moveTo>
                  <a:pt x="528" y="0"/>
                </a:moveTo>
                <a:lnTo>
                  <a:pt x="1057" y="527"/>
                </a:lnTo>
                <a:lnTo>
                  <a:pt x="528" y="1054"/>
                </a:lnTo>
                <a:lnTo>
                  <a:pt x="510" y="1037"/>
                </a:lnTo>
                <a:lnTo>
                  <a:pt x="0" y="527"/>
                </a:lnTo>
                <a:lnTo>
                  <a:pt x="510" y="17"/>
                </a:lnTo>
                <a:lnTo>
                  <a:pt x="528"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75" name="Freeform 7"/>
          <p:cNvSpPr>
            <a:spLocks/>
          </p:cNvSpPr>
          <p:nvPr/>
        </p:nvSpPr>
        <p:spPr bwMode="auto">
          <a:xfrm>
            <a:off x="3181536" y="3950382"/>
            <a:ext cx="398857" cy="397636"/>
          </a:xfrm>
          <a:custGeom>
            <a:avLst/>
            <a:gdLst>
              <a:gd name="T0" fmla="*/ 145 w 292"/>
              <a:gd name="T1" fmla="*/ 0 h 291"/>
              <a:gd name="T2" fmla="*/ 292 w 292"/>
              <a:gd name="T3" fmla="*/ 146 h 291"/>
              <a:gd name="T4" fmla="*/ 145 w 292"/>
              <a:gd name="T5" fmla="*/ 291 h 291"/>
              <a:gd name="T6" fmla="*/ 0 w 292"/>
              <a:gd name="T7" fmla="*/ 146 h 291"/>
              <a:gd name="T8" fmla="*/ 145 w 292"/>
              <a:gd name="T9" fmla="*/ 0 h 291"/>
            </a:gdLst>
            <a:ahLst/>
            <a:cxnLst>
              <a:cxn ang="0">
                <a:pos x="T0" y="T1"/>
              </a:cxn>
              <a:cxn ang="0">
                <a:pos x="T2" y="T3"/>
              </a:cxn>
              <a:cxn ang="0">
                <a:pos x="T4" y="T5"/>
              </a:cxn>
              <a:cxn ang="0">
                <a:pos x="T6" y="T7"/>
              </a:cxn>
              <a:cxn ang="0">
                <a:pos x="T8" y="T9"/>
              </a:cxn>
            </a:cxnLst>
            <a:rect l="0" t="0" r="r" b="b"/>
            <a:pathLst>
              <a:path w="292" h="291">
                <a:moveTo>
                  <a:pt x="145" y="0"/>
                </a:moveTo>
                <a:lnTo>
                  <a:pt x="292" y="146"/>
                </a:lnTo>
                <a:lnTo>
                  <a:pt x="145" y="291"/>
                </a:lnTo>
                <a:lnTo>
                  <a:pt x="0" y="146"/>
                </a:lnTo>
                <a:lnTo>
                  <a:pt x="145" y="0"/>
                </a:lnTo>
                <a:close/>
              </a:path>
            </a:pathLst>
          </a:custGeom>
          <a:solidFill>
            <a:schemeClr val="accent3"/>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76" name="Freeform 7"/>
          <p:cNvSpPr>
            <a:spLocks/>
          </p:cNvSpPr>
          <p:nvPr/>
        </p:nvSpPr>
        <p:spPr bwMode="auto">
          <a:xfrm>
            <a:off x="3590783" y="472795"/>
            <a:ext cx="398857" cy="397636"/>
          </a:xfrm>
          <a:custGeom>
            <a:avLst/>
            <a:gdLst>
              <a:gd name="T0" fmla="*/ 145 w 292"/>
              <a:gd name="T1" fmla="*/ 0 h 291"/>
              <a:gd name="T2" fmla="*/ 292 w 292"/>
              <a:gd name="T3" fmla="*/ 146 h 291"/>
              <a:gd name="T4" fmla="*/ 145 w 292"/>
              <a:gd name="T5" fmla="*/ 291 h 291"/>
              <a:gd name="T6" fmla="*/ 0 w 292"/>
              <a:gd name="T7" fmla="*/ 146 h 291"/>
              <a:gd name="T8" fmla="*/ 145 w 292"/>
              <a:gd name="T9" fmla="*/ 0 h 291"/>
            </a:gdLst>
            <a:ahLst/>
            <a:cxnLst>
              <a:cxn ang="0">
                <a:pos x="T0" y="T1"/>
              </a:cxn>
              <a:cxn ang="0">
                <a:pos x="T2" y="T3"/>
              </a:cxn>
              <a:cxn ang="0">
                <a:pos x="T4" y="T5"/>
              </a:cxn>
              <a:cxn ang="0">
                <a:pos x="T6" y="T7"/>
              </a:cxn>
              <a:cxn ang="0">
                <a:pos x="T8" y="T9"/>
              </a:cxn>
            </a:cxnLst>
            <a:rect l="0" t="0" r="r" b="b"/>
            <a:pathLst>
              <a:path w="292" h="291">
                <a:moveTo>
                  <a:pt x="145" y="0"/>
                </a:moveTo>
                <a:lnTo>
                  <a:pt x="292" y="146"/>
                </a:lnTo>
                <a:lnTo>
                  <a:pt x="145" y="291"/>
                </a:lnTo>
                <a:lnTo>
                  <a:pt x="0" y="146"/>
                </a:lnTo>
                <a:lnTo>
                  <a:pt x="145"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15" name="MH_Others_1"/>
          <p:cNvSpPr txBox="1"/>
          <p:nvPr>
            <p:custDataLst>
              <p:tags r:id="rId1"/>
            </p:custDataLst>
          </p:nvPr>
        </p:nvSpPr>
        <p:spPr>
          <a:xfrm>
            <a:off x="2698615" y="1733051"/>
            <a:ext cx="2043664" cy="722512"/>
          </a:xfrm>
          <a:prstGeom prst="rect">
            <a:avLst/>
          </a:prstGeom>
          <a:noFill/>
        </p:spPr>
        <p:txBody>
          <a:bodyPr vert="horz" wrap="square" lIns="0" tIns="0" rIns="0" bIns="0" rtlCol="0" anchor="ctr" anchorCtr="0">
            <a:spAutoFit/>
          </a:bodyPr>
          <a:lstStyle/>
          <a:p>
            <a:pPr algn="ctr"/>
            <a:r>
              <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6" name="MH_Others_2"/>
          <p:cNvSpPr txBox="1"/>
          <p:nvPr>
            <p:custDataLst>
              <p:tags r:id="rId2"/>
            </p:custDataLst>
          </p:nvPr>
        </p:nvSpPr>
        <p:spPr>
          <a:xfrm>
            <a:off x="2708937" y="2455561"/>
            <a:ext cx="2023020" cy="306520"/>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SubTitle_1"/>
          <p:cNvSpPr txBox="1"/>
          <p:nvPr>
            <p:custDataLst>
              <p:tags r:id="rId3"/>
            </p:custDataLst>
          </p:nvPr>
        </p:nvSpPr>
        <p:spPr>
          <a:xfrm>
            <a:off x="5810243" y="1939080"/>
            <a:ext cx="1643392" cy="369332"/>
          </a:xfrm>
          <a:prstGeom prst="rect">
            <a:avLst/>
          </a:prstGeom>
          <a:noFill/>
        </p:spPr>
        <p:txBody>
          <a:bodyPr wrap="square" lIns="0" tIns="0" rIns="0" bIns="0" anchor="t" anchorCtr="0">
            <a:spAutoFit/>
          </a:bodyPr>
          <a:lstStyle/>
          <a:p>
            <a:r>
              <a:rPr lang="zh-CN" alt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SubTitle_2"/>
          <p:cNvSpPr txBox="1"/>
          <p:nvPr>
            <p:custDataLst>
              <p:tags r:id="rId4"/>
            </p:custDataLst>
          </p:nvPr>
        </p:nvSpPr>
        <p:spPr>
          <a:xfrm>
            <a:off x="5182561" y="2592365"/>
            <a:ext cx="1643391" cy="369332"/>
          </a:xfrm>
          <a:prstGeom prst="rect">
            <a:avLst/>
          </a:prstGeom>
          <a:noFill/>
        </p:spPr>
        <p:txBody>
          <a:bodyPr wrap="square" lIns="0" tIns="0" rIns="0" bIns="0" anchor="t" anchorCtr="0">
            <a:spAutoFit/>
          </a:bodyPr>
          <a:lstStyle/>
          <a:p>
            <a:pPr lvl="0"/>
            <a:r>
              <a:rPr lang="zh-CN" alt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SubTitle_3"/>
          <p:cNvSpPr txBox="1"/>
          <p:nvPr>
            <p:custDataLst>
              <p:tags r:id="rId5"/>
            </p:custDataLst>
          </p:nvPr>
        </p:nvSpPr>
        <p:spPr>
          <a:xfrm>
            <a:off x="4569373" y="3245651"/>
            <a:ext cx="1628897" cy="369332"/>
          </a:xfrm>
          <a:prstGeom prst="rect">
            <a:avLst/>
          </a:prstGeom>
          <a:noFill/>
        </p:spPr>
        <p:txBody>
          <a:bodyPr wrap="square" lIns="0" tIns="0" rIns="0" bIns="0" anchor="t" anchorCtr="0">
            <a:spAutoFit/>
          </a:bodyPr>
          <a:lstStyle/>
          <a:p>
            <a:pPr lvl="0"/>
            <a:r>
              <a:rPr lang="zh-CN" alt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SubTitle_4"/>
          <p:cNvSpPr txBox="1"/>
          <p:nvPr>
            <p:custDataLst>
              <p:tags r:id="rId6"/>
            </p:custDataLst>
          </p:nvPr>
        </p:nvSpPr>
        <p:spPr>
          <a:xfrm>
            <a:off x="3878833" y="3898937"/>
            <a:ext cx="1706249" cy="369332"/>
          </a:xfrm>
          <a:prstGeom prst="rect">
            <a:avLst/>
          </a:prstGeom>
          <a:noFill/>
        </p:spPr>
        <p:txBody>
          <a:bodyPr wrap="square" lIns="0" tIns="0" rIns="0" bIns="0" anchor="t" anchorCtr="0">
            <a:spAutoFit/>
          </a:bodyPr>
          <a:lstStyle/>
          <a:p>
            <a:pPr lvl="0"/>
            <a:r>
              <a:rPr lang="zh-CN" alt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594138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14:bounceEnd="40000">
                                          <p:cBhvr additive="base">
                                            <p:cTn id="7" dur="1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40000" fill="hold" grpId="0" nodeType="clickEffect" p14:presetBounceEnd="40000">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14:bounceEnd="40000">
                                          <p:cBhvr additive="base">
                                            <p:cTn id="13" dur="1500" fill="hold"/>
                                            <p:tgtEl>
                                              <p:spTgt spid="71"/>
                                            </p:tgtEl>
                                            <p:attrNameLst>
                                              <p:attrName>ppt_x</p:attrName>
                                            </p:attrNameLst>
                                          </p:cBhvr>
                                          <p:tavLst>
                                            <p:tav tm="0">
                                              <p:val>
                                                <p:strVal val="0-#ppt_w/2"/>
                                              </p:val>
                                            </p:tav>
                                            <p:tav tm="100000">
                                              <p:val>
                                                <p:strVal val="#ppt_x"/>
                                              </p:val>
                                            </p:tav>
                                          </p:tavLst>
                                        </p:anim>
                                        <p:anim calcmode="lin" valueType="num" p14:bounceEnd="40000">
                                          <p:cBhvr additive="base">
                                            <p:cTn id="14" dur="1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40000" fill="hold" grpId="0" nodeType="clickEffect" p14:presetBounceEnd="40000">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14:bounceEnd="40000">
                                          <p:cBhvr additive="base">
                                            <p:cTn id="19" dur="1500" fill="hold"/>
                                            <p:tgtEl>
                                              <p:spTgt spid="72"/>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40000" fill="hold" grpId="0" nodeType="clickEffect" p14:presetBounceEnd="40000">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14:bounceEnd="40000">
                                          <p:cBhvr additive="base">
                                            <p:cTn id="25" dur="1500" fill="hold"/>
                                            <p:tgtEl>
                                              <p:spTgt spid="73"/>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40000" fill="hold" grpId="0" nodeType="clickEffect" p14:presetBounceEnd="40000">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14:bounceEnd="40000">
                                          <p:cBhvr additive="base">
                                            <p:cTn id="31" dur="1500" fill="hold"/>
                                            <p:tgtEl>
                                              <p:spTgt spid="74"/>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40000" fill="hold" grpId="0" nodeType="clickEffect" p14:presetBounceEnd="40000">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14:bounceEnd="40000">
                                          <p:cBhvr additive="base">
                                            <p:cTn id="37" dur="1500" fill="hold"/>
                                            <p:tgtEl>
                                              <p:spTgt spid="75"/>
                                            </p:tgtEl>
                                            <p:attrNameLst>
                                              <p:attrName>ppt_x</p:attrName>
                                            </p:attrNameLst>
                                          </p:cBhvr>
                                          <p:tavLst>
                                            <p:tav tm="0">
                                              <p:val>
                                                <p:strVal val="0-#ppt_w/2"/>
                                              </p:val>
                                            </p:tav>
                                            <p:tav tm="100000">
                                              <p:val>
                                                <p:strVal val="#ppt_x"/>
                                              </p:val>
                                            </p:tav>
                                          </p:tavLst>
                                        </p:anim>
                                        <p:anim calcmode="lin" valueType="num" p14:bounceEnd="40000">
                                          <p:cBhvr additive="base">
                                            <p:cTn id="38" dur="1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40000" fill="hold" grpId="0" nodeType="clickEffect" p14:presetBounceEnd="40000">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14:bounceEnd="40000">
                                          <p:cBhvr additive="base">
                                            <p:cTn id="43" dur="150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44" dur="1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6" presetClass="entr" presetSubtype="0" fill="hold" grpId="0" nodeType="clickEffect">
                                      <p:stCondLst>
                                        <p:cond delay="0"/>
                                      </p:stCondLst>
                                      <p:iterate type="lt">
                                        <p:tmPct val="10000"/>
                                      </p:iterate>
                                      <p:childTnLst>
                                        <p:set>
                                          <p:cBhvr>
                                            <p:cTn id="48" dur="1" fill="hold">
                                              <p:stCondLst>
                                                <p:cond delay="0"/>
                                              </p:stCondLst>
                                            </p:cTn>
                                            <p:tgtEl>
                                              <p:spTgt spid="15"/>
                                            </p:tgtEl>
                                            <p:attrNameLst>
                                              <p:attrName>style.visibility</p:attrName>
                                            </p:attrNameLst>
                                          </p:cBhvr>
                                          <p:to>
                                            <p:strVal val="visible"/>
                                          </p:to>
                                        </p:set>
                                        <p:anim by="(-#ppt_w*2)" calcmode="lin" valueType="num">
                                          <p:cBhvr rctx="PPT">
                                            <p:cTn id="49" dur="500" autoRev="1" fill="hold">
                                              <p:stCondLst>
                                                <p:cond delay="0"/>
                                              </p:stCondLst>
                                            </p:cTn>
                                            <p:tgtEl>
                                              <p:spTgt spid="15"/>
                                            </p:tgtEl>
                                            <p:attrNameLst>
                                              <p:attrName>ppt_w</p:attrName>
                                            </p:attrNameLst>
                                          </p:cBhvr>
                                        </p:anim>
                                        <p:anim by="(#ppt_w*0.50)" calcmode="lin" valueType="num">
                                          <p:cBhvr>
                                            <p:cTn id="50" dur="500" decel="50000" autoRev="1" fill="hold">
                                              <p:stCondLst>
                                                <p:cond delay="0"/>
                                              </p:stCondLst>
                                            </p:cTn>
                                            <p:tgtEl>
                                              <p:spTgt spid="15"/>
                                            </p:tgtEl>
                                            <p:attrNameLst>
                                              <p:attrName>ppt_x</p:attrName>
                                            </p:attrNameLst>
                                          </p:cBhvr>
                                        </p:anim>
                                        <p:anim from="(-#ppt_h/2)" to="(#ppt_y)" calcmode="lin" valueType="num">
                                          <p:cBhvr>
                                            <p:cTn id="51" dur="1000" fill="hold">
                                              <p:stCondLst>
                                                <p:cond delay="0"/>
                                              </p:stCondLst>
                                            </p:cTn>
                                            <p:tgtEl>
                                              <p:spTgt spid="15"/>
                                            </p:tgtEl>
                                            <p:attrNameLst>
                                              <p:attrName>ppt_y</p:attrName>
                                            </p:attrNameLst>
                                          </p:cBhvr>
                                        </p:anim>
                                        <p:animRot by="21600000">
                                          <p:cBhvr>
                                            <p:cTn id="52" dur="1000" fill="hold">
                                              <p:stCondLst>
                                                <p:cond delay="0"/>
                                              </p:stCondLst>
                                            </p:cTn>
                                            <p:tgtEl>
                                              <p:spTgt spid="15"/>
                                            </p:tgtEl>
                                            <p:attrNameLst>
                                              <p:attrName>r</p:attrName>
                                            </p:attrNameLst>
                                          </p:cBhvr>
                                        </p:animRot>
                                      </p:childTnLst>
                                    </p:cTn>
                                  </p:par>
                                  <p:par>
                                    <p:cTn id="53" presetID="56" presetClass="entr" presetSubtype="0" fill="hold" grpId="0" nodeType="with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by="(-#ppt_w*2)" calcmode="lin" valueType="num">
                                          <p:cBhvr rctx="PPT">
                                            <p:cTn id="55" dur="500" autoRev="1" fill="hold">
                                              <p:stCondLst>
                                                <p:cond delay="0"/>
                                              </p:stCondLst>
                                            </p:cTn>
                                            <p:tgtEl>
                                              <p:spTgt spid="16"/>
                                            </p:tgtEl>
                                            <p:attrNameLst>
                                              <p:attrName>ppt_w</p:attrName>
                                            </p:attrNameLst>
                                          </p:cBhvr>
                                        </p:anim>
                                        <p:anim by="(#ppt_w*0.50)" calcmode="lin" valueType="num">
                                          <p:cBhvr>
                                            <p:cTn id="56" dur="500" decel="50000" autoRev="1" fill="hold">
                                              <p:stCondLst>
                                                <p:cond delay="0"/>
                                              </p:stCondLst>
                                            </p:cTn>
                                            <p:tgtEl>
                                              <p:spTgt spid="16"/>
                                            </p:tgtEl>
                                            <p:attrNameLst>
                                              <p:attrName>ppt_x</p:attrName>
                                            </p:attrNameLst>
                                          </p:cBhvr>
                                        </p:anim>
                                        <p:anim from="(-#ppt_h/2)" to="(#ppt_y)" calcmode="lin" valueType="num">
                                          <p:cBhvr>
                                            <p:cTn id="57" dur="1000" fill="hold">
                                              <p:stCondLst>
                                                <p:cond delay="0"/>
                                              </p:stCondLst>
                                            </p:cTn>
                                            <p:tgtEl>
                                              <p:spTgt spid="16"/>
                                            </p:tgtEl>
                                            <p:attrNameLst>
                                              <p:attrName>ppt_y</p:attrName>
                                            </p:attrNameLst>
                                          </p:cBhvr>
                                        </p:anim>
                                        <p:animRot by="21600000">
                                          <p:cBhvr>
                                            <p:cTn id="58" dur="1000" fill="hold">
                                              <p:stCondLst>
                                                <p:cond delay="0"/>
                                              </p:stCondLst>
                                            </p:cTn>
                                            <p:tgtEl>
                                              <p:spTgt spid="16"/>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0-#ppt_w/2"/>
                                              </p:val>
                                            </p:tav>
                                            <p:tav tm="100000">
                                              <p:val>
                                                <p:strVal val="#ppt_x"/>
                                              </p:val>
                                            </p:tav>
                                          </p:tavLst>
                                        </p:anim>
                                        <p:anim calcmode="lin" valueType="num">
                                          <p:cBhvr additive="base">
                                            <p:cTn id="6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1+#ppt_w/2"/>
                                              </p:val>
                                            </p:tav>
                                            <p:tav tm="100000">
                                              <p:val>
                                                <p:strVal val="#ppt_x"/>
                                              </p:val>
                                            </p:tav>
                                          </p:tavLst>
                                        </p:anim>
                                        <p:anim calcmode="lin" valueType="num">
                                          <p:cBhvr additive="base">
                                            <p:cTn id="7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1+#ppt_w/2"/>
                                              </p:val>
                                            </p:tav>
                                            <p:tav tm="100000">
                                              <p:val>
                                                <p:strVal val="#ppt_x"/>
                                              </p:val>
                                            </p:tav>
                                          </p:tavLst>
                                        </p:anim>
                                        <p:anim calcmode="lin" valueType="num">
                                          <p:cBhvr additive="base">
                                            <p:cTn id="8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76" grpId="0" animBg="1"/>
          <p:bldP spid="15" grpId="0"/>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1500" fill="hold"/>
                                            <p:tgtEl>
                                              <p:spTgt spid="70"/>
                                            </p:tgtEl>
                                            <p:attrNameLst>
                                              <p:attrName>ppt_x</p:attrName>
                                            </p:attrNameLst>
                                          </p:cBhvr>
                                          <p:tavLst>
                                            <p:tav tm="0">
                                              <p:val>
                                                <p:strVal val="0-#ppt_w/2"/>
                                              </p:val>
                                            </p:tav>
                                            <p:tav tm="100000">
                                              <p:val>
                                                <p:strVal val="#ppt_x"/>
                                              </p:val>
                                            </p:tav>
                                          </p:tavLst>
                                        </p:anim>
                                        <p:anim calcmode="lin" valueType="num">
                                          <p:cBhvr additive="base">
                                            <p:cTn id="8" dur="1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40000" fill="hold" grpId="0" nodeType="click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1500" fill="hold"/>
                                            <p:tgtEl>
                                              <p:spTgt spid="71"/>
                                            </p:tgtEl>
                                            <p:attrNameLst>
                                              <p:attrName>ppt_x</p:attrName>
                                            </p:attrNameLst>
                                          </p:cBhvr>
                                          <p:tavLst>
                                            <p:tav tm="0">
                                              <p:val>
                                                <p:strVal val="0-#ppt_w/2"/>
                                              </p:val>
                                            </p:tav>
                                            <p:tav tm="100000">
                                              <p:val>
                                                <p:strVal val="#ppt_x"/>
                                              </p:val>
                                            </p:tav>
                                          </p:tavLst>
                                        </p:anim>
                                        <p:anim calcmode="lin" valueType="num">
                                          <p:cBhvr additive="base">
                                            <p:cTn id="14" dur="1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4000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1500" fill="hold"/>
                                            <p:tgtEl>
                                              <p:spTgt spid="72"/>
                                            </p:tgtEl>
                                            <p:attrNameLst>
                                              <p:attrName>ppt_x</p:attrName>
                                            </p:attrNameLst>
                                          </p:cBhvr>
                                          <p:tavLst>
                                            <p:tav tm="0">
                                              <p:val>
                                                <p:strVal val="0-#ppt_w/2"/>
                                              </p:val>
                                            </p:tav>
                                            <p:tav tm="100000">
                                              <p:val>
                                                <p:strVal val="#ppt_x"/>
                                              </p:val>
                                            </p:tav>
                                          </p:tavLst>
                                        </p:anim>
                                        <p:anim calcmode="lin" valueType="num">
                                          <p:cBhvr additive="base">
                                            <p:cTn id="20" dur="1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40000" fill="hold" grpId="0" nodeType="click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additive="base">
                                            <p:cTn id="25" dur="1500" fill="hold"/>
                                            <p:tgtEl>
                                              <p:spTgt spid="73"/>
                                            </p:tgtEl>
                                            <p:attrNameLst>
                                              <p:attrName>ppt_x</p:attrName>
                                            </p:attrNameLst>
                                          </p:cBhvr>
                                          <p:tavLst>
                                            <p:tav tm="0">
                                              <p:val>
                                                <p:strVal val="0-#ppt_w/2"/>
                                              </p:val>
                                            </p:tav>
                                            <p:tav tm="100000">
                                              <p:val>
                                                <p:strVal val="#ppt_x"/>
                                              </p:val>
                                            </p:tav>
                                          </p:tavLst>
                                        </p:anim>
                                        <p:anim calcmode="lin" valueType="num">
                                          <p:cBhvr additive="base">
                                            <p:cTn id="26" dur="1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accel="40000" fill="hold" grpId="0" nodeType="click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1500" fill="hold"/>
                                            <p:tgtEl>
                                              <p:spTgt spid="74"/>
                                            </p:tgtEl>
                                            <p:attrNameLst>
                                              <p:attrName>ppt_x</p:attrName>
                                            </p:attrNameLst>
                                          </p:cBhvr>
                                          <p:tavLst>
                                            <p:tav tm="0">
                                              <p:val>
                                                <p:strVal val="0-#ppt_w/2"/>
                                              </p:val>
                                            </p:tav>
                                            <p:tav tm="100000">
                                              <p:val>
                                                <p:strVal val="#ppt_x"/>
                                              </p:val>
                                            </p:tav>
                                          </p:tavLst>
                                        </p:anim>
                                        <p:anim calcmode="lin" valueType="num">
                                          <p:cBhvr additive="base">
                                            <p:cTn id="32" dur="1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accel="40000" fill="hold" grpId="0" nodeType="click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additive="base">
                                            <p:cTn id="37" dur="1500" fill="hold"/>
                                            <p:tgtEl>
                                              <p:spTgt spid="75"/>
                                            </p:tgtEl>
                                            <p:attrNameLst>
                                              <p:attrName>ppt_x</p:attrName>
                                            </p:attrNameLst>
                                          </p:cBhvr>
                                          <p:tavLst>
                                            <p:tav tm="0">
                                              <p:val>
                                                <p:strVal val="0-#ppt_w/2"/>
                                              </p:val>
                                            </p:tav>
                                            <p:tav tm="100000">
                                              <p:val>
                                                <p:strVal val="#ppt_x"/>
                                              </p:val>
                                            </p:tav>
                                          </p:tavLst>
                                        </p:anim>
                                        <p:anim calcmode="lin" valueType="num">
                                          <p:cBhvr additive="base">
                                            <p:cTn id="38" dur="1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accel="40000"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1500" fill="hold"/>
                                            <p:tgtEl>
                                              <p:spTgt spid="76"/>
                                            </p:tgtEl>
                                            <p:attrNameLst>
                                              <p:attrName>ppt_x</p:attrName>
                                            </p:attrNameLst>
                                          </p:cBhvr>
                                          <p:tavLst>
                                            <p:tav tm="0">
                                              <p:val>
                                                <p:strVal val="0-#ppt_w/2"/>
                                              </p:val>
                                            </p:tav>
                                            <p:tav tm="100000">
                                              <p:val>
                                                <p:strVal val="#ppt_x"/>
                                              </p:val>
                                            </p:tav>
                                          </p:tavLst>
                                        </p:anim>
                                        <p:anim calcmode="lin" valueType="num">
                                          <p:cBhvr additive="base">
                                            <p:cTn id="44" dur="1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6" presetClass="entr" presetSubtype="0" fill="hold" grpId="0" nodeType="clickEffect">
                                      <p:stCondLst>
                                        <p:cond delay="0"/>
                                      </p:stCondLst>
                                      <p:iterate type="lt">
                                        <p:tmPct val="10000"/>
                                      </p:iterate>
                                      <p:childTnLst>
                                        <p:set>
                                          <p:cBhvr>
                                            <p:cTn id="48" dur="1" fill="hold">
                                              <p:stCondLst>
                                                <p:cond delay="0"/>
                                              </p:stCondLst>
                                            </p:cTn>
                                            <p:tgtEl>
                                              <p:spTgt spid="15"/>
                                            </p:tgtEl>
                                            <p:attrNameLst>
                                              <p:attrName>style.visibility</p:attrName>
                                            </p:attrNameLst>
                                          </p:cBhvr>
                                          <p:to>
                                            <p:strVal val="visible"/>
                                          </p:to>
                                        </p:set>
                                        <p:anim by="(-#ppt_w*2)" calcmode="lin" valueType="num">
                                          <p:cBhvr rctx="PPT">
                                            <p:cTn id="49" dur="500" autoRev="1" fill="hold">
                                              <p:stCondLst>
                                                <p:cond delay="0"/>
                                              </p:stCondLst>
                                            </p:cTn>
                                            <p:tgtEl>
                                              <p:spTgt spid="15"/>
                                            </p:tgtEl>
                                            <p:attrNameLst>
                                              <p:attrName>ppt_w</p:attrName>
                                            </p:attrNameLst>
                                          </p:cBhvr>
                                        </p:anim>
                                        <p:anim by="(#ppt_w*0.50)" calcmode="lin" valueType="num">
                                          <p:cBhvr>
                                            <p:cTn id="50" dur="500" decel="50000" autoRev="1" fill="hold">
                                              <p:stCondLst>
                                                <p:cond delay="0"/>
                                              </p:stCondLst>
                                            </p:cTn>
                                            <p:tgtEl>
                                              <p:spTgt spid="15"/>
                                            </p:tgtEl>
                                            <p:attrNameLst>
                                              <p:attrName>ppt_x</p:attrName>
                                            </p:attrNameLst>
                                          </p:cBhvr>
                                        </p:anim>
                                        <p:anim from="(-#ppt_h/2)" to="(#ppt_y)" calcmode="lin" valueType="num">
                                          <p:cBhvr>
                                            <p:cTn id="51" dur="1000" fill="hold">
                                              <p:stCondLst>
                                                <p:cond delay="0"/>
                                              </p:stCondLst>
                                            </p:cTn>
                                            <p:tgtEl>
                                              <p:spTgt spid="15"/>
                                            </p:tgtEl>
                                            <p:attrNameLst>
                                              <p:attrName>ppt_y</p:attrName>
                                            </p:attrNameLst>
                                          </p:cBhvr>
                                        </p:anim>
                                        <p:animRot by="21600000">
                                          <p:cBhvr>
                                            <p:cTn id="52" dur="1000" fill="hold">
                                              <p:stCondLst>
                                                <p:cond delay="0"/>
                                              </p:stCondLst>
                                            </p:cTn>
                                            <p:tgtEl>
                                              <p:spTgt spid="15"/>
                                            </p:tgtEl>
                                            <p:attrNameLst>
                                              <p:attrName>r</p:attrName>
                                            </p:attrNameLst>
                                          </p:cBhvr>
                                        </p:animRot>
                                      </p:childTnLst>
                                    </p:cTn>
                                  </p:par>
                                  <p:par>
                                    <p:cTn id="53" presetID="56" presetClass="entr" presetSubtype="0" fill="hold" grpId="0" nodeType="with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by="(-#ppt_w*2)" calcmode="lin" valueType="num">
                                          <p:cBhvr rctx="PPT">
                                            <p:cTn id="55" dur="500" autoRev="1" fill="hold">
                                              <p:stCondLst>
                                                <p:cond delay="0"/>
                                              </p:stCondLst>
                                            </p:cTn>
                                            <p:tgtEl>
                                              <p:spTgt spid="16"/>
                                            </p:tgtEl>
                                            <p:attrNameLst>
                                              <p:attrName>ppt_w</p:attrName>
                                            </p:attrNameLst>
                                          </p:cBhvr>
                                        </p:anim>
                                        <p:anim by="(#ppt_w*0.50)" calcmode="lin" valueType="num">
                                          <p:cBhvr>
                                            <p:cTn id="56" dur="500" decel="50000" autoRev="1" fill="hold">
                                              <p:stCondLst>
                                                <p:cond delay="0"/>
                                              </p:stCondLst>
                                            </p:cTn>
                                            <p:tgtEl>
                                              <p:spTgt spid="16"/>
                                            </p:tgtEl>
                                            <p:attrNameLst>
                                              <p:attrName>ppt_x</p:attrName>
                                            </p:attrNameLst>
                                          </p:cBhvr>
                                        </p:anim>
                                        <p:anim from="(-#ppt_h/2)" to="(#ppt_y)" calcmode="lin" valueType="num">
                                          <p:cBhvr>
                                            <p:cTn id="57" dur="1000" fill="hold">
                                              <p:stCondLst>
                                                <p:cond delay="0"/>
                                              </p:stCondLst>
                                            </p:cTn>
                                            <p:tgtEl>
                                              <p:spTgt spid="16"/>
                                            </p:tgtEl>
                                            <p:attrNameLst>
                                              <p:attrName>ppt_y</p:attrName>
                                            </p:attrNameLst>
                                          </p:cBhvr>
                                        </p:anim>
                                        <p:animRot by="21600000">
                                          <p:cBhvr>
                                            <p:cTn id="58" dur="1000" fill="hold">
                                              <p:stCondLst>
                                                <p:cond delay="0"/>
                                              </p:stCondLst>
                                            </p:cTn>
                                            <p:tgtEl>
                                              <p:spTgt spid="16"/>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0-#ppt_w/2"/>
                                              </p:val>
                                            </p:tav>
                                            <p:tav tm="100000">
                                              <p:val>
                                                <p:strVal val="#ppt_x"/>
                                              </p:val>
                                            </p:tav>
                                          </p:tavLst>
                                        </p:anim>
                                        <p:anim calcmode="lin" valueType="num">
                                          <p:cBhvr additive="base">
                                            <p:cTn id="6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1+#ppt_w/2"/>
                                              </p:val>
                                            </p:tav>
                                            <p:tav tm="100000">
                                              <p:val>
                                                <p:strVal val="#ppt_x"/>
                                              </p:val>
                                            </p:tav>
                                          </p:tavLst>
                                        </p:anim>
                                        <p:anim calcmode="lin" valueType="num">
                                          <p:cBhvr additive="base">
                                            <p:cTn id="7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1+#ppt_w/2"/>
                                              </p:val>
                                            </p:tav>
                                            <p:tav tm="100000">
                                              <p:val>
                                                <p:strVal val="#ppt_x"/>
                                              </p:val>
                                            </p:tav>
                                          </p:tavLst>
                                        </p:anim>
                                        <p:anim calcmode="lin" valueType="num">
                                          <p:cBhvr additive="base">
                                            <p:cTn id="8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76" grpId="0" animBg="1"/>
          <p:bldP spid="15" grpId="0"/>
          <p:bldP spid="16" grpId="0"/>
          <p:bldP spid="17" grpId="0"/>
          <p:bldP spid="18" grpId="0"/>
          <p:bldP spid="19" grpId="0"/>
          <p:bldP spid="2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9DD0DBF3-C0CC-4929-A18B-70A17168CEBC}"/>
              </a:ext>
            </a:extLst>
          </p:cNvPr>
          <p:cNvPicPr>
            <a:picLocks noChangeAspect="1"/>
          </p:cNvPicPr>
          <p:nvPr/>
        </p:nvPicPr>
        <p:blipFill>
          <a:blip r:embed="rId7"/>
          <a:stretch>
            <a:fillRect/>
          </a:stretch>
        </p:blipFill>
        <p:spPr>
          <a:xfrm>
            <a:off x="-1248000" y="-19744"/>
            <a:ext cx="5435388" cy="5142857"/>
          </a:xfrm>
          <a:prstGeom prst="diamond">
            <a:avLst/>
          </a:prstGeom>
        </p:spPr>
      </p:pic>
      <p:sp>
        <p:nvSpPr>
          <p:cNvPr id="15" name="Freeform 8"/>
          <p:cNvSpPr>
            <a:spLocks/>
          </p:cNvSpPr>
          <p:nvPr/>
        </p:nvSpPr>
        <p:spPr bwMode="auto">
          <a:xfrm>
            <a:off x="1434017" y="1278996"/>
            <a:ext cx="253657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2050" name="文本框 2"/>
          <p:cNvSpPr txBox="1">
            <a:spLocks noChangeArrowheads="1"/>
          </p:cNvSpPr>
          <p:nvPr>
            <p:custDataLst>
              <p:tags r:id="rId2"/>
            </p:custDataLst>
          </p:nvPr>
        </p:nvSpPr>
        <p:spPr bwMode="auto">
          <a:xfrm>
            <a:off x="2099220" y="1742064"/>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4412667" y="2572544"/>
            <a:ext cx="29465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469694" y="2752040"/>
            <a:ext cx="2465220" cy="30777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2668" y="1955231"/>
            <a:ext cx="3177687" cy="591146"/>
          </a:xfrm>
          <a:prstGeom prst="rect">
            <a:avLst/>
          </a:prstGeom>
        </p:spPr>
        <p:txBody>
          <a:bodyPr wrap="square" lIns="0" tIns="0" rIns="0" bIns="0">
            <a:spAutoFit/>
          </a:bodyPr>
          <a:lstStyle/>
          <a:p>
            <a:r>
              <a:rPr lang="zh-CN" altLang="en-US" sz="3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4412667"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7496"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2667"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7496"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17989183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3376101" y="829236"/>
            <a:ext cx="2391800" cy="3759037"/>
            <a:chOff x="1263546" y="1104588"/>
            <a:chExt cx="3189066" cy="5012049"/>
          </a:xfrm>
        </p:grpSpPr>
        <p:sp>
          <p:nvSpPr>
            <p:cNvPr id="32" name="Freeform: Shape 20"/>
            <p:cNvSpPr>
              <a:spLocks/>
            </p:cNvSpPr>
            <p:nvPr/>
          </p:nvSpPr>
          <p:spPr bwMode="auto">
            <a:xfrm>
              <a:off x="1586607" y="2237607"/>
              <a:ext cx="2566021" cy="3879030"/>
            </a:xfrm>
            <a:custGeom>
              <a:avLst/>
              <a:gdLst>
                <a:gd name="T0" fmla="*/ 667 w 689"/>
                <a:gd name="T1" fmla="*/ 589 h 1041"/>
                <a:gd name="T2" fmla="*/ 462 w 689"/>
                <a:gd name="T3" fmla="*/ 672 h 1041"/>
                <a:gd name="T4" fmla="*/ 390 w 689"/>
                <a:gd name="T5" fmla="*/ 788 h 1041"/>
                <a:gd name="T6" fmla="*/ 383 w 689"/>
                <a:gd name="T7" fmla="*/ 983 h 1041"/>
                <a:gd name="T8" fmla="*/ 411 w 689"/>
                <a:gd name="T9" fmla="*/ 1041 h 1041"/>
                <a:gd name="T10" fmla="*/ 266 w 689"/>
                <a:gd name="T11" fmla="*/ 968 h 1041"/>
                <a:gd name="T12" fmla="*/ 274 w 689"/>
                <a:gd name="T13" fmla="*/ 866 h 1041"/>
                <a:gd name="T14" fmla="*/ 184 w 689"/>
                <a:gd name="T15" fmla="*/ 586 h 1041"/>
                <a:gd name="T16" fmla="*/ 0 w 689"/>
                <a:gd name="T17" fmla="*/ 473 h 1041"/>
                <a:gd name="T18" fmla="*/ 23 w 689"/>
                <a:gd name="T19" fmla="*/ 490 h 1041"/>
                <a:gd name="T20" fmla="*/ 154 w 689"/>
                <a:gd name="T21" fmla="*/ 527 h 1041"/>
                <a:gd name="T22" fmla="*/ 103 w 689"/>
                <a:gd name="T23" fmla="*/ 447 h 1041"/>
                <a:gd name="T24" fmla="*/ 73 w 689"/>
                <a:gd name="T25" fmla="*/ 340 h 1041"/>
                <a:gd name="T26" fmla="*/ 76 w 689"/>
                <a:gd name="T27" fmla="*/ 280 h 1041"/>
                <a:gd name="T28" fmla="*/ 83 w 689"/>
                <a:gd name="T29" fmla="*/ 323 h 1041"/>
                <a:gd name="T30" fmla="*/ 133 w 689"/>
                <a:gd name="T31" fmla="*/ 435 h 1041"/>
                <a:gd name="T32" fmla="*/ 151 w 689"/>
                <a:gd name="T33" fmla="*/ 458 h 1041"/>
                <a:gd name="T34" fmla="*/ 203 w 689"/>
                <a:gd name="T35" fmla="*/ 518 h 1041"/>
                <a:gd name="T36" fmla="*/ 243 w 689"/>
                <a:gd name="T37" fmla="*/ 567 h 1041"/>
                <a:gd name="T38" fmla="*/ 332 w 689"/>
                <a:gd name="T39" fmla="*/ 594 h 1041"/>
                <a:gd name="T40" fmla="*/ 359 w 689"/>
                <a:gd name="T41" fmla="*/ 494 h 1041"/>
                <a:gd name="T42" fmla="*/ 361 w 689"/>
                <a:gd name="T43" fmla="*/ 481 h 1041"/>
                <a:gd name="T44" fmla="*/ 370 w 689"/>
                <a:gd name="T45" fmla="*/ 427 h 1041"/>
                <a:gd name="T46" fmla="*/ 376 w 689"/>
                <a:gd name="T47" fmla="*/ 327 h 1041"/>
                <a:gd name="T48" fmla="*/ 375 w 689"/>
                <a:gd name="T49" fmla="*/ 287 h 1041"/>
                <a:gd name="T50" fmla="*/ 374 w 689"/>
                <a:gd name="T51" fmla="*/ 270 h 1041"/>
                <a:gd name="T52" fmla="*/ 368 w 689"/>
                <a:gd name="T53" fmla="*/ 215 h 1041"/>
                <a:gd name="T54" fmla="*/ 363 w 689"/>
                <a:gd name="T55" fmla="*/ 188 h 1041"/>
                <a:gd name="T56" fmla="*/ 358 w 689"/>
                <a:gd name="T57" fmla="*/ 165 h 1041"/>
                <a:gd name="T58" fmla="*/ 327 w 689"/>
                <a:gd name="T59" fmla="*/ 67 h 1041"/>
                <a:gd name="T60" fmla="*/ 295 w 689"/>
                <a:gd name="T61" fmla="*/ 0 h 1041"/>
                <a:gd name="T62" fmla="*/ 346 w 689"/>
                <a:gd name="T63" fmla="*/ 66 h 1041"/>
                <a:gd name="T64" fmla="*/ 386 w 689"/>
                <a:gd name="T65" fmla="*/ 146 h 1041"/>
                <a:gd name="T66" fmla="*/ 410 w 689"/>
                <a:gd name="T67" fmla="*/ 228 h 1041"/>
                <a:gd name="T68" fmla="*/ 416 w 689"/>
                <a:gd name="T69" fmla="*/ 259 h 1041"/>
                <a:gd name="T70" fmla="*/ 425 w 689"/>
                <a:gd name="T71" fmla="*/ 361 h 1041"/>
                <a:gd name="T72" fmla="*/ 437 w 689"/>
                <a:gd name="T73" fmla="*/ 370 h 1041"/>
                <a:gd name="T74" fmla="*/ 491 w 689"/>
                <a:gd name="T75" fmla="*/ 306 h 1041"/>
                <a:gd name="T76" fmla="*/ 520 w 689"/>
                <a:gd name="T77" fmla="*/ 275 h 1041"/>
                <a:gd name="T78" fmla="*/ 546 w 689"/>
                <a:gd name="T79" fmla="*/ 239 h 1041"/>
                <a:gd name="T80" fmla="*/ 599 w 689"/>
                <a:gd name="T81" fmla="*/ 113 h 1041"/>
                <a:gd name="T82" fmla="*/ 608 w 689"/>
                <a:gd name="T83" fmla="*/ 120 h 1041"/>
                <a:gd name="T84" fmla="*/ 607 w 689"/>
                <a:gd name="T85" fmla="*/ 131 h 1041"/>
                <a:gd name="T86" fmla="*/ 578 w 689"/>
                <a:gd name="T87" fmla="*/ 235 h 1041"/>
                <a:gd name="T88" fmla="*/ 556 w 689"/>
                <a:gd name="T89" fmla="*/ 280 h 1041"/>
                <a:gd name="T90" fmla="*/ 538 w 689"/>
                <a:gd name="T91" fmla="*/ 311 h 1041"/>
                <a:gd name="T92" fmla="*/ 489 w 689"/>
                <a:gd name="T93" fmla="*/ 386 h 1041"/>
                <a:gd name="T94" fmla="*/ 425 w 689"/>
                <a:gd name="T95" fmla="*/ 489 h 1041"/>
                <a:gd name="T96" fmla="*/ 406 w 689"/>
                <a:gd name="T97" fmla="*/ 605 h 1041"/>
                <a:gd name="T98" fmla="*/ 496 w 689"/>
                <a:gd name="T99" fmla="*/ 584 h 1041"/>
                <a:gd name="T100" fmla="*/ 614 w 689"/>
                <a:gd name="T101" fmla="*/ 485 h 1041"/>
                <a:gd name="T102" fmla="*/ 685 w 689"/>
                <a:gd name="T103" fmla="*/ 390 h 1041"/>
                <a:gd name="T104" fmla="*/ 686 w 689"/>
                <a:gd name="T105" fmla="*/ 390 h 1041"/>
                <a:gd name="T106" fmla="*/ 630 w 689"/>
                <a:gd name="T107" fmla="*/ 49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9" h="1041">
                  <a:moveTo>
                    <a:pt x="534" y="591"/>
                  </a:moveTo>
                  <a:cubicBezTo>
                    <a:pt x="537" y="590"/>
                    <a:pt x="597" y="559"/>
                    <a:pt x="667" y="589"/>
                  </a:cubicBezTo>
                  <a:cubicBezTo>
                    <a:pt x="667" y="589"/>
                    <a:pt x="587" y="584"/>
                    <a:pt x="509" y="634"/>
                  </a:cubicBezTo>
                  <a:cubicBezTo>
                    <a:pt x="493" y="644"/>
                    <a:pt x="477" y="657"/>
                    <a:pt x="462" y="672"/>
                  </a:cubicBezTo>
                  <a:cubicBezTo>
                    <a:pt x="442" y="692"/>
                    <a:pt x="423" y="718"/>
                    <a:pt x="407" y="750"/>
                  </a:cubicBezTo>
                  <a:cubicBezTo>
                    <a:pt x="401" y="762"/>
                    <a:pt x="395" y="775"/>
                    <a:pt x="390" y="788"/>
                  </a:cubicBezTo>
                  <a:cubicBezTo>
                    <a:pt x="390" y="788"/>
                    <a:pt x="374" y="851"/>
                    <a:pt x="381" y="961"/>
                  </a:cubicBezTo>
                  <a:cubicBezTo>
                    <a:pt x="381" y="961"/>
                    <a:pt x="381" y="970"/>
                    <a:pt x="383" y="983"/>
                  </a:cubicBezTo>
                  <a:cubicBezTo>
                    <a:pt x="383" y="983"/>
                    <a:pt x="383" y="983"/>
                    <a:pt x="383" y="983"/>
                  </a:cubicBezTo>
                  <a:cubicBezTo>
                    <a:pt x="387" y="1000"/>
                    <a:pt x="387" y="1026"/>
                    <a:pt x="411" y="1041"/>
                  </a:cubicBezTo>
                  <a:cubicBezTo>
                    <a:pt x="227" y="1041"/>
                    <a:pt x="227" y="1041"/>
                    <a:pt x="227" y="1041"/>
                  </a:cubicBezTo>
                  <a:cubicBezTo>
                    <a:pt x="227" y="1041"/>
                    <a:pt x="258" y="1034"/>
                    <a:pt x="266" y="968"/>
                  </a:cubicBezTo>
                  <a:cubicBezTo>
                    <a:pt x="266" y="968"/>
                    <a:pt x="266" y="968"/>
                    <a:pt x="266" y="968"/>
                  </a:cubicBezTo>
                  <a:cubicBezTo>
                    <a:pt x="267" y="935"/>
                    <a:pt x="270" y="901"/>
                    <a:pt x="274" y="866"/>
                  </a:cubicBezTo>
                  <a:cubicBezTo>
                    <a:pt x="289" y="744"/>
                    <a:pt x="247" y="642"/>
                    <a:pt x="196" y="596"/>
                  </a:cubicBezTo>
                  <a:cubicBezTo>
                    <a:pt x="192" y="592"/>
                    <a:pt x="188" y="589"/>
                    <a:pt x="184" y="586"/>
                  </a:cubicBezTo>
                  <a:cubicBezTo>
                    <a:pt x="134" y="551"/>
                    <a:pt x="73" y="547"/>
                    <a:pt x="19" y="496"/>
                  </a:cubicBezTo>
                  <a:cubicBezTo>
                    <a:pt x="13" y="489"/>
                    <a:pt x="6" y="482"/>
                    <a:pt x="0" y="473"/>
                  </a:cubicBezTo>
                  <a:cubicBezTo>
                    <a:pt x="1" y="474"/>
                    <a:pt x="9" y="482"/>
                    <a:pt x="23" y="490"/>
                  </a:cubicBezTo>
                  <a:cubicBezTo>
                    <a:pt x="23" y="490"/>
                    <a:pt x="23" y="490"/>
                    <a:pt x="23" y="490"/>
                  </a:cubicBezTo>
                  <a:cubicBezTo>
                    <a:pt x="37" y="499"/>
                    <a:pt x="57" y="509"/>
                    <a:pt x="82" y="516"/>
                  </a:cubicBezTo>
                  <a:cubicBezTo>
                    <a:pt x="103" y="522"/>
                    <a:pt x="126" y="526"/>
                    <a:pt x="154" y="527"/>
                  </a:cubicBezTo>
                  <a:cubicBezTo>
                    <a:pt x="154" y="527"/>
                    <a:pt x="137" y="509"/>
                    <a:pt x="120" y="479"/>
                  </a:cubicBezTo>
                  <a:cubicBezTo>
                    <a:pt x="114" y="470"/>
                    <a:pt x="108" y="459"/>
                    <a:pt x="103" y="447"/>
                  </a:cubicBezTo>
                  <a:cubicBezTo>
                    <a:pt x="94" y="429"/>
                    <a:pt x="86" y="408"/>
                    <a:pt x="81" y="386"/>
                  </a:cubicBezTo>
                  <a:cubicBezTo>
                    <a:pt x="77" y="372"/>
                    <a:pt x="74" y="356"/>
                    <a:pt x="73" y="340"/>
                  </a:cubicBezTo>
                  <a:cubicBezTo>
                    <a:pt x="72" y="332"/>
                    <a:pt x="72" y="323"/>
                    <a:pt x="72" y="314"/>
                  </a:cubicBezTo>
                  <a:cubicBezTo>
                    <a:pt x="73" y="303"/>
                    <a:pt x="74" y="291"/>
                    <a:pt x="76" y="280"/>
                  </a:cubicBezTo>
                  <a:cubicBezTo>
                    <a:pt x="76" y="280"/>
                    <a:pt x="76" y="290"/>
                    <a:pt x="79" y="305"/>
                  </a:cubicBezTo>
                  <a:cubicBezTo>
                    <a:pt x="80" y="311"/>
                    <a:pt x="82" y="316"/>
                    <a:pt x="83" y="323"/>
                  </a:cubicBezTo>
                  <a:cubicBezTo>
                    <a:pt x="89" y="346"/>
                    <a:pt x="98" y="377"/>
                    <a:pt x="115" y="406"/>
                  </a:cubicBezTo>
                  <a:cubicBezTo>
                    <a:pt x="120" y="416"/>
                    <a:pt x="126" y="426"/>
                    <a:pt x="133" y="435"/>
                  </a:cubicBezTo>
                  <a:cubicBezTo>
                    <a:pt x="139" y="442"/>
                    <a:pt x="145" y="450"/>
                    <a:pt x="151" y="458"/>
                  </a:cubicBezTo>
                  <a:cubicBezTo>
                    <a:pt x="151" y="458"/>
                    <a:pt x="151" y="458"/>
                    <a:pt x="151" y="458"/>
                  </a:cubicBezTo>
                  <a:cubicBezTo>
                    <a:pt x="153" y="460"/>
                    <a:pt x="155" y="462"/>
                    <a:pt x="157" y="465"/>
                  </a:cubicBezTo>
                  <a:cubicBezTo>
                    <a:pt x="171" y="482"/>
                    <a:pt x="187" y="500"/>
                    <a:pt x="203" y="518"/>
                  </a:cubicBezTo>
                  <a:cubicBezTo>
                    <a:pt x="203" y="518"/>
                    <a:pt x="203" y="518"/>
                    <a:pt x="203" y="518"/>
                  </a:cubicBezTo>
                  <a:cubicBezTo>
                    <a:pt x="216" y="534"/>
                    <a:pt x="230" y="550"/>
                    <a:pt x="243" y="567"/>
                  </a:cubicBezTo>
                  <a:cubicBezTo>
                    <a:pt x="270" y="601"/>
                    <a:pt x="293" y="637"/>
                    <a:pt x="303" y="671"/>
                  </a:cubicBezTo>
                  <a:cubicBezTo>
                    <a:pt x="303" y="671"/>
                    <a:pt x="317" y="642"/>
                    <a:pt x="332" y="594"/>
                  </a:cubicBezTo>
                  <a:cubicBezTo>
                    <a:pt x="333" y="593"/>
                    <a:pt x="333" y="593"/>
                    <a:pt x="333" y="592"/>
                  </a:cubicBezTo>
                  <a:cubicBezTo>
                    <a:pt x="342" y="565"/>
                    <a:pt x="351" y="532"/>
                    <a:pt x="359" y="494"/>
                  </a:cubicBezTo>
                  <a:cubicBezTo>
                    <a:pt x="359" y="491"/>
                    <a:pt x="360" y="489"/>
                    <a:pt x="360" y="486"/>
                  </a:cubicBezTo>
                  <a:cubicBezTo>
                    <a:pt x="361" y="484"/>
                    <a:pt x="361" y="482"/>
                    <a:pt x="361" y="481"/>
                  </a:cubicBezTo>
                  <a:cubicBezTo>
                    <a:pt x="364" y="468"/>
                    <a:pt x="366" y="454"/>
                    <a:pt x="368" y="440"/>
                  </a:cubicBezTo>
                  <a:cubicBezTo>
                    <a:pt x="369" y="436"/>
                    <a:pt x="369" y="431"/>
                    <a:pt x="370" y="427"/>
                  </a:cubicBezTo>
                  <a:cubicBezTo>
                    <a:pt x="373" y="400"/>
                    <a:pt x="375" y="371"/>
                    <a:pt x="376" y="342"/>
                  </a:cubicBezTo>
                  <a:cubicBezTo>
                    <a:pt x="376" y="337"/>
                    <a:pt x="376" y="332"/>
                    <a:pt x="376" y="327"/>
                  </a:cubicBezTo>
                  <a:cubicBezTo>
                    <a:pt x="376" y="314"/>
                    <a:pt x="376" y="301"/>
                    <a:pt x="375" y="288"/>
                  </a:cubicBezTo>
                  <a:cubicBezTo>
                    <a:pt x="375" y="287"/>
                    <a:pt x="375" y="287"/>
                    <a:pt x="375" y="287"/>
                  </a:cubicBezTo>
                  <a:cubicBezTo>
                    <a:pt x="375" y="281"/>
                    <a:pt x="374" y="276"/>
                    <a:pt x="374" y="270"/>
                  </a:cubicBezTo>
                  <a:cubicBezTo>
                    <a:pt x="374" y="270"/>
                    <a:pt x="374" y="270"/>
                    <a:pt x="374" y="270"/>
                  </a:cubicBezTo>
                  <a:cubicBezTo>
                    <a:pt x="374" y="265"/>
                    <a:pt x="373" y="261"/>
                    <a:pt x="373" y="257"/>
                  </a:cubicBezTo>
                  <a:cubicBezTo>
                    <a:pt x="372" y="243"/>
                    <a:pt x="370" y="229"/>
                    <a:pt x="368" y="215"/>
                  </a:cubicBezTo>
                  <a:cubicBezTo>
                    <a:pt x="367" y="207"/>
                    <a:pt x="365" y="199"/>
                    <a:pt x="364" y="191"/>
                  </a:cubicBezTo>
                  <a:cubicBezTo>
                    <a:pt x="363" y="190"/>
                    <a:pt x="363" y="189"/>
                    <a:pt x="363" y="188"/>
                  </a:cubicBezTo>
                  <a:cubicBezTo>
                    <a:pt x="363" y="188"/>
                    <a:pt x="363" y="188"/>
                    <a:pt x="363" y="188"/>
                  </a:cubicBezTo>
                  <a:cubicBezTo>
                    <a:pt x="362" y="181"/>
                    <a:pt x="360" y="173"/>
                    <a:pt x="358" y="165"/>
                  </a:cubicBezTo>
                  <a:cubicBezTo>
                    <a:pt x="352" y="139"/>
                    <a:pt x="344" y="113"/>
                    <a:pt x="334" y="86"/>
                  </a:cubicBezTo>
                  <a:cubicBezTo>
                    <a:pt x="332" y="80"/>
                    <a:pt x="330" y="74"/>
                    <a:pt x="327" y="67"/>
                  </a:cubicBezTo>
                  <a:cubicBezTo>
                    <a:pt x="323" y="57"/>
                    <a:pt x="319" y="48"/>
                    <a:pt x="314" y="38"/>
                  </a:cubicBezTo>
                  <a:cubicBezTo>
                    <a:pt x="308" y="25"/>
                    <a:pt x="302" y="12"/>
                    <a:pt x="295" y="0"/>
                  </a:cubicBezTo>
                  <a:cubicBezTo>
                    <a:pt x="296" y="1"/>
                    <a:pt x="310" y="14"/>
                    <a:pt x="328" y="39"/>
                  </a:cubicBezTo>
                  <a:cubicBezTo>
                    <a:pt x="334" y="47"/>
                    <a:pt x="340" y="56"/>
                    <a:pt x="346" y="66"/>
                  </a:cubicBezTo>
                  <a:cubicBezTo>
                    <a:pt x="346" y="66"/>
                    <a:pt x="346" y="66"/>
                    <a:pt x="346" y="66"/>
                  </a:cubicBezTo>
                  <a:cubicBezTo>
                    <a:pt x="359" y="87"/>
                    <a:pt x="373" y="114"/>
                    <a:pt x="386" y="146"/>
                  </a:cubicBezTo>
                  <a:cubicBezTo>
                    <a:pt x="392" y="163"/>
                    <a:pt x="398" y="181"/>
                    <a:pt x="404" y="201"/>
                  </a:cubicBezTo>
                  <a:cubicBezTo>
                    <a:pt x="406" y="210"/>
                    <a:pt x="408" y="218"/>
                    <a:pt x="410" y="228"/>
                  </a:cubicBezTo>
                  <a:cubicBezTo>
                    <a:pt x="410" y="228"/>
                    <a:pt x="410" y="228"/>
                    <a:pt x="410" y="228"/>
                  </a:cubicBezTo>
                  <a:cubicBezTo>
                    <a:pt x="412" y="238"/>
                    <a:pt x="414" y="248"/>
                    <a:pt x="416" y="259"/>
                  </a:cubicBezTo>
                  <a:cubicBezTo>
                    <a:pt x="420" y="281"/>
                    <a:pt x="423" y="305"/>
                    <a:pt x="424" y="331"/>
                  </a:cubicBezTo>
                  <a:cubicBezTo>
                    <a:pt x="424" y="340"/>
                    <a:pt x="425" y="350"/>
                    <a:pt x="425" y="361"/>
                  </a:cubicBezTo>
                  <a:cubicBezTo>
                    <a:pt x="425" y="370"/>
                    <a:pt x="425" y="379"/>
                    <a:pt x="425" y="389"/>
                  </a:cubicBezTo>
                  <a:cubicBezTo>
                    <a:pt x="425" y="389"/>
                    <a:pt x="429" y="381"/>
                    <a:pt x="437" y="370"/>
                  </a:cubicBezTo>
                  <a:cubicBezTo>
                    <a:pt x="442" y="362"/>
                    <a:pt x="449" y="353"/>
                    <a:pt x="457" y="344"/>
                  </a:cubicBezTo>
                  <a:cubicBezTo>
                    <a:pt x="467" y="331"/>
                    <a:pt x="478" y="317"/>
                    <a:pt x="491" y="306"/>
                  </a:cubicBezTo>
                  <a:cubicBezTo>
                    <a:pt x="495" y="302"/>
                    <a:pt x="501" y="297"/>
                    <a:pt x="506" y="291"/>
                  </a:cubicBezTo>
                  <a:cubicBezTo>
                    <a:pt x="511" y="286"/>
                    <a:pt x="515" y="281"/>
                    <a:pt x="520" y="275"/>
                  </a:cubicBezTo>
                  <a:cubicBezTo>
                    <a:pt x="528" y="265"/>
                    <a:pt x="537" y="253"/>
                    <a:pt x="546" y="239"/>
                  </a:cubicBezTo>
                  <a:cubicBezTo>
                    <a:pt x="546" y="239"/>
                    <a:pt x="546" y="239"/>
                    <a:pt x="546" y="239"/>
                  </a:cubicBezTo>
                  <a:cubicBezTo>
                    <a:pt x="551" y="231"/>
                    <a:pt x="556" y="222"/>
                    <a:pt x="561" y="213"/>
                  </a:cubicBezTo>
                  <a:cubicBezTo>
                    <a:pt x="575" y="186"/>
                    <a:pt x="588" y="153"/>
                    <a:pt x="599" y="113"/>
                  </a:cubicBezTo>
                  <a:cubicBezTo>
                    <a:pt x="602" y="101"/>
                    <a:pt x="605" y="88"/>
                    <a:pt x="608" y="74"/>
                  </a:cubicBezTo>
                  <a:cubicBezTo>
                    <a:pt x="608" y="74"/>
                    <a:pt x="611" y="91"/>
                    <a:pt x="608" y="120"/>
                  </a:cubicBezTo>
                  <a:cubicBezTo>
                    <a:pt x="608" y="123"/>
                    <a:pt x="607" y="127"/>
                    <a:pt x="607" y="131"/>
                  </a:cubicBezTo>
                  <a:cubicBezTo>
                    <a:pt x="607" y="131"/>
                    <a:pt x="607" y="131"/>
                    <a:pt x="607" y="131"/>
                  </a:cubicBezTo>
                  <a:cubicBezTo>
                    <a:pt x="606" y="137"/>
                    <a:pt x="605" y="143"/>
                    <a:pt x="604" y="150"/>
                  </a:cubicBezTo>
                  <a:cubicBezTo>
                    <a:pt x="600" y="174"/>
                    <a:pt x="592" y="203"/>
                    <a:pt x="578" y="235"/>
                  </a:cubicBezTo>
                  <a:cubicBezTo>
                    <a:pt x="574" y="244"/>
                    <a:pt x="570" y="253"/>
                    <a:pt x="566" y="262"/>
                  </a:cubicBezTo>
                  <a:cubicBezTo>
                    <a:pt x="563" y="268"/>
                    <a:pt x="560" y="274"/>
                    <a:pt x="556" y="280"/>
                  </a:cubicBezTo>
                  <a:cubicBezTo>
                    <a:pt x="553" y="286"/>
                    <a:pt x="550" y="291"/>
                    <a:pt x="547" y="297"/>
                  </a:cubicBezTo>
                  <a:cubicBezTo>
                    <a:pt x="544" y="302"/>
                    <a:pt x="541" y="306"/>
                    <a:pt x="538" y="311"/>
                  </a:cubicBezTo>
                  <a:cubicBezTo>
                    <a:pt x="521" y="337"/>
                    <a:pt x="508" y="359"/>
                    <a:pt x="496" y="376"/>
                  </a:cubicBezTo>
                  <a:cubicBezTo>
                    <a:pt x="493" y="379"/>
                    <a:pt x="491" y="383"/>
                    <a:pt x="489" y="386"/>
                  </a:cubicBezTo>
                  <a:cubicBezTo>
                    <a:pt x="448" y="446"/>
                    <a:pt x="439" y="449"/>
                    <a:pt x="427" y="479"/>
                  </a:cubicBezTo>
                  <a:cubicBezTo>
                    <a:pt x="427" y="479"/>
                    <a:pt x="426" y="483"/>
                    <a:pt x="425" y="489"/>
                  </a:cubicBezTo>
                  <a:cubicBezTo>
                    <a:pt x="425" y="492"/>
                    <a:pt x="424" y="497"/>
                    <a:pt x="423" y="501"/>
                  </a:cubicBezTo>
                  <a:cubicBezTo>
                    <a:pt x="419" y="526"/>
                    <a:pt x="411" y="568"/>
                    <a:pt x="406" y="605"/>
                  </a:cubicBezTo>
                  <a:cubicBezTo>
                    <a:pt x="401" y="635"/>
                    <a:pt x="397" y="663"/>
                    <a:pt x="396" y="677"/>
                  </a:cubicBezTo>
                  <a:cubicBezTo>
                    <a:pt x="396" y="677"/>
                    <a:pt x="444" y="624"/>
                    <a:pt x="496" y="584"/>
                  </a:cubicBezTo>
                  <a:cubicBezTo>
                    <a:pt x="502" y="579"/>
                    <a:pt x="509" y="574"/>
                    <a:pt x="515" y="570"/>
                  </a:cubicBezTo>
                  <a:cubicBezTo>
                    <a:pt x="545" y="548"/>
                    <a:pt x="581" y="519"/>
                    <a:pt x="614" y="485"/>
                  </a:cubicBezTo>
                  <a:cubicBezTo>
                    <a:pt x="615" y="485"/>
                    <a:pt x="615" y="484"/>
                    <a:pt x="616" y="483"/>
                  </a:cubicBezTo>
                  <a:cubicBezTo>
                    <a:pt x="644" y="454"/>
                    <a:pt x="669" y="422"/>
                    <a:pt x="685" y="390"/>
                  </a:cubicBezTo>
                  <a:cubicBezTo>
                    <a:pt x="686" y="387"/>
                    <a:pt x="688" y="385"/>
                    <a:pt x="689" y="383"/>
                  </a:cubicBezTo>
                  <a:cubicBezTo>
                    <a:pt x="689" y="383"/>
                    <a:pt x="688" y="386"/>
                    <a:pt x="686" y="390"/>
                  </a:cubicBezTo>
                  <a:cubicBezTo>
                    <a:pt x="681" y="406"/>
                    <a:pt x="665" y="444"/>
                    <a:pt x="632" y="490"/>
                  </a:cubicBezTo>
                  <a:cubicBezTo>
                    <a:pt x="631" y="490"/>
                    <a:pt x="631" y="491"/>
                    <a:pt x="630" y="492"/>
                  </a:cubicBezTo>
                  <a:cubicBezTo>
                    <a:pt x="607" y="523"/>
                    <a:pt x="576" y="558"/>
                    <a:pt x="534" y="591"/>
                  </a:cubicBezTo>
                  <a:close/>
                </a:path>
              </a:pathLst>
            </a:custGeom>
            <a:solidFill>
              <a:schemeClr val="bg1">
                <a:lumMod val="7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21"/>
            <p:cNvSpPr>
              <a:spLocks/>
            </p:cNvSpPr>
            <p:nvPr/>
          </p:nvSpPr>
          <p:spPr bwMode="auto">
            <a:xfrm>
              <a:off x="1736598" y="3169866"/>
              <a:ext cx="1218399" cy="1220707"/>
            </a:xfrm>
            <a:custGeom>
              <a:avLst/>
              <a:gdLst>
                <a:gd name="T0" fmla="*/ 323 w 327"/>
                <a:gd name="T1" fmla="*/ 198 h 328"/>
                <a:gd name="T2" fmla="*/ 313 w 327"/>
                <a:gd name="T3" fmla="*/ 229 h 328"/>
                <a:gd name="T4" fmla="*/ 310 w 327"/>
                <a:gd name="T5" fmla="*/ 235 h 328"/>
                <a:gd name="T6" fmla="*/ 240 w 327"/>
                <a:gd name="T7" fmla="*/ 307 h 328"/>
                <a:gd name="T8" fmla="*/ 203 w 327"/>
                <a:gd name="T9" fmla="*/ 321 h 328"/>
                <a:gd name="T10" fmla="*/ 173 w 327"/>
                <a:gd name="T11" fmla="*/ 325 h 328"/>
                <a:gd name="T12" fmla="*/ 42 w 327"/>
                <a:gd name="T13" fmla="*/ 270 h 328"/>
                <a:gd name="T14" fmla="*/ 15 w 327"/>
                <a:gd name="T15" fmla="*/ 227 h 328"/>
                <a:gd name="T16" fmla="*/ 2 w 327"/>
                <a:gd name="T17" fmla="*/ 171 h 328"/>
                <a:gd name="T18" fmla="*/ 32 w 327"/>
                <a:gd name="T19" fmla="*/ 68 h 328"/>
                <a:gd name="T20" fmla="*/ 39 w 327"/>
                <a:gd name="T21" fmla="*/ 59 h 328"/>
                <a:gd name="T22" fmla="*/ 99 w 327"/>
                <a:gd name="T23" fmla="*/ 14 h 328"/>
                <a:gd name="T24" fmla="*/ 132 w 327"/>
                <a:gd name="T25" fmla="*/ 4 h 328"/>
                <a:gd name="T26" fmla="*/ 155 w 327"/>
                <a:gd name="T27" fmla="*/ 1 h 328"/>
                <a:gd name="T28" fmla="*/ 155 w 327"/>
                <a:gd name="T29" fmla="*/ 1 h 328"/>
                <a:gd name="T30" fmla="*/ 156 w 327"/>
                <a:gd name="T31" fmla="*/ 1 h 328"/>
                <a:gd name="T32" fmla="*/ 182 w 327"/>
                <a:gd name="T33" fmla="*/ 1 h 328"/>
                <a:gd name="T34" fmla="*/ 182 w 327"/>
                <a:gd name="T35" fmla="*/ 1 h 328"/>
                <a:gd name="T36" fmla="*/ 248 w 327"/>
                <a:gd name="T37" fmla="*/ 24 h 328"/>
                <a:gd name="T38" fmla="*/ 264 w 327"/>
                <a:gd name="T39" fmla="*/ 34 h 328"/>
                <a:gd name="T40" fmla="*/ 299 w 327"/>
                <a:gd name="T41" fmla="*/ 72 h 328"/>
                <a:gd name="T42" fmla="*/ 299 w 327"/>
                <a:gd name="T43" fmla="*/ 73 h 328"/>
                <a:gd name="T44" fmla="*/ 308 w 327"/>
                <a:gd name="T45" fmla="*/ 86 h 328"/>
                <a:gd name="T46" fmla="*/ 327 w 327"/>
                <a:gd name="T47" fmla="*/ 155 h 328"/>
                <a:gd name="T48" fmla="*/ 323 w 327"/>
                <a:gd name="T49" fmla="*/ 19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28">
                  <a:moveTo>
                    <a:pt x="323" y="198"/>
                  </a:moveTo>
                  <a:cubicBezTo>
                    <a:pt x="321" y="209"/>
                    <a:pt x="317" y="219"/>
                    <a:pt x="313" y="229"/>
                  </a:cubicBezTo>
                  <a:cubicBezTo>
                    <a:pt x="312" y="231"/>
                    <a:pt x="311" y="233"/>
                    <a:pt x="310" y="235"/>
                  </a:cubicBezTo>
                  <a:cubicBezTo>
                    <a:pt x="295" y="266"/>
                    <a:pt x="270" y="291"/>
                    <a:pt x="240" y="307"/>
                  </a:cubicBezTo>
                  <a:cubicBezTo>
                    <a:pt x="228" y="313"/>
                    <a:pt x="216" y="318"/>
                    <a:pt x="203" y="321"/>
                  </a:cubicBezTo>
                  <a:cubicBezTo>
                    <a:pt x="193" y="323"/>
                    <a:pt x="183" y="325"/>
                    <a:pt x="173" y="325"/>
                  </a:cubicBezTo>
                  <a:cubicBezTo>
                    <a:pt x="121" y="328"/>
                    <a:pt x="74" y="306"/>
                    <a:pt x="42" y="270"/>
                  </a:cubicBezTo>
                  <a:cubicBezTo>
                    <a:pt x="31" y="257"/>
                    <a:pt x="22" y="243"/>
                    <a:pt x="15" y="227"/>
                  </a:cubicBezTo>
                  <a:cubicBezTo>
                    <a:pt x="8" y="210"/>
                    <a:pt x="3" y="191"/>
                    <a:pt x="2" y="171"/>
                  </a:cubicBezTo>
                  <a:cubicBezTo>
                    <a:pt x="0" y="133"/>
                    <a:pt x="12" y="97"/>
                    <a:pt x="32" y="68"/>
                  </a:cubicBezTo>
                  <a:cubicBezTo>
                    <a:pt x="35" y="65"/>
                    <a:pt x="37" y="62"/>
                    <a:pt x="39" y="59"/>
                  </a:cubicBezTo>
                  <a:cubicBezTo>
                    <a:pt x="55" y="40"/>
                    <a:pt x="76" y="24"/>
                    <a:pt x="99" y="14"/>
                  </a:cubicBezTo>
                  <a:cubicBezTo>
                    <a:pt x="109" y="10"/>
                    <a:pt x="120" y="6"/>
                    <a:pt x="132" y="4"/>
                  </a:cubicBezTo>
                  <a:cubicBezTo>
                    <a:pt x="139" y="2"/>
                    <a:pt x="147" y="1"/>
                    <a:pt x="155" y="1"/>
                  </a:cubicBezTo>
                  <a:cubicBezTo>
                    <a:pt x="155" y="1"/>
                    <a:pt x="155" y="1"/>
                    <a:pt x="155" y="1"/>
                  </a:cubicBezTo>
                  <a:cubicBezTo>
                    <a:pt x="155" y="1"/>
                    <a:pt x="156" y="1"/>
                    <a:pt x="156" y="1"/>
                  </a:cubicBezTo>
                  <a:cubicBezTo>
                    <a:pt x="165" y="0"/>
                    <a:pt x="173" y="0"/>
                    <a:pt x="182" y="1"/>
                  </a:cubicBezTo>
                  <a:cubicBezTo>
                    <a:pt x="182" y="1"/>
                    <a:pt x="182" y="1"/>
                    <a:pt x="182" y="1"/>
                  </a:cubicBezTo>
                  <a:cubicBezTo>
                    <a:pt x="206" y="4"/>
                    <a:pt x="228" y="12"/>
                    <a:pt x="248" y="24"/>
                  </a:cubicBezTo>
                  <a:cubicBezTo>
                    <a:pt x="253" y="27"/>
                    <a:pt x="259" y="30"/>
                    <a:pt x="264" y="34"/>
                  </a:cubicBezTo>
                  <a:cubicBezTo>
                    <a:pt x="277" y="45"/>
                    <a:pt x="290" y="58"/>
                    <a:pt x="299" y="72"/>
                  </a:cubicBezTo>
                  <a:cubicBezTo>
                    <a:pt x="299" y="73"/>
                    <a:pt x="299" y="73"/>
                    <a:pt x="299" y="73"/>
                  </a:cubicBezTo>
                  <a:cubicBezTo>
                    <a:pt x="302" y="77"/>
                    <a:pt x="305" y="82"/>
                    <a:pt x="308" y="86"/>
                  </a:cubicBezTo>
                  <a:cubicBezTo>
                    <a:pt x="319" y="107"/>
                    <a:pt x="325" y="130"/>
                    <a:pt x="327" y="155"/>
                  </a:cubicBezTo>
                  <a:cubicBezTo>
                    <a:pt x="327" y="170"/>
                    <a:pt x="326" y="184"/>
                    <a:pt x="323" y="198"/>
                  </a:cubicBezTo>
                  <a:close/>
                </a:path>
              </a:pathLst>
            </a:custGeom>
            <a:solidFill>
              <a:schemeClr val="accent5"/>
            </a:solidFill>
            <a:ln>
              <a:noFill/>
            </a:ln>
            <a:effectLst/>
          </p:spPr>
          <p:txBody>
            <a:bodyPr anchor="ctr"/>
            <a:lstStyle/>
            <a:p>
              <a:pPr algn="ctr"/>
              <a:endParaRPr/>
            </a:p>
          </p:txBody>
        </p:sp>
        <p:grpSp>
          <p:nvGrpSpPr>
            <p:cNvPr id="34" name="Group 37"/>
            <p:cNvGrpSpPr/>
            <p:nvPr/>
          </p:nvGrpSpPr>
          <p:grpSpPr>
            <a:xfrm>
              <a:off x="1263546" y="1656098"/>
              <a:ext cx="3179836" cy="2337572"/>
              <a:chOff x="166688" y="2078038"/>
              <a:chExt cx="2187575" cy="1608138"/>
            </a:xfrm>
            <a:solidFill>
              <a:schemeClr val="accent1">
                <a:alpha val="30000"/>
              </a:schemeClr>
            </a:solidFill>
            <a:effectLst/>
          </p:grpSpPr>
          <p:sp>
            <p:nvSpPr>
              <p:cNvPr id="66" name="Freeform: Shape 73"/>
              <p:cNvSpPr>
                <a:spLocks/>
              </p:cNvSpPr>
              <p:nvPr/>
            </p:nvSpPr>
            <p:spPr bwMode="auto">
              <a:xfrm>
                <a:off x="166688" y="2701925"/>
                <a:ext cx="368300" cy="368300"/>
              </a:xfrm>
              <a:custGeom>
                <a:avLst/>
                <a:gdLst>
                  <a:gd name="T0" fmla="*/ 142 w 144"/>
                  <a:gd name="T1" fmla="*/ 69 h 144"/>
                  <a:gd name="T2" fmla="*/ 76 w 144"/>
                  <a:gd name="T3" fmla="*/ 142 h 144"/>
                  <a:gd name="T4" fmla="*/ 2 w 144"/>
                  <a:gd name="T5" fmla="*/ 76 h 144"/>
                  <a:gd name="T6" fmla="*/ 69 w 144"/>
                  <a:gd name="T7" fmla="*/ 2 h 144"/>
                  <a:gd name="T8" fmla="*/ 142 w 144"/>
                  <a:gd name="T9" fmla="*/ 69 h 144"/>
                </a:gdLst>
                <a:ahLst/>
                <a:cxnLst>
                  <a:cxn ang="0">
                    <a:pos x="T0" y="T1"/>
                  </a:cxn>
                  <a:cxn ang="0">
                    <a:pos x="T2" y="T3"/>
                  </a:cxn>
                  <a:cxn ang="0">
                    <a:pos x="T4" y="T5"/>
                  </a:cxn>
                  <a:cxn ang="0">
                    <a:pos x="T6" y="T7"/>
                  </a:cxn>
                  <a:cxn ang="0">
                    <a:pos x="T8" y="T9"/>
                  </a:cxn>
                </a:cxnLst>
                <a:rect l="0" t="0" r="r" b="b"/>
                <a:pathLst>
                  <a:path w="144" h="144">
                    <a:moveTo>
                      <a:pt x="142" y="69"/>
                    </a:moveTo>
                    <a:cubicBezTo>
                      <a:pt x="144" y="107"/>
                      <a:pt x="114" y="140"/>
                      <a:pt x="76" y="142"/>
                    </a:cubicBezTo>
                    <a:cubicBezTo>
                      <a:pt x="37" y="144"/>
                      <a:pt x="4" y="114"/>
                      <a:pt x="2" y="76"/>
                    </a:cubicBezTo>
                    <a:cubicBezTo>
                      <a:pt x="0" y="37"/>
                      <a:pt x="30" y="4"/>
                      <a:pt x="69" y="2"/>
                    </a:cubicBezTo>
                    <a:cubicBezTo>
                      <a:pt x="107" y="0"/>
                      <a:pt x="140" y="30"/>
                      <a:pt x="142" y="69"/>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Freeform: Shape 74"/>
              <p:cNvSpPr>
                <a:spLocks/>
              </p:cNvSpPr>
              <p:nvPr/>
            </p:nvSpPr>
            <p:spPr bwMode="auto">
              <a:xfrm>
                <a:off x="1984375" y="3144838"/>
                <a:ext cx="369888" cy="368300"/>
              </a:xfrm>
              <a:custGeom>
                <a:avLst/>
                <a:gdLst>
                  <a:gd name="T0" fmla="*/ 142 w 144"/>
                  <a:gd name="T1" fmla="*/ 69 h 144"/>
                  <a:gd name="T2" fmla="*/ 75 w 144"/>
                  <a:gd name="T3" fmla="*/ 142 h 144"/>
                  <a:gd name="T4" fmla="*/ 1 w 144"/>
                  <a:gd name="T5" fmla="*/ 76 h 144"/>
                  <a:gd name="T6" fmla="*/ 68 w 144"/>
                  <a:gd name="T7" fmla="*/ 2 h 144"/>
                  <a:gd name="T8" fmla="*/ 142 w 144"/>
                  <a:gd name="T9" fmla="*/ 69 h 144"/>
                </a:gdLst>
                <a:ahLst/>
                <a:cxnLst>
                  <a:cxn ang="0">
                    <a:pos x="T0" y="T1"/>
                  </a:cxn>
                  <a:cxn ang="0">
                    <a:pos x="T2" y="T3"/>
                  </a:cxn>
                  <a:cxn ang="0">
                    <a:pos x="T4" y="T5"/>
                  </a:cxn>
                  <a:cxn ang="0">
                    <a:pos x="T6" y="T7"/>
                  </a:cxn>
                  <a:cxn ang="0">
                    <a:pos x="T8" y="T9"/>
                  </a:cxn>
                </a:cxnLst>
                <a:rect l="0" t="0" r="r" b="b"/>
                <a:pathLst>
                  <a:path w="144" h="144">
                    <a:moveTo>
                      <a:pt x="142" y="69"/>
                    </a:moveTo>
                    <a:cubicBezTo>
                      <a:pt x="144" y="108"/>
                      <a:pt x="114" y="141"/>
                      <a:pt x="75" y="142"/>
                    </a:cubicBezTo>
                    <a:cubicBezTo>
                      <a:pt x="36" y="144"/>
                      <a:pt x="3" y="115"/>
                      <a:pt x="1" y="76"/>
                    </a:cubicBezTo>
                    <a:cubicBezTo>
                      <a:pt x="0" y="37"/>
                      <a:pt x="29" y="4"/>
                      <a:pt x="68" y="2"/>
                    </a:cubicBezTo>
                    <a:cubicBezTo>
                      <a:pt x="107" y="0"/>
                      <a:pt x="140" y="30"/>
                      <a:pt x="142" y="69"/>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75"/>
              <p:cNvSpPr>
                <a:spLocks/>
              </p:cNvSpPr>
              <p:nvPr/>
            </p:nvSpPr>
            <p:spPr bwMode="auto">
              <a:xfrm>
                <a:off x="1030288" y="3316288"/>
                <a:ext cx="371475" cy="369888"/>
              </a:xfrm>
              <a:custGeom>
                <a:avLst/>
                <a:gdLst>
                  <a:gd name="T0" fmla="*/ 143 w 145"/>
                  <a:gd name="T1" fmla="*/ 68 h 144"/>
                  <a:gd name="T2" fmla="*/ 76 w 145"/>
                  <a:gd name="T3" fmla="*/ 142 h 144"/>
                  <a:gd name="T4" fmla="*/ 2 w 145"/>
                  <a:gd name="T5" fmla="*/ 75 h 144"/>
                  <a:gd name="T6" fmla="*/ 69 w 145"/>
                  <a:gd name="T7" fmla="*/ 2 h 144"/>
                  <a:gd name="T8" fmla="*/ 143 w 145"/>
                  <a:gd name="T9" fmla="*/ 68 h 144"/>
                </a:gdLst>
                <a:ahLst/>
                <a:cxnLst>
                  <a:cxn ang="0">
                    <a:pos x="T0" y="T1"/>
                  </a:cxn>
                  <a:cxn ang="0">
                    <a:pos x="T2" y="T3"/>
                  </a:cxn>
                  <a:cxn ang="0">
                    <a:pos x="T4" y="T5"/>
                  </a:cxn>
                  <a:cxn ang="0">
                    <a:pos x="T6" y="T7"/>
                  </a:cxn>
                  <a:cxn ang="0">
                    <a:pos x="T8" y="T9"/>
                  </a:cxn>
                </a:cxnLst>
                <a:rect l="0" t="0" r="r" b="b"/>
                <a:pathLst>
                  <a:path w="145" h="144">
                    <a:moveTo>
                      <a:pt x="143" y="68"/>
                    </a:moveTo>
                    <a:cubicBezTo>
                      <a:pt x="145" y="107"/>
                      <a:pt x="115" y="140"/>
                      <a:pt x="76" y="142"/>
                    </a:cubicBezTo>
                    <a:cubicBezTo>
                      <a:pt x="37" y="144"/>
                      <a:pt x="4" y="114"/>
                      <a:pt x="2" y="75"/>
                    </a:cubicBezTo>
                    <a:cubicBezTo>
                      <a:pt x="0" y="36"/>
                      <a:pt x="30" y="3"/>
                      <a:pt x="69" y="2"/>
                    </a:cubicBezTo>
                    <a:cubicBezTo>
                      <a:pt x="108" y="0"/>
                      <a:pt x="141" y="29"/>
                      <a:pt x="143" y="68"/>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9" name="Freeform: Shape 76"/>
              <p:cNvSpPr>
                <a:spLocks/>
              </p:cNvSpPr>
              <p:nvPr/>
            </p:nvSpPr>
            <p:spPr bwMode="auto">
              <a:xfrm>
                <a:off x="1044575" y="2244725"/>
                <a:ext cx="369888" cy="369888"/>
              </a:xfrm>
              <a:custGeom>
                <a:avLst/>
                <a:gdLst>
                  <a:gd name="T0" fmla="*/ 143 w 144"/>
                  <a:gd name="T1" fmla="*/ 68 h 144"/>
                  <a:gd name="T2" fmla="*/ 76 w 144"/>
                  <a:gd name="T3" fmla="*/ 142 h 144"/>
                  <a:gd name="T4" fmla="*/ 2 w 144"/>
                  <a:gd name="T5" fmla="*/ 75 h 144"/>
                  <a:gd name="T6" fmla="*/ 69 w 144"/>
                  <a:gd name="T7" fmla="*/ 2 h 144"/>
                  <a:gd name="T8" fmla="*/ 143 w 144"/>
                  <a:gd name="T9" fmla="*/ 68 h 144"/>
                </a:gdLst>
                <a:ahLst/>
                <a:cxnLst>
                  <a:cxn ang="0">
                    <a:pos x="T0" y="T1"/>
                  </a:cxn>
                  <a:cxn ang="0">
                    <a:pos x="T2" y="T3"/>
                  </a:cxn>
                  <a:cxn ang="0">
                    <a:pos x="T4" y="T5"/>
                  </a:cxn>
                  <a:cxn ang="0">
                    <a:pos x="T6" y="T7"/>
                  </a:cxn>
                  <a:cxn ang="0">
                    <a:pos x="T8" y="T9"/>
                  </a:cxn>
                </a:cxnLst>
                <a:rect l="0" t="0" r="r" b="b"/>
                <a:pathLst>
                  <a:path w="144" h="144">
                    <a:moveTo>
                      <a:pt x="143" y="68"/>
                    </a:moveTo>
                    <a:cubicBezTo>
                      <a:pt x="144" y="107"/>
                      <a:pt x="115" y="140"/>
                      <a:pt x="76" y="142"/>
                    </a:cubicBezTo>
                    <a:cubicBezTo>
                      <a:pt x="37" y="144"/>
                      <a:pt x="4" y="114"/>
                      <a:pt x="2" y="75"/>
                    </a:cubicBezTo>
                    <a:cubicBezTo>
                      <a:pt x="0" y="37"/>
                      <a:pt x="30" y="4"/>
                      <a:pt x="69" y="2"/>
                    </a:cubicBezTo>
                    <a:cubicBezTo>
                      <a:pt x="108" y="0"/>
                      <a:pt x="141" y="30"/>
                      <a:pt x="143" y="68"/>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0" name="Freeform: Shape 77"/>
              <p:cNvSpPr>
                <a:spLocks/>
              </p:cNvSpPr>
              <p:nvPr/>
            </p:nvSpPr>
            <p:spPr bwMode="auto">
              <a:xfrm>
                <a:off x="1992313" y="2078038"/>
                <a:ext cx="138113" cy="139700"/>
              </a:xfrm>
              <a:custGeom>
                <a:avLst/>
                <a:gdLst>
                  <a:gd name="T0" fmla="*/ 53 w 54"/>
                  <a:gd name="T1" fmla="*/ 25 h 54"/>
                  <a:gd name="T2" fmla="*/ 28 w 54"/>
                  <a:gd name="T3" fmla="*/ 53 h 54"/>
                  <a:gd name="T4" fmla="*/ 1 w 54"/>
                  <a:gd name="T5" fmla="*/ 28 h 54"/>
                  <a:gd name="T6" fmla="*/ 26 w 54"/>
                  <a:gd name="T7" fmla="*/ 1 h 54"/>
                  <a:gd name="T8" fmla="*/ 53 w 54"/>
                  <a:gd name="T9" fmla="*/ 25 h 54"/>
                </a:gdLst>
                <a:ahLst/>
                <a:cxnLst>
                  <a:cxn ang="0">
                    <a:pos x="T0" y="T1"/>
                  </a:cxn>
                  <a:cxn ang="0">
                    <a:pos x="T2" y="T3"/>
                  </a:cxn>
                  <a:cxn ang="0">
                    <a:pos x="T4" y="T5"/>
                  </a:cxn>
                  <a:cxn ang="0">
                    <a:pos x="T6" y="T7"/>
                  </a:cxn>
                  <a:cxn ang="0">
                    <a:pos x="T8" y="T9"/>
                  </a:cxn>
                </a:cxnLst>
                <a:rect l="0" t="0" r="r" b="b"/>
                <a:pathLst>
                  <a:path w="54" h="54">
                    <a:moveTo>
                      <a:pt x="53" y="25"/>
                    </a:moveTo>
                    <a:cubicBezTo>
                      <a:pt x="54" y="40"/>
                      <a:pt x="43" y="52"/>
                      <a:pt x="28" y="53"/>
                    </a:cubicBezTo>
                    <a:cubicBezTo>
                      <a:pt x="14" y="54"/>
                      <a:pt x="2" y="42"/>
                      <a:pt x="1" y="28"/>
                    </a:cubicBezTo>
                    <a:cubicBezTo>
                      <a:pt x="0" y="14"/>
                      <a:pt x="11" y="1"/>
                      <a:pt x="26" y="1"/>
                    </a:cubicBezTo>
                    <a:cubicBezTo>
                      <a:pt x="40" y="0"/>
                      <a:pt x="52" y="11"/>
                      <a:pt x="53" y="25"/>
                    </a:cubicBezTo>
                    <a:close/>
                  </a:path>
                </a:pathLst>
              </a:custGeom>
              <a:solidFill>
                <a:schemeClr val="accent4"/>
              </a:solid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1" name="Freeform: Shape 78"/>
              <p:cNvSpPr>
                <a:spLocks/>
              </p:cNvSpPr>
              <p:nvPr/>
            </p:nvSpPr>
            <p:spPr bwMode="auto">
              <a:xfrm>
                <a:off x="2133600" y="2336800"/>
                <a:ext cx="38100" cy="39688"/>
              </a:xfrm>
              <a:custGeom>
                <a:avLst/>
                <a:gdLst>
                  <a:gd name="T0" fmla="*/ 15 w 15"/>
                  <a:gd name="T1" fmla="*/ 7 h 15"/>
                  <a:gd name="T2" fmla="*/ 8 w 15"/>
                  <a:gd name="T3" fmla="*/ 15 h 15"/>
                  <a:gd name="T4" fmla="*/ 1 w 15"/>
                  <a:gd name="T5" fmla="*/ 8 h 15"/>
                  <a:gd name="T6" fmla="*/ 8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1" y="12"/>
                      <a:pt x="1" y="8"/>
                    </a:cubicBezTo>
                    <a:cubicBezTo>
                      <a:pt x="0" y="4"/>
                      <a:pt x="4" y="1"/>
                      <a:pt x="8" y="0"/>
                    </a:cubicBezTo>
                    <a:cubicBezTo>
                      <a:pt x="12" y="0"/>
                      <a:pt x="15" y="3"/>
                      <a:pt x="15" y="7"/>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Group 38"/>
            <p:cNvGrpSpPr/>
            <p:nvPr/>
          </p:nvGrpSpPr>
          <p:grpSpPr>
            <a:xfrm>
              <a:off x="1766622" y="2399134"/>
              <a:ext cx="2021444" cy="1324544"/>
              <a:chOff x="4151312" y="2176464"/>
              <a:chExt cx="1390651" cy="911224"/>
            </a:xfrm>
            <a:solidFill>
              <a:schemeClr val="accent1">
                <a:alpha val="60000"/>
              </a:schemeClr>
            </a:solidFill>
            <a:effectLst/>
          </p:grpSpPr>
          <p:sp>
            <p:nvSpPr>
              <p:cNvPr id="63" name="Freeform: Shape 70"/>
              <p:cNvSpPr>
                <a:spLocks/>
              </p:cNvSpPr>
              <p:nvPr/>
            </p:nvSpPr>
            <p:spPr bwMode="auto">
              <a:xfrm>
                <a:off x="4151312" y="2262190"/>
                <a:ext cx="38100" cy="39688"/>
              </a:xfrm>
              <a:custGeom>
                <a:avLst/>
                <a:gdLst>
                  <a:gd name="T0" fmla="*/ 14 w 15"/>
                  <a:gd name="T1" fmla="*/ 7 h 15"/>
                  <a:gd name="T2" fmla="*/ 8 w 15"/>
                  <a:gd name="T3" fmla="*/ 14 h 15"/>
                  <a:gd name="T4" fmla="*/ 0 w 15"/>
                  <a:gd name="T5" fmla="*/ 8 h 15"/>
                  <a:gd name="T6" fmla="*/ 7 w 15"/>
                  <a:gd name="T7" fmla="*/ 0 h 15"/>
                  <a:gd name="T8" fmla="*/ 14 w 15"/>
                  <a:gd name="T9" fmla="*/ 7 h 15"/>
                </a:gdLst>
                <a:ahLst/>
                <a:cxnLst>
                  <a:cxn ang="0">
                    <a:pos x="T0" y="T1"/>
                  </a:cxn>
                  <a:cxn ang="0">
                    <a:pos x="T2" y="T3"/>
                  </a:cxn>
                  <a:cxn ang="0">
                    <a:pos x="T4" y="T5"/>
                  </a:cxn>
                  <a:cxn ang="0">
                    <a:pos x="T6" y="T7"/>
                  </a:cxn>
                  <a:cxn ang="0">
                    <a:pos x="T8" y="T9"/>
                  </a:cxn>
                </a:cxnLst>
                <a:rect l="0" t="0" r="r" b="b"/>
                <a:pathLst>
                  <a:path w="15" h="15">
                    <a:moveTo>
                      <a:pt x="14" y="7"/>
                    </a:moveTo>
                    <a:cubicBezTo>
                      <a:pt x="15" y="11"/>
                      <a:pt x="12" y="14"/>
                      <a:pt x="8" y="14"/>
                    </a:cubicBezTo>
                    <a:cubicBezTo>
                      <a:pt x="3" y="15"/>
                      <a:pt x="0" y="12"/>
                      <a:pt x="0" y="8"/>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Freeform: Shape 71"/>
              <p:cNvSpPr>
                <a:spLocks/>
              </p:cNvSpPr>
              <p:nvPr/>
            </p:nvSpPr>
            <p:spPr bwMode="auto">
              <a:xfrm>
                <a:off x="4337050" y="2176464"/>
                <a:ext cx="630238" cy="631825"/>
              </a:xfrm>
              <a:custGeom>
                <a:avLst/>
                <a:gdLst>
                  <a:gd name="T0" fmla="*/ 243 w 246"/>
                  <a:gd name="T1" fmla="*/ 118 h 247"/>
                  <a:gd name="T2" fmla="*/ 129 w 246"/>
                  <a:gd name="T3" fmla="*/ 243 h 247"/>
                  <a:gd name="T4" fmla="*/ 3 w 246"/>
                  <a:gd name="T5" fmla="*/ 130 h 247"/>
                  <a:gd name="T6" fmla="*/ 117 w 246"/>
                  <a:gd name="T7" fmla="*/ 4 h 247"/>
                  <a:gd name="T8" fmla="*/ 243 w 246"/>
                  <a:gd name="T9" fmla="*/ 118 h 247"/>
                </a:gdLst>
                <a:ahLst/>
                <a:cxnLst>
                  <a:cxn ang="0">
                    <a:pos x="T0" y="T1"/>
                  </a:cxn>
                  <a:cxn ang="0">
                    <a:pos x="T2" y="T3"/>
                  </a:cxn>
                  <a:cxn ang="0">
                    <a:pos x="T4" y="T5"/>
                  </a:cxn>
                  <a:cxn ang="0">
                    <a:pos x="T6" y="T7"/>
                  </a:cxn>
                  <a:cxn ang="0">
                    <a:pos x="T8" y="T9"/>
                  </a:cxn>
                </a:cxnLst>
                <a:rect l="0" t="0" r="r" b="b"/>
                <a:pathLst>
                  <a:path w="246" h="247">
                    <a:moveTo>
                      <a:pt x="243" y="118"/>
                    </a:moveTo>
                    <a:cubicBezTo>
                      <a:pt x="246" y="184"/>
                      <a:pt x="195" y="240"/>
                      <a:pt x="129" y="243"/>
                    </a:cubicBezTo>
                    <a:cubicBezTo>
                      <a:pt x="63" y="247"/>
                      <a:pt x="7" y="196"/>
                      <a:pt x="3" y="130"/>
                    </a:cubicBezTo>
                    <a:cubicBezTo>
                      <a:pt x="0" y="63"/>
                      <a:pt x="51" y="7"/>
                      <a:pt x="117" y="4"/>
                    </a:cubicBezTo>
                    <a:cubicBezTo>
                      <a:pt x="183" y="0"/>
                      <a:pt x="240" y="51"/>
                      <a:pt x="243"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Freeform: Shape 72"/>
              <p:cNvSpPr>
                <a:spLocks/>
              </p:cNvSpPr>
              <p:nvPr/>
            </p:nvSpPr>
            <p:spPr bwMode="auto">
              <a:xfrm>
                <a:off x="5013325" y="2560638"/>
                <a:ext cx="528638" cy="527050"/>
              </a:xfrm>
              <a:custGeom>
                <a:avLst/>
                <a:gdLst>
                  <a:gd name="T0" fmla="*/ 204 w 206"/>
                  <a:gd name="T1" fmla="*/ 98 h 206"/>
                  <a:gd name="T2" fmla="*/ 108 w 206"/>
                  <a:gd name="T3" fmla="*/ 203 h 206"/>
                  <a:gd name="T4" fmla="*/ 3 w 206"/>
                  <a:gd name="T5" fmla="*/ 108 h 206"/>
                  <a:gd name="T6" fmla="*/ 98 w 206"/>
                  <a:gd name="T7" fmla="*/ 3 h 206"/>
                  <a:gd name="T8" fmla="*/ 204 w 206"/>
                  <a:gd name="T9" fmla="*/ 98 h 206"/>
                </a:gdLst>
                <a:ahLst/>
                <a:cxnLst>
                  <a:cxn ang="0">
                    <a:pos x="T0" y="T1"/>
                  </a:cxn>
                  <a:cxn ang="0">
                    <a:pos x="T2" y="T3"/>
                  </a:cxn>
                  <a:cxn ang="0">
                    <a:pos x="T4" y="T5"/>
                  </a:cxn>
                  <a:cxn ang="0">
                    <a:pos x="T6" y="T7"/>
                  </a:cxn>
                  <a:cxn ang="0">
                    <a:pos x="T8" y="T9"/>
                  </a:cxn>
                </a:cxnLst>
                <a:rect l="0" t="0" r="r" b="b"/>
                <a:pathLst>
                  <a:path w="206" h="206">
                    <a:moveTo>
                      <a:pt x="204" y="98"/>
                    </a:moveTo>
                    <a:cubicBezTo>
                      <a:pt x="206" y="153"/>
                      <a:pt x="164" y="200"/>
                      <a:pt x="108" y="203"/>
                    </a:cubicBezTo>
                    <a:cubicBezTo>
                      <a:pt x="53" y="206"/>
                      <a:pt x="6" y="163"/>
                      <a:pt x="3" y="108"/>
                    </a:cubicBezTo>
                    <a:cubicBezTo>
                      <a:pt x="0" y="52"/>
                      <a:pt x="43" y="5"/>
                      <a:pt x="98" y="3"/>
                    </a:cubicBezTo>
                    <a:cubicBezTo>
                      <a:pt x="154" y="0"/>
                      <a:pt x="201" y="42"/>
                      <a:pt x="204"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6" name="Freeform: Shape 55"/>
            <p:cNvSpPr>
              <a:spLocks/>
            </p:cNvSpPr>
            <p:nvPr/>
          </p:nvSpPr>
          <p:spPr bwMode="auto">
            <a:xfrm>
              <a:off x="2814236" y="1681481"/>
              <a:ext cx="745346" cy="740732"/>
            </a:xfrm>
            <a:custGeom>
              <a:avLst/>
              <a:gdLst>
                <a:gd name="T0" fmla="*/ 197 w 200"/>
                <a:gd name="T1" fmla="*/ 95 h 199"/>
                <a:gd name="T2" fmla="*/ 105 w 200"/>
                <a:gd name="T3" fmla="*/ 197 h 199"/>
                <a:gd name="T4" fmla="*/ 3 w 200"/>
                <a:gd name="T5" fmla="*/ 105 h 199"/>
                <a:gd name="T6" fmla="*/ 95 w 200"/>
                <a:gd name="T7" fmla="*/ 3 h 199"/>
                <a:gd name="T8" fmla="*/ 197 w 200"/>
                <a:gd name="T9" fmla="*/ 95 h 199"/>
              </a:gdLst>
              <a:ahLst/>
              <a:cxnLst>
                <a:cxn ang="0">
                  <a:pos x="T0" y="T1"/>
                </a:cxn>
                <a:cxn ang="0">
                  <a:pos x="T2" y="T3"/>
                </a:cxn>
                <a:cxn ang="0">
                  <a:pos x="T4" y="T5"/>
                </a:cxn>
                <a:cxn ang="0">
                  <a:pos x="T6" y="T7"/>
                </a:cxn>
                <a:cxn ang="0">
                  <a:pos x="T8" y="T9"/>
                </a:cxn>
              </a:cxnLst>
              <a:rect l="0" t="0" r="r" b="b"/>
              <a:pathLst>
                <a:path w="200" h="199">
                  <a:moveTo>
                    <a:pt x="197" y="95"/>
                  </a:moveTo>
                  <a:cubicBezTo>
                    <a:pt x="200" y="148"/>
                    <a:pt x="158" y="194"/>
                    <a:pt x="105" y="197"/>
                  </a:cubicBezTo>
                  <a:cubicBezTo>
                    <a:pt x="51" y="199"/>
                    <a:pt x="6" y="158"/>
                    <a:pt x="3" y="105"/>
                  </a:cubicBezTo>
                  <a:cubicBezTo>
                    <a:pt x="0" y="51"/>
                    <a:pt x="42" y="5"/>
                    <a:pt x="95" y="3"/>
                  </a:cubicBezTo>
                  <a:cubicBezTo>
                    <a:pt x="149" y="0"/>
                    <a:pt x="194" y="41"/>
                    <a:pt x="197" y="95"/>
                  </a:cubicBezTo>
                  <a:close/>
                </a:path>
              </a:pathLst>
            </a:custGeom>
            <a:solidFill>
              <a:schemeClr val="accent2"/>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Freeform: Shape 56"/>
            <p:cNvSpPr>
              <a:spLocks/>
            </p:cNvSpPr>
            <p:nvPr/>
          </p:nvSpPr>
          <p:spPr bwMode="auto">
            <a:xfrm>
              <a:off x="3748802" y="2149919"/>
              <a:ext cx="256141" cy="258448"/>
            </a:xfrm>
            <a:custGeom>
              <a:avLst/>
              <a:gdLst>
                <a:gd name="T0" fmla="*/ 68 w 69"/>
                <a:gd name="T1" fmla="*/ 33 h 69"/>
                <a:gd name="T2" fmla="*/ 36 w 69"/>
                <a:gd name="T3" fmla="*/ 68 h 69"/>
                <a:gd name="T4" fmla="*/ 0 w 69"/>
                <a:gd name="T5" fmla="*/ 36 h 69"/>
                <a:gd name="T6" fmla="*/ 32 w 69"/>
                <a:gd name="T7" fmla="*/ 1 h 69"/>
                <a:gd name="T8" fmla="*/ 68 w 69"/>
                <a:gd name="T9" fmla="*/ 33 h 69"/>
              </a:gdLst>
              <a:ahLst/>
              <a:cxnLst>
                <a:cxn ang="0">
                  <a:pos x="T0" y="T1"/>
                </a:cxn>
                <a:cxn ang="0">
                  <a:pos x="T2" y="T3"/>
                </a:cxn>
                <a:cxn ang="0">
                  <a:pos x="T4" y="T5"/>
                </a:cxn>
                <a:cxn ang="0">
                  <a:pos x="T6" y="T7"/>
                </a:cxn>
                <a:cxn ang="0">
                  <a:pos x="T8" y="T9"/>
                </a:cxn>
              </a:cxnLst>
              <a:rect l="0" t="0" r="r" b="b"/>
              <a:pathLst>
                <a:path w="69" h="69">
                  <a:moveTo>
                    <a:pt x="68" y="33"/>
                  </a:moveTo>
                  <a:cubicBezTo>
                    <a:pt x="69" y="52"/>
                    <a:pt x="54" y="67"/>
                    <a:pt x="36" y="68"/>
                  </a:cubicBezTo>
                  <a:cubicBezTo>
                    <a:pt x="17" y="69"/>
                    <a:pt x="1" y="55"/>
                    <a:pt x="0" y="36"/>
                  </a:cubicBezTo>
                  <a:cubicBezTo>
                    <a:pt x="0" y="18"/>
                    <a:pt x="14" y="2"/>
                    <a:pt x="32" y="1"/>
                  </a:cubicBezTo>
                  <a:cubicBezTo>
                    <a:pt x="51" y="0"/>
                    <a:pt x="67" y="14"/>
                    <a:pt x="68" y="33"/>
                  </a:cubicBezTo>
                  <a:close/>
                </a:path>
              </a:pathLst>
            </a:custGeom>
            <a:solidFill>
              <a:schemeClr val="accent5"/>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Freeform: Shape 57"/>
            <p:cNvSpPr>
              <a:spLocks/>
            </p:cNvSpPr>
            <p:nvPr/>
          </p:nvSpPr>
          <p:spPr bwMode="auto">
            <a:xfrm>
              <a:off x="1468920" y="1856856"/>
              <a:ext cx="235373" cy="237681"/>
            </a:xfrm>
            <a:custGeom>
              <a:avLst/>
              <a:gdLst>
                <a:gd name="T0" fmla="*/ 62 w 63"/>
                <a:gd name="T1" fmla="*/ 30 h 64"/>
                <a:gd name="T2" fmla="*/ 33 w 63"/>
                <a:gd name="T3" fmla="*/ 63 h 64"/>
                <a:gd name="T4" fmla="*/ 1 w 63"/>
                <a:gd name="T5" fmla="*/ 34 h 64"/>
                <a:gd name="T6" fmla="*/ 30 w 63"/>
                <a:gd name="T7" fmla="*/ 1 h 64"/>
                <a:gd name="T8" fmla="*/ 62 w 63"/>
                <a:gd name="T9" fmla="*/ 30 h 64"/>
              </a:gdLst>
              <a:ahLst/>
              <a:cxnLst>
                <a:cxn ang="0">
                  <a:pos x="T0" y="T1"/>
                </a:cxn>
                <a:cxn ang="0">
                  <a:pos x="T2" y="T3"/>
                </a:cxn>
                <a:cxn ang="0">
                  <a:pos x="T4" y="T5"/>
                </a:cxn>
                <a:cxn ang="0">
                  <a:pos x="T6" y="T7"/>
                </a:cxn>
                <a:cxn ang="0">
                  <a:pos x="T8" y="T9"/>
                </a:cxn>
              </a:cxnLst>
              <a:rect l="0" t="0" r="r" b="b"/>
              <a:pathLst>
                <a:path w="63" h="64">
                  <a:moveTo>
                    <a:pt x="62" y="30"/>
                  </a:moveTo>
                  <a:cubicBezTo>
                    <a:pt x="63" y="47"/>
                    <a:pt x="50" y="62"/>
                    <a:pt x="33" y="63"/>
                  </a:cubicBezTo>
                  <a:cubicBezTo>
                    <a:pt x="16" y="64"/>
                    <a:pt x="1" y="51"/>
                    <a:pt x="1" y="34"/>
                  </a:cubicBezTo>
                  <a:cubicBezTo>
                    <a:pt x="0" y="16"/>
                    <a:pt x="13" y="2"/>
                    <a:pt x="30" y="1"/>
                  </a:cubicBezTo>
                  <a:cubicBezTo>
                    <a:pt x="47" y="0"/>
                    <a:pt x="62" y="13"/>
                    <a:pt x="62" y="30"/>
                  </a:cubicBezTo>
                  <a:close/>
                </a:path>
              </a:pathLst>
            </a:cu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Freeform: Shape 58"/>
            <p:cNvSpPr>
              <a:spLocks/>
            </p:cNvSpPr>
            <p:nvPr/>
          </p:nvSpPr>
          <p:spPr bwMode="auto">
            <a:xfrm>
              <a:off x="3347284" y="1326115"/>
              <a:ext cx="237681" cy="239987"/>
            </a:xfrm>
            <a:custGeom>
              <a:avLst/>
              <a:gdLst>
                <a:gd name="T0" fmla="*/ 63 w 64"/>
                <a:gd name="T1" fmla="*/ 31 h 64"/>
                <a:gd name="T2" fmla="*/ 33 w 64"/>
                <a:gd name="T3" fmla="*/ 63 h 64"/>
                <a:gd name="T4" fmla="*/ 1 w 64"/>
                <a:gd name="T5" fmla="*/ 34 h 64"/>
                <a:gd name="T6" fmla="*/ 30 w 64"/>
                <a:gd name="T7" fmla="*/ 1 h 64"/>
                <a:gd name="T8" fmla="*/ 63 w 64"/>
                <a:gd name="T9" fmla="*/ 31 h 64"/>
              </a:gdLst>
              <a:ahLst/>
              <a:cxnLst>
                <a:cxn ang="0">
                  <a:pos x="T0" y="T1"/>
                </a:cxn>
                <a:cxn ang="0">
                  <a:pos x="T2" y="T3"/>
                </a:cxn>
                <a:cxn ang="0">
                  <a:pos x="T4" y="T5"/>
                </a:cxn>
                <a:cxn ang="0">
                  <a:pos x="T6" y="T7"/>
                </a:cxn>
                <a:cxn ang="0">
                  <a:pos x="T8" y="T9"/>
                </a:cxn>
              </a:cxnLst>
              <a:rect l="0" t="0" r="r" b="b"/>
              <a:pathLst>
                <a:path w="64" h="64">
                  <a:moveTo>
                    <a:pt x="63" y="31"/>
                  </a:moveTo>
                  <a:cubicBezTo>
                    <a:pt x="64" y="48"/>
                    <a:pt x="50" y="62"/>
                    <a:pt x="33" y="63"/>
                  </a:cubicBezTo>
                  <a:cubicBezTo>
                    <a:pt x="16" y="64"/>
                    <a:pt x="2" y="51"/>
                    <a:pt x="1" y="34"/>
                  </a:cubicBezTo>
                  <a:cubicBezTo>
                    <a:pt x="0" y="17"/>
                    <a:pt x="13" y="2"/>
                    <a:pt x="30" y="1"/>
                  </a:cubicBezTo>
                  <a:cubicBezTo>
                    <a:pt x="47" y="0"/>
                    <a:pt x="62" y="13"/>
                    <a:pt x="63" y="31"/>
                  </a:cubicBezTo>
                  <a:close/>
                </a:path>
              </a:pathLst>
            </a:custGeom>
            <a:solidFill>
              <a:schemeClr val="accent4"/>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59"/>
            <p:cNvSpPr>
              <a:spLocks/>
            </p:cNvSpPr>
            <p:nvPr/>
          </p:nvSpPr>
          <p:spPr bwMode="auto">
            <a:xfrm>
              <a:off x="3651884" y="2320679"/>
              <a:ext cx="55382" cy="57690"/>
            </a:xfrm>
            <a:custGeom>
              <a:avLst/>
              <a:gdLst>
                <a:gd name="T0" fmla="*/ 15 w 15"/>
                <a:gd name="T1" fmla="*/ 7 h 15"/>
                <a:gd name="T2" fmla="*/ 8 w 15"/>
                <a:gd name="T3" fmla="*/ 15 h 15"/>
                <a:gd name="T4" fmla="*/ 0 w 15"/>
                <a:gd name="T5" fmla="*/ 8 h 15"/>
                <a:gd name="T6" fmla="*/ 7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0" y="12"/>
                    <a:pt x="0" y="8"/>
                  </a:cubicBezTo>
                  <a:cubicBezTo>
                    <a:pt x="0" y="4"/>
                    <a:pt x="3" y="1"/>
                    <a:pt x="7" y="0"/>
                  </a:cubicBezTo>
                  <a:cubicBezTo>
                    <a:pt x="11" y="0"/>
                    <a:pt x="14" y="3"/>
                    <a:pt x="15" y="7"/>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60"/>
            <p:cNvSpPr>
              <a:spLocks/>
            </p:cNvSpPr>
            <p:nvPr/>
          </p:nvSpPr>
          <p:spPr bwMode="auto">
            <a:xfrm>
              <a:off x="4138782" y="3052179"/>
              <a:ext cx="55382" cy="55382"/>
            </a:xfrm>
            <a:custGeom>
              <a:avLst/>
              <a:gdLst>
                <a:gd name="T0" fmla="*/ 14 w 15"/>
                <a:gd name="T1" fmla="*/ 7 h 15"/>
                <a:gd name="T2" fmla="*/ 8 w 15"/>
                <a:gd name="T3" fmla="*/ 14 h 15"/>
                <a:gd name="T4" fmla="*/ 0 w 15"/>
                <a:gd name="T5" fmla="*/ 7 h 15"/>
                <a:gd name="T6" fmla="*/ 7 w 15"/>
                <a:gd name="T7" fmla="*/ 0 h 15"/>
                <a:gd name="T8" fmla="*/ 14 w 15"/>
                <a:gd name="T9" fmla="*/ 7 h 15"/>
              </a:gdLst>
              <a:ahLst/>
              <a:cxnLst>
                <a:cxn ang="0">
                  <a:pos x="T0" y="T1"/>
                </a:cxn>
                <a:cxn ang="0">
                  <a:pos x="T2" y="T3"/>
                </a:cxn>
                <a:cxn ang="0">
                  <a:pos x="T4" y="T5"/>
                </a:cxn>
                <a:cxn ang="0">
                  <a:pos x="T6" y="T7"/>
                </a:cxn>
                <a:cxn ang="0">
                  <a:pos x="T8" y="T9"/>
                </a:cxn>
              </a:cxnLst>
              <a:rect l="0" t="0" r="r" b="b"/>
              <a:pathLst>
                <a:path w="15" h="15">
                  <a:moveTo>
                    <a:pt x="14" y="7"/>
                  </a:moveTo>
                  <a:cubicBezTo>
                    <a:pt x="15" y="11"/>
                    <a:pt x="12" y="14"/>
                    <a:pt x="8" y="14"/>
                  </a:cubicBezTo>
                  <a:cubicBezTo>
                    <a:pt x="3" y="15"/>
                    <a:pt x="0" y="11"/>
                    <a:pt x="0" y="7"/>
                  </a:cubicBezTo>
                  <a:cubicBezTo>
                    <a:pt x="0" y="3"/>
                    <a:pt x="3" y="0"/>
                    <a:pt x="7" y="0"/>
                  </a:cubicBezTo>
                  <a:cubicBezTo>
                    <a:pt x="11" y="0"/>
                    <a:pt x="14" y="3"/>
                    <a:pt x="14" y="7"/>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Freeform: Shape 61"/>
            <p:cNvSpPr>
              <a:spLocks/>
            </p:cNvSpPr>
            <p:nvPr/>
          </p:nvSpPr>
          <p:spPr bwMode="auto">
            <a:xfrm>
              <a:off x="2345798" y="2076077"/>
              <a:ext cx="55382" cy="55382"/>
            </a:xfrm>
            <a:custGeom>
              <a:avLst/>
              <a:gdLst>
                <a:gd name="T0" fmla="*/ 15 w 15"/>
                <a:gd name="T1" fmla="*/ 7 h 15"/>
                <a:gd name="T2" fmla="*/ 8 w 15"/>
                <a:gd name="T3" fmla="*/ 15 h 15"/>
                <a:gd name="T4" fmla="*/ 0 w 15"/>
                <a:gd name="T5" fmla="*/ 8 h 15"/>
                <a:gd name="T6" fmla="*/ 7 w 15"/>
                <a:gd name="T7" fmla="*/ 1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0" y="12"/>
                    <a:pt x="0" y="8"/>
                  </a:cubicBezTo>
                  <a:cubicBezTo>
                    <a:pt x="0" y="4"/>
                    <a:pt x="3" y="1"/>
                    <a:pt x="7" y="1"/>
                  </a:cubicBezTo>
                  <a:cubicBezTo>
                    <a:pt x="11" y="0"/>
                    <a:pt x="15" y="3"/>
                    <a:pt x="15" y="7"/>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Freeform: Shape 62"/>
            <p:cNvSpPr>
              <a:spLocks/>
            </p:cNvSpPr>
            <p:nvPr/>
          </p:nvSpPr>
          <p:spPr bwMode="auto">
            <a:xfrm>
              <a:off x="2008892" y="1270733"/>
              <a:ext cx="57690" cy="55382"/>
            </a:xfrm>
            <a:custGeom>
              <a:avLst/>
              <a:gdLst>
                <a:gd name="T0" fmla="*/ 15 w 15"/>
                <a:gd name="T1" fmla="*/ 7 h 15"/>
                <a:gd name="T2" fmla="*/ 8 w 15"/>
                <a:gd name="T3" fmla="*/ 14 h 15"/>
                <a:gd name="T4" fmla="*/ 1 w 15"/>
                <a:gd name="T5" fmla="*/ 8 h 15"/>
                <a:gd name="T6" fmla="*/ 8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4"/>
                    <a:pt x="8" y="14"/>
                  </a:cubicBezTo>
                  <a:cubicBezTo>
                    <a:pt x="4" y="15"/>
                    <a:pt x="1" y="12"/>
                    <a:pt x="1" y="8"/>
                  </a:cubicBezTo>
                  <a:cubicBezTo>
                    <a:pt x="0" y="3"/>
                    <a:pt x="4" y="0"/>
                    <a:pt x="8" y="0"/>
                  </a:cubicBezTo>
                  <a:cubicBezTo>
                    <a:pt x="12" y="0"/>
                    <a:pt x="15" y="3"/>
                    <a:pt x="15" y="7"/>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63"/>
            <p:cNvSpPr>
              <a:spLocks/>
            </p:cNvSpPr>
            <p:nvPr/>
          </p:nvSpPr>
          <p:spPr bwMode="auto">
            <a:xfrm>
              <a:off x="1805825" y="3059103"/>
              <a:ext cx="55382" cy="55382"/>
            </a:xfrm>
            <a:custGeom>
              <a:avLst/>
              <a:gdLst>
                <a:gd name="T0" fmla="*/ 15 w 15"/>
                <a:gd name="T1" fmla="*/ 7 h 15"/>
                <a:gd name="T2" fmla="*/ 8 w 15"/>
                <a:gd name="T3" fmla="*/ 15 h 15"/>
                <a:gd name="T4" fmla="*/ 0 w 15"/>
                <a:gd name="T5" fmla="*/ 8 h 15"/>
                <a:gd name="T6" fmla="*/ 7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4"/>
                    <a:pt x="8" y="15"/>
                  </a:cubicBezTo>
                  <a:cubicBezTo>
                    <a:pt x="4" y="15"/>
                    <a:pt x="0" y="12"/>
                    <a:pt x="0" y="8"/>
                  </a:cubicBezTo>
                  <a:cubicBezTo>
                    <a:pt x="0" y="4"/>
                    <a:pt x="3" y="0"/>
                    <a:pt x="7" y="0"/>
                  </a:cubicBezTo>
                  <a:cubicBezTo>
                    <a:pt x="11" y="0"/>
                    <a:pt x="15" y="3"/>
                    <a:pt x="15" y="7"/>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64"/>
            <p:cNvSpPr>
              <a:spLocks/>
            </p:cNvSpPr>
            <p:nvPr/>
          </p:nvSpPr>
          <p:spPr bwMode="auto">
            <a:xfrm>
              <a:off x="1898129" y="2235299"/>
              <a:ext cx="341521" cy="346136"/>
            </a:xfrm>
            <a:custGeom>
              <a:avLst/>
              <a:gdLst>
                <a:gd name="T0" fmla="*/ 91 w 92"/>
                <a:gd name="T1" fmla="*/ 44 h 93"/>
                <a:gd name="T2" fmla="*/ 48 w 92"/>
                <a:gd name="T3" fmla="*/ 91 h 93"/>
                <a:gd name="T4" fmla="*/ 1 w 92"/>
                <a:gd name="T5" fmla="*/ 49 h 93"/>
                <a:gd name="T6" fmla="*/ 44 w 92"/>
                <a:gd name="T7" fmla="*/ 1 h 93"/>
                <a:gd name="T8" fmla="*/ 91 w 92"/>
                <a:gd name="T9" fmla="*/ 44 h 93"/>
              </a:gdLst>
              <a:ahLst/>
              <a:cxnLst>
                <a:cxn ang="0">
                  <a:pos x="T0" y="T1"/>
                </a:cxn>
                <a:cxn ang="0">
                  <a:pos x="T2" y="T3"/>
                </a:cxn>
                <a:cxn ang="0">
                  <a:pos x="T4" y="T5"/>
                </a:cxn>
                <a:cxn ang="0">
                  <a:pos x="T6" y="T7"/>
                </a:cxn>
                <a:cxn ang="0">
                  <a:pos x="T8" y="T9"/>
                </a:cxn>
              </a:cxnLst>
              <a:rect l="0" t="0" r="r" b="b"/>
              <a:pathLst>
                <a:path w="92" h="93">
                  <a:moveTo>
                    <a:pt x="91" y="44"/>
                  </a:moveTo>
                  <a:cubicBezTo>
                    <a:pt x="92" y="69"/>
                    <a:pt x="73" y="90"/>
                    <a:pt x="48" y="91"/>
                  </a:cubicBezTo>
                  <a:cubicBezTo>
                    <a:pt x="23" y="93"/>
                    <a:pt x="2" y="73"/>
                    <a:pt x="1" y="49"/>
                  </a:cubicBezTo>
                  <a:cubicBezTo>
                    <a:pt x="0" y="24"/>
                    <a:pt x="19" y="3"/>
                    <a:pt x="44" y="1"/>
                  </a:cubicBezTo>
                  <a:cubicBezTo>
                    <a:pt x="69" y="0"/>
                    <a:pt x="90" y="19"/>
                    <a:pt x="91" y="44"/>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Freeform: Shape 65"/>
            <p:cNvSpPr>
              <a:spLocks/>
            </p:cNvSpPr>
            <p:nvPr/>
          </p:nvSpPr>
          <p:spPr bwMode="auto">
            <a:xfrm>
              <a:off x="3829567" y="2652970"/>
              <a:ext cx="346136" cy="346136"/>
            </a:xfrm>
            <a:custGeom>
              <a:avLst/>
              <a:gdLst>
                <a:gd name="T0" fmla="*/ 92 w 93"/>
                <a:gd name="T1" fmla="*/ 44 h 93"/>
                <a:gd name="T2" fmla="*/ 49 w 93"/>
                <a:gd name="T3" fmla="*/ 91 h 93"/>
                <a:gd name="T4" fmla="*/ 2 w 93"/>
                <a:gd name="T5" fmla="*/ 49 h 93"/>
                <a:gd name="T6" fmla="*/ 44 w 93"/>
                <a:gd name="T7" fmla="*/ 1 h 93"/>
                <a:gd name="T8" fmla="*/ 92 w 93"/>
                <a:gd name="T9" fmla="*/ 44 h 93"/>
              </a:gdLst>
              <a:ahLst/>
              <a:cxnLst>
                <a:cxn ang="0">
                  <a:pos x="T0" y="T1"/>
                </a:cxn>
                <a:cxn ang="0">
                  <a:pos x="T2" y="T3"/>
                </a:cxn>
                <a:cxn ang="0">
                  <a:pos x="T4" y="T5"/>
                </a:cxn>
                <a:cxn ang="0">
                  <a:pos x="T6" y="T7"/>
                </a:cxn>
                <a:cxn ang="0">
                  <a:pos x="T8" y="T9"/>
                </a:cxn>
              </a:cxnLst>
              <a:rect l="0" t="0" r="r" b="b"/>
              <a:pathLst>
                <a:path w="93" h="93">
                  <a:moveTo>
                    <a:pt x="92" y="44"/>
                  </a:moveTo>
                  <a:cubicBezTo>
                    <a:pt x="93" y="69"/>
                    <a:pt x="74" y="90"/>
                    <a:pt x="49" y="91"/>
                  </a:cubicBezTo>
                  <a:cubicBezTo>
                    <a:pt x="24" y="93"/>
                    <a:pt x="3" y="74"/>
                    <a:pt x="2" y="49"/>
                  </a:cubicBezTo>
                  <a:cubicBezTo>
                    <a:pt x="0" y="24"/>
                    <a:pt x="19" y="3"/>
                    <a:pt x="44" y="1"/>
                  </a:cubicBezTo>
                  <a:cubicBezTo>
                    <a:pt x="69" y="0"/>
                    <a:pt x="90" y="19"/>
                    <a:pt x="92" y="44"/>
                  </a:cubicBezTo>
                  <a:close/>
                </a:path>
              </a:pathLst>
            </a:custGeom>
            <a:solidFill>
              <a:schemeClr val="accent5"/>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Oval 69"/>
            <p:cNvSpPr>
              <a:spLocks/>
            </p:cNvSpPr>
            <p:nvPr/>
          </p:nvSpPr>
          <p:spPr bwMode="auto">
            <a:xfrm>
              <a:off x="2115040" y="1104588"/>
              <a:ext cx="978411" cy="978410"/>
            </a:xfrm>
            <a:prstGeom prst="ellipse">
              <a:avLst/>
            </a:pr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8" name="Group 40"/>
            <p:cNvGrpSpPr/>
            <p:nvPr/>
          </p:nvGrpSpPr>
          <p:grpSpPr>
            <a:xfrm>
              <a:off x="1928971" y="3654364"/>
              <a:ext cx="2178459" cy="414214"/>
              <a:chOff x="3797300" y="3105150"/>
              <a:chExt cx="1803400" cy="342900"/>
            </a:xfrm>
            <a:effectLst/>
          </p:grpSpPr>
          <p:cxnSp>
            <p:nvCxnSpPr>
              <p:cNvPr id="61" name="Straight Connector 53"/>
              <p:cNvCxnSpPr/>
              <p:nvPr/>
            </p:nvCxnSpPr>
            <p:spPr>
              <a:xfrm>
                <a:off x="3797300" y="3105150"/>
                <a:ext cx="946150" cy="3429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54"/>
              <p:cNvCxnSpPr/>
              <p:nvPr/>
            </p:nvCxnSpPr>
            <p:spPr>
              <a:xfrm flipV="1">
                <a:off x="4756150" y="3213100"/>
                <a:ext cx="844550" cy="2286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TextBox 52"/>
            <p:cNvSpPr txBox="1"/>
            <p:nvPr/>
          </p:nvSpPr>
          <p:spPr>
            <a:xfrm>
              <a:off x="2105398" y="1437550"/>
              <a:ext cx="997182" cy="169277"/>
            </a:xfrm>
            <a:prstGeom prst="rect">
              <a:avLst/>
            </a:prstGeom>
            <a:noFill/>
          </p:spPr>
          <p:txBody>
            <a:bodyPr wrap="none" lIns="0" tIns="0" rIns="0" bIns="0" anchor="ctr">
              <a:normAutofit fontScale="92500" lnSpcReduction="20000"/>
            </a:bodyPr>
            <a:lstStyle/>
            <a:p>
              <a:pPr lvl="0" algn="ctr"/>
              <a:r>
                <a:rPr lang="zh-CN" altLang="en-US" sz="1100" b="1">
                  <a:gradFill>
                    <a:gsLst>
                      <a:gs pos="0">
                        <a:prstClr val="white"/>
                      </a:gs>
                      <a:gs pos="100000">
                        <a:prstClr val="white"/>
                      </a:gs>
                    </a:gsLst>
                    <a:lin ang="5400000" scaled="0"/>
                  </a:gradFill>
                </a:rPr>
                <a:t>标题文本预设</a:t>
              </a:r>
            </a:p>
          </p:txBody>
        </p:sp>
        <p:sp>
          <p:nvSpPr>
            <p:cNvPr id="50" name="Freeform: Shape 45"/>
            <p:cNvSpPr>
              <a:spLocks/>
            </p:cNvSpPr>
            <p:nvPr/>
          </p:nvSpPr>
          <p:spPr bwMode="auto">
            <a:xfrm>
              <a:off x="2249114" y="3164099"/>
              <a:ext cx="1169940" cy="1169941"/>
            </a:xfrm>
            <a:custGeom>
              <a:avLst/>
              <a:gdLst>
                <a:gd name="T0" fmla="*/ 310 w 314"/>
                <a:gd name="T1" fmla="*/ 150 h 314"/>
                <a:gd name="T2" fmla="*/ 165 w 314"/>
                <a:gd name="T3" fmla="*/ 310 h 314"/>
                <a:gd name="T4" fmla="*/ 4 w 314"/>
                <a:gd name="T5" fmla="*/ 165 h 314"/>
                <a:gd name="T6" fmla="*/ 149 w 314"/>
                <a:gd name="T7" fmla="*/ 4 h 314"/>
                <a:gd name="T8" fmla="*/ 310 w 314"/>
                <a:gd name="T9" fmla="*/ 150 h 314"/>
              </a:gdLst>
              <a:ahLst/>
              <a:cxnLst>
                <a:cxn ang="0">
                  <a:pos x="T0" y="T1"/>
                </a:cxn>
                <a:cxn ang="0">
                  <a:pos x="T2" y="T3"/>
                </a:cxn>
                <a:cxn ang="0">
                  <a:pos x="T4" y="T5"/>
                </a:cxn>
                <a:cxn ang="0">
                  <a:pos x="T6" y="T7"/>
                </a:cxn>
                <a:cxn ang="0">
                  <a:pos x="T8" y="T9"/>
                </a:cxn>
              </a:cxnLst>
              <a:rect l="0" t="0" r="r" b="b"/>
              <a:pathLst>
                <a:path w="314" h="314">
                  <a:moveTo>
                    <a:pt x="310" y="150"/>
                  </a:moveTo>
                  <a:cubicBezTo>
                    <a:pt x="314" y="234"/>
                    <a:pt x="249" y="306"/>
                    <a:pt x="165" y="310"/>
                  </a:cubicBezTo>
                  <a:cubicBezTo>
                    <a:pt x="80" y="314"/>
                    <a:pt x="9" y="249"/>
                    <a:pt x="4" y="165"/>
                  </a:cubicBezTo>
                  <a:cubicBezTo>
                    <a:pt x="0" y="80"/>
                    <a:pt x="65" y="9"/>
                    <a:pt x="149" y="4"/>
                  </a:cubicBezTo>
                  <a:cubicBezTo>
                    <a:pt x="234" y="0"/>
                    <a:pt x="306" y="65"/>
                    <a:pt x="310" y="150"/>
                  </a:cubicBezTo>
                  <a:close/>
                </a:path>
              </a:pathLst>
            </a:custGeom>
            <a:solidFill>
              <a:schemeClr val="accent1">
                <a:alpha val="10000"/>
              </a:schemeClr>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Freeform: Shape 46"/>
            <p:cNvSpPr>
              <a:spLocks/>
            </p:cNvSpPr>
            <p:nvPr/>
          </p:nvSpPr>
          <p:spPr bwMode="auto">
            <a:xfrm>
              <a:off x="1898128" y="2302220"/>
              <a:ext cx="953029" cy="948413"/>
            </a:xfrm>
            <a:custGeom>
              <a:avLst/>
              <a:gdLst>
                <a:gd name="T0" fmla="*/ 252 w 256"/>
                <a:gd name="T1" fmla="*/ 121 h 255"/>
                <a:gd name="T2" fmla="*/ 134 w 256"/>
                <a:gd name="T3" fmla="*/ 252 h 255"/>
                <a:gd name="T4" fmla="*/ 4 w 256"/>
                <a:gd name="T5" fmla="*/ 133 h 255"/>
                <a:gd name="T6" fmla="*/ 122 w 256"/>
                <a:gd name="T7" fmla="*/ 3 h 255"/>
                <a:gd name="T8" fmla="*/ 252 w 256"/>
                <a:gd name="T9" fmla="*/ 121 h 255"/>
              </a:gdLst>
              <a:ahLst/>
              <a:cxnLst>
                <a:cxn ang="0">
                  <a:pos x="T0" y="T1"/>
                </a:cxn>
                <a:cxn ang="0">
                  <a:pos x="T2" y="T3"/>
                </a:cxn>
                <a:cxn ang="0">
                  <a:pos x="T4" y="T5"/>
                </a:cxn>
                <a:cxn ang="0">
                  <a:pos x="T6" y="T7"/>
                </a:cxn>
                <a:cxn ang="0">
                  <a:pos x="T8" y="T9"/>
                </a:cxn>
              </a:cxnLst>
              <a:rect l="0" t="0" r="r" b="b"/>
              <a:pathLst>
                <a:path w="256" h="255">
                  <a:moveTo>
                    <a:pt x="252" y="121"/>
                  </a:moveTo>
                  <a:cubicBezTo>
                    <a:pt x="256" y="190"/>
                    <a:pt x="203" y="248"/>
                    <a:pt x="134" y="252"/>
                  </a:cubicBezTo>
                  <a:cubicBezTo>
                    <a:pt x="65" y="255"/>
                    <a:pt x="7" y="202"/>
                    <a:pt x="4" y="133"/>
                  </a:cubicBezTo>
                  <a:cubicBezTo>
                    <a:pt x="0" y="65"/>
                    <a:pt x="53" y="6"/>
                    <a:pt x="122" y="3"/>
                  </a:cubicBezTo>
                  <a:cubicBezTo>
                    <a:pt x="190" y="0"/>
                    <a:pt x="249" y="52"/>
                    <a:pt x="252" y="121"/>
                  </a:cubicBezTo>
                  <a:close/>
                </a:path>
              </a:pathLst>
            </a:cu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Freeform: Shape 47"/>
            <p:cNvSpPr>
              <a:spLocks/>
            </p:cNvSpPr>
            <p:nvPr/>
          </p:nvSpPr>
          <p:spPr bwMode="auto">
            <a:xfrm>
              <a:off x="1778134" y="1732248"/>
              <a:ext cx="1169940" cy="1169941"/>
            </a:xfrm>
            <a:custGeom>
              <a:avLst/>
              <a:gdLst>
                <a:gd name="T0" fmla="*/ 310 w 314"/>
                <a:gd name="T1" fmla="*/ 150 h 314"/>
                <a:gd name="T2" fmla="*/ 164 w 314"/>
                <a:gd name="T3" fmla="*/ 310 h 314"/>
                <a:gd name="T4" fmla="*/ 4 w 314"/>
                <a:gd name="T5" fmla="*/ 165 h 314"/>
                <a:gd name="T6" fmla="*/ 149 w 314"/>
                <a:gd name="T7" fmla="*/ 4 h 314"/>
                <a:gd name="T8" fmla="*/ 310 w 314"/>
                <a:gd name="T9" fmla="*/ 150 h 314"/>
              </a:gdLst>
              <a:ahLst/>
              <a:cxnLst>
                <a:cxn ang="0">
                  <a:pos x="T0" y="T1"/>
                </a:cxn>
                <a:cxn ang="0">
                  <a:pos x="T2" y="T3"/>
                </a:cxn>
                <a:cxn ang="0">
                  <a:pos x="T4" y="T5"/>
                </a:cxn>
                <a:cxn ang="0">
                  <a:pos x="T6" y="T7"/>
                </a:cxn>
                <a:cxn ang="0">
                  <a:pos x="T8" y="T9"/>
                </a:cxn>
              </a:cxnLst>
              <a:rect l="0" t="0" r="r" b="b"/>
              <a:pathLst>
                <a:path w="314" h="314">
                  <a:moveTo>
                    <a:pt x="310" y="150"/>
                  </a:moveTo>
                  <a:cubicBezTo>
                    <a:pt x="314" y="234"/>
                    <a:pt x="249" y="306"/>
                    <a:pt x="164" y="310"/>
                  </a:cubicBezTo>
                  <a:cubicBezTo>
                    <a:pt x="80" y="314"/>
                    <a:pt x="8" y="249"/>
                    <a:pt x="4" y="165"/>
                  </a:cubicBezTo>
                  <a:cubicBezTo>
                    <a:pt x="0" y="80"/>
                    <a:pt x="65" y="9"/>
                    <a:pt x="149" y="4"/>
                  </a:cubicBezTo>
                  <a:cubicBezTo>
                    <a:pt x="234" y="0"/>
                    <a:pt x="305" y="65"/>
                    <a:pt x="310" y="150"/>
                  </a:cubicBezTo>
                  <a:close/>
                </a:path>
              </a:pathLst>
            </a:custGeom>
            <a:solidFill>
              <a:schemeClr val="accent5"/>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Freeform: Shape 48"/>
            <p:cNvSpPr>
              <a:spLocks/>
            </p:cNvSpPr>
            <p:nvPr/>
          </p:nvSpPr>
          <p:spPr bwMode="auto">
            <a:xfrm>
              <a:off x="3215752" y="2514516"/>
              <a:ext cx="856111" cy="856111"/>
            </a:xfrm>
            <a:custGeom>
              <a:avLst/>
              <a:gdLst>
                <a:gd name="T0" fmla="*/ 227 w 230"/>
                <a:gd name="T1" fmla="*/ 109 h 230"/>
                <a:gd name="T2" fmla="*/ 121 w 230"/>
                <a:gd name="T3" fmla="*/ 227 h 230"/>
                <a:gd name="T4" fmla="*/ 3 w 230"/>
                <a:gd name="T5" fmla="*/ 120 h 230"/>
                <a:gd name="T6" fmla="*/ 109 w 230"/>
                <a:gd name="T7" fmla="*/ 3 h 230"/>
                <a:gd name="T8" fmla="*/ 227 w 230"/>
                <a:gd name="T9" fmla="*/ 109 h 230"/>
              </a:gdLst>
              <a:ahLst/>
              <a:cxnLst>
                <a:cxn ang="0">
                  <a:pos x="T0" y="T1"/>
                </a:cxn>
                <a:cxn ang="0">
                  <a:pos x="T2" y="T3"/>
                </a:cxn>
                <a:cxn ang="0">
                  <a:pos x="T4" y="T5"/>
                </a:cxn>
                <a:cxn ang="0">
                  <a:pos x="T6" y="T7"/>
                </a:cxn>
                <a:cxn ang="0">
                  <a:pos x="T8" y="T9"/>
                </a:cxn>
              </a:cxnLst>
              <a:rect l="0" t="0" r="r" b="b"/>
              <a:pathLst>
                <a:path w="230" h="230">
                  <a:moveTo>
                    <a:pt x="227" y="109"/>
                  </a:moveTo>
                  <a:cubicBezTo>
                    <a:pt x="230" y="171"/>
                    <a:pt x="182" y="224"/>
                    <a:pt x="121" y="227"/>
                  </a:cubicBezTo>
                  <a:cubicBezTo>
                    <a:pt x="59" y="230"/>
                    <a:pt x="6" y="182"/>
                    <a:pt x="3" y="120"/>
                  </a:cubicBezTo>
                  <a:cubicBezTo>
                    <a:pt x="0" y="59"/>
                    <a:pt x="48" y="6"/>
                    <a:pt x="109" y="3"/>
                  </a:cubicBezTo>
                  <a:cubicBezTo>
                    <a:pt x="171" y="0"/>
                    <a:pt x="224" y="48"/>
                    <a:pt x="227" y="109"/>
                  </a:cubicBezTo>
                  <a:close/>
                </a:path>
              </a:pathLst>
            </a:custGeom>
            <a:solidFill>
              <a:schemeClr val="accent1">
                <a:alpha val="10000"/>
              </a:schemeClr>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Freeform: Shape 43"/>
            <p:cNvSpPr>
              <a:spLocks/>
            </p:cNvSpPr>
            <p:nvPr/>
          </p:nvSpPr>
          <p:spPr bwMode="auto">
            <a:xfrm>
              <a:off x="2472715" y="2055308"/>
              <a:ext cx="1220707" cy="1220707"/>
            </a:xfrm>
            <a:custGeom>
              <a:avLst/>
              <a:gdLst>
                <a:gd name="T0" fmla="*/ 323 w 328"/>
                <a:gd name="T1" fmla="*/ 156 h 328"/>
                <a:gd name="T2" fmla="*/ 172 w 328"/>
                <a:gd name="T3" fmla="*/ 323 h 328"/>
                <a:gd name="T4" fmla="*/ 4 w 328"/>
                <a:gd name="T5" fmla="*/ 172 h 328"/>
                <a:gd name="T6" fmla="*/ 156 w 328"/>
                <a:gd name="T7" fmla="*/ 4 h 328"/>
                <a:gd name="T8" fmla="*/ 323 w 328"/>
                <a:gd name="T9" fmla="*/ 156 h 328"/>
              </a:gdLst>
              <a:ahLst/>
              <a:cxnLst>
                <a:cxn ang="0">
                  <a:pos x="T0" y="T1"/>
                </a:cxn>
                <a:cxn ang="0">
                  <a:pos x="T2" y="T3"/>
                </a:cxn>
                <a:cxn ang="0">
                  <a:pos x="T4" y="T5"/>
                </a:cxn>
                <a:cxn ang="0">
                  <a:pos x="T6" y="T7"/>
                </a:cxn>
                <a:cxn ang="0">
                  <a:pos x="T8" y="T9"/>
                </a:cxn>
              </a:cxnLst>
              <a:rect l="0" t="0" r="r" b="b"/>
              <a:pathLst>
                <a:path w="328" h="328">
                  <a:moveTo>
                    <a:pt x="323" y="156"/>
                  </a:moveTo>
                  <a:cubicBezTo>
                    <a:pt x="328" y="244"/>
                    <a:pt x="260" y="319"/>
                    <a:pt x="172" y="323"/>
                  </a:cubicBezTo>
                  <a:cubicBezTo>
                    <a:pt x="84" y="328"/>
                    <a:pt x="9" y="260"/>
                    <a:pt x="4" y="172"/>
                  </a:cubicBezTo>
                  <a:cubicBezTo>
                    <a:pt x="0" y="84"/>
                    <a:pt x="68" y="9"/>
                    <a:pt x="156" y="4"/>
                  </a:cubicBezTo>
                  <a:cubicBezTo>
                    <a:pt x="244" y="0"/>
                    <a:pt x="319" y="68"/>
                    <a:pt x="323" y="156"/>
                  </a:cubicBezTo>
                  <a:close/>
                </a:path>
              </a:pathLst>
            </a:custGeom>
            <a:solidFill>
              <a:schemeClr val="accent1"/>
            </a:solidFill>
            <a:ln>
              <a:noFill/>
            </a:ln>
            <a:effectLst/>
          </p:spPr>
          <p:txBody>
            <a:bodyPr anchor="ctr"/>
            <a:lstStyle/>
            <a:p>
              <a:pPr algn="ctr"/>
              <a:endParaRPr/>
            </a:p>
          </p:txBody>
        </p:sp>
        <p:sp>
          <p:nvSpPr>
            <p:cNvPr id="55" name="TextBox 44"/>
            <p:cNvSpPr txBox="1"/>
            <p:nvPr/>
          </p:nvSpPr>
          <p:spPr>
            <a:xfrm>
              <a:off x="2570685" y="2419497"/>
              <a:ext cx="1024766" cy="492443"/>
            </a:xfrm>
            <a:prstGeom prst="rect">
              <a:avLst/>
            </a:prstGeom>
            <a:noFill/>
            <a:effectLst/>
          </p:spPr>
          <p:txBody>
            <a:bodyPr wrap="none" lIns="0" tIns="0" rIns="0" bIns="0" anchor="ctr">
              <a:normAutofit/>
            </a:bodyPr>
            <a:lstStyle/>
            <a:p>
              <a:pPr lvl="0" algn="ctr"/>
              <a:r>
                <a:rPr lang="zh-CN" altLang="en-US" sz="1200">
                  <a:solidFill>
                    <a:srgbClr val="FFFFFF"/>
                  </a:solidFill>
                </a:rPr>
                <a:t>标题文本预设</a:t>
              </a:r>
            </a:p>
          </p:txBody>
        </p:sp>
        <p:sp>
          <p:nvSpPr>
            <p:cNvPr id="56" name="Freeform: Shape 68"/>
            <p:cNvSpPr>
              <a:spLocks/>
            </p:cNvSpPr>
            <p:nvPr/>
          </p:nvSpPr>
          <p:spPr bwMode="auto">
            <a:xfrm>
              <a:off x="2516558" y="3490618"/>
              <a:ext cx="1043023" cy="1047638"/>
            </a:xfrm>
            <a:custGeom>
              <a:avLst/>
              <a:gdLst>
                <a:gd name="T0" fmla="*/ 280 w 280"/>
                <a:gd name="T1" fmla="*/ 148 h 281"/>
                <a:gd name="T2" fmla="*/ 280 w 280"/>
                <a:gd name="T3" fmla="*/ 148 h 281"/>
                <a:gd name="T4" fmla="*/ 156 w 280"/>
                <a:gd name="T5" fmla="*/ 279 h 281"/>
                <a:gd name="T6" fmla="*/ 146 w 280"/>
                <a:gd name="T7" fmla="*/ 280 h 281"/>
                <a:gd name="T8" fmla="*/ 83 w 280"/>
                <a:gd name="T9" fmla="*/ 268 h 281"/>
                <a:gd name="T10" fmla="*/ 30 w 280"/>
                <a:gd name="T11" fmla="*/ 227 h 281"/>
                <a:gd name="T12" fmla="*/ 0 w 280"/>
                <a:gd name="T13" fmla="*/ 146 h 281"/>
                <a:gd name="T14" fmla="*/ 3 w 280"/>
                <a:gd name="T15" fmla="*/ 111 h 281"/>
                <a:gd name="T16" fmla="*/ 9 w 280"/>
                <a:gd name="T17" fmla="*/ 91 h 281"/>
                <a:gd name="T18" fmla="*/ 9 w 280"/>
                <a:gd name="T19" fmla="*/ 91 h 281"/>
                <a:gd name="T20" fmla="*/ 39 w 280"/>
                <a:gd name="T21" fmla="*/ 44 h 281"/>
                <a:gd name="T22" fmla="*/ 99 w 280"/>
                <a:gd name="T23" fmla="*/ 7 h 281"/>
                <a:gd name="T24" fmla="*/ 113 w 280"/>
                <a:gd name="T25" fmla="*/ 3 h 281"/>
                <a:gd name="T26" fmla="*/ 127 w 280"/>
                <a:gd name="T27" fmla="*/ 1 h 281"/>
                <a:gd name="T28" fmla="*/ 134 w 280"/>
                <a:gd name="T29" fmla="*/ 1 h 281"/>
                <a:gd name="T30" fmla="*/ 151 w 280"/>
                <a:gd name="T31" fmla="*/ 1 h 281"/>
                <a:gd name="T32" fmla="*/ 175 w 280"/>
                <a:gd name="T33" fmla="*/ 5 h 281"/>
                <a:gd name="T34" fmla="*/ 207 w 280"/>
                <a:gd name="T35" fmla="*/ 18 h 281"/>
                <a:gd name="T36" fmla="*/ 247 w 280"/>
                <a:gd name="T37" fmla="*/ 50 h 281"/>
                <a:gd name="T38" fmla="*/ 254 w 280"/>
                <a:gd name="T39" fmla="*/ 60 h 281"/>
                <a:gd name="T40" fmla="*/ 279 w 280"/>
                <a:gd name="T41" fmla="*/ 128 h 281"/>
                <a:gd name="T42" fmla="*/ 280 w 280"/>
                <a:gd name="T43" fmla="*/ 134 h 281"/>
                <a:gd name="T44" fmla="*/ 280 w 280"/>
                <a:gd name="T45" fmla="*/ 14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0" h="281">
                  <a:moveTo>
                    <a:pt x="280" y="148"/>
                  </a:moveTo>
                  <a:cubicBezTo>
                    <a:pt x="280" y="148"/>
                    <a:pt x="280" y="148"/>
                    <a:pt x="280" y="148"/>
                  </a:cubicBezTo>
                  <a:cubicBezTo>
                    <a:pt x="276" y="216"/>
                    <a:pt x="224" y="272"/>
                    <a:pt x="156" y="279"/>
                  </a:cubicBezTo>
                  <a:cubicBezTo>
                    <a:pt x="153" y="280"/>
                    <a:pt x="149" y="280"/>
                    <a:pt x="146" y="280"/>
                  </a:cubicBezTo>
                  <a:cubicBezTo>
                    <a:pt x="124" y="281"/>
                    <a:pt x="102" y="277"/>
                    <a:pt x="83" y="268"/>
                  </a:cubicBezTo>
                  <a:cubicBezTo>
                    <a:pt x="62" y="259"/>
                    <a:pt x="44" y="245"/>
                    <a:pt x="30" y="227"/>
                  </a:cubicBezTo>
                  <a:cubicBezTo>
                    <a:pt x="13" y="205"/>
                    <a:pt x="1" y="177"/>
                    <a:pt x="0" y="146"/>
                  </a:cubicBezTo>
                  <a:cubicBezTo>
                    <a:pt x="0" y="134"/>
                    <a:pt x="1" y="123"/>
                    <a:pt x="3" y="111"/>
                  </a:cubicBezTo>
                  <a:cubicBezTo>
                    <a:pt x="5" y="104"/>
                    <a:pt x="7" y="98"/>
                    <a:pt x="9" y="91"/>
                  </a:cubicBezTo>
                  <a:cubicBezTo>
                    <a:pt x="9" y="91"/>
                    <a:pt x="9" y="91"/>
                    <a:pt x="9" y="91"/>
                  </a:cubicBezTo>
                  <a:cubicBezTo>
                    <a:pt x="16" y="73"/>
                    <a:pt x="26" y="57"/>
                    <a:pt x="39" y="44"/>
                  </a:cubicBezTo>
                  <a:cubicBezTo>
                    <a:pt x="55" y="27"/>
                    <a:pt x="76" y="14"/>
                    <a:pt x="99" y="7"/>
                  </a:cubicBezTo>
                  <a:cubicBezTo>
                    <a:pt x="103" y="5"/>
                    <a:pt x="108" y="4"/>
                    <a:pt x="113" y="3"/>
                  </a:cubicBezTo>
                  <a:cubicBezTo>
                    <a:pt x="117" y="2"/>
                    <a:pt x="122" y="2"/>
                    <a:pt x="127" y="1"/>
                  </a:cubicBezTo>
                  <a:cubicBezTo>
                    <a:pt x="129" y="1"/>
                    <a:pt x="132" y="1"/>
                    <a:pt x="134" y="1"/>
                  </a:cubicBezTo>
                  <a:cubicBezTo>
                    <a:pt x="140" y="0"/>
                    <a:pt x="145" y="1"/>
                    <a:pt x="151" y="1"/>
                  </a:cubicBezTo>
                  <a:cubicBezTo>
                    <a:pt x="159" y="2"/>
                    <a:pt x="167" y="3"/>
                    <a:pt x="175" y="5"/>
                  </a:cubicBezTo>
                  <a:cubicBezTo>
                    <a:pt x="186" y="8"/>
                    <a:pt x="197" y="12"/>
                    <a:pt x="207" y="18"/>
                  </a:cubicBezTo>
                  <a:cubicBezTo>
                    <a:pt x="222" y="26"/>
                    <a:pt x="236" y="37"/>
                    <a:pt x="247" y="50"/>
                  </a:cubicBezTo>
                  <a:cubicBezTo>
                    <a:pt x="249" y="53"/>
                    <a:pt x="252" y="56"/>
                    <a:pt x="254" y="60"/>
                  </a:cubicBezTo>
                  <a:cubicBezTo>
                    <a:pt x="268" y="79"/>
                    <a:pt x="277" y="103"/>
                    <a:pt x="279" y="128"/>
                  </a:cubicBezTo>
                  <a:cubicBezTo>
                    <a:pt x="280" y="130"/>
                    <a:pt x="280" y="132"/>
                    <a:pt x="280" y="134"/>
                  </a:cubicBezTo>
                  <a:cubicBezTo>
                    <a:pt x="280" y="139"/>
                    <a:pt x="280" y="144"/>
                    <a:pt x="280" y="148"/>
                  </a:cubicBezTo>
                  <a:close/>
                </a:path>
              </a:pathLst>
            </a:custGeom>
            <a:solidFill>
              <a:schemeClr val="accent2"/>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TextBox 50"/>
            <p:cNvSpPr txBox="1"/>
            <p:nvPr/>
          </p:nvSpPr>
          <p:spPr>
            <a:xfrm>
              <a:off x="2527283" y="3884482"/>
              <a:ext cx="1020194" cy="169277"/>
            </a:xfrm>
            <a:prstGeom prst="rect">
              <a:avLst/>
            </a:prstGeom>
            <a:noFill/>
          </p:spPr>
          <p:txBody>
            <a:bodyPr wrap="none" lIns="0" tIns="0" rIns="0" bIns="0" anchor="ctr">
              <a:normAutofit fontScale="92500" lnSpcReduction="20000"/>
            </a:bodyPr>
            <a:lstStyle/>
            <a:p>
              <a:pPr lvl="0" algn="ctr"/>
              <a:r>
                <a:rPr lang="zh-CN" altLang="en-US" sz="1100" b="1">
                  <a:gradFill>
                    <a:gsLst>
                      <a:gs pos="0">
                        <a:prstClr val="white"/>
                      </a:gs>
                      <a:gs pos="100000">
                        <a:prstClr val="white"/>
                      </a:gs>
                    </a:gsLst>
                    <a:lin ang="5400000" scaled="0"/>
                  </a:gradFill>
                </a:rPr>
                <a:t>标题文本预设</a:t>
              </a:r>
            </a:p>
          </p:txBody>
        </p:sp>
        <p:sp>
          <p:nvSpPr>
            <p:cNvPr id="58" name="Freeform: Shape 66"/>
            <p:cNvSpPr>
              <a:spLocks/>
            </p:cNvSpPr>
            <p:nvPr/>
          </p:nvSpPr>
          <p:spPr bwMode="auto">
            <a:xfrm>
              <a:off x="3730341" y="3428314"/>
              <a:ext cx="722271" cy="717656"/>
            </a:xfrm>
            <a:custGeom>
              <a:avLst/>
              <a:gdLst>
                <a:gd name="T0" fmla="*/ 192 w 194"/>
                <a:gd name="T1" fmla="*/ 93 h 193"/>
                <a:gd name="T2" fmla="*/ 101 w 194"/>
                <a:gd name="T3" fmla="*/ 192 h 193"/>
                <a:gd name="T4" fmla="*/ 55 w 194"/>
                <a:gd name="T5" fmla="*/ 183 h 193"/>
                <a:gd name="T6" fmla="*/ 40 w 194"/>
                <a:gd name="T7" fmla="*/ 174 h 193"/>
                <a:gd name="T8" fmla="*/ 6 w 194"/>
                <a:gd name="T9" fmla="*/ 127 h 193"/>
                <a:gd name="T10" fmla="*/ 1 w 194"/>
                <a:gd name="T11" fmla="*/ 109 h 193"/>
                <a:gd name="T12" fmla="*/ 1 w 194"/>
                <a:gd name="T13" fmla="*/ 101 h 193"/>
                <a:gd name="T14" fmla="*/ 18 w 194"/>
                <a:gd name="T15" fmla="*/ 43 h 193"/>
                <a:gd name="T16" fmla="*/ 48 w 194"/>
                <a:gd name="T17" fmla="*/ 14 h 193"/>
                <a:gd name="T18" fmla="*/ 92 w 194"/>
                <a:gd name="T19" fmla="*/ 1 h 193"/>
                <a:gd name="T20" fmla="*/ 179 w 194"/>
                <a:gd name="T21" fmla="*/ 48 h 193"/>
                <a:gd name="T22" fmla="*/ 179 w 194"/>
                <a:gd name="T23" fmla="*/ 48 h 193"/>
                <a:gd name="T24" fmla="*/ 192 w 194"/>
                <a:gd name="T25" fmla="*/ 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93">
                  <a:moveTo>
                    <a:pt x="192" y="93"/>
                  </a:moveTo>
                  <a:cubicBezTo>
                    <a:pt x="194" y="145"/>
                    <a:pt x="153" y="190"/>
                    <a:pt x="101" y="192"/>
                  </a:cubicBezTo>
                  <a:cubicBezTo>
                    <a:pt x="84" y="193"/>
                    <a:pt x="69" y="190"/>
                    <a:pt x="55" y="183"/>
                  </a:cubicBezTo>
                  <a:cubicBezTo>
                    <a:pt x="50" y="181"/>
                    <a:pt x="45" y="178"/>
                    <a:pt x="40" y="174"/>
                  </a:cubicBezTo>
                  <a:cubicBezTo>
                    <a:pt x="25" y="163"/>
                    <a:pt x="12" y="147"/>
                    <a:pt x="6" y="127"/>
                  </a:cubicBezTo>
                  <a:cubicBezTo>
                    <a:pt x="4" y="122"/>
                    <a:pt x="2" y="115"/>
                    <a:pt x="1" y="109"/>
                  </a:cubicBezTo>
                  <a:cubicBezTo>
                    <a:pt x="1" y="106"/>
                    <a:pt x="1" y="104"/>
                    <a:pt x="1" y="101"/>
                  </a:cubicBezTo>
                  <a:cubicBezTo>
                    <a:pt x="0" y="79"/>
                    <a:pt x="6" y="59"/>
                    <a:pt x="18" y="43"/>
                  </a:cubicBezTo>
                  <a:cubicBezTo>
                    <a:pt x="26" y="31"/>
                    <a:pt x="36" y="21"/>
                    <a:pt x="48" y="14"/>
                  </a:cubicBezTo>
                  <a:cubicBezTo>
                    <a:pt x="61" y="6"/>
                    <a:pt x="76" y="2"/>
                    <a:pt x="92" y="1"/>
                  </a:cubicBezTo>
                  <a:cubicBezTo>
                    <a:pt x="129" y="0"/>
                    <a:pt x="161" y="19"/>
                    <a:pt x="179" y="48"/>
                  </a:cubicBezTo>
                  <a:cubicBezTo>
                    <a:pt x="179" y="48"/>
                    <a:pt x="179" y="48"/>
                    <a:pt x="179" y="48"/>
                  </a:cubicBezTo>
                  <a:cubicBezTo>
                    <a:pt x="187" y="61"/>
                    <a:pt x="191" y="76"/>
                    <a:pt x="192" y="93"/>
                  </a:cubicBezTo>
                  <a:close/>
                </a:path>
              </a:pathLst>
            </a:cu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TextBox 51"/>
            <p:cNvSpPr txBox="1"/>
            <p:nvPr/>
          </p:nvSpPr>
          <p:spPr>
            <a:xfrm>
              <a:off x="3731572" y="3631351"/>
              <a:ext cx="721040" cy="323166"/>
            </a:xfrm>
            <a:prstGeom prst="rect">
              <a:avLst/>
            </a:prstGeom>
            <a:noFill/>
          </p:spPr>
          <p:txBody>
            <a:bodyPr wrap="none" lIns="0" tIns="0" rIns="0" bIns="0" anchor="ctr">
              <a:normAutofit/>
            </a:bodyPr>
            <a:lstStyle/>
            <a:p>
              <a:pPr lvl="0" algn="ctr"/>
              <a:r>
                <a:rPr lang="zh-CN" altLang="en-US" sz="900" b="1">
                  <a:gradFill>
                    <a:gsLst>
                      <a:gs pos="0">
                        <a:prstClr val="white"/>
                      </a:gs>
                      <a:gs pos="100000">
                        <a:prstClr val="white"/>
                      </a:gs>
                    </a:gsLst>
                    <a:lin ang="5400000" scaled="0"/>
                  </a:gradFill>
                </a:rPr>
                <a:t>标题文本预设</a:t>
              </a:r>
            </a:p>
          </p:txBody>
        </p:sp>
        <p:sp>
          <p:nvSpPr>
            <p:cNvPr id="60" name="Freeform: Shape 67"/>
            <p:cNvSpPr>
              <a:spLocks/>
            </p:cNvSpPr>
            <p:nvPr/>
          </p:nvSpPr>
          <p:spPr bwMode="auto">
            <a:xfrm>
              <a:off x="1515072" y="3209095"/>
              <a:ext cx="869955" cy="869956"/>
            </a:xfrm>
            <a:custGeom>
              <a:avLst/>
              <a:gdLst>
                <a:gd name="T0" fmla="*/ 232 w 234"/>
                <a:gd name="T1" fmla="*/ 112 h 234"/>
                <a:gd name="T2" fmla="*/ 122 w 234"/>
                <a:gd name="T3" fmla="*/ 232 h 234"/>
                <a:gd name="T4" fmla="*/ 3 w 234"/>
                <a:gd name="T5" fmla="*/ 122 h 234"/>
                <a:gd name="T6" fmla="*/ 112 w 234"/>
                <a:gd name="T7" fmla="*/ 3 h 234"/>
                <a:gd name="T8" fmla="*/ 232 w 234"/>
                <a:gd name="T9" fmla="*/ 112 h 234"/>
              </a:gdLst>
              <a:ahLst/>
              <a:cxnLst>
                <a:cxn ang="0">
                  <a:pos x="T0" y="T1"/>
                </a:cxn>
                <a:cxn ang="0">
                  <a:pos x="T2" y="T3"/>
                </a:cxn>
                <a:cxn ang="0">
                  <a:pos x="T4" y="T5"/>
                </a:cxn>
                <a:cxn ang="0">
                  <a:pos x="T6" y="T7"/>
                </a:cxn>
                <a:cxn ang="0">
                  <a:pos x="T8" y="T9"/>
                </a:cxn>
              </a:cxnLst>
              <a:rect l="0" t="0" r="r" b="b"/>
              <a:pathLst>
                <a:path w="234" h="234">
                  <a:moveTo>
                    <a:pt x="232" y="112"/>
                  </a:moveTo>
                  <a:cubicBezTo>
                    <a:pt x="234" y="175"/>
                    <a:pt x="185" y="229"/>
                    <a:pt x="122" y="232"/>
                  </a:cubicBezTo>
                  <a:cubicBezTo>
                    <a:pt x="59" y="234"/>
                    <a:pt x="6" y="185"/>
                    <a:pt x="3" y="122"/>
                  </a:cubicBezTo>
                  <a:cubicBezTo>
                    <a:pt x="0" y="59"/>
                    <a:pt x="49" y="6"/>
                    <a:pt x="112" y="3"/>
                  </a:cubicBezTo>
                  <a:cubicBezTo>
                    <a:pt x="176" y="0"/>
                    <a:pt x="229" y="49"/>
                    <a:pt x="232" y="112"/>
                  </a:cubicBezTo>
                  <a:close/>
                </a:path>
              </a:pathLst>
            </a:custGeom>
            <a:solidFill>
              <a:schemeClr val="accent1"/>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1050" b="1">
                  <a:gradFill>
                    <a:gsLst>
                      <a:gs pos="0">
                        <a:prstClr val="white"/>
                      </a:gs>
                      <a:gs pos="100000">
                        <a:prstClr val="white"/>
                      </a:gs>
                    </a:gsLst>
                    <a:lin ang="5400000" scaled="0"/>
                  </a:gradFill>
                </a:rPr>
                <a:t>标题</a:t>
              </a:r>
              <a:br>
                <a:rPr lang="zh-CN" altLang="en-US" sz="1050" b="1">
                  <a:gradFill>
                    <a:gsLst>
                      <a:gs pos="0">
                        <a:prstClr val="white"/>
                      </a:gs>
                      <a:gs pos="100000">
                        <a:prstClr val="white"/>
                      </a:gs>
                    </a:gsLst>
                    <a:lin ang="5400000" scaled="0"/>
                  </a:gradFill>
                </a:rPr>
              </a:br>
              <a:r>
                <a:rPr lang="zh-CN" altLang="en-US" sz="1050" b="1">
                  <a:gradFill>
                    <a:gsLst>
                      <a:gs pos="0">
                        <a:prstClr val="white"/>
                      </a:gs>
                      <a:gs pos="100000">
                        <a:prstClr val="white"/>
                      </a:gs>
                    </a:gsLst>
                    <a:lin ang="5400000" scaled="0"/>
                  </a:gradFill>
                </a:rPr>
                <a:t>文本预设</a:t>
              </a:r>
              <a:br>
                <a:rPr lang="zh-CN" altLang="en-US" sz="1050" b="1">
                  <a:gradFill>
                    <a:gsLst>
                      <a:gs pos="0">
                        <a:prstClr val="white"/>
                      </a:gs>
                      <a:gs pos="100000">
                        <a:prstClr val="white"/>
                      </a:gs>
                    </a:gsLst>
                    <a:lin ang="5400000" scaled="0"/>
                  </a:gradFill>
                </a:rPr>
              </a:br>
              <a:endParaRPr lang="zh-CN" altLang="en-US" sz="1050" b="1">
                <a:gradFill>
                  <a:gsLst>
                    <a:gs pos="0">
                      <a:prstClr val="white"/>
                    </a:gs>
                    <a:gs pos="100000">
                      <a:prstClr val="white"/>
                    </a:gs>
                  </a:gsLst>
                  <a:lin ang="5400000" scaled="0"/>
                </a:gradFill>
              </a:endParaRPr>
            </a:p>
          </p:txBody>
        </p:sp>
      </p:grpSp>
      <p:grpSp>
        <p:nvGrpSpPr>
          <p:cNvPr id="5" name="Group 91"/>
          <p:cNvGrpSpPr/>
          <p:nvPr/>
        </p:nvGrpSpPr>
        <p:grpSpPr>
          <a:xfrm>
            <a:off x="980602" y="1434881"/>
            <a:ext cx="7209801" cy="2597568"/>
            <a:chOff x="1307468" y="1912116"/>
            <a:chExt cx="9613068" cy="3463424"/>
          </a:xfrm>
        </p:grpSpPr>
        <p:grpSp>
          <p:nvGrpSpPr>
            <p:cNvPr id="6" name="Group 92"/>
            <p:cNvGrpSpPr/>
            <p:nvPr/>
          </p:nvGrpSpPr>
          <p:grpSpPr>
            <a:xfrm>
              <a:off x="1410010" y="1912116"/>
              <a:ext cx="2611177" cy="3463424"/>
              <a:chOff x="1193500" y="1491637"/>
              <a:chExt cx="3761195" cy="3463424"/>
            </a:xfrm>
          </p:grpSpPr>
          <p:grpSp>
            <p:nvGrpSpPr>
              <p:cNvPr id="23" name="Group 109"/>
              <p:cNvGrpSpPr/>
              <p:nvPr/>
            </p:nvGrpSpPr>
            <p:grpSpPr>
              <a:xfrm>
                <a:off x="1193500" y="1491637"/>
                <a:ext cx="3761195" cy="815608"/>
                <a:chOff x="1317257" y="1824875"/>
                <a:chExt cx="3761195" cy="815608"/>
              </a:xfrm>
            </p:grpSpPr>
            <p:sp>
              <p:nvSpPr>
                <p:cNvPr id="30" name="TextBox 11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31" name="Rectangle 117"/>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rPr>
                    <a:t>标题文本预设</a:t>
                  </a:r>
                </a:p>
              </p:txBody>
            </p:sp>
          </p:grpSp>
          <p:grpSp>
            <p:nvGrpSpPr>
              <p:cNvPr id="24" name="Group 110"/>
              <p:cNvGrpSpPr/>
              <p:nvPr/>
            </p:nvGrpSpPr>
            <p:grpSpPr>
              <a:xfrm>
                <a:off x="1193500" y="2815545"/>
                <a:ext cx="3761195" cy="815608"/>
                <a:chOff x="1317257" y="1824875"/>
                <a:chExt cx="3761195" cy="815608"/>
              </a:xfrm>
            </p:grpSpPr>
            <p:sp>
              <p:nvSpPr>
                <p:cNvPr id="28" name="TextBox 11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29" name="Rectangle 115"/>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rPr>
                    <a:t>标题文本预设</a:t>
                  </a:r>
                </a:p>
              </p:txBody>
            </p:sp>
          </p:grpSp>
          <p:grpSp>
            <p:nvGrpSpPr>
              <p:cNvPr id="25" name="Group 111"/>
              <p:cNvGrpSpPr/>
              <p:nvPr/>
            </p:nvGrpSpPr>
            <p:grpSpPr>
              <a:xfrm>
                <a:off x="1193500" y="4139453"/>
                <a:ext cx="3761195" cy="815608"/>
                <a:chOff x="1317257" y="1824875"/>
                <a:chExt cx="3761195" cy="815608"/>
              </a:xfrm>
            </p:grpSpPr>
            <p:sp>
              <p:nvSpPr>
                <p:cNvPr id="26" name="TextBox 11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27" name="Rectangle 113"/>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rPr>
                    <a:t>标题文本预设</a:t>
                  </a:r>
                </a:p>
              </p:txBody>
            </p:sp>
          </p:grpSp>
        </p:grpSp>
        <p:grpSp>
          <p:nvGrpSpPr>
            <p:cNvPr id="7" name="Group 93"/>
            <p:cNvGrpSpPr/>
            <p:nvPr/>
          </p:nvGrpSpPr>
          <p:grpSpPr>
            <a:xfrm>
              <a:off x="8170814" y="1912116"/>
              <a:ext cx="2749722" cy="3463424"/>
              <a:chOff x="8170814" y="1912116"/>
              <a:chExt cx="2749722" cy="3463424"/>
            </a:xfrm>
          </p:grpSpPr>
          <p:grpSp>
            <p:nvGrpSpPr>
              <p:cNvPr id="11" name="Group 97"/>
              <p:cNvGrpSpPr/>
              <p:nvPr/>
            </p:nvGrpSpPr>
            <p:grpSpPr>
              <a:xfrm>
                <a:off x="8170814" y="1912116"/>
                <a:ext cx="2611177" cy="3463424"/>
                <a:chOff x="1193500" y="1491637"/>
                <a:chExt cx="3761195" cy="3463424"/>
              </a:xfrm>
            </p:grpSpPr>
            <p:grpSp>
              <p:nvGrpSpPr>
                <p:cNvPr id="14" name="Group 100"/>
                <p:cNvGrpSpPr/>
                <p:nvPr/>
              </p:nvGrpSpPr>
              <p:grpSpPr>
                <a:xfrm>
                  <a:off x="1193500" y="1491637"/>
                  <a:ext cx="3761195" cy="815608"/>
                  <a:chOff x="1317257" y="1824875"/>
                  <a:chExt cx="3761195" cy="815608"/>
                </a:xfrm>
              </p:grpSpPr>
              <p:sp>
                <p:nvSpPr>
                  <p:cNvPr id="21" name="TextBox 10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sp>
                <p:nvSpPr>
                  <p:cNvPr id="22" name="Rectangle 108"/>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rPr>
                      <a:t>标题文本预设</a:t>
                    </a:r>
                  </a:p>
                </p:txBody>
              </p:sp>
            </p:grpSp>
            <p:grpSp>
              <p:nvGrpSpPr>
                <p:cNvPr id="15" name="Group 101"/>
                <p:cNvGrpSpPr/>
                <p:nvPr/>
              </p:nvGrpSpPr>
              <p:grpSpPr>
                <a:xfrm>
                  <a:off x="1193500" y="2815545"/>
                  <a:ext cx="3761195" cy="815608"/>
                  <a:chOff x="1317257" y="1824875"/>
                  <a:chExt cx="3761195" cy="815608"/>
                </a:xfrm>
              </p:grpSpPr>
              <p:sp>
                <p:nvSpPr>
                  <p:cNvPr id="19" name="TextBox 10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sp>
                <p:nvSpPr>
                  <p:cNvPr id="20" name="Rectangle 106"/>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rPr>
                      <a:t>标题文本预设</a:t>
                    </a:r>
                  </a:p>
                </p:txBody>
              </p:sp>
            </p:grpSp>
            <p:grpSp>
              <p:nvGrpSpPr>
                <p:cNvPr id="16" name="Group 102"/>
                <p:cNvGrpSpPr/>
                <p:nvPr/>
              </p:nvGrpSpPr>
              <p:grpSpPr>
                <a:xfrm>
                  <a:off x="1193500" y="4139453"/>
                  <a:ext cx="3761195" cy="815608"/>
                  <a:chOff x="1317257" y="1824875"/>
                  <a:chExt cx="3761195" cy="815608"/>
                </a:xfrm>
              </p:grpSpPr>
              <p:sp>
                <p:nvSpPr>
                  <p:cNvPr id="17" name="TextBox 10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sp>
                <p:nvSpPr>
                  <p:cNvPr id="18" name="Rectangle 104"/>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5"/>
                        </a:solidFill>
                      </a:rPr>
                      <a:t>标题文本预设</a:t>
                    </a:r>
                  </a:p>
                </p:txBody>
              </p:sp>
            </p:grpSp>
          </p:grpSp>
          <p:cxnSp>
            <p:nvCxnSpPr>
              <p:cNvPr id="12" name="Straight Connector 98"/>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99"/>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94"/>
            <p:cNvGrpSpPr/>
            <p:nvPr/>
          </p:nvGrpSpPr>
          <p:grpSpPr>
            <a:xfrm>
              <a:off x="1307468" y="2924944"/>
              <a:ext cx="2448272" cy="1338747"/>
              <a:chOff x="1307468" y="2924944"/>
              <a:chExt cx="2448272" cy="1338747"/>
            </a:xfrm>
          </p:grpSpPr>
          <p:cxnSp>
            <p:nvCxnSpPr>
              <p:cNvPr id="9" name="Straight Connector 95"/>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6"/>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64568802"/>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4">
            <a:extLst>
              <a:ext uri="{FF2B5EF4-FFF2-40B4-BE49-F238E27FC236}">
                <a16:creationId xmlns:a16="http://schemas.microsoft.com/office/drawing/2014/main" id="{D509DE49-9D8B-46B4-9703-16D5CE168AFE}"/>
              </a:ext>
            </a:extLst>
          </p:cNvPr>
          <p:cNvSpPr>
            <a:spLocks noChangeArrowheads="1"/>
          </p:cNvSpPr>
          <p:nvPr/>
        </p:nvSpPr>
        <p:spPr bwMode="auto">
          <a:xfrm>
            <a:off x="7055950" y="1182259"/>
            <a:ext cx="1987550" cy="1260864"/>
          </a:xfrm>
          <a:prstGeom prst="rect">
            <a:avLst/>
          </a:prstGeom>
          <a:solidFill>
            <a:schemeClr val="accent1"/>
          </a:solidFill>
          <a:ln>
            <a:noFill/>
          </a:ln>
        </p:spPr>
        <p:txBody>
          <a:bodyPr/>
          <a:lstStyle/>
          <a:p>
            <a:pPr defTabSz="685800">
              <a:defRPr/>
            </a:pPr>
            <a:endParaRPr lang="zh-CN" altLang="en-US" sz="1350" kern="0">
              <a:solidFill>
                <a:prstClr val="black"/>
              </a:solidFill>
              <a:latin typeface="Calibri Light"/>
              <a:ea typeface="微软雅黑 Light"/>
            </a:endParaRPr>
          </a:p>
        </p:txBody>
      </p:sp>
      <p:sp>
        <p:nvSpPr>
          <p:cNvPr id="34" name="Rectangle 33">
            <a:extLst>
              <a:ext uri="{FF2B5EF4-FFF2-40B4-BE49-F238E27FC236}">
                <a16:creationId xmlns:a16="http://schemas.microsoft.com/office/drawing/2014/main" id="{2BA49D14-26E1-445D-AE4A-E963A520D3E8}"/>
              </a:ext>
            </a:extLst>
          </p:cNvPr>
          <p:cNvSpPr>
            <a:spLocks noChangeArrowheads="1"/>
          </p:cNvSpPr>
          <p:nvPr/>
        </p:nvSpPr>
        <p:spPr bwMode="auto">
          <a:xfrm>
            <a:off x="4976325" y="3416561"/>
            <a:ext cx="2017712" cy="1248160"/>
          </a:xfrm>
          <a:prstGeom prst="rect">
            <a:avLst/>
          </a:prstGeom>
          <a:solidFill>
            <a:schemeClr val="accent2"/>
          </a:solidFill>
          <a:ln>
            <a:noFill/>
          </a:ln>
        </p:spPr>
        <p:txBody>
          <a:bodyPr/>
          <a:lstStyle/>
          <a:p>
            <a:pPr defTabSz="685800">
              <a:defRPr/>
            </a:pPr>
            <a:endParaRPr lang="zh-CN" altLang="en-US" sz="1350" kern="0">
              <a:solidFill>
                <a:prstClr val="black"/>
              </a:solidFill>
              <a:latin typeface="Calibri Light"/>
              <a:ea typeface="微软雅黑 Light"/>
            </a:endParaRPr>
          </a:p>
        </p:txBody>
      </p:sp>
      <p:pic>
        <p:nvPicPr>
          <p:cNvPr id="35" name="图片占位符 8">
            <a:extLst>
              <a:ext uri="{FF2B5EF4-FFF2-40B4-BE49-F238E27FC236}">
                <a16:creationId xmlns:a16="http://schemas.microsoft.com/office/drawing/2014/main" id="{62231B74-07E1-4050-937B-73A0C27EEF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6325" y="1182259"/>
            <a:ext cx="2017712" cy="2173842"/>
          </a:xfrm>
          <a:prstGeom prst="rect">
            <a:avLst/>
          </a:prstGeom>
          <a:noFill/>
          <a:ln w="12700" cap="flat" cmpd="sng" algn="ctr">
            <a:noFill/>
            <a:prstDash val="solid"/>
            <a:miter lim="800000"/>
          </a:ln>
          <a:effectLst/>
        </p:spPr>
      </p:pic>
      <p:pic>
        <p:nvPicPr>
          <p:cNvPr id="36" name="图片占位符 9">
            <a:extLst>
              <a:ext uri="{FF2B5EF4-FFF2-40B4-BE49-F238E27FC236}">
                <a16:creationId xmlns:a16="http://schemas.microsoft.com/office/drawing/2014/main" id="{6A56F86D-A1F9-497D-9976-649C11AF68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5950" y="2538905"/>
            <a:ext cx="2017712" cy="2125816"/>
          </a:xfrm>
          <a:prstGeom prst="rect">
            <a:avLst/>
          </a:prstGeom>
          <a:noFill/>
          <a:ln w="12700" cap="flat" cmpd="sng" algn="ctr">
            <a:noFill/>
            <a:prstDash val="solid"/>
            <a:miter lim="800000"/>
          </a:ln>
          <a:effectLst/>
        </p:spPr>
      </p:pic>
      <p:sp>
        <p:nvSpPr>
          <p:cNvPr id="37" name="文本框 36">
            <a:extLst>
              <a:ext uri="{FF2B5EF4-FFF2-40B4-BE49-F238E27FC236}">
                <a16:creationId xmlns:a16="http://schemas.microsoft.com/office/drawing/2014/main" id="{D05B713B-91AD-49C4-A161-480FF487E2C2}"/>
              </a:ext>
            </a:extLst>
          </p:cNvPr>
          <p:cNvSpPr txBox="1"/>
          <p:nvPr/>
        </p:nvSpPr>
        <p:spPr>
          <a:xfrm>
            <a:off x="323236" y="1527380"/>
            <a:ext cx="2954655" cy="461665"/>
          </a:xfrm>
          <a:prstGeom prst="rect">
            <a:avLst/>
          </a:prstGeom>
          <a:noFill/>
        </p:spPr>
        <p:txBody>
          <a:bodyPr wrap="none" rtlCol="0">
            <a:spAutoFit/>
          </a:bodyPr>
          <a:lstStyle/>
          <a:p>
            <a:pPr defTabSz="685800"/>
            <a:r>
              <a:rPr lang="zh-CN" altLang="en-US" sz="2400" dirty="0">
                <a:solidFill>
                  <a:schemeClr val="tx1">
                    <a:lumMod val="50000"/>
                    <a:lumOff val="50000"/>
                  </a:schemeClr>
                </a:solidFill>
                <a:latin typeface="微软雅黑"/>
                <a:ea typeface="微软雅黑"/>
              </a:rPr>
              <a:t>某某某科技有限公司</a:t>
            </a:r>
          </a:p>
        </p:txBody>
      </p:sp>
      <p:sp>
        <p:nvSpPr>
          <p:cNvPr id="38" name="矩形 37">
            <a:extLst>
              <a:ext uri="{FF2B5EF4-FFF2-40B4-BE49-F238E27FC236}">
                <a16:creationId xmlns:a16="http://schemas.microsoft.com/office/drawing/2014/main" id="{DB88F3FA-758F-40D7-AF04-7D7FC5CC88A4}"/>
              </a:ext>
            </a:extLst>
          </p:cNvPr>
          <p:cNvSpPr/>
          <p:nvPr/>
        </p:nvSpPr>
        <p:spPr>
          <a:xfrm>
            <a:off x="323236" y="1989044"/>
            <a:ext cx="4467839" cy="605294"/>
          </a:xfrm>
          <a:prstGeom prst="rect">
            <a:avLst/>
          </a:prstGeom>
        </p:spPr>
        <p:txBody>
          <a:bodyPr wrap="square">
            <a:spAutoFit/>
          </a:bodyPr>
          <a:lstStyle/>
          <a:p>
            <a:pPr>
              <a:lnSpc>
                <a:spcPts val="1191"/>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北京小米科技有限责任公司成立2010年4月，是一家专注于智能硬件和电</a:t>
            </a: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子产品研发的移动互联网公司</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为发烧而生”是小米的产品概念。小米公</a:t>
            </a:r>
            <a:endPar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endParaRP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司首创了用互联网模式开发手机操作系统、发烧友参与开发改进的模式</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p>
        </p:txBody>
      </p:sp>
      <p:cxnSp>
        <p:nvCxnSpPr>
          <p:cNvPr id="39" name="直接连接符 38">
            <a:extLst>
              <a:ext uri="{FF2B5EF4-FFF2-40B4-BE49-F238E27FC236}">
                <a16:creationId xmlns:a16="http://schemas.microsoft.com/office/drawing/2014/main" id="{3CB0CD85-3B31-48AE-A694-3CD42E1AF1CB}"/>
              </a:ext>
            </a:extLst>
          </p:cNvPr>
          <p:cNvCxnSpPr/>
          <p:nvPr/>
        </p:nvCxnSpPr>
        <p:spPr>
          <a:xfrm>
            <a:off x="418386" y="1989045"/>
            <a:ext cx="365760" cy="0"/>
          </a:xfrm>
          <a:prstGeom prst="line">
            <a:avLst/>
          </a:prstGeom>
          <a:noFill/>
          <a:ln w="19050" cap="flat" cmpd="sng" algn="ctr">
            <a:solidFill>
              <a:srgbClr val="F18C1B"/>
            </a:solidFill>
            <a:prstDash val="solid"/>
            <a:miter lim="800000"/>
          </a:ln>
          <a:effectLst/>
        </p:spPr>
      </p:cxnSp>
      <p:sp>
        <p:nvSpPr>
          <p:cNvPr id="40" name="矩形 39">
            <a:extLst>
              <a:ext uri="{FF2B5EF4-FFF2-40B4-BE49-F238E27FC236}">
                <a16:creationId xmlns:a16="http://schemas.microsoft.com/office/drawing/2014/main" id="{9C0D4891-AD71-42C3-9DFD-6EB93461CFB0}"/>
              </a:ext>
            </a:extLst>
          </p:cNvPr>
          <p:cNvSpPr/>
          <p:nvPr/>
        </p:nvSpPr>
        <p:spPr>
          <a:xfrm>
            <a:off x="323236" y="2592981"/>
            <a:ext cx="4467839" cy="784830"/>
          </a:xfrm>
          <a:prstGeom prst="rect">
            <a:avLst/>
          </a:prstGeom>
        </p:spPr>
        <p:txBody>
          <a:bodyPr wrap="square">
            <a:spAutoFit/>
          </a:bodyPr>
          <a:lstStyle/>
          <a:p>
            <a:pPr>
              <a:lnSpc>
                <a:spcPts val="1191"/>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2014年12月14日晚，美的集团发出公告称，已与小米科技签署战略合作协</a:t>
            </a:r>
          </a:p>
          <a:p>
            <a:pPr>
              <a:lnSpc>
                <a:spcPts val="1429"/>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议，小米12.7亿元入股美的集团。2015年9月22日，小米在北京发布了新品</a:t>
            </a:r>
          </a:p>
          <a:p>
            <a:pPr>
              <a:lnSpc>
                <a:spcPts val="1429"/>
              </a:lnSpc>
            </a:pP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小米4c，这款新品由小米4i升级而来，配备5英寸显示屏，搭载骁龙808处</a:t>
            </a:r>
          </a:p>
          <a:p>
            <a:pPr>
              <a:lnSpc>
                <a:spcPts val="1429"/>
              </a:lnSpc>
            </a:pPr>
            <a:r>
              <a:rPr lang="en-US" altLang="zh-CN" sz="800" dirty="0" err="1">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理器，号称安卓小王子</a:t>
            </a:r>
            <a:r>
              <a:rPr lang="en-US" altLang="zh-CN" sz="800"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a:t>
            </a:r>
          </a:p>
        </p:txBody>
      </p:sp>
      <p:sp>
        <p:nvSpPr>
          <p:cNvPr id="41" name="椭圆 40">
            <a:extLst>
              <a:ext uri="{FF2B5EF4-FFF2-40B4-BE49-F238E27FC236}">
                <a16:creationId xmlns:a16="http://schemas.microsoft.com/office/drawing/2014/main" id="{5B06A641-2D03-4986-9A63-B360D7773F27}"/>
              </a:ext>
            </a:extLst>
          </p:cNvPr>
          <p:cNvSpPr/>
          <p:nvPr/>
        </p:nvSpPr>
        <p:spPr>
          <a:xfrm>
            <a:off x="380508" y="3426905"/>
            <a:ext cx="945865" cy="945865"/>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sp>
        <p:nvSpPr>
          <p:cNvPr id="42" name="椭圆 41">
            <a:extLst>
              <a:ext uri="{FF2B5EF4-FFF2-40B4-BE49-F238E27FC236}">
                <a16:creationId xmlns:a16="http://schemas.microsoft.com/office/drawing/2014/main" id="{4E712661-C81F-46DE-AE2B-961E6B9515E5}"/>
              </a:ext>
            </a:extLst>
          </p:cNvPr>
          <p:cNvSpPr/>
          <p:nvPr/>
        </p:nvSpPr>
        <p:spPr>
          <a:xfrm>
            <a:off x="1774106" y="3426904"/>
            <a:ext cx="945865" cy="945865"/>
          </a:xfrm>
          <a:prstGeom prst="ellipse">
            <a:avLst/>
          </a:prstGeom>
          <a:solidFill>
            <a:schemeClr val="accent2"/>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sp>
        <p:nvSpPr>
          <p:cNvPr id="43" name="椭圆 42">
            <a:extLst>
              <a:ext uri="{FF2B5EF4-FFF2-40B4-BE49-F238E27FC236}">
                <a16:creationId xmlns:a16="http://schemas.microsoft.com/office/drawing/2014/main" id="{A0548DA9-DA3C-4220-9C30-8CDD3716E378}"/>
              </a:ext>
            </a:extLst>
          </p:cNvPr>
          <p:cNvSpPr/>
          <p:nvPr/>
        </p:nvSpPr>
        <p:spPr>
          <a:xfrm>
            <a:off x="3167704" y="3426903"/>
            <a:ext cx="945865" cy="945865"/>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Light"/>
              <a:ea typeface="微软雅黑 Light"/>
            </a:endParaRPr>
          </a:p>
        </p:txBody>
      </p:sp>
      <p:grpSp>
        <p:nvGrpSpPr>
          <p:cNvPr id="44" name="Group 124">
            <a:extLst>
              <a:ext uri="{FF2B5EF4-FFF2-40B4-BE49-F238E27FC236}">
                <a16:creationId xmlns:a16="http://schemas.microsoft.com/office/drawing/2014/main" id="{8A006DA6-D0BF-458C-BCA2-F684E8B4534A}"/>
              </a:ext>
            </a:extLst>
          </p:cNvPr>
          <p:cNvGrpSpPr/>
          <p:nvPr/>
        </p:nvGrpSpPr>
        <p:grpSpPr>
          <a:xfrm>
            <a:off x="3460747" y="3748494"/>
            <a:ext cx="359779" cy="302680"/>
            <a:chOff x="5368132" y="2625725"/>
            <a:chExt cx="465138" cy="391319"/>
          </a:xfrm>
          <a:solidFill>
            <a:sysClr val="window" lastClr="FFFFFF"/>
          </a:solidFill>
        </p:grpSpPr>
        <p:sp>
          <p:nvSpPr>
            <p:cNvPr id="45" name="AutoShape 120">
              <a:extLst>
                <a:ext uri="{FF2B5EF4-FFF2-40B4-BE49-F238E27FC236}">
                  <a16:creationId xmlns:a16="http://schemas.microsoft.com/office/drawing/2014/main" id="{09659D47-F101-464F-A086-08E1973387BB}"/>
                </a:ext>
              </a:extLst>
            </p:cNvPr>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6" name="AutoShape 121">
              <a:extLst>
                <a:ext uri="{FF2B5EF4-FFF2-40B4-BE49-F238E27FC236}">
                  <a16:creationId xmlns:a16="http://schemas.microsoft.com/office/drawing/2014/main" id="{0ACCF37D-E13C-4C4D-95E1-D38E89C1FBC1}"/>
                </a:ext>
              </a:extLst>
            </p:cNvPr>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122">
              <a:extLst>
                <a:ext uri="{FF2B5EF4-FFF2-40B4-BE49-F238E27FC236}">
                  <a16:creationId xmlns:a16="http://schemas.microsoft.com/office/drawing/2014/main" id="{38BA5F28-7234-4531-89BF-818A5AA3F145}"/>
                </a:ext>
              </a:extLst>
            </p:cNvPr>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48" name="组合 47">
            <a:extLst>
              <a:ext uri="{FF2B5EF4-FFF2-40B4-BE49-F238E27FC236}">
                <a16:creationId xmlns:a16="http://schemas.microsoft.com/office/drawing/2014/main" id="{47359B7E-04BA-4A35-B4BD-B84574D4152D}"/>
              </a:ext>
            </a:extLst>
          </p:cNvPr>
          <p:cNvGrpSpPr/>
          <p:nvPr/>
        </p:nvGrpSpPr>
        <p:grpSpPr>
          <a:xfrm>
            <a:off x="2067455" y="3720254"/>
            <a:ext cx="359164" cy="359165"/>
            <a:chOff x="3191434" y="2145028"/>
            <a:chExt cx="359165" cy="359165"/>
          </a:xfrm>
          <a:solidFill>
            <a:sysClr val="window" lastClr="FFFFFF"/>
          </a:solidFill>
        </p:grpSpPr>
        <p:sp>
          <p:nvSpPr>
            <p:cNvPr id="49" name="AutoShape 123">
              <a:extLst>
                <a:ext uri="{FF2B5EF4-FFF2-40B4-BE49-F238E27FC236}">
                  <a16:creationId xmlns:a16="http://schemas.microsoft.com/office/drawing/2014/main" id="{72312F3D-4300-40CB-A3C3-A06900D328C3}"/>
                </a:ext>
              </a:extLst>
            </p:cNvPr>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124">
              <a:extLst>
                <a:ext uri="{FF2B5EF4-FFF2-40B4-BE49-F238E27FC236}">
                  <a16:creationId xmlns:a16="http://schemas.microsoft.com/office/drawing/2014/main" id="{EA01F0E5-D205-4E02-8D35-E4F6BD324FB3}"/>
                </a:ext>
              </a:extLst>
            </p:cNvPr>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125">
              <a:extLst>
                <a:ext uri="{FF2B5EF4-FFF2-40B4-BE49-F238E27FC236}">
                  <a16:creationId xmlns:a16="http://schemas.microsoft.com/office/drawing/2014/main" id="{21C4A8F7-7996-4D1A-A2D0-25E33767C407}"/>
                </a:ext>
              </a:extLst>
            </p:cNvPr>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52" name="组合 51">
            <a:extLst>
              <a:ext uri="{FF2B5EF4-FFF2-40B4-BE49-F238E27FC236}">
                <a16:creationId xmlns:a16="http://schemas.microsoft.com/office/drawing/2014/main" id="{0609B591-DD7A-490C-9711-C40717AAC6B5}"/>
              </a:ext>
            </a:extLst>
          </p:cNvPr>
          <p:cNvGrpSpPr/>
          <p:nvPr/>
        </p:nvGrpSpPr>
        <p:grpSpPr>
          <a:xfrm>
            <a:off x="673856" y="3720255"/>
            <a:ext cx="359166" cy="359165"/>
            <a:chOff x="2473104" y="2145028"/>
            <a:chExt cx="359165" cy="359165"/>
          </a:xfrm>
          <a:solidFill>
            <a:sysClr val="window" lastClr="FFFFFF"/>
          </a:solidFill>
        </p:grpSpPr>
        <p:sp>
          <p:nvSpPr>
            <p:cNvPr id="53" name="AutoShape 126">
              <a:extLst>
                <a:ext uri="{FF2B5EF4-FFF2-40B4-BE49-F238E27FC236}">
                  <a16:creationId xmlns:a16="http://schemas.microsoft.com/office/drawing/2014/main" id="{9E523780-A5E1-4406-B313-797589E182D6}"/>
                </a:ext>
              </a:extLst>
            </p:cNvPr>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127">
              <a:extLst>
                <a:ext uri="{FF2B5EF4-FFF2-40B4-BE49-F238E27FC236}">
                  <a16:creationId xmlns:a16="http://schemas.microsoft.com/office/drawing/2014/main" id="{84BC3785-78BA-4467-B90D-9F4D0550F58A}"/>
                </a:ext>
              </a:extLst>
            </p:cNvPr>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55" name="矩形 54">
            <a:extLst>
              <a:ext uri="{FF2B5EF4-FFF2-40B4-BE49-F238E27FC236}">
                <a16:creationId xmlns:a16="http://schemas.microsoft.com/office/drawing/2014/main" id="{5A293507-09FF-499F-9DEB-8EE788A4B868}"/>
              </a:ext>
            </a:extLst>
          </p:cNvPr>
          <p:cNvSpPr/>
          <p:nvPr/>
        </p:nvSpPr>
        <p:spPr>
          <a:xfrm>
            <a:off x="7080398" y="1596528"/>
            <a:ext cx="1993265" cy="923330"/>
          </a:xfrm>
          <a:prstGeom prst="rect">
            <a:avLst/>
          </a:prstGeom>
        </p:spPr>
        <p:txBody>
          <a:bodyPr wrap="square">
            <a:spAutoFit/>
          </a:bodyPr>
          <a:lstStyle/>
          <a:p>
            <a:pPr algn="ctr" defTabSz="685800">
              <a:lnSpc>
                <a:spcPct val="150000"/>
              </a:lnSpc>
              <a:defRPr/>
            </a:pPr>
            <a:r>
              <a:rPr lang="zh-CN" altLang="en-US" sz="900" dirty="0">
                <a:solidFill>
                  <a:prstClr val="white"/>
                </a:solidFill>
                <a:latin typeface="Calibri Light"/>
                <a:ea typeface="微软雅黑" panose="020B0503020204020204" charset="-122"/>
                <a:cs typeface="Arial" panose="020B0604020202020204" pitchFamily="34" charset="0"/>
                <a:sym typeface="Arial" panose="020B0604020202020204" pitchFamily="34" charset="0"/>
              </a:rPr>
              <a:t>此处文字替换成具体内容。此处文字替换成具体内容。此处文字替换成具体内容。此处文字替换成具体内容。</a:t>
            </a:r>
            <a:endParaRPr lang="zh-CN" altLang="en-US" sz="900" dirty="0">
              <a:solidFill>
                <a:prstClr val="white"/>
              </a:solidFill>
              <a:latin typeface="Calibri Light"/>
              <a:ea typeface="微软雅黑" panose="020B0503020204020204" charset="-122"/>
            </a:endParaRPr>
          </a:p>
        </p:txBody>
      </p:sp>
      <p:sp>
        <p:nvSpPr>
          <p:cNvPr id="56" name="矩形 55"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id="{9C247EFB-66F0-47B4-AF5D-CEE8D8EC7D13}"/>
              </a:ext>
            </a:extLst>
          </p:cNvPr>
          <p:cNvSpPr/>
          <p:nvPr/>
        </p:nvSpPr>
        <p:spPr>
          <a:xfrm>
            <a:off x="7435684" y="1278040"/>
            <a:ext cx="1282697" cy="307777"/>
          </a:xfrm>
          <a:prstGeom prst="rect">
            <a:avLst/>
          </a:prstGeom>
        </p:spPr>
        <p:txBody>
          <a:bodyPr wrap="square">
            <a:spAutoFit/>
          </a:bodyPr>
          <a:lstStyle/>
          <a:p>
            <a:pPr algn="ctr" defTabSz="514350" fontAlgn="base">
              <a:spcBef>
                <a:spcPct val="0"/>
              </a:spcBef>
              <a:spcAft>
                <a:spcPct val="0"/>
              </a:spcAft>
            </a:pPr>
            <a:r>
              <a:rPr lang="zh-CN" altLang="en-US" sz="1400" dirty="0">
                <a:solidFill>
                  <a:schemeClr val="bg1"/>
                </a:solidFill>
                <a:latin typeface="微软雅黑 Light"/>
                <a:ea typeface="微软雅黑 Light"/>
                <a:sym typeface="Calibri" panose="020F0502020204030204" pitchFamily="34" charset="0"/>
              </a:rPr>
              <a:t>添加标题</a:t>
            </a:r>
          </a:p>
        </p:txBody>
      </p:sp>
      <p:cxnSp>
        <p:nvCxnSpPr>
          <p:cNvPr id="57" name="直接连接符 56">
            <a:extLst>
              <a:ext uri="{FF2B5EF4-FFF2-40B4-BE49-F238E27FC236}">
                <a16:creationId xmlns:a16="http://schemas.microsoft.com/office/drawing/2014/main" id="{AF7A6BC0-3E20-4BA7-9FA8-5ACA5DD2FD95}"/>
              </a:ext>
            </a:extLst>
          </p:cNvPr>
          <p:cNvCxnSpPr/>
          <p:nvPr/>
        </p:nvCxnSpPr>
        <p:spPr>
          <a:xfrm>
            <a:off x="7936193" y="1611609"/>
            <a:ext cx="281676" cy="0"/>
          </a:xfrm>
          <a:prstGeom prst="line">
            <a:avLst/>
          </a:prstGeom>
          <a:noFill/>
          <a:ln w="19050" cap="flat" cmpd="sng" algn="ctr">
            <a:solidFill>
              <a:sysClr val="window" lastClr="FFFFFF"/>
            </a:solidFill>
            <a:prstDash val="solid"/>
            <a:miter lim="800000"/>
          </a:ln>
          <a:effectLst/>
        </p:spPr>
      </p:cxnSp>
      <p:sp>
        <p:nvSpPr>
          <p:cNvPr id="58" name="矩形 57">
            <a:extLst>
              <a:ext uri="{FF2B5EF4-FFF2-40B4-BE49-F238E27FC236}">
                <a16:creationId xmlns:a16="http://schemas.microsoft.com/office/drawing/2014/main" id="{D6820085-C9D0-45D4-B3D4-0AED1BB84EF4}"/>
              </a:ext>
            </a:extLst>
          </p:cNvPr>
          <p:cNvSpPr/>
          <p:nvPr/>
        </p:nvSpPr>
        <p:spPr>
          <a:xfrm>
            <a:off x="4976326" y="3801851"/>
            <a:ext cx="1993265" cy="923330"/>
          </a:xfrm>
          <a:prstGeom prst="rect">
            <a:avLst/>
          </a:prstGeom>
        </p:spPr>
        <p:txBody>
          <a:bodyPr wrap="square">
            <a:spAutoFit/>
          </a:bodyPr>
          <a:lstStyle/>
          <a:p>
            <a:pPr algn="ctr" defTabSz="685800">
              <a:lnSpc>
                <a:spcPct val="150000"/>
              </a:lnSpc>
              <a:defRPr/>
            </a:pPr>
            <a:r>
              <a:rPr lang="zh-CN" altLang="en-US" sz="900" dirty="0">
                <a:solidFill>
                  <a:prstClr val="white"/>
                </a:solidFill>
                <a:latin typeface="Calibri Light"/>
                <a:ea typeface="微软雅黑" panose="020B0503020204020204" charset="-122"/>
                <a:cs typeface="Arial" panose="020B0604020202020204" pitchFamily="34" charset="0"/>
                <a:sym typeface="Arial" panose="020B0604020202020204" pitchFamily="34" charset="0"/>
              </a:rPr>
              <a:t>此处文字替换成具体内容。此处文字替换成具体内容。此处文字替换成具体内容。此处文字替换成具体内容。</a:t>
            </a:r>
            <a:endParaRPr lang="zh-CN" altLang="en-US" sz="900" dirty="0">
              <a:solidFill>
                <a:prstClr val="white"/>
              </a:solidFill>
              <a:latin typeface="Calibri Light"/>
              <a:ea typeface="微软雅黑" panose="020B0503020204020204" charset="-122"/>
            </a:endParaRPr>
          </a:p>
        </p:txBody>
      </p:sp>
      <p:sp>
        <p:nvSpPr>
          <p:cNvPr id="59" name="矩形 58"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id="{4A122DB9-8F29-46D2-9E67-B9E76B3992A0}"/>
              </a:ext>
            </a:extLst>
          </p:cNvPr>
          <p:cNvSpPr/>
          <p:nvPr/>
        </p:nvSpPr>
        <p:spPr>
          <a:xfrm>
            <a:off x="5331612" y="3483363"/>
            <a:ext cx="1282697" cy="307777"/>
          </a:xfrm>
          <a:prstGeom prst="rect">
            <a:avLst/>
          </a:prstGeom>
        </p:spPr>
        <p:txBody>
          <a:bodyPr wrap="square">
            <a:spAutoFit/>
          </a:bodyPr>
          <a:lstStyle/>
          <a:p>
            <a:pPr algn="ctr" defTabSz="514350" fontAlgn="base">
              <a:spcBef>
                <a:spcPct val="0"/>
              </a:spcBef>
              <a:spcAft>
                <a:spcPct val="0"/>
              </a:spcAft>
            </a:pPr>
            <a:r>
              <a:rPr lang="zh-CN" altLang="en-US" sz="1400" dirty="0">
                <a:solidFill>
                  <a:schemeClr val="bg1"/>
                </a:solidFill>
                <a:latin typeface="微软雅黑 Light"/>
                <a:ea typeface="微软雅黑 Light"/>
                <a:sym typeface="Calibri" panose="020F0502020204030204" pitchFamily="34" charset="0"/>
              </a:rPr>
              <a:t>添加标题</a:t>
            </a:r>
          </a:p>
        </p:txBody>
      </p:sp>
      <p:cxnSp>
        <p:nvCxnSpPr>
          <p:cNvPr id="60" name="直接连接符 59">
            <a:extLst>
              <a:ext uri="{FF2B5EF4-FFF2-40B4-BE49-F238E27FC236}">
                <a16:creationId xmlns:a16="http://schemas.microsoft.com/office/drawing/2014/main" id="{316DFB71-E3E1-4368-832B-76E2B657E652}"/>
              </a:ext>
            </a:extLst>
          </p:cNvPr>
          <p:cNvCxnSpPr/>
          <p:nvPr/>
        </p:nvCxnSpPr>
        <p:spPr>
          <a:xfrm>
            <a:off x="5832121" y="3816932"/>
            <a:ext cx="281676" cy="0"/>
          </a:xfrm>
          <a:prstGeom prst="line">
            <a:avLst/>
          </a:prstGeom>
          <a:noFill/>
          <a:ln w="19050" cap="flat" cmpd="sng" algn="ctr">
            <a:solidFill>
              <a:sysClr val="window" lastClr="FFFFFF"/>
            </a:solidFill>
            <a:prstDash val="solid"/>
            <a:miter lim="800000"/>
          </a:ln>
          <a:effectLst/>
        </p:spPr>
      </p:cxnSp>
      <p:sp>
        <p:nvSpPr>
          <p:cNvPr id="61" name="矩形 60"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id="{07235F18-6230-40E4-9E17-DC253C16F032}"/>
              </a:ext>
            </a:extLst>
          </p:cNvPr>
          <p:cNvSpPr/>
          <p:nvPr/>
        </p:nvSpPr>
        <p:spPr>
          <a:xfrm>
            <a:off x="360206" y="4473456"/>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
        <p:nvSpPr>
          <p:cNvPr id="62" name="矩形 6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id="{50E337E7-4C1B-4872-B21A-995DBF191857}"/>
              </a:ext>
            </a:extLst>
          </p:cNvPr>
          <p:cNvSpPr/>
          <p:nvPr/>
        </p:nvSpPr>
        <p:spPr>
          <a:xfrm>
            <a:off x="1818105" y="4465833"/>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
        <p:nvSpPr>
          <p:cNvPr id="63" name="矩形 62"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a:extLst>
              <a:ext uri="{FF2B5EF4-FFF2-40B4-BE49-F238E27FC236}">
                <a16:creationId xmlns:a16="http://schemas.microsoft.com/office/drawing/2014/main" id="{5BF71789-8C53-449D-A577-C83A832CED36}"/>
              </a:ext>
            </a:extLst>
          </p:cNvPr>
          <p:cNvSpPr/>
          <p:nvPr/>
        </p:nvSpPr>
        <p:spPr>
          <a:xfrm>
            <a:off x="3211703" y="4465833"/>
            <a:ext cx="847881" cy="253916"/>
          </a:xfrm>
          <a:prstGeom prst="rect">
            <a:avLst/>
          </a:prstGeom>
        </p:spPr>
        <p:txBody>
          <a:bodyPr wrap="square">
            <a:spAutoFit/>
          </a:bodyPr>
          <a:lstStyle/>
          <a:p>
            <a:pPr algn="ctr" defTabSz="514350" fontAlgn="base">
              <a:spcBef>
                <a:spcPct val="0"/>
              </a:spcBef>
              <a:spcAft>
                <a:spcPct val="0"/>
              </a:spcAft>
            </a:pPr>
            <a:r>
              <a:rPr lang="zh-CN" altLang="en-US" sz="1050" dirty="0">
                <a:solidFill>
                  <a:schemeClr val="tx1">
                    <a:lumMod val="50000"/>
                    <a:lumOff val="50000"/>
                  </a:schemeClr>
                </a:solidFill>
                <a:latin typeface="微软雅黑 Light"/>
                <a:ea typeface="微软雅黑 Light"/>
                <a:sym typeface="Calibri" panose="020F0502020204030204" pitchFamily="34" charset="0"/>
              </a:rPr>
              <a:t>添加标题</a:t>
            </a:r>
          </a:p>
        </p:txBody>
      </p:sp>
    </p:spTree>
    <p:extLst>
      <p:ext uri="{BB962C8B-B14F-4D97-AF65-F5344CB8AC3E}">
        <p14:creationId xmlns:p14="http://schemas.microsoft.com/office/powerpoint/2010/main" val="256236958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1000"/>
                                        <p:tgtEl>
                                          <p:spTgt spid="62"/>
                                        </p:tgtEl>
                                      </p:cBhvr>
                                    </p:animEffect>
                                    <p:anim calcmode="lin" valueType="num">
                                      <p:cBhvr>
                                        <p:cTn id="63" dur="1000" fill="hold"/>
                                        <p:tgtEl>
                                          <p:spTgt spid="62"/>
                                        </p:tgtEl>
                                        <p:attrNameLst>
                                          <p:attrName>ppt_x</p:attrName>
                                        </p:attrNameLst>
                                      </p:cBhvr>
                                      <p:tavLst>
                                        <p:tav tm="0">
                                          <p:val>
                                            <p:strVal val="#ppt_x"/>
                                          </p:val>
                                        </p:tav>
                                        <p:tav tm="100000">
                                          <p:val>
                                            <p:strVal val="#ppt_x"/>
                                          </p:val>
                                        </p:tav>
                                      </p:tavLst>
                                    </p:anim>
                                    <p:anim calcmode="lin" valueType="num">
                                      <p:cBhvr>
                                        <p:cTn id="64" dur="1000" fill="hold"/>
                                        <p:tgtEl>
                                          <p:spTgt spid="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1000"/>
                                        <p:tgtEl>
                                          <p:spTgt spid="63"/>
                                        </p:tgtEl>
                                      </p:cBhvr>
                                    </p:animEffect>
                                    <p:anim calcmode="lin" valueType="num">
                                      <p:cBhvr>
                                        <p:cTn id="68" dur="1000" fill="hold"/>
                                        <p:tgtEl>
                                          <p:spTgt spid="63"/>
                                        </p:tgtEl>
                                        <p:attrNameLst>
                                          <p:attrName>ppt_x</p:attrName>
                                        </p:attrNameLst>
                                      </p:cBhvr>
                                      <p:tavLst>
                                        <p:tav tm="0">
                                          <p:val>
                                            <p:strVal val="#ppt_x"/>
                                          </p:val>
                                        </p:tav>
                                        <p:tav tm="100000">
                                          <p:val>
                                            <p:strVal val="#ppt_x"/>
                                          </p:val>
                                        </p:tav>
                                      </p:tavLst>
                                    </p:anim>
                                    <p:anim calcmode="lin" valueType="num">
                                      <p:cBhvr>
                                        <p:cTn id="6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animEffect transition="in" filter="fade">
                                      <p:cBhvr>
                                        <p:cTn id="76" dur="500"/>
                                        <p:tgtEl>
                                          <p:spTgt spid="3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par>
                                <p:cTn id="82" presetID="53" presetClass="entr" presetSubtype="16"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animEffect transition="in" filter="fade">
                                      <p:cBhvr>
                                        <p:cTn id="86" dur="500"/>
                                        <p:tgtEl>
                                          <p:spTgt spid="35"/>
                                        </p:tgtEl>
                                      </p:cBhvr>
                                    </p:animEffect>
                                  </p:childTnLst>
                                </p:cTn>
                              </p:par>
                              <p:par>
                                <p:cTn id="87" presetID="53" presetClass="entr" presetSubtype="16"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5"/>
                                        </p:tgtEl>
                                        <p:attrNameLst>
                                          <p:attrName>style.visibility</p:attrName>
                                        </p:attrNameLst>
                                      </p:cBhvr>
                                      <p:to>
                                        <p:strVal val="visible"/>
                                      </p:to>
                                    </p:set>
                                    <p:anim calcmode="lin" valueType="num">
                                      <p:cBhvr>
                                        <p:cTn id="94" dur="500" fill="hold"/>
                                        <p:tgtEl>
                                          <p:spTgt spid="55"/>
                                        </p:tgtEl>
                                        <p:attrNameLst>
                                          <p:attrName>ppt_w</p:attrName>
                                        </p:attrNameLst>
                                      </p:cBhvr>
                                      <p:tavLst>
                                        <p:tav tm="0">
                                          <p:val>
                                            <p:fltVal val="0"/>
                                          </p:val>
                                        </p:tav>
                                        <p:tav tm="100000">
                                          <p:val>
                                            <p:strVal val="#ppt_w"/>
                                          </p:val>
                                        </p:tav>
                                      </p:tavLst>
                                    </p:anim>
                                    <p:anim calcmode="lin" valueType="num">
                                      <p:cBhvr>
                                        <p:cTn id="95" dur="500" fill="hold"/>
                                        <p:tgtEl>
                                          <p:spTgt spid="55"/>
                                        </p:tgtEl>
                                        <p:attrNameLst>
                                          <p:attrName>ppt_h</p:attrName>
                                        </p:attrNameLst>
                                      </p:cBhvr>
                                      <p:tavLst>
                                        <p:tav tm="0">
                                          <p:val>
                                            <p:fltVal val="0"/>
                                          </p:val>
                                        </p:tav>
                                        <p:tav tm="100000">
                                          <p:val>
                                            <p:strVal val="#ppt_h"/>
                                          </p:val>
                                        </p:tav>
                                      </p:tavLst>
                                    </p:anim>
                                    <p:animEffect transition="in" filter="fade">
                                      <p:cBhvr>
                                        <p:cTn id="96" dur="500"/>
                                        <p:tgtEl>
                                          <p:spTgt spid="55"/>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par>
                                <p:cTn id="102" presetID="53" presetClass="entr" presetSubtype="16" fill="hold" nodeType="with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p:cTn id="104" dur="500" fill="hold"/>
                                        <p:tgtEl>
                                          <p:spTgt spid="57"/>
                                        </p:tgtEl>
                                        <p:attrNameLst>
                                          <p:attrName>ppt_w</p:attrName>
                                        </p:attrNameLst>
                                      </p:cBhvr>
                                      <p:tavLst>
                                        <p:tav tm="0">
                                          <p:val>
                                            <p:fltVal val="0"/>
                                          </p:val>
                                        </p:tav>
                                        <p:tav tm="100000">
                                          <p:val>
                                            <p:strVal val="#ppt_w"/>
                                          </p:val>
                                        </p:tav>
                                      </p:tavLst>
                                    </p:anim>
                                    <p:anim calcmode="lin" valueType="num">
                                      <p:cBhvr>
                                        <p:cTn id="105" dur="500" fill="hold"/>
                                        <p:tgtEl>
                                          <p:spTgt spid="57"/>
                                        </p:tgtEl>
                                        <p:attrNameLst>
                                          <p:attrName>ppt_h</p:attrName>
                                        </p:attrNameLst>
                                      </p:cBhvr>
                                      <p:tavLst>
                                        <p:tav tm="0">
                                          <p:val>
                                            <p:fltVal val="0"/>
                                          </p:val>
                                        </p:tav>
                                        <p:tav tm="100000">
                                          <p:val>
                                            <p:strVal val="#ppt_h"/>
                                          </p:val>
                                        </p:tav>
                                      </p:tavLst>
                                    </p:anim>
                                    <p:animEffect transition="in" filter="fade">
                                      <p:cBhvr>
                                        <p:cTn id="106" dur="500"/>
                                        <p:tgtEl>
                                          <p:spTgt spid="57"/>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500" fill="hold"/>
                                        <p:tgtEl>
                                          <p:spTgt spid="58"/>
                                        </p:tgtEl>
                                        <p:attrNameLst>
                                          <p:attrName>ppt_w</p:attrName>
                                        </p:attrNameLst>
                                      </p:cBhvr>
                                      <p:tavLst>
                                        <p:tav tm="0">
                                          <p:val>
                                            <p:fltVal val="0"/>
                                          </p:val>
                                        </p:tav>
                                        <p:tav tm="100000">
                                          <p:val>
                                            <p:strVal val="#ppt_w"/>
                                          </p:val>
                                        </p:tav>
                                      </p:tavLst>
                                    </p:anim>
                                    <p:anim calcmode="lin" valueType="num">
                                      <p:cBhvr>
                                        <p:cTn id="110" dur="500" fill="hold"/>
                                        <p:tgtEl>
                                          <p:spTgt spid="58"/>
                                        </p:tgtEl>
                                        <p:attrNameLst>
                                          <p:attrName>ppt_h</p:attrName>
                                        </p:attrNameLst>
                                      </p:cBhvr>
                                      <p:tavLst>
                                        <p:tav tm="0">
                                          <p:val>
                                            <p:fltVal val="0"/>
                                          </p:val>
                                        </p:tav>
                                        <p:tav tm="100000">
                                          <p:val>
                                            <p:strVal val="#ppt_h"/>
                                          </p:val>
                                        </p:tav>
                                      </p:tavLst>
                                    </p:anim>
                                    <p:animEffect transition="in" filter="fade">
                                      <p:cBhvr>
                                        <p:cTn id="111" dur="500"/>
                                        <p:tgtEl>
                                          <p:spTgt spid="58"/>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 calcmode="lin" valueType="num">
                                      <p:cBhvr>
                                        <p:cTn id="114" dur="500" fill="hold"/>
                                        <p:tgtEl>
                                          <p:spTgt spid="59"/>
                                        </p:tgtEl>
                                        <p:attrNameLst>
                                          <p:attrName>ppt_w</p:attrName>
                                        </p:attrNameLst>
                                      </p:cBhvr>
                                      <p:tavLst>
                                        <p:tav tm="0">
                                          <p:val>
                                            <p:fltVal val="0"/>
                                          </p:val>
                                        </p:tav>
                                        <p:tav tm="100000">
                                          <p:val>
                                            <p:strVal val="#ppt_w"/>
                                          </p:val>
                                        </p:tav>
                                      </p:tavLst>
                                    </p:anim>
                                    <p:anim calcmode="lin" valueType="num">
                                      <p:cBhvr>
                                        <p:cTn id="115" dur="500" fill="hold"/>
                                        <p:tgtEl>
                                          <p:spTgt spid="59"/>
                                        </p:tgtEl>
                                        <p:attrNameLst>
                                          <p:attrName>ppt_h</p:attrName>
                                        </p:attrNameLst>
                                      </p:cBhvr>
                                      <p:tavLst>
                                        <p:tav tm="0">
                                          <p:val>
                                            <p:fltVal val="0"/>
                                          </p:val>
                                        </p:tav>
                                        <p:tav tm="100000">
                                          <p:val>
                                            <p:strVal val="#ppt_h"/>
                                          </p:val>
                                        </p:tav>
                                      </p:tavLst>
                                    </p:anim>
                                    <p:animEffect transition="in" filter="fade">
                                      <p:cBhvr>
                                        <p:cTn id="116" dur="500"/>
                                        <p:tgtEl>
                                          <p:spTgt spid="59"/>
                                        </p:tgtEl>
                                      </p:cBhvr>
                                    </p:animEffect>
                                  </p:childTnLst>
                                </p:cTn>
                              </p:par>
                              <p:par>
                                <p:cTn id="117" presetID="53" presetClass="entr" presetSubtype="16" fill="hold" nodeType="with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p:cTn id="119" dur="500" fill="hold"/>
                                        <p:tgtEl>
                                          <p:spTgt spid="60"/>
                                        </p:tgtEl>
                                        <p:attrNameLst>
                                          <p:attrName>ppt_w</p:attrName>
                                        </p:attrNameLst>
                                      </p:cBhvr>
                                      <p:tavLst>
                                        <p:tav tm="0">
                                          <p:val>
                                            <p:fltVal val="0"/>
                                          </p:val>
                                        </p:tav>
                                        <p:tav tm="100000">
                                          <p:val>
                                            <p:strVal val="#ppt_w"/>
                                          </p:val>
                                        </p:tav>
                                      </p:tavLst>
                                    </p:anim>
                                    <p:anim calcmode="lin" valueType="num">
                                      <p:cBhvr>
                                        <p:cTn id="120" dur="500" fill="hold"/>
                                        <p:tgtEl>
                                          <p:spTgt spid="60"/>
                                        </p:tgtEl>
                                        <p:attrNameLst>
                                          <p:attrName>ppt_h</p:attrName>
                                        </p:attrNameLst>
                                      </p:cBhvr>
                                      <p:tavLst>
                                        <p:tav tm="0">
                                          <p:val>
                                            <p:fltVal val="0"/>
                                          </p:val>
                                        </p:tav>
                                        <p:tav tm="100000">
                                          <p:val>
                                            <p:strVal val="#ppt_h"/>
                                          </p:val>
                                        </p:tav>
                                      </p:tavLst>
                                    </p:anim>
                                    <p:animEffect transition="in" filter="fade">
                                      <p:cBhvr>
                                        <p:cTn id="1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p:bldP spid="38" grpId="0"/>
      <p:bldP spid="40" grpId="0"/>
      <p:bldP spid="41" grpId="0" animBg="1"/>
      <p:bldP spid="42" grpId="0" animBg="1"/>
      <p:bldP spid="43" grpId="0" animBg="1"/>
      <p:bldP spid="55" grpId="0"/>
      <p:bldP spid="56" grpId="0"/>
      <p:bldP spid="58" grpId="0"/>
      <p:bldP spid="59" grpId="0"/>
      <p:bldP spid="61" grpId="0"/>
      <p:bldP spid="62"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4078591" y="1660225"/>
            <a:ext cx="2564125" cy="2564125"/>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Oval 33"/>
          <p:cNvSpPr/>
          <p:nvPr/>
        </p:nvSpPr>
        <p:spPr>
          <a:xfrm>
            <a:off x="4428055" y="2012158"/>
            <a:ext cx="1865197" cy="1865197"/>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4741678" y="2322267"/>
            <a:ext cx="1245601" cy="124560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38"/>
          <p:cNvSpPr/>
          <p:nvPr/>
        </p:nvSpPr>
        <p:spPr>
          <a:xfrm>
            <a:off x="5107280" y="2691484"/>
            <a:ext cx="509440" cy="50944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Block Arc 47"/>
          <p:cNvSpPr/>
          <p:nvPr/>
        </p:nvSpPr>
        <p:spPr>
          <a:xfrm rot="10800000">
            <a:off x="4078591" y="1662694"/>
            <a:ext cx="2564125" cy="2564125"/>
          </a:xfrm>
          <a:prstGeom prst="blockArc">
            <a:avLst>
              <a:gd name="adj1" fmla="val 16158116"/>
              <a:gd name="adj2" fmla="val 5409154"/>
              <a:gd name="adj3" fmla="val 586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Block Arc 48"/>
          <p:cNvSpPr/>
          <p:nvPr/>
        </p:nvSpPr>
        <p:spPr>
          <a:xfrm rot="10800000">
            <a:off x="4428056" y="2012160"/>
            <a:ext cx="1865195" cy="1865195"/>
          </a:xfrm>
          <a:prstGeom prst="blockArc">
            <a:avLst>
              <a:gd name="adj1" fmla="val 14698952"/>
              <a:gd name="adj2" fmla="val 5440372"/>
              <a:gd name="adj3" fmla="val 994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Block Arc 49"/>
          <p:cNvSpPr/>
          <p:nvPr/>
        </p:nvSpPr>
        <p:spPr>
          <a:xfrm rot="10800000">
            <a:off x="4740301" y="2324404"/>
            <a:ext cx="1240705" cy="1240705"/>
          </a:xfrm>
          <a:prstGeom prst="blockArc">
            <a:avLst>
              <a:gd name="adj1" fmla="val 13629918"/>
              <a:gd name="adj2" fmla="val 5390526"/>
              <a:gd name="adj3" fmla="val 1348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Block Arc 50"/>
          <p:cNvSpPr/>
          <p:nvPr/>
        </p:nvSpPr>
        <p:spPr>
          <a:xfrm rot="10800000">
            <a:off x="5110101" y="2694205"/>
            <a:ext cx="501106" cy="501106"/>
          </a:xfrm>
          <a:prstGeom prst="blockArc">
            <a:avLst>
              <a:gd name="adj1" fmla="val 10800000"/>
              <a:gd name="adj2" fmla="val 5236583"/>
              <a:gd name="adj3" fmla="val 28287"/>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3"/>
          <p:cNvSpPr txBox="1">
            <a:spLocks/>
          </p:cNvSpPr>
          <p:nvPr/>
        </p:nvSpPr>
        <p:spPr>
          <a:xfrm>
            <a:off x="7221924" y="1331148"/>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7" name="Text Placeholder 3"/>
          <p:cNvSpPr txBox="1">
            <a:spLocks/>
          </p:cNvSpPr>
          <p:nvPr/>
        </p:nvSpPr>
        <p:spPr>
          <a:xfrm>
            <a:off x="7221924" y="2373805"/>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90%</a:t>
            </a:r>
          </a:p>
        </p:txBody>
      </p:sp>
      <p:sp>
        <p:nvSpPr>
          <p:cNvPr id="61" name="Text Placeholder 3"/>
          <p:cNvSpPr txBox="1">
            <a:spLocks/>
          </p:cNvSpPr>
          <p:nvPr/>
        </p:nvSpPr>
        <p:spPr>
          <a:xfrm>
            <a:off x="7221924" y="1678700"/>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63" name="Text Placeholder 3"/>
          <p:cNvSpPr txBox="1">
            <a:spLocks/>
          </p:cNvSpPr>
          <p:nvPr/>
        </p:nvSpPr>
        <p:spPr>
          <a:xfrm>
            <a:off x="7221924" y="2026252"/>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70%</a:t>
            </a:r>
          </a:p>
        </p:txBody>
      </p:sp>
      <p:cxnSp>
        <p:nvCxnSpPr>
          <p:cNvPr id="41" name="Elbow Connector 40"/>
          <p:cNvCxnSpPr/>
          <p:nvPr/>
        </p:nvCxnSpPr>
        <p:spPr>
          <a:xfrm flipV="1">
            <a:off x="5407711" y="1452615"/>
            <a:ext cx="1669707" cy="290806"/>
          </a:xfrm>
          <a:prstGeom prst="bentConnector3">
            <a:avLst>
              <a:gd name="adj1" fmla="val 36922"/>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flipV="1">
            <a:off x="5407711" y="1819760"/>
            <a:ext cx="1669707" cy="290806"/>
          </a:xfrm>
          <a:prstGeom prst="bentConnector3">
            <a:avLst>
              <a:gd name="adj1" fmla="val 4673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flipV="1">
            <a:off x="5399263" y="2129545"/>
            <a:ext cx="1669707" cy="290806"/>
          </a:xfrm>
          <a:prstGeom prst="bentConnector3">
            <a:avLst>
              <a:gd name="adj1" fmla="val 55557"/>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flipV="1">
            <a:off x="5390816" y="2474370"/>
            <a:ext cx="1669707" cy="290806"/>
          </a:xfrm>
          <a:prstGeom prst="bentConnector3">
            <a:avLst>
              <a:gd name="adj1" fmla="val 6700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49"/>
          <p:cNvGrpSpPr/>
          <p:nvPr/>
        </p:nvGrpSpPr>
        <p:grpSpPr>
          <a:xfrm>
            <a:off x="1947953" y="1576056"/>
            <a:ext cx="1964834" cy="511606"/>
            <a:chOff x="1270277" y="1192718"/>
            <a:chExt cx="3205532" cy="589147"/>
          </a:xfrm>
        </p:grpSpPr>
        <p:sp>
          <p:nvSpPr>
            <p:cNvPr id="46" name="Text Placeholder 3"/>
            <p:cNvSpPr txBox="1">
              <a:spLocks/>
            </p:cNvSpPr>
            <p:nvPr/>
          </p:nvSpPr>
          <p:spPr>
            <a:xfrm>
              <a:off x="1270277" y="1192718"/>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3"/>
            <p:cNvSpPr txBox="1">
              <a:spLocks/>
            </p:cNvSpPr>
            <p:nvPr/>
          </p:nvSpPr>
          <p:spPr>
            <a:xfrm>
              <a:off x="1270277" y="1418801"/>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2"/>
          <p:cNvGrpSpPr/>
          <p:nvPr/>
        </p:nvGrpSpPr>
        <p:grpSpPr>
          <a:xfrm>
            <a:off x="1947953" y="2293863"/>
            <a:ext cx="1964834" cy="511605"/>
            <a:chOff x="1270277" y="2114430"/>
            <a:chExt cx="3205532" cy="589147"/>
          </a:xfrm>
        </p:grpSpPr>
        <p:sp>
          <p:nvSpPr>
            <p:cNvPr id="54" name="Text Placeholder 3"/>
            <p:cNvSpPr txBox="1">
              <a:spLocks/>
            </p:cNvSpPr>
            <p:nvPr/>
          </p:nvSpPr>
          <p:spPr>
            <a:xfrm>
              <a:off x="1270277" y="2114430"/>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3"/>
            <p:cNvSpPr txBox="1">
              <a:spLocks/>
            </p:cNvSpPr>
            <p:nvPr/>
          </p:nvSpPr>
          <p:spPr>
            <a:xfrm>
              <a:off x="1270277" y="2340513"/>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8"/>
          <p:cNvGrpSpPr/>
          <p:nvPr/>
        </p:nvGrpSpPr>
        <p:grpSpPr>
          <a:xfrm>
            <a:off x="1947953" y="3004158"/>
            <a:ext cx="1964834" cy="511606"/>
            <a:chOff x="1270277" y="3036142"/>
            <a:chExt cx="3205532" cy="589147"/>
          </a:xfrm>
        </p:grpSpPr>
        <p:sp>
          <p:nvSpPr>
            <p:cNvPr id="59" name="Text Placeholder 3"/>
            <p:cNvSpPr txBox="1">
              <a:spLocks/>
            </p:cNvSpPr>
            <p:nvPr/>
          </p:nvSpPr>
          <p:spPr>
            <a:xfrm>
              <a:off x="1270277" y="3036142"/>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3"/>
            <p:cNvSpPr txBox="1">
              <a:spLocks/>
            </p:cNvSpPr>
            <p:nvPr/>
          </p:nvSpPr>
          <p:spPr>
            <a:xfrm>
              <a:off x="1270277" y="3262225"/>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1"/>
          <p:cNvGrpSpPr/>
          <p:nvPr/>
        </p:nvGrpSpPr>
        <p:grpSpPr>
          <a:xfrm>
            <a:off x="1947953" y="3695015"/>
            <a:ext cx="1964834" cy="501664"/>
            <a:chOff x="1270277" y="3047590"/>
            <a:chExt cx="3205532" cy="577700"/>
          </a:xfrm>
        </p:grpSpPr>
        <p:sp>
          <p:nvSpPr>
            <p:cNvPr id="64" name="Text Placeholder 3"/>
            <p:cNvSpPr txBox="1">
              <a:spLocks/>
            </p:cNvSpPr>
            <p:nvPr/>
          </p:nvSpPr>
          <p:spPr>
            <a:xfrm>
              <a:off x="1270277" y="3047590"/>
              <a:ext cx="1255306" cy="21176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 Placeholder 3"/>
            <p:cNvSpPr txBox="1">
              <a:spLocks/>
            </p:cNvSpPr>
            <p:nvPr/>
          </p:nvSpPr>
          <p:spPr>
            <a:xfrm>
              <a:off x="1270277" y="3262225"/>
              <a:ext cx="3205532" cy="36306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Freeform 45"/>
          <p:cNvSpPr>
            <a:spLocks noEditPoints="1"/>
          </p:cNvSpPr>
          <p:nvPr/>
        </p:nvSpPr>
        <p:spPr bwMode="auto">
          <a:xfrm>
            <a:off x="1603946" y="1710343"/>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45"/>
          <p:cNvSpPr>
            <a:spLocks noEditPoints="1"/>
          </p:cNvSpPr>
          <p:nvPr/>
        </p:nvSpPr>
        <p:spPr bwMode="auto">
          <a:xfrm>
            <a:off x="1603946" y="2416198"/>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45"/>
          <p:cNvSpPr>
            <a:spLocks noEditPoints="1"/>
          </p:cNvSpPr>
          <p:nvPr/>
        </p:nvSpPr>
        <p:spPr bwMode="auto">
          <a:xfrm>
            <a:off x="1603946" y="3122050"/>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45"/>
          <p:cNvSpPr>
            <a:spLocks noEditPoints="1"/>
          </p:cNvSpPr>
          <p:nvPr/>
        </p:nvSpPr>
        <p:spPr bwMode="auto">
          <a:xfrm>
            <a:off x="1603946" y="3827903"/>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410150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par>
                          <p:cTn id="10" fill="hold">
                            <p:stCondLst>
                              <p:cond delay="1000"/>
                            </p:stCondLst>
                            <p:childTnLst>
                              <p:par>
                                <p:cTn id="11" presetID="20"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edge">
                                      <p:cBhvr>
                                        <p:cTn id="13" dur="1000"/>
                                        <p:tgtEl>
                                          <p:spTgt spid="48"/>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500"/>
                            </p:stCondLst>
                            <p:childTnLst>
                              <p:par>
                                <p:cTn id="19" presetID="53" presetClass="entr" presetSubtype="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childTnLst>
                                </p:cTn>
                              </p:par>
                            </p:childTnLst>
                          </p:cTn>
                        </p:par>
                        <p:par>
                          <p:cTn id="24" fill="hold">
                            <p:stCondLst>
                              <p:cond delay="3000"/>
                            </p:stCondLst>
                            <p:childTnLst>
                              <p:par>
                                <p:cTn id="25" presetID="53"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childTnLst>
                          </p:cTn>
                        </p:par>
                        <p:par>
                          <p:cTn id="30" fill="hold">
                            <p:stCondLst>
                              <p:cond delay="4000"/>
                            </p:stCondLst>
                            <p:childTnLst>
                              <p:par>
                                <p:cTn id="31" presetID="16" presetClass="entr" presetSubtype="26"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barn(inHorizontal)">
                                      <p:cBhvr>
                                        <p:cTn id="33" dur="1000"/>
                                        <p:tgtEl>
                                          <p:spTgt spid="4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par>
                          <p:cTn id="38" fill="hold">
                            <p:stCondLst>
                              <p:cond delay="5500"/>
                            </p:stCondLst>
                            <p:childTnLst>
                              <p:par>
                                <p:cTn id="39" presetID="53"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animEffect transition="in" filter="fade">
                                      <p:cBhvr>
                                        <p:cTn id="43" dur="500"/>
                                        <p:tgtEl>
                                          <p:spTgt spid="61"/>
                                        </p:tgtEl>
                                      </p:cBhvr>
                                    </p:animEffect>
                                  </p:childTnLst>
                                </p:cTn>
                              </p:par>
                            </p:childTnLst>
                          </p:cTn>
                        </p:par>
                        <p:par>
                          <p:cTn id="44" fill="hold">
                            <p:stCondLst>
                              <p:cond delay="6000"/>
                            </p:stCondLst>
                            <p:childTnLst>
                              <p:par>
                                <p:cTn id="45" presetID="53"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1000" fill="hold"/>
                                        <p:tgtEl>
                                          <p:spTgt spid="38"/>
                                        </p:tgtEl>
                                        <p:attrNameLst>
                                          <p:attrName>ppt_w</p:attrName>
                                        </p:attrNameLst>
                                      </p:cBhvr>
                                      <p:tavLst>
                                        <p:tav tm="0">
                                          <p:val>
                                            <p:fltVal val="0"/>
                                          </p:val>
                                        </p:tav>
                                        <p:tav tm="100000">
                                          <p:val>
                                            <p:strVal val="#ppt_w"/>
                                          </p:val>
                                        </p:tav>
                                      </p:tavLst>
                                    </p:anim>
                                    <p:anim calcmode="lin" valueType="num">
                                      <p:cBhvr>
                                        <p:cTn id="48" dur="1000" fill="hold"/>
                                        <p:tgtEl>
                                          <p:spTgt spid="38"/>
                                        </p:tgtEl>
                                        <p:attrNameLst>
                                          <p:attrName>ppt_h</p:attrName>
                                        </p:attrNameLst>
                                      </p:cBhvr>
                                      <p:tavLst>
                                        <p:tav tm="0">
                                          <p:val>
                                            <p:fltVal val="0"/>
                                          </p:val>
                                        </p:tav>
                                        <p:tav tm="100000">
                                          <p:val>
                                            <p:strVal val="#ppt_h"/>
                                          </p:val>
                                        </p:tav>
                                      </p:tavLst>
                                    </p:anim>
                                    <p:animEffect transition="in" filter="fade">
                                      <p:cBhvr>
                                        <p:cTn id="49" dur="1000"/>
                                        <p:tgtEl>
                                          <p:spTgt spid="38"/>
                                        </p:tgtEl>
                                      </p:cBhvr>
                                    </p:animEffect>
                                  </p:childTnLst>
                                </p:cTn>
                              </p:par>
                            </p:childTnLst>
                          </p:cTn>
                        </p:par>
                        <p:par>
                          <p:cTn id="50" fill="hold">
                            <p:stCondLst>
                              <p:cond delay="7000"/>
                            </p:stCondLst>
                            <p:childTnLst>
                              <p:par>
                                <p:cTn id="51" presetID="20" presetClass="entr" presetSubtype="0"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edge">
                                      <p:cBhvr>
                                        <p:cTn id="53" dur="1000"/>
                                        <p:tgtEl>
                                          <p:spTgt spid="50"/>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childTnLst>
                          </p:cTn>
                        </p:par>
                        <p:par>
                          <p:cTn id="58" fill="hold">
                            <p:stCondLst>
                              <p:cond delay="8500"/>
                            </p:stCondLst>
                            <p:childTnLst>
                              <p:par>
                                <p:cTn id="59" presetID="53" presetClass="entr" presetSubtype="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p:cTn id="61" dur="500" fill="hold"/>
                                        <p:tgtEl>
                                          <p:spTgt spid="63"/>
                                        </p:tgtEl>
                                        <p:attrNameLst>
                                          <p:attrName>ppt_w</p:attrName>
                                        </p:attrNameLst>
                                      </p:cBhvr>
                                      <p:tavLst>
                                        <p:tav tm="0">
                                          <p:val>
                                            <p:fltVal val="0"/>
                                          </p:val>
                                        </p:tav>
                                        <p:tav tm="100000">
                                          <p:val>
                                            <p:strVal val="#ppt_w"/>
                                          </p:val>
                                        </p:tav>
                                      </p:tavLst>
                                    </p:anim>
                                    <p:anim calcmode="lin" valueType="num">
                                      <p:cBhvr>
                                        <p:cTn id="62" dur="500" fill="hold"/>
                                        <p:tgtEl>
                                          <p:spTgt spid="63"/>
                                        </p:tgtEl>
                                        <p:attrNameLst>
                                          <p:attrName>ppt_h</p:attrName>
                                        </p:attrNameLst>
                                      </p:cBhvr>
                                      <p:tavLst>
                                        <p:tav tm="0">
                                          <p:val>
                                            <p:fltVal val="0"/>
                                          </p:val>
                                        </p:tav>
                                        <p:tav tm="100000">
                                          <p:val>
                                            <p:strVal val="#ppt_h"/>
                                          </p:val>
                                        </p:tav>
                                      </p:tavLst>
                                    </p:anim>
                                    <p:animEffect transition="in" filter="fade">
                                      <p:cBhvr>
                                        <p:cTn id="63" dur="500"/>
                                        <p:tgtEl>
                                          <p:spTgt spid="63"/>
                                        </p:tgtEl>
                                      </p:cBhvr>
                                    </p:animEffect>
                                  </p:childTnLst>
                                </p:cTn>
                              </p:par>
                            </p:childTnLst>
                          </p:cTn>
                        </p:par>
                        <p:par>
                          <p:cTn id="64" fill="hold">
                            <p:stCondLst>
                              <p:cond delay="9000"/>
                            </p:stCondLst>
                            <p:childTnLst>
                              <p:par>
                                <p:cTn id="65" presetID="53"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1000" fill="hold"/>
                                        <p:tgtEl>
                                          <p:spTgt spid="39"/>
                                        </p:tgtEl>
                                        <p:attrNameLst>
                                          <p:attrName>ppt_w</p:attrName>
                                        </p:attrNameLst>
                                      </p:cBhvr>
                                      <p:tavLst>
                                        <p:tav tm="0">
                                          <p:val>
                                            <p:fltVal val="0"/>
                                          </p:val>
                                        </p:tav>
                                        <p:tav tm="100000">
                                          <p:val>
                                            <p:strVal val="#ppt_w"/>
                                          </p:val>
                                        </p:tav>
                                      </p:tavLst>
                                    </p:anim>
                                    <p:anim calcmode="lin" valueType="num">
                                      <p:cBhvr>
                                        <p:cTn id="68" dur="1000" fill="hold"/>
                                        <p:tgtEl>
                                          <p:spTgt spid="39"/>
                                        </p:tgtEl>
                                        <p:attrNameLst>
                                          <p:attrName>ppt_h</p:attrName>
                                        </p:attrNameLst>
                                      </p:cBhvr>
                                      <p:tavLst>
                                        <p:tav tm="0">
                                          <p:val>
                                            <p:fltVal val="0"/>
                                          </p:val>
                                        </p:tav>
                                        <p:tav tm="100000">
                                          <p:val>
                                            <p:strVal val="#ppt_h"/>
                                          </p:val>
                                        </p:tav>
                                      </p:tavLst>
                                    </p:anim>
                                    <p:animEffect transition="in" filter="fade">
                                      <p:cBhvr>
                                        <p:cTn id="69" dur="1000"/>
                                        <p:tgtEl>
                                          <p:spTgt spid="39"/>
                                        </p:tgtEl>
                                      </p:cBhvr>
                                    </p:animEffect>
                                  </p:childTnLst>
                                </p:cTn>
                              </p:par>
                            </p:childTnLst>
                          </p:cTn>
                        </p:par>
                        <p:par>
                          <p:cTn id="70" fill="hold">
                            <p:stCondLst>
                              <p:cond delay="10000"/>
                            </p:stCondLst>
                            <p:childTnLst>
                              <p:par>
                                <p:cTn id="71" presetID="20" presetClass="entr" presetSubtype="0" fill="hold" grpId="0"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edge">
                                      <p:cBhvr>
                                        <p:cTn id="73" dur="1000"/>
                                        <p:tgtEl>
                                          <p:spTgt spid="51"/>
                                        </p:tgtEl>
                                      </p:cBhvr>
                                    </p:animEffect>
                                  </p:childTnLst>
                                </p:cTn>
                              </p:par>
                            </p:childTnLst>
                          </p:cTn>
                        </p:par>
                        <p:par>
                          <p:cTn id="74" fill="hold">
                            <p:stCondLst>
                              <p:cond delay="11000"/>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par>
                          <p:cTn id="78" fill="hold">
                            <p:stCondLst>
                              <p:cond delay="11500"/>
                            </p:stCondLst>
                            <p:childTnLst>
                              <p:par>
                                <p:cTn id="79" presetID="53" presetClass="entr" presetSubtype="0" fill="hold" grpId="0"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childTnLst>
                          </p:cTn>
                        </p:par>
                        <p:par>
                          <p:cTn id="84" fill="hold">
                            <p:stCondLst>
                              <p:cond delay="12000"/>
                            </p:stCondLst>
                            <p:childTnLst>
                              <p:par>
                                <p:cTn id="85" presetID="53"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childTnLst>
                          </p:cTn>
                        </p:par>
                        <p:par>
                          <p:cTn id="90" fill="hold">
                            <p:stCondLst>
                              <p:cond delay="12500"/>
                            </p:stCondLst>
                            <p:childTnLst>
                              <p:par>
                                <p:cTn id="91" presetID="2" presetClass="entr" presetSubtype="4" accel="50000" decel="50000" fill="hold" nodeType="after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additive="base">
                                        <p:cTn id="93" dur="500" fill="hold"/>
                                        <p:tgtEl>
                                          <p:spTgt spid="2"/>
                                        </p:tgtEl>
                                        <p:attrNameLst>
                                          <p:attrName>ppt_x</p:attrName>
                                        </p:attrNameLst>
                                      </p:cBhvr>
                                      <p:tavLst>
                                        <p:tav tm="0">
                                          <p:val>
                                            <p:strVal val="#ppt_x"/>
                                          </p:val>
                                        </p:tav>
                                        <p:tav tm="100000">
                                          <p:val>
                                            <p:strVal val="#ppt_x"/>
                                          </p:val>
                                        </p:tav>
                                      </p:tavLst>
                                    </p:anim>
                                    <p:anim calcmode="lin" valueType="num">
                                      <p:cBhvr additive="base">
                                        <p:cTn id="94" dur="500" fill="hold"/>
                                        <p:tgtEl>
                                          <p:spTgt spid="2"/>
                                        </p:tgtEl>
                                        <p:attrNameLst>
                                          <p:attrName>ppt_y</p:attrName>
                                        </p:attrNameLst>
                                      </p:cBhvr>
                                      <p:tavLst>
                                        <p:tav tm="0">
                                          <p:val>
                                            <p:strVal val="1+#ppt_h/2"/>
                                          </p:val>
                                        </p:tav>
                                        <p:tav tm="100000">
                                          <p:val>
                                            <p:strVal val="#ppt_y"/>
                                          </p:val>
                                        </p:tav>
                                      </p:tavLst>
                                    </p:anim>
                                  </p:childTnLst>
                                </p:cTn>
                              </p:par>
                            </p:childTnLst>
                          </p:cTn>
                        </p:par>
                        <p:par>
                          <p:cTn id="95" fill="hold">
                            <p:stCondLst>
                              <p:cond delay="13000"/>
                            </p:stCondLst>
                            <p:childTnLst>
                              <p:par>
                                <p:cTn id="96" presetID="53"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 calcmode="lin" valueType="num">
                                      <p:cBhvr>
                                        <p:cTn id="98" dur="500" fill="hold"/>
                                        <p:tgtEl>
                                          <p:spTgt spid="68"/>
                                        </p:tgtEl>
                                        <p:attrNameLst>
                                          <p:attrName>ppt_w</p:attrName>
                                        </p:attrNameLst>
                                      </p:cBhvr>
                                      <p:tavLst>
                                        <p:tav tm="0">
                                          <p:val>
                                            <p:fltVal val="0"/>
                                          </p:val>
                                        </p:tav>
                                        <p:tav tm="100000">
                                          <p:val>
                                            <p:strVal val="#ppt_w"/>
                                          </p:val>
                                        </p:tav>
                                      </p:tavLst>
                                    </p:anim>
                                    <p:anim calcmode="lin" valueType="num">
                                      <p:cBhvr>
                                        <p:cTn id="99" dur="500" fill="hold"/>
                                        <p:tgtEl>
                                          <p:spTgt spid="68"/>
                                        </p:tgtEl>
                                        <p:attrNameLst>
                                          <p:attrName>ppt_h</p:attrName>
                                        </p:attrNameLst>
                                      </p:cBhvr>
                                      <p:tavLst>
                                        <p:tav tm="0">
                                          <p:val>
                                            <p:fltVal val="0"/>
                                          </p:val>
                                        </p:tav>
                                        <p:tav tm="100000">
                                          <p:val>
                                            <p:strVal val="#ppt_h"/>
                                          </p:val>
                                        </p:tav>
                                      </p:tavLst>
                                    </p:anim>
                                    <p:animEffect transition="in" filter="fade">
                                      <p:cBhvr>
                                        <p:cTn id="100" dur="500"/>
                                        <p:tgtEl>
                                          <p:spTgt spid="68"/>
                                        </p:tgtEl>
                                      </p:cBhvr>
                                    </p:animEffect>
                                  </p:childTnLst>
                                </p:cTn>
                              </p:par>
                            </p:childTnLst>
                          </p:cTn>
                        </p:par>
                        <p:par>
                          <p:cTn id="101" fill="hold">
                            <p:stCondLst>
                              <p:cond delay="13500"/>
                            </p:stCondLst>
                            <p:childTnLst>
                              <p:par>
                                <p:cTn id="102" presetID="2" presetClass="entr" presetSubtype="4" accel="50000" decel="50000" fill="hold" nodeType="afterEffect">
                                  <p:stCondLst>
                                    <p:cond delay="0"/>
                                  </p:stCondLst>
                                  <p:childTnLst>
                                    <p:set>
                                      <p:cBhvr>
                                        <p:cTn id="103" dur="1" fill="hold">
                                          <p:stCondLst>
                                            <p:cond delay="0"/>
                                          </p:stCondLst>
                                        </p:cTn>
                                        <p:tgtEl>
                                          <p:spTgt spid="3"/>
                                        </p:tgtEl>
                                        <p:attrNameLst>
                                          <p:attrName>style.visibility</p:attrName>
                                        </p:attrNameLst>
                                      </p:cBhvr>
                                      <p:to>
                                        <p:strVal val="visible"/>
                                      </p:to>
                                    </p:set>
                                    <p:anim calcmode="lin" valueType="num">
                                      <p:cBhvr additive="base">
                                        <p:cTn id="104" dur="500" fill="hold"/>
                                        <p:tgtEl>
                                          <p:spTgt spid="3"/>
                                        </p:tgtEl>
                                        <p:attrNameLst>
                                          <p:attrName>ppt_x</p:attrName>
                                        </p:attrNameLst>
                                      </p:cBhvr>
                                      <p:tavLst>
                                        <p:tav tm="0">
                                          <p:val>
                                            <p:strVal val="#ppt_x"/>
                                          </p:val>
                                        </p:tav>
                                        <p:tav tm="100000">
                                          <p:val>
                                            <p:strVal val="#ppt_x"/>
                                          </p:val>
                                        </p:tav>
                                      </p:tavLst>
                                    </p:anim>
                                    <p:anim calcmode="lin" valueType="num">
                                      <p:cBhvr additive="base">
                                        <p:cTn id="105" dur="500" fill="hold"/>
                                        <p:tgtEl>
                                          <p:spTgt spid="3"/>
                                        </p:tgtEl>
                                        <p:attrNameLst>
                                          <p:attrName>ppt_y</p:attrName>
                                        </p:attrNameLst>
                                      </p:cBhvr>
                                      <p:tavLst>
                                        <p:tav tm="0">
                                          <p:val>
                                            <p:strVal val="1+#ppt_h/2"/>
                                          </p:val>
                                        </p:tav>
                                        <p:tav tm="100000">
                                          <p:val>
                                            <p:strVal val="#ppt_y"/>
                                          </p:val>
                                        </p:tav>
                                      </p:tavLst>
                                    </p:anim>
                                  </p:childTnLst>
                                </p:cTn>
                              </p:par>
                            </p:childTnLst>
                          </p:cTn>
                        </p:par>
                        <p:par>
                          <p:cTn id="106" fill="hold">
                            <p:stCondLst>
                              <p:cond delay="14000"/>
                            </p:stCondLst>
                            <p:childTnLst>
                              <p:par>
                                <p:cTn id="107" presetID="53"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childTnLst>
                          </p:cTn>
                        </p:par>
                        <p:par>
                          <p:cTn id="112" fill="hold">
                            <p:stCondLst>
                              <p:cond delay="14500"/>
                            </p:stCondLst>
                            <p:childTnLst>
                              <p:par>
                                <p:cTn id="113" presetID="2" presetClass="entr" presetSubtype="4" accel="50000" decel="50000" fill="hold" nodeType="afterEffect">
                                  <p:stCondLst>
                                    <p:cond delay="0"/>
                                  </p:stCondLst>
                                  <p:childTnLst>
                                    <p:set>
                                      <p:cBhvr>
                                        <p:cTn id="114" dur="1" fill="hold">
                                          <p:stCondLst>
                                            <p:cond delay="0"/>
                                          </p:stCondLst>
                                        </p:cTn>
                                        <p:tgtEl>
                                          <p:spTgt spid="4"/>
                                        </p:tgtEl>
                                        <p:attrNameLst>
                                          <p:attrName>style.visibility</p:attrName>
                                        </p:attrNameLst>
                                      </p:cBhvr>
                                      <p:to>
                                        <p:strVal val="visible"/>
                                      </p:to>
                                    </p:set>
                                    <p:anim calcmode="lin" valueType="num">
                                      <p:cBhvr additive="base">
                                        <p:cTn id="115" dur="500" fill="hold"/>
                                        <p:tgtEl>
                                          <p:spTgt spid="4"/>
                                        </p:tgtEl>
                                        <p:attrNameLst>
                                          <p:attrName>ppt_x</p:attrName>
                                        </p:attrNameLst>
                                      </p:cBhvr>
                                      <p:tavLst>
                                        <p:tav tm="0">
                                          <p:val>
                                            <p:strVal val="#ppt_x"/>
                                          </p:val>
                                        </p:tav>
                                        <p:tav tm="100000">
                                          <p:val>
                                            <p:strVal val="#ppt_x"/>
                                          </p:val>
                                        </p:tav>
                                      </p:tavLst>
                                    </p:anim>
                                    <p:anim calcmode="lin" valueType="num">
                                      <p:cBhvr additive="base">
                                        <p:cTn id="116" dur="500" fill="hold"/>
                                        <p:tgtEl>
                                          <p:spTgt spid="4"/>
                                        </p:tgtEl>
                                        <p:attrNameLst>
                                          <p:attrName>ppt_y</p:attrName>
                                        </p:attrNameLst>
                                      </p:cBhvr>
                                      <p:tavLst>
                                        <p:tav tm="0">
                                          <p:val>
                                            <p:strVal val="1+#ppt_h/2"/>
                                          </p:val>
                                        </p:tav>
                                        <p:tav tm="100000">
                                          <p:val>
                                            <p:strVal val="#ppt_y"/>
                                          </p:val>
                                        </p:tav>
                                      </p:tavLst>
                                    </p:anim>
                                  </p:childTnLst>
                                </p:cTn>
                              </p:par>
                            </p:childTnLst>
                          </p:cTn>
                        </p:par>
                        <p:par>
                          <p:cTn id="117" fill="hold">
                            <p:stCondLst>
                              <p:cond delay="15000"/>
                            </p:stCondLst>
                            <p:childTnLst>
                              <p:par>
                                <p:cTn id="118" presetID="53" presetClass="entr" presetSubtype="0" fill="hold" grpId="0" nodeType="afterEffect">
                                  <p:stCondLst>
                                    <p:cond delay="0"/>
                                  </p:stCondLst>
                                  <p:childTnLst>
                                    <p:set>
                                      <p:cBhvr>
                                        <p:cTn id="119" dur="1" fill="hold">
                                          <p:stCondLst>
                                            <p:cond delay="0"/>
                                          </p:stCondLst>
                                        </p:cTn>
                                        <p:tgtEl>
                                          <p:spTgt spid="71"/>
                                        </p:tgtEl>
                                        <p:attrNameLst>
                                          <p:attrName>style.visibility</p:attrName>
                                        </p:attrNameLst>
                                      </p:cBhvr>
                                      <p:to>
                                        <p:strVal val="visible"/>
                                      </p:to>
                                    </p:set>
                                    <p:anim calcmode="lin" valueType="num">
                                      <p:cBhvr>
                                        <p:cTn id="120" dur="500" fill="hold"/>
                                        <p:tgtEl>
                                          <p:spTgt spid="71"/>
                                        </p:tgtEl>
                                        <p:attrNameLst>
                                          <p:attrName>ppt_w</p:attrName>
                                        </p:attrNameLst>
                                      </p:cBhvr>
                                      <p:tavLst>
                                        <p:tav tm="0">
                                          <p:val>
                                            <p:fltVal val="0"/>
                                          </p:val>
                                        </p:tav>
                                        <p:tav tm="100000">
                                          <p:val>
                                            <p:strVal val="#ppt_w"/>
                                          </p:val>
                                        </p:tav>
                                      </p:tavLst>
                                    </p:anim>
                                    <p:anim calcmode="lin" valueType="num">
                                      <p:cBhvr>
                                        <p:cTn id="121" dur="500" fill="hold"/>
                                        <p:tgtEl>
                                          <p:spTgt spid="71"/>
                                        </p:tgtEl>
                                        <p:attrNameLst>
                                          <p:attrName>ppt_h</p:attrName>
                                        </p:attrNameLst>
                                      </p:cBhvr>
                                      <p:tavLst>
                                        <p:tav tm="0">
                                          <p:val>
                                            <p:fltVal val="0"/>
                                          </p:val>
                                        </p:tav>
                                        <p:tav tm="100000">
                                          <p:val>
                                            <p:strVal val="#ppt_h"/>
                                          </p:val>
                                        </p:tav>
                                      </p:tavLst>
                                    </p:anim>
                                    <p:animEffect transition="in" filter="fade">
                                      <p:cBhvr>
                                        <p:cTn id="122" dur="500"/>
                                        <p:tgtEl>
                                          <p:spTgt spid="71"/>
                                        </p:tgtEl>
                                      </p:cBhvr>
                                    </p:animEffect>
                                  </p:childTnLst>
                                </p:cTn>
                              </p:par>
                            </p:childTnLst>
                          </p:cTn>
                        </p:par>
                        <p:par>
                          <p:cTn id="123" fill="hold">
                            <p:stCondLst>
                              <p:cond delay="15500"/>
                            </p:stCondLst>
                            <p:childTnLst>
                              <p:par>
                                <p:cTn id="124" presetID="2" presetClass="entr" presetSubtype="4" accel="50000" decel="50000" fill="hold" nodeType="afterEffect">
                                  <p:stCondLst>
                                    <p:cond delay="0"/>
                                  </p:stCondLst>
                                  <p:childTnLst>
                                    <p:set>
                                      <p:cBhvr>
                                        <p:cTn id="125" dur="1" fill="hold">
                                          <p:stCondLst>
                                            <p:cond delay="0"/>
                                          </p:stCondLst>
                                        </p:cTn>
                                        <p:tgtEl>
                                          <p:spTgt spid="5"/>
                                        </p:tgtEl>
                                        <p:attrNameLst>
                                          <p:attrName>style.visibility</p:attrName>
                                        </p:attrNameLst>
                                      </p:cBhvr>
                                      <p:to>
                                        <p:strVal val="visible"/>
                                      </p:to>
                                    </p:set>
                                    <p:anim calcmode="lin" valueType="num">
                                      <p:cBhvr additive="base">
                                        <p:cTn id="126" dur="500" fill="hold"/>
                                        <p:tgtEl>
                                          <p:spTgt spid="5"/>
                                        </p:tgtEl>
                                        <p:attrNameLst>
                                          <p:attrName>ppt_x</p:attrName>
                                        </p:attrNameLst>
                                      </p:cBhvr>
                                      <p:tavLst>
                                        <p:tav tm="0">
                                          <p:val>
                                            <p:strVal val="#ppt_x"/>
                                          </p:val>
                                        </p:tav>
                                        <p:tav tm="100000">
                                          <p:val>
                                            <p:strVal val="#ppt_x"/>
                                          </p:val>
                                        </p:tav>
                                      </p:tavLst>
                                    </p:anim>
                                    <p:anim calcmode="lin" valueType="num">
                                      <p:cBhvr additive="base">
                                        <p:cTn id="1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8" grpId="0" animBg="1"/>
      <p:bldP spid="39" grpId="0" animBg="1"/>
      <p:bldP spid="48" grpId="0" animBg="1"/>
      <p:bldP spid="49" grpId="0" animBg="1"/>
      <p:bldP spid="50" grpId="0" animBg="1"/>
      <p:bldP spid="51" grpId="0" animBg="1"/>
      <p:bldP spid="53" grpId="0"/>
      <p:bldP spid="57" grpId="0"/>
      <p:bldP spid="61" grpId="0"/>
      <p:bldP spid="63" grpId="0"/>
      <p:bldP spid="66" grpId="0" animBg="1"/>
      <p:bldP spid="68" grpId="0" animBg="1"/>
      <p:bldP spid="70" grpId="0" animBg="1"/>
      <p:bldP spid="7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5E71C07-04DB-40BF-B090-60232429E4EF}"/>
              </a:ext>
            </a:extLst>
          </p:cNvPr>
          <p:cNvSpPr/>
          <p:nvPr/>
        </p:nvSpPr>
        <p:spPr>
          <a:xfrm>
            <a:off x="0" y="1259286"/>
            <a:ext cx="9144000" cy="1400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BB0C51AA-4164-494D-BCF7-6D6B0E2D67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212" y="1636320"/>
            <a:ext cx="4032783" cy="2689362"/>
          </a:xfrm>
          <a:prstGeom prst="rect">
            <a:avLst/>
          </a:prstGeom>
        </p:spPr>
      </p:pic>
      <p:pic>
        <p:nvPicPr>
          <p:cNvPr id="4" name="图片 3">
            <a:extLst>
              <a:ext uri="{FF2B5EF4-FFF2-40B4-BE49-F238E27FC236}">
                <a16:creationId xmlns:a16="http://schemas.microsoft.com/office/drawing/2014/main" id="{0612DD0E-C205-49CE-85D3-6421B68C10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62" y="1463482"/>
            <a:ext cx="5284014" cy="3102461"/>
          </a:xfrm>
          <a:prstGeom prst="rect">
            <a:avLst/>
          </a:prstGeom>
        </p:spPr>
      </p:pic>
      <p:sp>
        <p:nvSpPr>
          <p:cNvPr id="5" name="文本框 4">
            <a:extLst>
              <a:ext uri="{FF2B5EF4-FFF2-40B4-BE49-F238E27FC236}">
                <a16:creationId xmlns:a16="http://schemas.microsoft.com/office/drawing/2014/main" id="{C771D093-50F8-467D-9820-B8A0353A3D3F}"/>
              </a:ext>
            </a:extLst>
          </p:cNvPr>
          <p:cNvSpPr txBox="1"/>
          <p:nvPr/>
        </p:nvSpPr>
        <p:spPr>
          <a:xfrm>
            <a:off x="375002" y="1499888"/>
            <a:ext cx="1723549" cy="400110"/>
          </a:xfrm>
          <a:prstGeom prst="rect">
            <a:avLst/>
          </a:prstGeom>
          <a:noFill/>
        </p:spPr>
        <p:txBody>
          <a:bodyPr wrap="none" rtlCol="0">
            <a:spAutoFit/>
          </a:bodyPr>
          <a:lstStyle/>
          <a:p>
            <a:r>
              <a:rPr lang="zh-CN" altLang="en-US" sz="2000" dirty="0">
                <a:solidFill>
                  <a:schemeClr val="bg1"/>
                </a:solidFill>
                <a:latin typeface="+mj-ea"/>
                <a:ea typeface="+mj-ea"/>
              </a:rPr>
              <a:t>未来发展计划</a:t>
            </a:r>
          </a:p>
        </p:txBody>
      </p:sp>
      <p:sp>
        <p:nvSpPr>
          <p:cNvPr id="6" name="矩形 5">
            <a:extLst>
              <a:ext uri="{FF2B5EF4-FFF2-40B4-BE49-F238E27FC236}">
                <a16:creationId xmlns:a16="http://schemas.microsoft.com/office/drawing/2014/main" id="{04F12867-30DF-486C-A56B-72723EE57640}"/>
              </a:ext>
            </a:extLst>
          </p:cNvPr>
          <p:cNvSpPr/>
          <p:nvPr/>
        </p:nvSpPr>
        <p:spPr>
          <a:xfrm>
            <a:off x="389373" y="1925147"/>
            <a:ext cx="3875330" cy="715581"/>
          </a:xfrm>
          <a:prstGeom prst="rect">
            <a:avLst/>
          </a:prstGeom>
        </p:spPr>
        <p:txBody>
          <a:bodyPr wrap="square">
            <a:spAutoFit/>
          </a:bodyPr>
          <a:lstStyle/>
          <a:p>
            <a:pPr>
              <a:lnSpc>
                <a:spcPct val="150000"/>
              </a:lnSpc>
              <a:defRPr/>
            </a:pPr>
            <a:r>
              <a:rPr lang="zh-CN" altLang="en-US" sz="900" dirty="0">
                <a:solidFill>
                  <a:schemeClr val="bg1"/>
                </a:solidFill>
                <a:ea typeface="微软雅黑" panose="020B0503020204020204" charset="-122"/>
                <a:cs typeface="Arial" panose="020B0604020202020204" pitchFamily="34" charset="0"/>
                <a:sym typeface="Arial" panose="020B0604020202020204" pitchFamily="34" charset="0"/>
              </a:rPr>
              <a:t>此处文字替换成具体内容。此处文字替换成具体内容。此处文字替换成具体内容。此处文字替换成具体内容。</a:t>
            </a:r>
            <a:r>
              <a:rPr lang="en-US" altLang="zh-CN" sz="900" dirty="0">
                <a:solidFill>
                  <a:schemeClr val="bg1"/>
                </a:solidFill>
                <a:ea typeface="微软雅黑" panose="020B0503020204020204" charset="-122"/>
                <a:cs typeface="Arial" panose="020B0604020202020204" pitchFamily="34" charset="0"/>
                <a:sym typeface="Arial" panose="020B0604020202020204" pitchFamily="34" charset="0"/>
              </a:rPr>
              <a:t>Lorem ipsum dolor sit </a:t>
            </a:r>
            <a:r>
              <a:rPr lang="en-US" altLang="zh-CN" sz="900" dirty="0" err="1">
                <a:solidFill>
                  <a:schemeClr val="bg1"/>
                </a:solidFill>
                <a:ea typeface="微软雅黑" panose="020B0503020204020204" charset="-122"/>
                <a:cs typeface="Arial" panose="020B0604020202020204" pitchFamily="34" charset="0"/>
                <a:sym typeface="Arial" panose="020B0604020202020204" pitchFamily="34" charset="0"/>
              </a:rPr>
              <a:t>amet</a:t>
            </a:r>
            <a:r>
              <a:rPr lang="en-US" altLang="zh-CN" sz="900" dirty="0">
                <a:solidFill>
                  <a:schemeClr val="bg1"/>
                </a:solidFill>
                <a:ea typeface="微软雅黑" panose="020B0503020204020204" charset="-122"/>
                <a:cs typeface="Arial" panose="020B0604020202020204" pitchFamily="34" charset="0"/>
                <a:sym typeface="Arial" panose="020B0604020202020204" pitchFamily="34" charset="0"/>
              </a:rPr>
              <a:t>, </a:t>
            </a:r>
            <a:r>
              <a:rPr lang="en-US" altLang="zh-CN" sz="900" dirty="0" err="1">
                <a:solidFill>
                  <a:schemeClr val="bg1"/>
                </a:solidFill>
                <a:ea typeface="微软雅黑" panose="020B0503020204020204" charset="-122"/>
                <a:cs typeface="Arial" panose="020B0604020202020204" pitchFamily="34" charset="0"/>
                <a:sym typeface="Arial" panose="020B0604020202020204" pitchFamily="34" charset="0"/>
              </a:rPr>
              <a:t>consectetuer</a:t>
            </a:r>
            <a:r>
              <a:rPr lang="en-US" altLang="zh-CN" sz="900" dirty="0">
                <a:solidFill>
                  <a:schemeClr val="bg1"/>
                </a:solidFill>
                <a:ea typeface="微软雅黑" panose="020B0503020204020204" charset="-122"/>
                <a:cs typeface="Arial" panose="020B0604020202020204" pitchFamily="34" charset="0"/>
                <a:sym typeface="Arial" panose="020B0604020202020204" pitchFamily="34" charset="0"/>
              </a:rPr>
              <a:t> </a:t>
            </a:r>
            <a:r>
              <a:rPr lang="en-US" altLang="zh-CN" sz="900" dirty="0" err="1">
                <a:solidFill>
                  <a:schemeClr val="bg1"/>
                </a:solidFill>
                <a:ea typeface="微软雅黑" panose="020B0503020204020204" charset="-122"/>
                <a:cs typeface="Arial" panose="020B0604020202020204" pitchFamily="34" charset="0"/>
                <a:sym typeface="Arial" panose="020B0604020202020204" pitchFamily="34" charset="0"/>
              </a:rPr>
              <a:t>adipiscing</a:t>
            </a:r>
            <a:r>
              <a:rPr lang="en-US" altLang="zh-CN" sz="900" dirty="0">
                <a:solidFill>
                  <a:schemeClr val="bg1"/>
                </a:solidFill>
                <a:ea typeface="微软雅黑" panose="020B0503020204020204" charset="-122"/>
                <a:cs typeface="Arial" panose="020B0604020202020204" pitchFamily="34" charset="0"/>
                <a:sym typeface="Arial" panose="020B0604020202020204" pitchFamily="34" charset="0"/>
              </a:rPr>
              <a:t> </a:t>
            </a:r>
            <a:r>
              <a:rPr lang="en-US" altLang="zh-CN" sz="900" dirty="0" err="1">
                <a:solidFill>
                  <a:schemeClr val="bg1"/>
                </a:solidFill>
                <a:ea typeface="微软雅黑" panose="020B0503020204020204" charset="-122"/>
                <a:cs typeface="Arial" panose="020B0604020202020204" pitchFamily="34" charset="0"/>
                <a:sym typeface="Arial" panose="020B0604020202020204" pitchFamily="34" charset="0"/>
              </a:rPr>
              <a:t>elit</a:t>
            </a:r>
            <a:r>
              <a:rPr lang="en-US" altLang="zh-CN" sz="900" dirty="0">
                <a:solidFill>
                  <a:schemeClr val="bg1"/>
                </a:solidFill>
                <a:ea typeface="微软雅黑" panose="020B0503020204020204" charset="-122"/>
                <a:cs typeface="Arial" panose="020B0604020202020204" pitchFamily="34" charset="0"/>
                <a:sym typeface="Arial" panose="020B0604020202020204" pitchFamily="34" charset="0"/>
              </a:rPr>
              <a:t>. </a:t>
            </a:r>
            <a:endParaRPr lang="zh-CN" altLang="en-US" sz="900" dirty="0">
              <a:solidFill>
                <a:schemeClr val="bg1"/>
              </a:solidFill>
              <a:ea typeface="微软雅黑" panose="020B0503020204020204" charset="-122"/>
            </a:endParaRPr>
          </a:p>
        </p:txBody>
      </p:sp>
      <p:cxnSp>
        <p:nvCxnSpPr>
          <p:cNvPr id="7" name="直接连接符 6">
            <a:extLst>
              <a:ext uri="{FF2B5EF4-FFF2-40B4-BE49-F238E27FC236}">
                <a16:creationId xmlns:a16="http://schemas.microsoft.com/office/drawing/2014/main" id="{9D7B0336-47EB-45A5-9A30-0FF4787CC649}"/>
              </a:ext>
            </a:extLst>
          </p:cNvPr>
          <p:cNvCxnSpPr/>
          <p:nvPr/>
        </p:nvCxnSpPr>
        <p:spPr>
          <a:xfrm>
            <a:off x="484523" y="1925147"/>
            <a:ext cx="3657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id="{5E2667F7-CE1C-49D9-A079-30EE03ABEA32}"/>
              </a:ext>
            </a:extLst>
          </p:cNvPr>
          <p:cNvSpPr/>
          <p:nvPr/>
        </p:nvSpPr>
        <p:spPr>
          <a:xfrm>
            <a:off x="389372" y="2873163"/>
            <a:ext cx="347612" cy="3476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7D7C08B2-5352-40AB-8B36-60F175DF7384}"/>
              </a:ext>
            </a:extLst>
          </p:cNvPr>
          <p:cNvSpPr/>
          <p:nvPr/>
        </p:nvSpPr>
        <p:spPr>
          <a:xfrm>
            <a:off x="389372" y="3711043"/>
            <a:ext cx="347612" cy="3476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6">
            <a:extLst>
              <a:ext uri="{FF2B5EF4-FFF2-40B4-BE49-F238E27FC236}">
                <a16:creationId xmlns:a16="http://schemas.microsoft.com/office/drawing/2014/main" id="{8AC16338-9F76-4DB8-835B-EF556F985866}"/>
              </a:ext>
            </a:extLst>
          </p:cNvPr>
          <p:cNvSpPr txBox="1">
            <a:spLocks noChangeArrowheads="1"/>
          </p:cNvSpPr>
          <p:nvPr/>
        </p:nvSpPr>
        <p:spPr bwMode="auto">
          <a:xfrm>
            <a:off x="808269" y="286752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200" dirty="0">
                <a:solidFill>
                  <a:schemeClr val="accent1">
                    <a:lumMod val="75000"/>
                  </a:schemeClr>
                </a:solidFill>
                <a:latin typeface="+mj-lt"/>
                <a:ea typeface="+mn-ea"/>
              </a:rPr>
              <a:t>未来发展</a:t>
            </a:r>
          </a:p>
        </p:txBody>
      </p:sp>
      <p:sp>
        <p:nvSpPr>
          <p:cNvPr id="11" name="文本框 6">
            <a:extLst>
              <a:ext uri="{FF2B5EF4-FFF2-40B4-BE49-F238E27FC236}">
                <a16:creationId xmlns:a16="http://schemas.microsoft.com/office/drawing/2014/main" id="{ABE5613A-7A01-4453-AAEB-0BE31A1052FA}"/>
              </a:ext>
            </a:extLst>
          </p:cNvPr>
          <p:cNvSpPr txBox="1">
            <a:spLocks noChangeArrowheads="1"/>
          </p:cNvSpPr>
          <p:nvPr/>
        </p:nvSpPr>
        <p:spPr bwMode="auto">
          <a:xfrm>
            <a:off x="808269" y="3155368"/>
            <a:ext cx="357800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zh-CN" altLang="en-US" sz="900" dirty="0">
                <a:solidFill>
                  <a:schemeClr val="tx1">
                    <a:lumMod val="85000"/>
                    <a:lumOff val="15000"/>
                  </a:schemeClr>
                </a:solidFill>
                <a:latin typeface="+mn-lt"/>
                <a:ea typeface="+mn-ea"/>
              </a:rPr>
              <a:t>此处文字替换成具体内容。此处文字替换成具体内容。此处文字替换成具体内容。此处文字替换成具体内容。</a:t>
            </a:r>
            <a:r>
              <a:rPr lang="en-US" altLang="zh-CN" sz="900" dirty="0" err="1">
                <a:solidFill>
                  <a:schemeClr val="tx1">
                    <a:lumMod val="85000"/>
                    <a:lumOff val="15000"/>
                  </a:schemeClr>
                </a:solidFill>
                <a:latin typeface="+mn-lt"/>
                <a:ea typeface="+mn-ea"/>
              </a:rPr>
              <a:t>nar</a:t>
            </a:r>
            <a:r>
              <a:rPr lang="en-US" altLang="zh-CN" sz="900" dirty="0">
                <a:solidFill>
                  <a:schemeClr val="tx1">
                    <a:lumMod val="85000"/>
                    <a:lumOff val="15000"/>
                  </a:schemeClr>
                </a:solidFill>
                <a:latin typeface="+mn-lt"/>
                <a:ea typeface="+mn-ea"/>
              </a:rPr>
              <a:t>. </a:t>
            </a:r>
          </a:p>
        </p:txBody>
      </p:sp>
      <p:cxnSp>
        <p:nvCxnSpPr>
          <p:cNvPr id="12" name="直接连接符 11">
            <a:extLst>
              <a:ext uri="{FF2B5EF4-FFF2-40B4-BE49-F238E27FC236}">
                <a16:creationId xmlns:a16="http://schemas.microsoft.com/office/drawing/2014/main" id="{6CB359C2-4F7F-4631-AD10-22E940A3EBA3}"/>
              </a:ext>
            </a:extLst>
          </p:cNvPr>
          <p:cNvCxnSpPr/>
          <p:nvPr/>
        </p:nvCxnSpPr>
        <p:spPr>
          <a:xfrm>
            <a:off x="914254" y="3182189"/>
            <a:ext cx="240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本框 6">
            <a:extLst>
              <a:ext uri="{FF2B5EF4-FFF2-40B4-BE49-F238E27FC236}">
                <a16:creationId xmlns:a16="http://schemas.microsoft.com/office/drawing/2014/main" id="{7C5640A3-586D-41B5-89C7-7CC936971457}"/>
              </a:ext>
            </a:extLst>
          </p:cNvPr>
          <p:cNvSpPr txBox="1">
            <a:spLocks noChangeArrowheads="1"/>
          </p:cNvSpPr>
          <p:nvPr/>
        </p:nvSpPr>
        <p:spPr bwMode="auto">
          <a:xfrm>
            <a:off x="808269" y="374559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200" dirty="0">
                <a:solidFill>
                  <a:schemeClr val="accent1">
                    <a:lumMod val="75000"/>
                  </a:schemeClr>
                </a:solidFill>
              </a:rPr>
              <a:t>未来发展</a:t>
            </a:r>
          </a:p>
        </p:txBody>
      </p:sp>
      <p:sp>
        <p:nvSpPr>
          <p:cNvPr id="14" name="文本框 6">
            <a:extLst>
              <a:ext uri="{FF2B5EF4-FFF2-40B4-BE49-F238E27FC236}">
                <a16:creationId xmlns:a16="http://schemas.microsoft.com/office/drawing/2014/main" id="{88D8511B-833B-45BE-B43E-A567ACE6FE92}"/>
              </a:ext>
            </a:extLst>
          </p:cNvPr>
          <p:cNvSpPr txBox="1">
            <a:spLocks noChangeArrowheads="1"/>
          </p:cNvSpPr>
          <p:nvPr/>
        </p:nvSpPr>
        <p:spPr bwMode="auto">
          <a:xfrm>
            <a:off x="808269" y="4033439"/>
            <a:ext cx="357800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zh-CN" altLang="en-US" sz="900" dirty="0">
                <a:solidFill>
                  <a:schemeClr val="tx1">
                    <a:lumMod val="85000"/>
                    <a:lumOff val="15000"/>
                  </a:schemeClr>
                </a:solidFill>
                <a:latin typeface="+mn-lt"/>
                <a:ea typeface="+mn-ea"/>
              </a:rPr>
              <a:t>此处文字替换成具体内容。此处文字替换成具体内容。此处文字替换成具体内容。此处文字替换成具体内容。</a:t>
            </a:r>
            <a:r>
              <a:rPr lang="en-US" altLang="zh-CN" sz="900" dirty="0" err="1">
                <a:solidFill>
                  <a:schemeClr val="tx1">
                    <a:lumMod val="85000"/>
                    <a:lumOff val="15000"/>
                  </a:schemeClr>
                </a:solidFill>
                <a:latin typeface="+mn-lt"/>
                <a:ea typeface="+mn-ea"/>
              </a:rPr>
              <a:t>nar</a:t>
            </a:r>
            <a:r>
              <a:rPr lang="en-US" altLang="zh-CN" sz="900" dirty="0">
                <a:solidFill>
                  <a:schemeClr val="tx1">
                    <a:lumMod val="85000"/>
                    <a:lumOff val="15000"/>
                  </a:schemeClr>
                </a:solidFill>
                <a:latin typeface="+mn-lt"/>
                <a:ea typeface="+mn-ea"/>
              </a:rPr>
              <a:t>. </a:t>
            </a:r>
          </a:p>
        </p:txBody>
      </p:sp>
      <p:cxnSp>
        <p:nvCxnSpPr>
          <p:cNvPr id="15" name="直接连接符 14">
            <a:extLst>
              <a:ext uri="{FF2B5EF4-FFF2-40B4-BE49-F238E27FC236}">
                <a16:creationId xmlns:a16="http://schemas.microsoft.com/office/drawing/2014/main" id="{4D323DBB-64C2-4E9D-9489-94484A571849}"/>
              </a:ext>
            </a:extLst>
          </p:cNvPr>
          <p:cNvCxnSpPr/>
          <p:nvPr/>
        </p:nvCxnSpPr>
        <p:spPr>
          <a:xfrm>
            <a:off x="914254" y="4060260"/>
            <a:ext cx="24014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6" name="Group 85">
            <a:extLst>
              <a:ext uri="{FF2B5EF4-FFF2-40B4-BE49-F238E27FC236}">
                <a16:creationId xmlns:a16="http://schemas.microsoft.com/office/drawing/2014/main" id="{45E9780F-7AC3-46BC-9B1B-23CEA86264F2}"/>
              </a:ext>
            </a:extLst>
          </p:cNvPr>
          <p:cNvGrpSpPr/>
          <p:nvPr/>
        </p:nvGrpSpPr>
        <p:grpSpPr>
          <a:xfrm>
            <a:off x="438224" y="3759139"/>
            <a:ext cx="249909" cy="249909"/>
            <a:chOff x="1200150" y="3768725"/>
            <a:chExt cx="446088" cy="446088"/>
          </a:xfrm>
          <a:solidFill>
            <a:schemeClr val="bg1"/>
          </a:solidFill>
        </p:grpSpPr>
        <p:sp>
          <p:nvSpPr>
            <p:cNvPr id="17" name="Freeform 78">
              <a:extLst>
                <a:ext uri="{FF2B5EF4-FFF2-40B4-BE49-F238E27FC236}">
                  <a16:creationId xmlns:a16="http://schemas.microsoft.com/office/drawing/2014/main" id="{567C0621-982C-4B41-B118-5653FD524A8C}"/>
                </a:ext>
              </a:extLst>
            </p:cNvPr>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sp>
          <p:nvSpPr>
            <p:cNvPr id="18" name="Freeform 79">
              <a:extLst>
                <a:ext uri="{FF2B5EF4-FFF2-40B4-BE49-F238E27FC236}">
                  <a16:creationId xmlns:a16="http://schemas.microsoft.com/office/drawing/2014/main" id="{7DF5DB9B-3EFD-46A3-8DDF-1C5688AF957D}"/>
                </a:ext>
              </a:extLst>
            </p:cNvPr>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sp>
          <p:nvSpPr>
            <p:cNvPr id="19" name="Freeform 80">
              <a:extLst>
                <a:ext uri="{FF2B5EF4-FFF2-40B4-BE49-F238E27FC236}">
                  <a16:creationId xmlns:a16="http://schemas.microsoft.com/office/drawing/2014/main" id="{3FE0A868-F5DA-4329-A455-BAF057F0016C}"/>
                </a:ext>
              </a:extLst>
            </p:cNvPr>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grpSp>
      <p:grpSp>
        <p:nvGrpSpPr>
          <p:cNvPr id="20" name="Group 216">
            <a:extLst>
              <a:ext uri="{FF2B5EF4-FFF2-40B4-BE49-F238E27FC236}">
                <a16:creationId xmlns:a16="http://schemas.microsoft.com/office/drawing/2014/main" id="{44110753-AEF9-4AB5-BBD5-8897514F2A9C}"/>
              </a:ext>
            </a:extLst>
          </p:cNvPr>
          <p:cNvGrpSpPr/>
          <p:nvPr/>
        </p:nvGrpSpPr>
        <p:grpSpPr>
          <a:xfrm>
            <a:off x="421687" y="2951708"/>
            <a:ext cx="251688" cy="203663"/>
            <a:chOff x="1209675" y="6354763"/>
            <a:chExt cx="449263" cy="363538"/>
          </a:xfrm>
          <a:solidFill>
            <a:schemeClr val="bg1"/>
          </a:solidFill>
        </p:grpSpPr>
        <p:sp>
          <p:nvSpPr>
            <p:cNvPr id="21" name="Freeform 205">
              <a:extLst>
                <a:ext uri="{FF2B5EF4-FFF2-40B4-BE49-F238E27FC236}">
                  <a16:creationId xmlns:a16="http://schemas.microsoft.com/office/drawing/2014/main" id="{3C0FC02A-E9C2-4BFD-9574-9C58B3E44A06}"/>
                </a:ext>
              </a:extLst>
            </p:cNvPr>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sp>
          <p:nvSpPr>
            <p:cNvPr id="22" name="Freeform 207">
              <a:extLst>
                <a:ext uri="{FF2B5EF4-FFF2-40B4-BE49-F238E27FC236}">
                  <a16:creationId xmlns:a16="http://schemas.microsoft.com/office/drawing/2014/main" id="{4C752742-DA1D-4CCD-8DD7-C28331F73570}"/>
                </a:ext>
              </a:extLst>
            </p:cNvPr>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sp>
          <p:nvSpPr>
            <p:cNvPr id="23" name="Freeform 208">
              <a:extLst>
                <a:ext uri="{FF2B5EF4-FFF2-40B4-BE49-F238E27FC236}">
                  <a16:creationId xmlns:a16="http://schemas.microsoft.com/office/drawing/2014/main" id="{7B05B91D-05C2-41A2-851C-86EE56AEB273}"/>
                </a:ext>
              </a:extLst>
            </p:cNvPr>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sp>
          <p:nvSpPr>
            <p:cNvPr id="24" name="Freeform 209">
              <a:extLst>
                <a:ext uri="{FF2B5EF4-FFF2-40B4-BE49-F238E27FC236}">
                  <a16:creationId xmlns:a16="http://schemas.microsoft.com/office/drawing/2014/main" id="{6F29FE45-6396-4264-B552-2C43E005E550}"/>
                </a:ext>
              </a:extLst>
            </p:cNvPr>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a:defRPr/>
              </a:pPr>
              <a:endParaRPr lang="en-AU" kern="0">
                <a:solidFill>
                  <a:srgbClr val="000000"/>
                </a:solidFill>
                <a:latin typeface="微软雅黑" panose="020B0503020204020204" charset="-122"/>
                <a:ea typeface="Microsoft YaHei UI" panose="020B0503020204020204" charset="-122"/>
              </a:endParaRPr>
            </a:p>
          </p:txBody>
        </p:sp>
      </p:grpSp>
    </p:spTree>
    <p:extLst>
      <p:ext uri="{BB962C8B-B14F-4D97-AF65-F5344CB8AC3E}">
        <p14:creationId xmlns:p14="http://schemas.microsoft.com/office/powerpoint/2010/main" val="2039799213"/>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8" grpId="0" animBg="1"/>
      <p:bldP spid="9" grpId="0" animBg="1"/>
      <p:bldP spid="10" grpId="0"/>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291BB7A4-AAB7-48BA-A0B7-E7AB21C180D1}"/>
              </a:ext>
            </a:extLst>
          </p:cNvPr>
          <p:cNvPicPr>
            <a:picLocks noChangeAspect="1"/>
          </p:cNvPicPr>
          <p:nvPr/>
        </p:nvPicPr>
        <p:blipFill>
          <a:blip r:embed="rId7"/>
          <a:stretch>
            <a:fillRect/>
          </a:stretch>
        </p:blipFill>
        <p:spPr>
          <a:xfrm>
            <a:off x="-1248000" y="-19744"/>
            <a:ext cx="5435388" cy="5142857"/>
          </a:xfrm>
          <a:prstGeom prst="diamond">
            <a:avLst/>
          </a:prstGeom>
        </p:spPr>
      </p:pic>
      <p:sp>
        <p:nvSpPr>
          <p:cNvPr id="15" name="Freeform 8"/>
          <p:cNvSpPr>
            <a:spLocks/>
          </p:cNvSpPr>
          <p:nvPr/>
        </p:nvSpPr>
        <p:spPr bwMode="auto">
          <a:xfrm>
            <a:off x="1434017" y="1278996"/>
            <a:ext cx="253657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2050" name="文本框 2"/>
          <p:cNvSpPr txBox="1">
            <a:spLocks noChangeArrowheads="1"/>
          </p:cNvSpPr>
          <p:nvPr>
            <p:custDataLst>
              <p:tags r:id="rId2"/>
            </p:custDataLst>
          </p:nvPr>
        </p:nvSpPr>
        <p:spPr bwMode="auto">
          <a:xfrm>
            <a:off x="2099220" y="1742064"/>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4412667" y="2572544"/>
            <a:ext cx="29465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469694" y="2752040"/>
            <a:ext cx="2465220" cy="30777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2668" y="1955231"/>
            <a:ext cx="3177687" cy="615553"/>
          </a:xfrm>
          <a:prstGeom prst="rect">
            <a:avLst/>
          </a:prstGeom>
        </p:spPr>
        <p:txBody>
          <a:bodyPr wrap="square" lIns="0" tIns="0" rIns="0" bIns="0">
            <a:spAutoFit/>
          </a:bodyPr>
          <a:lstStyle/>
          <a:p>
            <a:pPr lvl="0"/>
            <a:r>
              <a:rPr lang="zh-CN" altLang="en-US" sz="40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4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412667"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7496"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2667"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7496"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86014482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noChangeAspect="1"/>
          </p:cNvGrpSpPr>
          <p:nvPr/>
        </p:nvGrpSpPr>
        <p:grpSpPr>
          <a:xfrm>
            <a:off x="1540913" y="2881477"/>
            <a:ext cx="1820471" cy="409477"/>
            <a:chOff x="6630561" y="2371884"/>
            <a:chExt cx="3192362" cy="717959"/>
          </a:xfrm>
          <a:solidFill>
            <a:schemeClr val="bg2">
              <a:lumMod val="75000"/>
            </a:schemeClr>
          </a:solidFill>
        </p:grpSpPr>
        <p:sp>
          <p:nvSpPr>
            <p:cNvPr id="43" name="Freeform 10"/>
            <p:cNvSpPr>
              <a:spLocks/>
            </p:cNvSpPr>
            <p:nvPr/>
          </p:nvSpPr>
          <p:spPr bwMode="auto">
            <a:xfrm rot="5400000" flipV="1">
              <a:off x="8023469" y="1277624"/>
              <a:ext cx="662035" cy="293687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2"/>
            </a:solidFill>
            <a:ln>
              <a:noFill/>
            </a:ln>
          </p:spPr>
          <p:txBody>
            <a:bodyPr lIns="68556" tIns="34278" rIns="68556" bIns="34278"/>
            <a:lstStyle/>
            <a:p>
              <a:pPr>
                <a:defRPr/>
              </a:pPr>
              <a:endParaRPr lang="id-ID" sz="1000" dirty="0"/>
            </a:p>
          </p:txBody>
        </p:sp>
        <p:sp>
          <p:nvSpPr>
            <p:cNvPr id="44" name="Oval 43"/>
            <p:cNvSpPr/>
            <p:nvPr/>
          </p:nvSpPr>
          <p:spPr>
            <a:xfrm>
              <a:off x="6630561" y="2371884"/>
              <a:ext cx="729128" cy="717959"/>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 name="Group 38"/>
          <p:cNvGrpSpPr>
            <a:grpSpLocks noChangeAspect="1"/>
          </p:cNvGrpSpPr>
          <p:nvPr/>
        </p:nvGrpSpPr>
        <p:grpSpPr>
          <a:xfrm>
            <a:off x="5821825" y="3475700"/>
            <a:ext cx="2118193" cy="552080"/>
            <a:chOff x="3368614" y="2371884"/>
            <a:chExt cx="2754998" cy="717959"/>
          </a:xfrm>
          <a:solidFill>
            <a:schemeClr val="tx1">
              <a:lumMod val="50000"/>
              <a:lumOff val="50000"/>
            </a:schemeClr>
          </a:solidFill>
        </p:grpSpPr>
        <p:sp>
          <p:nvSpPr>
            <p:cNvPr id="40" name="Freeform 10"/>
            <p:cNvSpPr>
              <a:spLocks/>
            </p:cNvSpPr>
            <p:nvPr/>
          </p:nvSpPr>
          <p:spPr bwMode="auto">
            <a:xfrm rot="5400000">
              <a:off x="4291577" y="1492080"/>
              <a:ext cx="662035" cy="250796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56" tIns="34278" rIns="68556" bIns="34278"/>
            <a:lstStyle/>
            <a:p>
              <a:pPr>
                <a:defRPr/>
              </a:pPr>
              <a:endParaRPr lang="id-ID" sz="1000" dirty="0"/>
            </a:p>
          </p:txBody>
        </p:sp>
        <p:sp>
          <p:nvSpPr>
            <p:cNvPr id="41" name="Oval 40"/>
            <p:cNvSpPr/>
            <p:nvPr/>
          </p:nvSpPr>
          <p:spPr>
            <a:xfrm>
              <a:off x="5394483" y="2371884"/>
              <a:ext cx="729129" cy="717959"/>
            </a:xfrm>
            <a:prstGeom prst="ellipse">
              <a:avLst/>
            </a:prstGeom>
            <a:solidFill>
              <a:schemeClr val="bg2"/>
            </a:solidFill>
            <a:ln w="793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4" name="Group 44"/>
          <p:cNvGrpSpPr>
            <a:grpSpLocks noChangeAspect="1"/>
          </p:cNvGrpSpPr>
          <p:nvPr/>
        </p:nvGrpSpPr>
        <p:grpSpPr>
          <a:xfrm>
            <a:off x="5397804" y="2301501"/>
            <a:ext cx="1665892" cy="374130"/>
            <a:chOff x="3368612" y="2371884"/>
            <a:chExt cx="3197297" cy="717959"/>
          </a:xfrm>
          <a:solidFill>
            <a:schemeClr val="bg2">
              <a:lumMod val="90000"/>
            </a:schemeClr>
          </a:solidFill>
        </p:grpSpPr>
        <p:sp>
          <p:nvSpPr>
            <p:cNvPr id="46" name="Freeform 10"/>
            <p:cNvSpPr>
              <a:spLocks/>
            </p:cNvSpPr>
            <p:nvPr/>
          </p:nvSpPr>
          <p:spPr bwMode="auto">
            <a:xfrm rot="5400000">
              <a:off x="4511583" y="1272074"/>
              <a:ext cx="662034" cy="2947976"/>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3"/>
            </a:solidFill>
            <a:ln>
              <a:noFill/>
            </a:ln>
          </p:spPr>
          <p:txBody>
            <a:bodyPr lIns="68556" tIns="34278" rIns="68556" bIns="34278"/>
            <a:lstStyle/>
            <a:p>
              <a:pPr>
                <a:defRPr/>
              </a:pPr>
              <a:endParaRPr lang="id-ID" sz="1000" dirty="0"/>
            </a:p>
          </p:txBody>
        </p:sp>
        <p:sp>
          <p:nvSpPr>
            <p:cNvPr id="47" name="Oval 46"/>
            <p:cNvSpPr/>
            <p:nvPr/>
          </p:nvSpPr>
          <p:spPr>
            <a:xfrm>
              <a:off x="5836781" y="2371884"/>
              <a:ext cx="729128" cy="717959"/>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5" name="Group 47"/>
          <p:cNvGrpSpPr>
            <a:grpSpLocks noChangeAspect="1"/>
          </p:cNvGrpSpPr>
          <p:nvPr/>
        </p:nvGrpSpPr>
        <p:grpSpPr>
          <a:xfrm>
            <a:off x="2389456" y="1872764"/>
            <a:ext cx="1258593" cy="284743"/>
            <a:chOff x="6630561" y="2371884"/>
            <a:chExt cx="3173892" cy="717959"/>
          </a:xfrm>
          <a:solidFill>
            <a:schemeClr val="accent1">
              <a:lumMod val="50000"/>
            </a:schemeClr>
          </a:solidFill>
        </p:grpSpPr>
        <p:sp>
          <p:nvSpPr>
            <p:cNvPr id="49" name="Freeform 10"/>
            <p:cNvSpPr>
              <a:spLocks/>
            </p:cNvSpPr>
            <p:nvPr/>
          </p:nvSpPr>
          <p:spPr bwMode="auto">
            <a:xfrm rot="5400000" flipV="1">
              <a:off x="8009930" y="1282491"/>
              <a:ext cx="662038" cy="2927008"/>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56" tIns="34278" rIns="68556" bIns="34278"/>
            <a:lstStyle/>
            <a:p>
              <a:pPr>
                <a:defRPr/>
              </a:pPr>
              <a:endParaRPr lang="id-ID" sz="1000" dirty="0"/>
            </a:p>
          </p:txBody>
        </p:sp>
        <p:sp>
          <p:nvSpPr>
            <p:cNvPr id="50" name="Oval 49"/>
            <p:cNvSpPr/>
            <p:nvPr/>
          </p:nvSpPr>
          <p:spPr>
            <a:xfrm>
              <a:off x="6630561" y="2371884"/>
              <a:ext cx="729128" cy="717959"/>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7" name="Group 37"/>
          <p:cNvGrpSpPr>
            <a:grpSpLocks/>
          </p:cNvGrpSpPr>
          <p:nvPr/>
        </p:nvGrpSpPr>
        <p:grpSpPr bwMode="auto">
          <a:xfrm>
            <a:off x="3067314" y="3320227"/>
            <a:ext cx="2754629" cy="920318"/>
            <a:chOff x="2006724" y="3845890"/>
            <a:chExt cx="3673129" cy="1227356"/>
          </a:xfrm>
        </p:grpSpPr>
        <p:sp>
          <p:nvSpPr>
            <p:cNvPr id="37" name="Oval 36"/>
            <p:cNvSpPr/>
            <p:nvPr/>
          </p:nvSpPr>
          <p:spPr>
            <a:xfrm>
              <a:off x="2062282" y="4258713"/>
              <a:ext cx="3482647" cy="676395"/>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dirty="0">
                <a:solidFill>
                  <a:srgbClr val="FFFFFF"/>
                </a:solidFill>
              </a:endParaRPr>
            </a:p>
          </p:txBody>
        </p:sp>
        <p:grpSp>
          <p:nvGrpSpPr>
            <p:cNvPr id="30" name="Group 2"/>
            <p:cNvGrpSpPr>
              <a:grpSpLocks/>
            </p:cNvGrpSpPr>
            <p:nvPr/>
          </p:nvGrpSpPr>
          <p:grpSpPr bwMode="auto">
            <a:xfrm>
              <a:off x="2006724" y="3845890"/>
              <a:ext cx="3673129" cy="1227356"/>
              <a:chOff x="6213792" y="4114590"/>
              <a:chExt cx="3394232" cy="818709"/>
            </a:xfrm>
          </p:grpSpPr>
          <p:sp>
            <p:nvSpPr>
              <p:cNvPr id="24" name="Freeform 23"/>
              <p:cNvSpPr>
                <a:spLocks/>
              </p:cNvSpPr>
              <p:nvPr/>
            </p:nvSpPr>
            <p:spPr bwMode="auto">
              <a:xfrm>
                <a:off x="8218942" y="4188729"/>
                <a:ext cx="674739" cy="534862"/>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lIns="68556" tIns="34278" rIns="68556" bIns="34278"/>
              <a:lstStyle/>
              <a:p>
                <a:pPr>
                  <a:defRPr/>
                </a:pPr>
                <a:endParaRPr lang="id-ID" sz="1000" dirty="0"/>
              </a:p>
            </p:txBody>
          </p:sp>
          <p:sp>
            <p:nvSpPr>
              <p:cNvPr id="25" name="Freeform 24"/>
              <p:cNvSpPr>
                <a:spLocks/>
              </p:cNvSpPr>
              <p:nvPr/>
            </p:nvSpPr>
            <p:spPr bwMode="auto">
              <a:xfrm>
                <a:off x="6929602" y="4195084"/>
                <a:ext cx="1289339" cy="57087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lumMod val="75000"/>
                </a:schemeClr>
              </a:solidFill>
              <a:ln>
                <a:noFill/>
              </a:ln>
            </p:spPr>
            <p:txBody>
              <a:bodyPr lIns="68556" tIns="34278" rIns="68556" bIns="34278"/>
              <a:lstStyle/>
              <a:p>
                <a:pPr>
                  <a:defRPr/>
                </a:pPr>
                <a:endParaRPr lang="id-ID" sz="1000" dirty="0"/>
              </a:p>
            </p:txBody>
          </p:sp>
          <p:sp>
            <p:nvSpPr>
              <p:cNvPr id="26" name="Freeform 25"/>
              <p:cNvSpPr>
                <a:spLocks/>
              </p:cNvSpPr>
              <p:nvPr/>
            </p:nvSpPr>
            <p:spPr bwMode="auto">
              <a:xfrm>
                <a:off x="6213792" y="4311588"/>
                <a:ext cx="1389083" cy="618533"/>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solidFill>
              <a:ln>
                <a:noFill/>
              </a:ln>
            </p:spPr>
            <p:txBody>
              <a:bodyPr lIns="68556" tIns="34278" rIns="68556" bIns="34278"/>
              <a:lstStyle/>
              <a:p>
                <a:pPr>
                  <a:defRPr/>
                </a:pPr>
                <a:endParaRPr lang="id-ID" sz="1000" dirty="0"/>
              </a:p>
            </p:txBody>
          </p:sp>
          <p:sp>
            <p:nvSpPr>
              <p:cNvPr id="27" name="Freeform 26"/>
              <p:cNvSpPr>
                <a:spLocks/>
              </p:cNvSpPr>
              <p:nvPr/>
            </p:nvSpPr>
            <p:spPr bwMode="auto">
              <a:xfrm>
                <a:off x="7602875" y="4279815"/>
                <a:ext cx="2005149" cy="653484"/>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a:effectLst>
                <a:outerShdw blurRad="50800" dist="38100" algn="l" rotWithShape="0">
                  <a:prstClr val="black">
                    <a:alpha val="40000"/>
                  </a:prstClr>
                </a:outerShdw>
              </a:effectLst>
            </p:spPr>
            <p:txBody>
              <a:bodyPr lIns="68556" tIns="34278" rIns="68556" bIns="34278"/>
              <a:lstStyle/>
              <a:p>
                <a:pPr>
                  <a:defRPr/>
                </a:pPr>
                <a:endParaRPr lang="id-ID" sz="1000" dirty="0"/>
              </a:p>
            </p:txBody>
          </p:sp>
          <p:sp>
            <p:nvSpPr>
              <p:cNvPr id="28" name="Freeform 27"/>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60000"/>
                  <a:lumOff val="40000"/>
                </a:schemeClr>
              </a:solidFill>
              <a:ln>
                <a:noFill/>
              </a:ln>
            </p:spPr>
            <p:txBody>
              <a:bodyPr lIns="68556" tIns="34278" rIns="68556" bIns="34278"/>
              <a:lstStyle/>
              <a:p>
                <a:pPr>
                  <a:defRPr/>
                </a:pPr>
                <a:endParaRPr lang="id-ID" sz="1000" dirty="0"/>
              </a:p>
            </p:txBody>
          </p:sp>
          <p:sp>
            <p:nvSpPr>
              <p:cNvPr id="29" name="Freeform 28"/>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grpSp>
      <p:grpSp>
        <p:nvGrpSpPr>
          <p:cNvPr id="31" name="Group 3"/>
          <p:cNvGrpSpPr>
            <a:grpSpLocks/>
          </p:cNvGrpSpPr>
          <p:nvPr/>
        </p:nvGrpSpPr>
        <p:grpSpPr bwMode="auto">
          <a:xfrm>
            <a:off x="3351822" y="2729702"/>
            <a:ext cx="2153466" cy="715539"/>
            <a:chOff x="6213792" y="4114590"/>
            <a:chExt cx="3394232" cy="814592"/>
          </a:xfrm>
        </p:grpSpPr>
        <p:sp>
          <p:nvSpPr>
            <p:cNvPr id="18" name="Freeform 23"/>
            <p:cNvSpPr>
              <a:spLocks/>
            </p:cNvSpPr>
            <p:nvPr/>
          </p:nvSpPr>
          <p:spPr bwMode="auto">
            <a:xfrm>
              <a:off x="8219560" y="4189137"/>
              <a:ext cx="675469" cy="534025"/>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1">
                <a:lumMod val="65000"/>
              </a:schemeClr>
            </a:solidFill>
            <a:ln>
              <a:noFill/>
            </a:ln>
          </p:spPr>
          <p:txBody>
            <a:bodyPr lIns="68556" tIns="34278" rIns="68556" bIns="34278"/>
            <a:lstStyle/>
            <a:p>
              <a:pPr>
                <a:defRPr/>
              </a:pPr>
              <a:endParaRPr lang="id-ID" sz="1000" dirty="0"/>
            </a:p>
          </p:txBody>
        </p:sp>
        <p:sp>
          <p:nvSpPr>
            <p:cNvPr id="19" name="Freeform 24"/>
            <p:cNvSpPr>
              <a:spLocks/>
            </p:cNvSpPr>
            <p:nvPr/>
          </p:nvSpPr>
          <p:spPr bwMode="auto">
            <a:xfrm>
              <a:off x="6928663" y="4194559"/>
              <a:ext cx="1290897" cy="570620"/>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75000"/>
              </a:schemeClr>
            </a:solidFill>
            <a:ln>
              <a:noFill/>
            </a:ln>
          </p:spPr>
          <p:txBody>
            <a:bodyPr lIns="68556" tIns="34278" rIns="68556" bIns="34278"/>
            <a:lstStyle/>
            <a:p>
              <a:pPr>
                <a:defRPr/>
              </a:pPr>
              <a:endParaRPr lang="id-ID" sz="1000" dirty="0"/>
            </a:p>
          </p:txBody>
        </p:sp>
        <p:sp>
          <p:nvSpPr>
            <p:cNvPr id="20" name="Freeform 25"/>
            <p:cNvSpPr>
              <a:spLocks/>
            </p:cNvSpPr>
            <p:nvPr/>
          </p:nvSpPr>
          <p:spPr bwMode="auto">
            <a:xfrm>
              <a:off x="6213792" y="4300279"/>
              <a:ext cx="1388464" cy="619414"/>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solidFill>
            <a:ln>
              <a:noFill/>
            </a:ln>
            <a:effectLst>
              <a:outerShdw blurRad="50800" dist="38100" dir="10800000" algn="r" rotWithShape="0">
                <a:prstClr val="black">
                  <a:alpha val="40000"/>
                </a:prstClr>
              </a:outerShdw>
            </a:effectLst>
          </p:spPr>
          <p:txBody>
            <a:bodyPr lIns="68556" tIns="34278" rIns="68556" bIns="34278"/>
            <a:lstStyle/>
            <a:p>
              <a:pPr>
                <a:defRPr/>
              </a:pPr>
              <a:endParaRPr lang="id-ID" sz="1000" dirty="0"/>
            </a:p>
          </p:txBody>
        </p:sp>
        <p:sp>
          <p:nvSpPr>
            <p:cNvPr id="21" name="Freeform 26"/>
            <p:cNvSpPr>
              <a:spLocks/>
            </p:cNvSpPr>
            <p:nvPr/>
          </p:nvSpPr>
          <p:spPr bwMode="auto">
            <a:xfrm>
              <a:off x="7602256" y="4275882"/>
              <a:ext cx="2005768" cy="65330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lumMod val="75000"/>
              </a:schemeClr>
            </a:solidFill>
            <a:ln>
              <a:noFill/>
            </a:ln>
          </p:spPr>
          <p:txBody>
            <a:bodyPr lIns="68556" tIns="34278" rIns="68556" bIns="34278"/>
            <a:lstStyle/>
            <a:p>
              <a:pPr>
                <a:defRPr/>
              </a:pPr>
              <a:endParaRPr lang="id-ID" sz="1000" dirty="0"/>
            </a:p>
          </p:txBody>
        </p:sp>
        <p:sp>
          <p:nvSpPr>
            <p:cNvPr id="22" name="Freeform 27"/>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lIns="68556" tIns="34278" rIns="68556" bIns="34278"/>
            <a:lstStyle/>
            <a:p>
              <a:pPr>
                <a:defRPr/>
              </a:pPr>
              <a:endParaRPr lang="id-ID" sz="1000" dirty="0"/>
            </a:p>
          </p:txBody>
        </p:sp>
        <p:sp>
          <p:nvSpPr>
            <p:cNvPr id="23" name="Freeform 28"/>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grpSp>
        <p:nvGrpSpPr>
          <p:cNvPr id="32" name="Group 4"/>
          <p:cNvGrpSpPr>
            <a:grpSpLocks/>
          </p:cNvGrpSpPr>
          <p:nvPr/>
        </p:nvGrpSpPr>
        <p:grpSpPr bwMode="auto">
          <a:xfrm>
            <a:off x="3491102" y="2172509"/>
            <a:ext cx="1917764" cy="635770"/>
            <a:chOff x="6213792" y="4114590"/>
            <a:chExt cx="3413610" cy="816016"/>
          </a:xfrm>
        </p:grpSpPr>
        <p:sp>
          <p:nvSpPr>
            <p:cNvPr id="12" name="Freeform 23"/>
            <p:cNvSpPr>
              <a:spLocks/>
            </p:cNvSpPr>
            <p:nvPr/>
          </p:nvSpPr>
          <p:spPr bwMode="auto">
            <a:xfrm>
              <a:off x="8218307" y="4189468"/>
              <a:ext cx="675942" cy="533313"/>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2">
                <a:lumMod val="75000"/>
              </a:schemeClr>
            </a:solidFill>
            <a:ln>
              <a:noFill/>
            </a:ln>
          </p:spPr>
          <p:txBody>
            <a:bodyPr lIns="68556" tIns="34278" rIns="68556" bIns="34278"/>
            <a:lstStyle/>
            <a:p>
              <a:pPr>
                <a:defRPr/>
              </a:pPr>
              <a:endParaRPr lang="id-ID" sz="1000" dirty="0"/>
            </a:p>
          </p:txBody>
        </p:sp>
        <p:sp>
          <p:nvSpPr>
            <p:cNvPr id="13"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65000"/>
              </a:schemeClr>
            </a:solidFill>
            <a:ln>
              <a:noFill/>
            </a:ln>
            <a:effectLst>
              <a:innerShdw blurRad="482600" dist="190500">
                <a:schemeClr val="bg1">
                  <a:lumMod val="95000"/>
                  <a:alpha val="50000"/>
                </a:schemeClr>
              </a:innerShdw>
            </a:effectLst>
          </p:spPr>
          <p:txBody>
            <a:bodyPr lIns="68556" tIns="34278" rIns="68556" bIns="34278"/>
            <a:lstStyle/>
            <a:p>
              <a:pPr eaLnBrk="1" hangingPunct="1"/>
              <a:endParaRPr lang="zh-CN" altLang="zh-CN" sz="1000" dirty="0"/>
            </a:p>
          </p:txBody>
        </p:sp>
        <p:sp>
          <p:nvSpPr>
            <p:cNvPr id="14" name="Freeform 25"/>
            <p:cNvSpPr>
              <a:spLocks/>
            </p:cNvSpPr>
            <p:nvPr/>
          </p:nvSpPr>
          <p:spPr bwMode="auto">
            <a:xfrm>
              <a:off x="6213792" y="4311718"/>
              <a:ext cx="1387905" cy="61888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lIns="68556" tIns="34278" rIns="68556" bIns="34278"/>
            <a:lstStyle/>
            <a:p>
              <a:pPr>
                <a:defRPr/>
              </a:pPr>
              <a:endParaRPr lang="id-ID" sz="1000" dirty="0"/>
            </a:p>
          </p:txBody>
        </p:sp>
        <p:sp>
          <p:nvSpPr>
            <p:cNvPr id="15" name="Freeform 26"/>
            <p:cNvSpPr>
              <a:spLocks/>
            </p:cNvSpPr>
            <p:nvPr/>
          </p:nvSpPr>
          <p:spPr bwMode="auto">
            <a:xfrm>
              <a:off x="7601697" y="4275043"/>
              <a:ext cx="2006634" cy="654035"/>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a:effectLst>
              <a:outerShdw blurRad="50800" dist="38100" algn="l" rotWithShape="0">
                <a:prstClr val="black">
                  <a:alpha val="40000"/>
                </a:prstClr>
              </a:outerShdw>
            </a:effectLst>
          </p:spPr>
          <p:txBody>
            <a:bodyPr lIns="68556" tIns="34278" rIns="68556" bIns="34278"/>
            <a:lstStyle/>
            <a:p>
              <a:pPr>
                <a:defRPr/>
              </a:pPr>
              <a:endParaRPr lang="id-ID" sz="1000" dirty="0"/>
            </a:p>
          </p:txBody>
        </p:sp>
        <p:sp>
          <p:nvSpPr>
            <p:cNvPr id="16" name="Freeform 27"/>
            <p:cNvSpPr>
              <a:spLocks noEditPoints="1"/>
            </p:cNvSpPr>
            <p:nvPr/>
          </p:nvSpPr>
          <p:spPr bwMode="auto">
            <a:xfrm>
              <a:off x="6232863" y="4128344"/>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w="3175">
              <a:solidFill>
                <a:schemeClr val="bg1">
                  <a:lumMod val="85000"/>
                  <a:alpha val="30000"/>
                </a:schemeClr>
              </a:solidFill>
            </a:ln>
          </p:spPr>
          <p:txBody>
            <a:bodyPr lIns="68556" tIns="34278" rIns="68556" bIns="34278"/>
            <a:lstStyle/>
            <a:p>
              <a:pPr>
                <a:defRPr/>
              </a:pPr>
              <a:endParaRPr lang="id-ID" sz="1000" dirty="0"/>
            </a:p>
          </p:txBody>
        </p:sp>
        <p:sp>
          <p:nvSpPr>
            <p:cNvPr id="17" name="Freeform 28"/>
            <p:cNvSpPr>
              <a:spLocks noEditPoints="1"/>
            </p:cNvSpPr>
            <p:nvPr/>
          </p:nvSpPr>
          <p:spPr bwMode="auto">
            <a:xfrm>
              <a:off x="6213792" y="4114590"/>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sp>
        <p:nvSpPr>
          <p:cNvPr id="6" name="Freeform 28"/>
          <p:cNvSpPr>
            <a:spLocks noEditPoints="1"/>
          </p:cNvSpPr>
          <p:nvPr/>
        </p:nvSpPr>
        <p:spPr bwMode="auto">
          <a:xfrm>
            <a:off x="3610144" y="1728426"/>
            <a:ext cx="1559448" cy="23216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1424" tIns="25713" rIns="51424" bIns="25713"/>
          <a:lstStyle/>
          <a:p>
            <a:pPr>
              <a:defRPr/>
            </a:pPr>
            <a:endParaRPr lang="id-ID" sz="1000" dirty="0"/>
          </a:p>
        </p:txBody>
      </p:sp>
      <p:grpSp>
        <p:nvGrpSpPr>
          <p:cNvPr id="33" name="Group 6"/>
          <p:cNvGrpSpPr/>
          <p:nvPr/>
        </p:nvGrpSpPr>
        <p:grpSpPr>
          <a:xfrm>
            <a:off x="3648536" y="1727239"/>
            <a:ext cx="1559742" cy="543021"/>
            <a:chOff x="6998409" y="1832696"/>
            <a:chExt cx="2777130" cy="793115"/>
          </a:xfrm>
          <a:solidFill>
            <a:schemeClr val="accent1"/>
          </a:solidFill>
        </p:grpSpPr>
        <p:sp>
          <p:nvSpPr>
            <p:cNvPr id="8" name="Freeform 25"/>
            <p:cNvSpPr>
              <a:spLocks/>
            </p:cNvSpPr>
            <p:nvPr/>
          </p:nvSpPr>
          <p:spPr bwMode="auto">
            <a:xfrm>
              <a:off x="6998409" y="2047309"/>
              <a:ext cx="1136266" cy="57599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grpFill/>
            <a:ln>
              <a:noFill/>
            </a:ln>
            <a:effectLst>
              <a:outerShdw blurRad="50800" dist="38100" dir="10800000" algn="r" rotWithShape="0">
                <a:prstClr val="black">
                  <a:alpha val="40000"/>
                </a:prstClr>
              </a:outerShdw>
            </a:effectLst>
          </p:spPr>
          <p:txBody>
            <a:bodyPr lIns="68556" tIns="34278" rIns="68556" bIns="34278"/>
            <a:lstStyle/>
            <a:p>
              <a:pPr>
                <a:defRPr/>
              </a:pPr>
              <a:endParaRPr lang="id-ID" sz="1000" dirty="0"/>
            </a:p>
          </p:txBody>
        </p:sp>
        <p:sp>
          <p:nvSpPr>
            <p:cNvPr id="9" name="Freeform 26"/>
            <p:cNvSpPr>
              <a:spLocks/>
            </p:cNvSpPr>
            <p:nvPr/>
          </p:nvSpPr>
          <p:spPr bwMode="auto">
            <a:xfrm>
              <a:off x="8134675" y="2018091"/>
              <a:ext cx="1640864" cy="60772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grpFill/>
            <a:ln>
              <a:noFill/>
            </a:ln>
            <a:effectLst>
              <a:innerShdw blurRad="63500" dist="50800" dir="10800000">
                <a:schemeClr val="bg2">
                  <a:lumMod val="10000"/>
                  <a:alpha val="22000"/>
                </a:schemeClr>
              </a:innerShdw>
            </a:effectLst>
          </p:spPr>
          <p:txBody>
            <a:bodyPr lIns="68556" tIns="34278" rIns="68556" bIns="34278"/>
            <a:lstStyle/>
            <a:p>
              <a:pPr>
                <a:defRPr/>
              </a:pPr>
              <a:endParaRPr lang="id-ID" sz="1000" dirty="0"/>
            </a:p>
          </p:txBody>
        </p:sp>
        <p:sp>
          <p:nvSpPr>
            <p:cNvPr id="10" name="Freeform 27"/>
            <p:cNvSpPr>
              <a:spLocks noEditPoints="1"/>
            </p:cNvSpPr>
            <p:nvPr/>
          </p:nvSpPr>
          <p:spPr bwMode="auto">
            <a:xfrm>
              <a:off x="6998409" y="1832696"/>
              <a:ext cx="2777130" cy="33518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grpFill/>
            <a:ln w="3175">
              <a:noFill/>
            </a:ln>
          </p:spPr>
          <p:txBody>
            <a:bodyPr lIns="68556" tIns="34278" rIns="68556" bIns="34278"/>
            <a:lstStyle/>
            <a:p>
              <a:pPr>
                <a:defRPr/>
              </a:pPr>
              <a:endParaRPr lang="id-ID" sz="1000" dirty="0"/>
            </a:p>
          </p:txBody>
        </p:sp>
        <p:sp>
          <p:nvSpPr>
            <p:cNvPr id="11" name="Freeform 10"/>
            <p:cNvSpPr>
              <a:spLocks noChangeAspect="1"/>
            </p:cNvSpPr>
            <p:nvPr/>
          </p:nvSpPr>
          <p:spPr>
            <a:xfrm>
              <a:off x="7453610" y="1881615"/>
              <a:ext cx="1950722" cy="276036"/>
            </a:xfrm>
            <a:custGeom>
              <a:avLst/>
              <a:gdLst>
                <a:gd name="connsiteX0" fmla="*/ 0 w 1902798"/>
                <a:gd name="connsiteY0" fmla="*/ 121568 h 274849"/>
                <a:gd name="connsiteX1" fmla="*/ 655409 w 1902798"/>
                <a:gd name="connsiteY1" fmla="*/ 274849 h 274849"/>
                <a:gd name="connsiteX2" fmla="*/ 1115251 w 1902798"/>
                <a:gd name="connsiteY2" fmla="*/ 232564 h 274849"/>
                <a:gd name="connsiteX3" fmla="*/ 1902798 w 1902798"/>
                <a:gd name="connsiteY3" fmla="*/ 126853 h 274849"/>
                <a:gd name="connsiteX4" fmla="*/ 1501096 w 1902798"/>
                <a:gd name="connsiteY4" fmla="*/ 52856 h 274849"/>
                <a:gd name="connsiteX5" fmla="*/ 1157536 w 1902798"/>
                <a:gd name="connsiteY5" fmla="*/ 0 h 274849"/>
                <a:gd name="connsiteX6" fmla="*/ 73998 w 1902798"/>
                <a:gd name="connsiteY6" fmla="*/ 121568 h 274849"/>
                <a:gd name="connsiteX7" fmla="*/ 0 w 1902798"/>
                <a:gd name="connsiteY7" fmla="*/ 121568 h 27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2798" h="274849">
                  <a:moveTo>
                    <a:pt x="0" y="121568"/>
                  </a:moveTo>
                  <a:lnTo>
                    <a:pt x="655409" y="274849"/>
                  </a:lnTo>
                  <a:lnTo>
                    <a:pt x="1115251" y="232564"/>
                  </a:lnTo>
                  <a:lnTo>
                    <a:pt x="1902798" y="126853"/>
                  </a:lnTo>
                  <a:lnTo>
                    <a:pt x="1501096" y="52856"/>
                  </a:lnTo>
                  <a:lnTo>
                    <a:pt x="1157536" y="0"/>
                  </a:lnTo>
                  <a:lnTo>
                    <a:pt x="73998" y="121568"/>
                  </a:lnTo>
                  <a:lnTo>
                    <a:pt x="0" y="1215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4" name="Group 31"/>
          <p:cNvGrpSpPr>
            <a:grpSpLocks/>
          </p:cNvGrpSpPr>
          <p:nvPr/>
        </p:nvGrpSpPr>
        <p:grpSpPr bwMode="auto">
          <a:xfrm>
            <a:off x="2347111" y="1708598"/>
            <a:ext cx="1323745" cy="554518"/>
            <a:chOff x="3128402" y="2277798"/>
            <a:chExt cx="1765170" cy="738560"/>
          </a:xfrm>
        </p:grpSpPr>
        <p:sp>
          <p:nvSpPr>
            <p:cNvPr id="51" name="TextBox 50"/>
            <p:cNvSpPr txBox="1"/>
            <p:nvPr/>
          </p:nvSpPr>
          <p:spPr>
            <a:xfrm>
              <a:off x="3128402" y="2277798"/>
              <a:ext cx="493677" cy="491741"/>
            </a:xfrm>
            <a:prstGeom prst="rect">
              <a:avLst/>
            </a:prstGeom>
            <a:noFill/>
          </p:spPr>
          <p:txBody>
            <a:bodyPr>
              <a:spAutoFit/>
            </a:bodyPr>
            <a:lstStyle/>
            <a:p>
              <a:pPr algn="ctr" eaLnBrk="1" hangingPunct="1"/>
              <a:r>
                <a:rPr lang="id-ID" altLang="zh-CN" dirty="0">
                  <a:solidFill>
                    <a:srgbClr val="1F4E79"/>
                  </a:solidFill>
                  <a:latin typeface="FontAwesome" pitchFamily="2" charset="0"/>
                </a:rPr>
                <a:t></a:t>
              </a:r>
              <a:endParaRPr lang="id-ID" altLang="zh-CN" sz="1200" dirty="0">
                <a:solidFill>
                  <a:srgbClr val="1F4E79"/>
                </a:solidFill>
                <a:latin typeface="FontAwesome" pitchFamily="2" charset="0"/>
              </a:endParaRPr>
            </a:p>
          </p:txBody>
        </p:sp>
        <p:sp>
          <p:nvSpPr>
            <p:cNvPr id="63" name="TextBox 62"/>
            <p:cNvSpPr txBox="1"/>
            <p:nvPr/>
          </p:nvSpPr>
          <p:spPr>
            <a:xfrm>
              <a:off x="4487202" y="2524617"/>
              <a:ext cx="406370" cy="491741"/>
            </a:xfrm>
            <a:prstGeom prst="rect">
              <a:avLst/>
            </a:prstGeom>
            <a:noFill/>
          </p:spPr>
          <p:txBody>
            <a:bodyPr>
              <a:spAutoFit/>
            </a:bodyPr>
            <a:lstStyle/>
            <a:p>
              <a:pPr algn="ctr" eaLnBrk="1" hangingPunct="1"/>
              <a:r>
                <a:rPr lang="id-ID" altLang="zh-CN">
                  <a:solidFill>
                    <a:srgbClr val="F2F2F2"/>
                  </a:solidFill>
                  <a:latin typeface="Arsenal" pitchFamily="50" charset="0"/>
                </a:rPr>
                <a:t>1</a:t>
              </a:r>
            </a:p>
          </p:txBody>
        </p:sp>
      </p:grpSp>
      <p:grpSp>
        <p:nvGrpSpPr>
          <p:cNvPr id="35" name="Group 29"/>
          <p:cNvGrpSpPr>
            <a:grpSpLocks/>
          </p:cNvGrpSpPr>
          <p:nvPr/>
        </p:nvGrpSpPr>
        <p:grpSpPr bwMode="auto">
          <a:xfrm>
            <a:off x="5380295" y="2335622"/>
            <a:ext cx="1689204" cy="331387"/>
            <a:chOff x="7174130" y="3112861"/>
            <a:chExt cx="2252682" cy="441606"/>
          </a:xfrm>
        </p:grpSpPr>
        <p:sp>
          <p:nvSpPr>
            <p:cNvPr id="52" name="TextBox 51"/>
            <p:cNvSpPr txBox="1"/>
            <p:nvPr/>
          </p:nvSpPr>
          <p:spPr>
            <a:xfrm>
              <a:off x="8933096" y="3112861"/>
              <a:ext cx="493716" cy="430499"/>
            </a:xfrm>
            <a:prstGeom prst="rect">
              <a:avLst/>
            </a:prstGeom>
            <a:noFill/>
          </p:spPr>
          <p:txBody>
            <a:bodyPr>
              <a:spAutoFit/>
            </a:bodyPr>
            <a:lstStyle/>
            <a:p>
              <a:pPr algn="ctr" eaLnBrk="1" hangingPunct="1"/>
              <a:r>
                <a:rPr lang="id-ID" altLang="zh-CN" sz="1500" dirty="0">
                  <a:solidFill>
                    <a:srgbClr val="D0CECE"/>
                  </a:solidFill>
                  <a:latin typeface="FontAwesome" pitchFamily="2" charset="0"/>
                </a:rPr>
                <a:t></a:t>
              </a:r>
              <a:endParaRPr lang="id-ID" altLang="zh-CN" dirty="0">
                <a:solidFill>
                  <a:srgbClr val="D0CECE"/>
                </a:solidFill>
                <a:latin typeface="FontAwesome" pitchFamily="2" charset="0"/>
              </a:endParaRPr>
            </a:p>
          </p:txBody>
        </p:sp>
        <p:sp>
          <p:nvSpPr>
            <p:cNvPr id="64" name="TextBox 63"/>
            <p:cNvSpPr txBox="1"/>
            <p:nvPr/>
          </p:nvSpPr>
          <p:spPr>
            <a:xfrm>
              <a:off x="7174130" y="3123968"/>
              <a:ext cx="406404" cy="430499"/>
            </a:xfrm>
            <a:prstGeom prst="rect">
              <a:avLst/>
            </a:prstGeom>
            <a:noFill/>
          </p:spPr>
          <p:txBody>
            <a:bodyPr>
              <a:spAutoFit/>
            </a:bodyPr>
            <a:lstStyle/>
            <a:p>
              <a:pPr algn="ctr" eaLnBrk="1" hangingPunct="1"/>
              <a:r>
                <a:rPr lang="id-ID" altLang="zh-CN" sz="1500" dirty="0">
                  <a:solidFill>
                    <a:srgbClr val="F2F2F2"/>
                  </a:solidFill>
                  <a:latin typeface="Arsenal" pitchFamily="50" charset="0"/>
                </a:rPr>
                <a:t>2</a:t>
              </a:r>
              <a:endParaRPr lang="id-ID" altLang="zh-CN" dirty="0">
                <a:solidFill>
                  <a:srgbClr val="F2F2F2"/>
                </a:solidFill>
                <a:latin typeface="Arsenal" pitchFamily="50" charset="0"/>
              </a:endParaRPr>
            </a:p>
          </p:txBody>
        </p:sp>
      </p:grpSp>
      <p:grpSp>
        <p:nvGrpSpPr>
          <p:cNvPr id="36" name="Group 30"/>
          <p:cNvGrpSpPr>
            <a:grpSpLocks/>
          </p:cNvGrpSpPr>
          <p:nvPr/>
        </p:nvGrpSpPr>
        <p:grpSpPr bwMode="auto">
          <a:xfrm>
            <a:off x="1555481" y="2920196"/>
            <a:ext cx="1807055" cy="372775"/>
            <a:chOff x="2073550" y="3891982"/>
            <a:chExt cx="2410081" cy="497768"/>
          </a:xfrm>
        </p:grpSpPr>
        <p:sp>
          <p:nvSpPr>
            <p:cNvPr id="53" name="Rectangle 52"/>
            <p:cNvSpPr/>
            <p:nvPr/>
          </p:nvSpPr>
          <p:spPr>
            <a:xfrm>
              <a:off x="2073550" y="3891982"/>
              <a:ext cx="553960" cy="492999"/>
            </a:xfrm>
            <a:prstGeom prst="rect">
              <a:avLst/>
            </a:prstGeom>
          </p:spPr>
          <p:txBody>
            <a:bodyPr wrap="none">
              <a:spAutoFit/>
            </a:bodyPr>
            <a:lstStyle/>
            <a:p>
              <a:pPr eaLnBrk="1" hangingPunct="1"/>
              <a:r>
                <a:rPr lang="id-ID" altLang="zh-CN" dirty="0">
                  <a:solidFill>
                    <a:srgbClr val="AFABAB"/>
                  </a:solidFill>
                  <a:latin typeface="FontAwesome" pitchFamily="2" charset="0"/>
                </a:rPr>
                <a:t></a:t>
              </a:r>
            </a:p>
          </p:txBody>
        </p:sp>
        <p:sp>
          <p:nvSpPr>
            <p:cNvPr id="65" name="TextBox 64"/>
            <p:cNvSpPr txBox="1"/>
            <p:nvPr/>
          </p:nvSpPr>
          <p:spPr>
            <a:xfrm>
              <a:off x="4077188" y="3896751"/>
              <a:ext cx="406443" cy="492999"/>
            </a:xfrm>
            <a:prstGeom prst="rect">
              <a:avLst/>
            </a:prstGeom>
            <a:noFill/>
          </p:spPr>
          <p:txBody>
            <a:bodyPr>
              <a:spAutoFit/>
            </a:bodyPr>
            <a:lstStyle/>
            <a:p>
              <a:pPr algn="ctr" eaLnBrk="1" hangingPunct="1"/>
              <a:r>
                <a:rPr lang="id-ID" altLang="zh-CN" dirty="0">
                  <a:solidFill>
                    <a:srgbClr val="F2F2F2"/>
                  </a:solidFill>
                  <a:latin typeface="Arsenal" pitchFamily="50" charset="0"/>
                </a:rPr>
                <a:t>3</a:t>
              </a:r>
            </a:p>
          </p:txBody>
        </p:sp>
      </p:grpSp>
      <p:grpSp>
        <p:nvGrpSpPr>
          <p:cNvPr id="38" name="Group 1"/>
          <p:cNvGrpSpPr>
            <a:grpSpLocks/>
          </p:cNvGrpSpPr>
          <p:nvPr/>
        </p:nvGrpSpPr>
        <p:grpSpPr bwMode="auto">
          <a:xfrm>
            <a:off x="5832655" y="3555960"/>
            <a:ext cx="2030750" cy="415354"/>
            <a:chOff x="7776443" y="4739713"/>
            <a:chExt cx="2709482" cy="554815"/>
          </a:xfrm>
        </p:grpSpPr>
        <p:sp>
          <p:nvSpPr>
            <p:cNvPr id="54" name="Rectangle 53"/>
            <p:cNvSpPr/>
            <p:nvPr/>
          </p:nvSpPr>
          <p:spPr>
            <a:xfrm>
              <a:off x="9931749" y="4773109"/>
              <a:ext cx="554176" cy="493169"/>
            </a:xfrm>
            <a:prstGeom prst="rect">
              <a:avLst/>
            </a:prstGeom>
          </p:spPr>
          <p:txBody>
            <a:bodyPr wrap="none">
              <a:spAutoFit/>
            </a:bodyPr>
            <a:lstStyle/>
            <a:p>
              <a:pPr eaLnBrk="1" hangingPunct="1"/>
              <a:r>
                <a:rPr lang="id-ID" altLang="zh-CN" dirty="0">
                  <a:solidFill>
                    <a:srgbClr val="595959"/>
                  </a:solidFill>
                  <a:latin typeface="FontAwesome" pitchFamily="2" charset="0"/>
                </a:rPr>
                <a:t></a:t>
              </a:r>
              <a:endParaRPr lang="id-ID" altLang="zh-CN" sz="1500" dirty="0">
                <a:solidFill>
                  <a:srgbClr val="595959"/>
                </a:solidFill>
                <a:latin typeface="FontAwesome" pitchFamily="2" charset="0"/>
              </a:endParaRPr>
            </a:p>
          </p:txBody>
        </p:sp>
        <p:sp>
          <p:nvSpPr>
            <p:cNvPr id="66" name="TextBox 65"/>
            <p:cNvSpPr txBox="1"/>
            <p:nvPr/>
          </p:nvSpPr>
          <p:spPr>
            <a:xfrm>
              <a:off x="7776443" y="4739713"/>
              <a:ext cx="406602" cy="554815"/>
            </a:xfrm>
            <a:prstGeom prst="rect">
              <a:avLst/>
            </a:prstGeom>
            <a:noFill/>
          </p:spPr>
          <p:txBody>
            <a:bodyPr>
              <a:spAutoFit/>
            </a:bodyPr>
            <a:lstStyle/>
            <a:p>
              <a:pPr algn="ctr" eaLnBrk="1" hangingPunct="1"/>
              <a:r>
                <a:rPr lang="id-ID" altLang="zh-CN" sz="2100" dirty="0">
                  <a:solidFill>
                    <a:srgbClr val="F2F2F2"/>
                  </a:solidFill>
                  <a:latin typeface="Arsenal" pitchFamily="50" charset="0"/>
                </a:rPr>
                <a:t>4</a:t>
              </a:r>
              <a:endParaRPr lang="id-ID" altLang="zh-CN" dirty="0">
                <a:solidFill>
                  <a:srgbClr val="F2F2F2"/>
                </a:solidFill>
                <a:latin typeface="Arsenal" pitchFamily="50" charset="0"/>
              </a:endParaRPr>
            </a:p>
          </p:txBody>
        </p:sp>
      </p:grpSp>
      <p:sp>
        <p:nvSpPr>
          <p:cNvPr id="80" name="Title 13"/>
          <p:cNvSpPr txBox="1">
            <a:spLocks/>
          </p:cNvSpPr>
          <p:nvPr/>
        </p:nvSpPr>
        <p:spPr>
          <a:xfrm>
            <a:off x="7222493" y="2140364"/>
            <a:ext cx="1813229" cy="823881"/>
          </a:xfrm>
          <a:prstGeom prst="rect">
            <a:avLst/>
          </a:prstGeom>
        </p:spPr>
        <p:txBody>
          <a:bodyPr lIns="68565" tIns="34283" rIns="68565" bIns="34283" anchor="ctr">
            <a:normAutofit/>
          </a:bodyPr>
          <a:lstStyle/>
          <a:p>
            <a:pPr eaLnBrk="1" hangingPunct="1"/>
            <a:r>
              <a:rPr lang="id-ID" altLang="zh-CN" sz="1100" dirty="0">
                <a:solidFill>
                  <a:srgbClr val="767171"/>
                </a:solidFill>
                <a:ea typeface="Roboto" pitchFamily="2" charset="0"/>
                <a:cs typeface="Roboto" pitchFamily="2" charset="0"/>
              </a:rPr>
              <a:t>Content 2</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1" name="Title 13"/>
          <p:cNvSpPr txBox="1">
            <a:spLocks/>
          </p:cNvSpPr>
          <p:nvPr/>
        </p:nvSpPr>
        <p:spPr>
          <a:xfrm>
            <a:off x="6354199" y="4095036"/>
            <a:ext cx="2141556" cy="823881"/>
          </a:xfrm>
          <a:prstGeom prst="rect">
            <a:avLst/>
          </a:prstGeom>
        </p:spPr>
        <p:txBody>
          <a:bodyPr lIns="68565" tIns="34283" rIns="68565" bIns="34283" anchor="ctr">
            <a:normAutofit/>
          </a:bodyPr>
          <a:lstStyle/>
          <a:p>
            <a:pPr eaLnBrk="1" hangingPunct="1"/>
            <a:r>
              <a:rPr lang="id-ID" altLang="zh-CN" sz="1100" dirty="0">
                <a:solidFill>
                  <a:srgbClr val="767171"/>
                </a:solidFill>
                <a:ea typeface="Roboto" pitchFamily="2" charset="0"/>
                <a:cs typeface="Roboto" pitchFamily="2" charset="0"/>
              </a:rPr>
              <a:t>Content 4</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2" name="Title 13"/>
          <p:cNvSpPr txBox="1">
            <a:spLocks/>
          </p:cNvSpPr>
          <p:nvPr/>
        </p:nvSpPr>
        <p:spPr>
          <a:xfrm>
            <a:off x="375242" y="1777238"/>
            <a:ext cx="1965916" cy="823881"/>
          </a:xfrm>
          <a:prstGeom prst="rect">
            <a:avLst/>
          </a:prstGeom>
        </p:spPr>
        <p:txBody>
          <a:bodyPr lIns="68565" tIns="34283" rIns="68565" bIns="34283" anchor="ctr">
            <a:normAutofit/>
          </a:bodyPr>
          <a:lstStyle/>
          <a:p>
            <a:pPr algn="r" eaLnBrk="1" hangingPunct="1"/>
            <a:r>
              <a:rPr lang="id-ID" altLang="zh-CN" sz="1100" dirty="0">
                <a:solidFill>
                  <a:srgbClr val="767171"/>
                </a:solidFill>
                <a:ea typeface="Roboto" pitchFamily="2" charset="0"/>
                <a:cs typeface="Roboto" pitchFamily="2" charset="0"/>
              </a:rPr>
              <a:t>Content 1</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3" name="Title 13"/>
          <p:cNvSpPr txBox="1">
            <a:spLocks/>
          </p:cNvSpPr>
          <p:nvPr/>
        </p:nvSpPr>
        <p:spPr>
          <a:xfrm>
            <a:off x="468257" y="3524411"/>
            <a:ext cx="2249074" cy="823881"/>
          </a:xfrm>
          <a:prstGeom prst="rect">
            <a:avLst/>
          </a:prstGeom>
        </p:spPr>
        <p:txBody>
          <a:bodyPr lIns="68565" tIns="34283" rIns="68565" bIns="34283" anchor="ctr">
            <a:normAutofit/>
          </a:bodyPr>
          <a:lstStyle/>
          <a:p>
            <a:pPr algn="r" eaLnBrk="1" hangingPunct="1"/>
            <a:r>
              <a:rPr lang="id-ID" altLang="zh-CN" sz="1100" dirty="0">
                <a:solidFill>
                  <a:srgbClr val="767171"/>
                </a:solidFill>
                <a:ea typeface="Roboto" pitchFamily="2" charset="0"/>
                <a:cs typeface="Roboto" pitchFamily="2" charset="0"/>
              </a:rPr>
              <a:t>Content 3</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Tree>
    <p:extLst>
      <p:ext uri="{BB962C8B-B14F-4D97-AF65-F5344CB8AC3E}">
        <p14:creationId xmlns:p14="http://schemas.microsoft.com/office/powerpoint/2010/main" val="340462710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9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7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2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37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20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70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52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57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20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500" fill="hold"/>
                                        <p:tgtEl>
                                          <p:spTgt spid="83"/>
                                        </p:tgtEl>
                                        <p:attrNameLst>
                                          <p:attrName>ppt_x</p:attrName>
                                        </p:attrNameLst>
                                      </p:cBhvr>
                                      <p:tavLst>
                                        <p:tav tm="0">
                                          <p:val>
                                            <p:strVal val="#ppt_x"/>
                                          </p:val>
                                        </p:tav>
                                        <p:tav tm="100000">
                                          <p:val>
                                            <p:strVal val="#ppt_x"/>
                                          </p:val>
                                        </p:tav>
                                      </p:tavLst>
                                    </p:anim>
                                    <p:anim calcmode="lin" valueType="num">
                                      <p:cBhvr additive="base">
                                        <p:cTn id="44" dur="500" fill="hold"/>
                                        <p:tgtEl>
                                          <p:spTgt spid="83"/>
                                        </p:tgtEl>
                                        <p:attrNameLst>
                                          <p:attrName>ppt_y</p:attrName>
                                        </p:attrNameLst>
                                      </p:cBhvr>
                                      <p:tavLst>
                                        <p:tav tm="0">
                                          <p:val>
                                            <p:strVal val="1+#ppt_h/2"/>
                                          </p:val>
                                        </p:tav>
                                        <p:tav tm="100000">
                                          <p:val>
                                            <p:strVal val="#ppt_y"/>
                                          </p:val>
                                        </p:tav>
                                      </p:tavLst>
                                    </p:anim>
                                  </p:childTnLst>
                                </p:cTn>
                              </p:par>
                              <p:par>
                                <p:cTn id="45" presetID="2" presetClass="entr" presetSubtype="2" fill="hold" nodeType="withEffect">
                                  <p:stCondLst>
                                    <p:cond delay="67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4" fill="hold" nodeType="withEffect">
                                  <p:stCondLst>
                                    <p:cond delay="720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770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ppt_x"/>
                                          </p:val>
                                        </p:tav>
                                        <p:tav tm="100000">
                                          <p:val>
                                            <p:strVal val="#ppt_x"/>
                                          </p:val>
                                        </p:tav>
                                      </p:tavLst>
                                    </p:anim>
                                    <p:anim calcmode="lin" valueType="num">
                                      <p:cBhvr additive="base">
                                        <p:cTn id="56" dur="500" fill="hold"/>
                                        <p:tgtEl>
                                          <p:spTgt spid="80"/>
                                        </p:tgtEl>
                                        <p:attrNameLst>
                                          <p:attrName>ppt_y</p:attrName>
                                        </p:attrNameLst>
                                      </p:cBhvr>
                                      <p:tavLst>
                                        <p:tav tm="0">
                                          <p:val>
                                            <p:strVal val="1+#ppt_h/2"/>
                                          </p:val>
                                        </p:tav>
                                        <p:tav tm="100000">
                                          <p:val>
                                            <p:strVal val="#ppt_y"/>
                                          </p:val>
                                        </p:tav>
                                      </p:tavLst>
                                    </p:anim>
                                  </p:childTnLst>
                                </p:cTn>
                              </p:par>
                              <p:par>
                                <p:cTn id="57" presetID="2" presetClass="entr" presetSubtype="8" fill="hold" nodeType="withEffect">
                                  <p:stCondLst>
                                    <p:cond delay="82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0-#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87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92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0">
            <a:extLst>
              <a:ext uri="{FF2B5EF4-FFF2-40B4-BE49-F238E27FC236}">
                <a16:creationId xmlns:a16="http://schemas.microsoft.com/office/drawing/2014/main" id="{0F1255CC-DF95-43B5-A4C4-7F6F6AA60A88}"/>
              </a:ext>
            </a:extLst>
          </p:cNvPr>
          <p:cNvSpPr/>
          <p:nvPr/>
        </p:nvSpPr>
        <p:spPr>
          <a:xfrm>
            <a:off x="555950" y="2078052"/>
            <a:ext cx="47476" cy="47476"/>
          </a:xfrm>
          <a:prstGeom prst="ellipse">
            <a:avLst/>
          </a:prstGeom>
          <a:solidFill>
            <a:srgbClr val="002B70"/>
          </a:solidFill>
          <a:ln>
            <a:solidFill>
              <a:srgbClr val="3322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774">
              <a:solidFill>
                <a:schemeClr val="bg2">
                  <a:lumMod val="50000"/>
                </a:schemeClr>
              </a:solidFill>
              <a:cs typeface="+mn-ea"/>
              <a:sym typeface="+mn-lt"/>
            </a:endParaRPr>
          </a:p>
        </p:txBody>
      </p:sp>
      <p:cxnSp>
        <p:nvCxnSpPr>
          <p:cNvPr id="7" name="Straight Connector 21">
            <a:extLst>
              <a:ext uri="{FF2B5EF4-FFF2-40B4-BE49-F238E27FC236}">
                <a16:creationId xmlns:a16="http://schemas.microsoft.com/office/drawing/2014/main" id="{76D5DAB1-655D-478C-AE6A-E5969CA12E71}"/>
              </a:ext>
            </a:extLst>
          </p:cNvPr>
          <p:cNvCxnSpPr>
            <a:cxnSpLocks/>
          </p:cNvCxnSpPr>
          <p:nvPr/>
        </p:nvCxnSpPr>
        <p:spPr>
          <a:xfrm flipV="1">
            <a:off x="7441198" y="2101791"/>
            <a:ext cx="1078995" cy="1"/>
          </a:xfrm>
          <a:prstGeom prst="line">
            <a:avLst/>
          </a:prstGeom>
          <a:ln w="19050">
            <a:solidFill>
              <a:srgbClr val="332211"/>
            </a:solidFill>
          </a:ln>
        </p:spPr>
        <p:style>
          <a:lnRef idx="1">
            <a:schemeClr val="accent1"/>
          </a:lnRef>
          <a:fillRef idx="0">
            <a:schemeClr val="accent1"/>
          </a:fillRef>
          <a:effectRef idx="0">
            <a:schemeClr val="accent1"/>
          </a:effectRef>
          <a:fontRef idx="minor">
            <a:schemeClr val="tx1"/>
          </a:fontRef>
        </p:style>
      </p:cxnSp>
      <p:sp>
        <p:nvSpPr>
          <p:cNvPr id="8" name="TextBox 28">
            <a:extLst>
              <a:ext uri="{FF2B5EF4-FFF2-40B4-BE49-F238E27FC236}">
                <a16:creationId xmlns:a16="http://schemas.microsoft.com/office/drawing/2014/main" id="{69609DD1-31CC-41CF-B193-0071DEA20A29}"/>
              </a:ext>
            </a:extLst>
          </p:cNvPr>
          <p:cNvSpPr txBox="1"/>
          <p:nvPr/>
        </p:nvSpPr>
        <p:spPr>
          <a:xfrm>
            <a:off x="7664812" y="2185191"/>
            <a:ext cx="851352" cy="273039"/>
          </a:xfrm>
          <a:prstGeom prst="rect">
            <a:avLst/>
          </a:prstGeom>
          <a:noFill/>
        </p:spPr>
        <p:txBody>
          <a:bodyPr wrap="none" rtlCol="0">
            <a:spAutoFit/>
          </a:bodyPr>
          <a:lstStyle/>
          <a:p>
            <a:pPr algn="ctr"/>
            <a:r>
              <a:rPr lang="en-US" sz="1183" dirty="0">
                <a:solidFill>
                  <a:schemeClr val="tx1">
                    <a:lumMod val="50000"/>
                    <a:lumOff val="50000"/>
                  </a:schemeClr>
                </a:solidFill>
                <a:cs typeface="+mn-ea"/>
                <a:sym typeface="+mn-lt"/>
              </a:rPr>
              <a:t>SUMMARY</a:t>
            </a:r>
            <a:endParaRPr lang="tr-TR" sz="1183" dirty="0">
              <a:solidFill>
                <a:schemeClr val="tx1">
                  <a:lumMod val="50000"/>
                  <a:lumOff val="50000"/>
                </a:schemeClr>
              </a:solidFill>
              <a:cs typeface="+mn-ea"/>
              <a:sym typeface="+mn-lt"/>
            </a:endParaRPr>
          </a:p>
        </p:txBody>
      </p:sp>
      <p:sp>
        <p:nvSpPr>
          <p:cNvPr id="9" name="TextBox 48">
            <a:extLst>
              <a:ext uri="{FF2B5EF4-FFF2-40B4-BE49-F238E27FC236}">
                <a16:creationId xmlns:a16="http://schemas.microsoft.com/office/drawing/2014/main" id="{36173667-36C9-4E95-8BCA-63C4CDB1D34A}"/>
              </a:ext>
            </a:extLst>
          </p:cNvPr>
          <p:cNvSpPr txBox="1"/>
          <p:nvPr/>
        </p:nvSpPr>
        <p:spPr>
          <a:xfrm>
            <a:off x="2367414" y="2995128"/>
            <a:ext cx="726482" cy="274370"/>
          </a:xfrm>
          <a:prstGeom prst="rect">
            <a:avLst/>
          </a:prstGeom>
          <a:noFill/>
        </p:spPr>
        <p:txBody>
          <a:bodyPr wrap="none" rtlCol="0">
            <a:spAutoFit/>
          </a:bodyPr>
          <a:lstStyle/>
          <a:p>
            <a:pPr algn="ctr"/>
            <a:r>
              <a:rPr lang="en-US" sz="1183" dirty="0">
                <a:solidFill>
                  <a:schemeClr val="tx1">
                    <a:lumMod val="50000"/>
                    <a:lumOff val="50000"/>
                  </a:schemeClr>
                </a:solidFill>
                <a:cs typeface="+mn-ea"/>
                <a:sym typeface="+mn-lt"/>
              </a:rPr>
              <a:t>LILY DOE</a:t>
            </a:r>
            <a:endParaRPr lang="tr-TR" sz="1183" dirty="0">
              <a:solidFill>
                <a:schemeClr val="tx1">
                  <a:lumMod val="50000"/>
                  <a:lumOff val="50000"/>
                </a:schemeClr>
              </a:solidFill>
              <a:cs typeface="+mn-ea"/>
              <a:sym typeface="+mn-lt"/>
            </a:endParaRPr>
          </a:p>
        </p:txBody>
      </p:sp>
      <p:sp>
        <p:nvSpPr>
          <p:cNvPr id="10" name="TextBox 49">
            <a:extLst>
              <a:ext uri="{FF2B5EF4-FFF2-40B4-BE49-F238E27FC236}">
                <a16:creationId xmlns:a16="http://schemas.microsoft.com/office/drawing/2014/main" id="{F7BFF71D-BFDD-4050-81DA-F950C6858373}"/>
              </a:ext>
            </a:extLst>
          </p:cNvPr>
          <p:cNvSpPr txBox="1"/>
          <p:nvPr/>
        </p:nvSpPr>
        <p:spPr>
          <a:xfrm>
            <a:off x="4283314" y="2994606"/>
            <a:ext cx="827471" cy="274370"/>
          </a:xfrm>
          <a:prstGeom prst="rect">
            <a:avLst/>
          </a:prstGeom>
          <a:noFill/>
        </p:spPr>
        <p:txBody>
          <a:bodyPr wrap="none" rtlCol="0">
            <a:spAutoFit/>
          </a:bodyPr>
          <a:lstStyle/>
          <a:p>
            <a:pPr algn="ctr"/>
            <a:r>
              <a:rPr lang="tr-TR" sz="1183">
                <a:solidFill>
                  <a:schemeClr val="tx1">
                    <a:lumMod val="50000"/>
                    <a:lumOff val="50000"/>
                  </a:schemeClr>
                </a:solidFill>
                <a:cs typeface="+mn-ea"/>
                <a:sym typeface="+mn-lt"/>
              </a:rPr>
              <a:t>JOHN DOE</a:t>
            </a:r>
          </a:p>
        </p:txBody>
      </p:sp>
      <p:sp>
        <p:nvSpPr>
          <p:cNvPr id="11" name="TextBox 50">
            <a:extLst>
              <a:ext uri="{FF2B5EF4-FFF2-40B4-BE49-F238E27FC236}">
                <a16:creationId xmlns:a16="http://schemas.microsoft.com/office/drawing/2014/main" id="{755F54B2-B549-48D9-9773-AED9500A35CE}"/>
              </a:ext>
            </a:extLst>
          </p:cNvPr>
          <p:cNvSpPr txBox="1"/>
          <p:nvPr/>
        </p:nvSpPr>
        <p:spPr>
          <a:xfrm>
            <a:off x="6235908" y="2994606"/>
            <a:ext cx="793808" cy="274370"/>
          </a:xfrm>
          <a:prstGeom prst="rect">
            <a:avLst/>
          </a:prstGeom>
          <a:noFill/>
        </p:spPr>
        <p:txBody>
          <a:bodyPr wrap="none" rtlCol="0">
            <a:spAutoFit/>
          </a:bodyPr>
          <a:lstStyle/>
          <a:p>
            <a:pPr algn="ctr"/>
            <a:r>
              <a:rPr lang="tr-TR" sz="1183">
                <a:solidFill>
                  <a:schemeClr val="tx1">
                    <a:lumMod val="50000"/>
                    <a:lumOff val="50000"/>
                  </a:schemeClr>
                </a:solidFill>
                <a:cs typeface="+mn-ea"/>
                <a:sym typeface="+mn-lt"/>
              </a:rPr>
              <a:t>JANE DOE</a:t>
            </a:r>
          </a:p>
        </p:txBody>
      </p:sp>
      <p:sp>
        <p:nvSpPr>
          <p:cNvPr id="12" name="Oval 54">
            <a:extLst>
              <a:ext uri="{FF2B5EF4-FFF2-40B4-BE49-F238E27FC236}">
                <a16:creationId xmlns:a16="http://schemas.microsoft.com/office/drawing/2014/main" id="{927F3B0C-F413-4D4B-B743-5E9F298602A9}"/>
              </a:ext>
            </a:extLst>
          </p:cNvPr>
          <p:cNvSpPr/>
          <p:nvPr/>
        </p:nvSpPr>
        <p:spPr>
          <a:xfrm>
            <a:off x="8623278" y="2078052"/>
            <a:ext cx="47476" cy="47476"/>
          </a:xfrm>
          <a:prstGeom prst="ellipse">
            <a:avLst/>
          </a:prstGeom>
          <a:solidFill>
            <a:srgbClr val="002B70"/>
          </a:solidFill>
          <a:ln>
            <a:solidFill>
              <a:srgbClr val="3322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774">
              <a:solidFill>
                <a:schemeClr val="bg2">
                  <a:lumMod val="50000"/>
                </a:schemeClr>
              </a:solidFill>
              <a:cs typeface="+mn-ea"/>
              <a:sym typeface="+mn-lt"/>
            </a:endParaRPr>
          </a:p>
        </p:txBody>
      </p:sp>
      <p:cxnSp>
        <p:nvCxnSpPr>
          <p:cNvPr id="13" name="Straight Connector 55">
            <a:extLst>
              <a:ext uri="{FF2B5EF4-FFF2-40B4-BE49-F238E27FC236}">
                <a16:creationId xmlns:a16="http://schemas.microsoft.com/office/drawing/2014/main" id="{E62D041D-4710-48DE-AE94-F56032169CC7}"/>
              </a:ext>
            </a:extLst>
          </p:cNvPr>
          <p:cNvCxnSpPr>
            <a:cxnSpLocks/>
          </p:cNvCxnSpPr>
          <p:nvPr/>
        </p:nvCxnSpPr>
        <p:spPr>
          <a:xfrm flipV="1">
            <a:off x="659037" y="2101792"/>
            <a:ext cx="1078994" cy="1"/>
          </a:xfrm>
          <a:prstGeom prst="line">
            <a:avLst/>
          </a:prstGeom>
          <a:ln w="19050">
            <a:solidFill>
              <a:srgbClr val="332211"/>
            </a:solidFill>
          </a:ln>
        </p:spPr>
        <p:style>
          <a:lnRef idx="1">
            <a:schemeClr val="accent1"/>
          </a:lnRef>
          <a:fillRef idx="0">
            <a:schemeClr val="accent1"/>
          </a:fillRef>
          <a:effectRef idx="0">
            <a:schemeClr val="accent1"/>
          </a:effectRef>
          <a:fontRef idx="minor">
            <a:schemeClr val="tx1"/>
          </a:fontRef>
        </p:style>
      </p:cxnSp>
      <p:sp>
        <p:nvSpPr>
          <p:cNvPr id="14" name="TextBox 22">
            <a:extLst>
              <a:ext uri="{FF2B5EF4-FFF2-40B4-BE49-F238E27FC236}">
                <a16:creationId xmlns:a16="http://schemas.microsoft.com/office/drawing/2014/main" id="{D243F211-F01A-4BE9-A9D3-803F41CFBF11}"/>
              </a:ext>
            </a:extLst>
          </p:cNvPr>
          <p:cNvSpPr txBox="1"/>
          <p:nvPr/>
        </p:nvSpPr>
        <p:spPr>
          <a:xfrm>
            <a:off x="2562216" y="3219543"/>
            <a:ext cx="336875" cy="273039"/>
          </a:xfrm>
          <a:prstGeom prst="rect">
            <a:avLst/>
          </a:prstGeom>
          <a:noFill/>
        </p:spPr>
        <p:txBody>
          <a:bodyPr wrap="none" rtlCol="0">
            <a:spAutoFit/>
          </a:bodyPr>
          <a:lstStyle/>
          <a:p>
            <a:pPr algn="ctr"/>
            <a:r>
              <a:rPr lang="en-US" sz="1183" dirty="0">
                <a:solidFill>
                  <a:schemeClr val="tx1">
                    <a:lumMod val="50000"/>
                    <a:lumOff val="50000"/>
                  </a:schemeClr>
                </a:solidFill>
                <a:cs typeface="+mn-ea"/>
                <a:sym typeface="+mn-lt"/>
              </a:rPr>
              <a:t>01</a:t>
            </a:r>
            <a:endParaRPr lang="tr-TR" sz="1183" dirty="0">
              <a:solidFill>
                <a:schemeClr val="tx1">
                  <a:lumMod val="50000"/>
                  <a:lumOff val="50000"/>
                </a:schemeClr>
              </a:solidFill>
              <a:cs typeface="+mn-ea"/>
              <a:sym typeface="+mn-lt"/>
            </a:endParaRPr>
          </a:p>
        </p:txBody>
      </p:sp>
      <p:sp>
        <p:nvSpPr>
          <p:cNvPr id="15" name="TextBox 23">
            <a:extLst>
              <a:ext uri="{FF2B5EF4-FFF2-40B4-BE49-F238E27FC236}">
                <a16:creationId xmlns:a16="http://schemas.microsoft.com/office/drawing/2014/main" id="{5DE9A8D8-4410-4617-BC4A-D73145896710}"/>
              </a:ext>
            </a:extLst>
          </p:cNvPr>
          <p:cNvSpPr txBox="1"/>
          <p:nvPr/>
        </p:nvSpPr>
        <p:spPr>
          <a:xfrm>
            <a:off x="4528611" y="3219022"/>
            <a:ext cx="336875" cy="273039"/>
          </a:xfrm>
          <a:prstGeom prst="rect">
            <a:avLst/>
          </a:prstGeom>
          <a:noFill/>
        </p:spPr>
        <p:txBody>
          <a:bodyPr wrap="none" rtlCol="0">
            <a:spAutoFit/>
          </a:bodyPr>
          <a:lstStyle/>
          <a:p>
            <a:pPr algn="ctr"/>
            <a:r>
              <a:rPr lang="en-US" sz="1183" dirty="0">
                <a:solidFill>
                  <a:schemeClr val="tx1">
                    <a:lumMod val="50000"/>
                    <a:lumOff val="50000"/>
                  </a:schemeClr>
                </a:solidFill>
                <a:cs typeface="+mn-ea"/>
                <a:sym typeface="+mn-lt"/>
              </a:rPr>
              <a:t>02</a:t>
            </a:r>
            <a:endParaRPr lang="tr-TR" sz="1183" dirty="0">
              <a:solidFill>
                <a:schemeClr val="tx1">
                  <a:lumMod val="50000"/>
                  <a:lumOff val="50000"/>
                </a:schemeClr>
              </a:solidFill>
              <a:cs typeface="+mn-ea"/>
              <a:sym typeface="+mn-lt"/>
            </a:endParaRPr>
          </a:p>
        </p:txBody>
      </p:sp>
      <p:sp>
        <p:nvSpPr>
          <p:cNvPr id="16" name="TextBox 24">
            <a:extLst>
              <a:ext uri="{FF2B5EF4-FFF2-40B4-BE49-F238E27FC236}">
                <a16:creationId xmlns:a16="http://schemas.microsoft.com/office/drawing/2014/main" id="{EF35255F-25DB-4238-B288-870D977F2D97}"/>
              </a:ext>
            </a:extLst>
          </p:cNvPr>
          <p:cNvSpPr txBox="1"/>
          <p:nvPr/>
        </p:nvSpPr>
        <p:spPr>
          <a:xfrm>
            <a:off x="6464375" y="3219022"/>
            <a:ext cx="336875" cy="273039"/>
          </a:xfrm>
          <a:prstGeom prst="rect">
            <a:avLst/>
          </a:prstGeom>
          <a:noFill/>
        </p:spPr>
        <p:txBody>
          <a:bodyPr wrap="none" rtlCol="0">
            <a:spAutoFit/>
          </a:bodyPr>
          <a:lstStyle/>
          <a:p>
            <a:pPr algn="ctr"/>
            <a:r>
              <a:rPr lang="en-US" sz="1183" dirty="0">
                <a:solidFill>
                  <a:schemeClr val="tx1">
                    <a:lumMod val="50000"/>
                    <a:lumOff val="50000"/>
                  </a:schemeClr>
                </a:solidFill>
                <a:cs typeface="+mn-ea"/>
                <a:sym typeface="+mn-lt"/>
              </a:rPr>
              <a:t>03</a:t>
            </a:r>
            <a:endParaRPr lang="tr-TR" sz="1183" dirty="0">
              <a:solidFill>
                <a:schemeClr val="tx1">
                  <a:lumMod val="50000"/>
                  <a:lumOff val="50000"/>
                </a:schemeClr>
              </a:solidFill>
              <a:cs typeface="+mn-ea"/>
              <a:sym typeface="+mn-lt"/>
            </a:endParaRPr>
          </a:p>
        </p:txBody>
      </p:sp>
      <p:sp>
        <p:nvSpPr>
          <p:cNvPr id="17" name="文本框 16">
            <a:extLst>
              <a:ext uri="{FF2B5EF4-FFF2-40B4-BE49-F238E27FC236}">
                <a16:creationId xmlns:a16="http://schemas.microsoft.com/office/drawing/2014/main" id="{4BA5EEE7-40EE-4929-A64E-8518B81F5623}"/>
              </a:ext>
            </a:extLst>
          </p:cNvPr>
          <p:cNvSpPr txBox="1"/>
          <p:nvPr/>
        </p:nvSpPr>
        <p:spPr>
          <a:xfrm>
            <a:off x="882444" y="2125528"/>
            <a:ext cx="979368" cy="303378"/>
          </a:xfrm>
          <a:prstGeom prst="rect">
            <a:avLst/>
          </a:prstGeom>
          <a:noFill/>
        </p:spPr>
        <p:txBody>
          <a:bodyPr wrap="square" rtlCol="0">
            <a:spAutoFit/>
          </a:bodyPr>
          <a:lstStyle/>
          <a:p>
            <a:r>
              <a:rPr lang="zh-CN" altLang="en-US" sz="1380" b="1" dirty="0">
                <a:solidFill>
                  <a:schemeClr val="tx1">
                    <a:lumMod val="50000"/>
                    <a:lumOff val="50000"/>
                  </a:schemeClr>
                </a:solidFill>
                <a:latin typeface="微软雅黑" panose="020B0503020204020204" pitchFamily="34" charset="-122"/>
                <a:ea typeface="微软雅黑" panose="020B0503020204020204" pitchFamily="34" charset="-122"/>
              </a:rPr>
              <a:t>总结</a:t>
            </a:r>
          </a:p>
        </p:txBody>
      </p:sp>
      <p:sp>
        <p:nvSpPr>
          <p:cNvPr id="19" name="矩形 18">
            <a:extLst>
              <a:ext uri="{FF2B5EF4-FFF2-40B4-BE49-F238E27FC236}">
                <a16:creationId xmlns:a16="http://schemas.microsoft.com/office/drawing/2014/main" id="{6DB834EE-557B-46AD-BE51-BE4FB0F1AC61}"/>
              </a:ext>
            </a:extLst>
          </p:cNvPr>
          <p:cNvSpPr/>
          <p:nvPr/>
        </p:nvSpPr>
        <p:spPr>
          <a:xfrm>
            <a:off x="2044705" y="4185920"/>
            <a:ext cx="5304687" cy="394391"/>
          </a:xfrm>
          <a:prstGeom prst="rect">
            <a:avLst/>
          </a:prstGeom>
        </p:spPr>
        <p:txBody>
          <a:bodyPr wrap="square">
            <a:spAutoFit/>
            <a:scene3d>
              <a:camera prst="orthographicFront"/>
              <a:lightRig rig="threePt" dir="t"/>
            </a:scene3d>
            <a:sp3d contourW="12700"/>
          </a:bodyPr>
          <a:lstStyle/>
          <a:p>
            <a:pPr lvl="0" algn="ctr">
              <a:defRPr/>
            </a:pPr>
            <a:r>
              <a:rPr lang="en-US" altLang="zh-CN" sz="986" dirty="0">
                <a:solidFill>
                  <a:schemeClr val="tx1">
                    <a:lumMod val="50000"/>
                    <a:lumOff val="50000"/>
                  </a:schemeClr>
                </a:solidFill>
                <a:latin typeface="Century Gothic" panose="020B0502020202020204" pitchFamily="34" charset="0"/>
                <a:ea typeface="等线" panose="02010600030101010101" pitchFamily="2" charset="-122"/>
              </a:rPr>
              <a:t>The user can demonstrate on a projector or computer, or print the presentation and make it into a film to be used in a wider field</a:t>
            </a:r>
          </a:p>
        </p:txBody>
      </p:sp>
      <p:pic>
        <p:nvPicPr>
          <p:cNvPr id="21" name="图片 20">
            <a:extLst>
              <a:ext uri="{FF2B5EF4-FFF2-40B4-BE49-F238E27FC236}">
                <a16:creationId xmlns:a16="http://schemas.microsoft.com/office/drawing/2014/main" id="{47B0DE95-B7B6-47F4-9704-D21E122165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9545" y="1492424"/>
            <a:ext cx="1058299" cy="1332313"/>
          </a:xfrm>
          <a:prstGeom prst="rect">
            <a:avLst/>
          </a:prstGeom>
        </p:spPr>
      </p:pic>
      <p:pic>
        <p:nvPicPr>
          <p:cNvPr id="22" name="图片 21">
            <a:extLst>
              <a:ext uri="{FF2B5EF4-FFF2-40B4-BE49-F238E27FC236}">
                <a16:creationId xmlns:a16="http://schemas.microsoft.com/office/drawing/2014/main" id="{AB5B5C16-F451-40D9-B1B4-2A16592A56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3948" y="1492424"/>
            <a:ext cx="1047953" cy="1332313"/>
          </a:xfrm>
          <a:prstGeom prst="rect">
            <a:avLst/>
          </a:prstGeom>
        </p:spPr>
      </p:pic>
      <p:pic>
        <p:nvPicPr>
          <p:cNvPr id="23" name="图片 22">
            <a:extLst>
              <a:ext uri="{FF2B5EF4-FFF2-40B4-BE49-F238E27FC236}">
                <a16:creationId xmlns:a16="http://schemas.microsoft.com/office/drawing/2014/main" id="{2549F03F-10A7-467A-99A7-4C4362ED5D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4168" y="1492424"/>
            <a:ext cx="1057279" cy="1332313"/>
          </a:xfrm>
          <a:prstGeom prst="rect">
            <a:avLst/>
          </a:prstGeom>
        </p:spPr>
      </p:pic>
      <p:cxnSp>
        <p:nvCxnSpPr>
          <p:cNvPr id="25" name="直接连接符 24">
            <a:extLst>
              <a:ext uri="{FF2B5EF4-FFF2-40B4-BE49-F238E27FC236}">
                <a16:creationId xmlns:a16="http://schemas.microsoft.com/office/drawing/2014/main" id="{6A91A20D-8B73-4944-9E71-3BE2FB6B48B9}"/>
              </a:ext>
            </a:extLst>
          </p:cNvPr>
          <p:cNvCxnSpPr/>
          <p:nvPr/>
        </p:nvCxnSpPr>
        <p:spPr>
          <a:xfrm>
            <a:off x="1320370" y="4016050"/>
            <a:ext cx="68569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9CDFD121-1E3D-4F34-83A3-E0E20ADD4737}"/>
              </a:ext>
            </a:extLst>
          </p:cNvPr>
          <p:cNvSpPr/>
          <p:nvPr/>
        </p:nvSpPr>
        <p:spPr>
          <a:xfrm>
            <a:off x="2073333" y="1369948"/>
            <a:ext cx="1141928" cy="1563064"/>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27" name="矩形 26">
            <a:extLst>
              <a:ext uri="{FF2B5EF4-FFF2-40B4-BE49-F238E27FC236}">
                <a16:creationId xmlns:a16="http://schemas.microsoft.com/office/drawing/2014/main" id="{0BC83865-B9A7-42D0-95F0-3D8250BB0CD8}"/>
              </a:ext>
            </a:extLst>
          </p:cNvPr>
          <p:cNvSpPr/>
          <p:nvPr/>
        </p:nvSpPr>
        <p:spPr>
          <a:xfrm>
            <a:off x="4062832" y="1369948"/>
            <a:ext cx="1141928" cy="1563064"/>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
        <p:nvSpPr>
          <p:cNvPr id="28" name="矩形 27">
            <a:extLst>
              <a:ext uri="{FF2B5EF4-FFF2-40B4-BE49-F238E27FC236}">
                <a16:creationId xmlns:a16="http://schemas.microsoft.com/office/drawing/2014/main" id="{7D767CAF-9E7E-4470-BF92-897A72FB72DC}"/>
              </a:ext>
            </a:extLst>
          </p:cNvPr>
          <p:cNvSpPr/>
          <p:nvPr/>
        </p:nvSpPr>
        <p:spPr>
          <a:xfrm>
            <a:off x="6030246" y="1369948"/>
            <a:ext cx="1141928" cy="1563064"/>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4"/>
          </a:p>
        </p:txBody>
      </p:sp>
    </p:spTree>
    <p:extLst>
      <p:ext uri="{BB962C8B-B14F-4D97-AF65-F5344CB8AC3E}">
        <p14:creationId xmlns:p14="http://schemas.microsoft.com/office/powerpoint/2010/main" val="372815436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8"/>
                                        </p:tgtEl>
                                        <p:attrNameLst>
                                          <p:attrName>ppt_y</p:attrName>
                                        </p:attrNameLst>
                                      </p:cBhvr>
                                      <p:tavLst>
                                        <p:tav tm="0">
                                          <p:val>
                                            <p:strVal val="#ppt_y"/>
                                          </p:val>
                                        </p:tav>
                                        <p:tav tm="100000">
                                          <p:val>
                                            <p:strVal val="#ppt_y"/>
                                          </p:val>
                                        </p:tav>
                                      </p:tavLst>
                                    </p:anim>
                                    <p:anim calcmode="lin" valueType="num">
                                      <p:cBhvr>
                                        <p:cTn id="1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p:bldP spid="15" grpId="0"/>
      <p:bldP spid="16" grpId="0"/>
      <p:bldP spid="17"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_effect"/>
          <p:cNvPicPr>
            <a:picLocks noChangeAspect="1" noChangeArrowheads="1"/>
          </p:cNvPicPr>
          <p:nvPr/>
        </p:nvPicPr>
        <p:blipFill>
          <a:blip r:embed="rId3" cstate="print">
            <a:lum bright="20000"/>
          </a:blip>
          <a:srcRect/>
          <a:stretch>
            <a:fillRect/>
          </a:stretch>
        </p:blipFill>
        <p:spPr bwMode="gray">
          <a:xfrm>
            <a:off x="1996421" y="3700645"/>
            <a:ext cx="2428843" cy="366098"/>
          </a:xfrm>
          <a:prstGeom prst="rect">
            <a:avLst/>
          </a:prstGeom>
          <a:noFill/>
          <a:ln w="9525">
            <a:miter lim="800000"/>
            <a:headEnd/>
            <a:tailEnd/>
          </a:ln>
          <a:effectLst/>
        </p:spPr>
      </p:pic>
      <p:pic>
        <p:nvPicPr>
          <p:cNvPr id="7" name="_effect"/>
          <p:cNvPicPr>
            <a:picLocks noChangeAspect="1" noChangeArrowheads="1"/>
          </p:cNvPicPr>
          <p:nvPr/>
        </p:nvPicPr>
        <p:blipFill>
          <a:blip r:embed="rId3" cstate="print">
            <a:lum bright="20000"/>
          </a:blip>
          <a:srcRect/>
          <a:stretch>
            <a:fillRect/>
          </a:stretch>
        </p:blipFill>
        <p:spPr bwMode="gray">
          <a:xfrm>
            <a:off x="4323142" y="3700645"/>
            <a:ext cx="2428843" cy="366098"/>
          </a:xfrm>
          <a:prstGeom prst="rect">
            <a:avLst/>
          </a:prstGeom>
          <a:noFill/>
          <a:ln w="9525">
            <a:miter lim="800000"/>
            <a:headEnd/>
            <a:tailEnd/>
          </a:ln>
          <a:effectLst/>
        </p:spPr>
      </p:pic>
      <p:sp>
        <p:nvSpPr>
          <p:cNvPr id="8" name="_color1"/>
          <p:cNvSpPr>
            <a:spLocks/>
          </p:cNvSpPr>
          <p:nvPr/>
        </p:nvSpPr>
        <p:spPr bwMode="gray">
          <a:xfrm>
            <a:off x="2332263" y="3105011"/>
            <a:ext cx="996570" cy="651864"/>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9" name="_color1"/>
          <p:cNvSpPr>
            <a:spLocks/>
          </p:cNvSpPr>
          <p:nvPr/>
        </p:nvSpPr>
        <p:spPr bwMode="gray">
          <a:xfrm>
            <a:off x="2322070" y="1395000"/>
            <a:ext cx="952764" cy="644194"/>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0" name="_color1"/>
          <p:cNvSpPr>
            <a:spLocks/>
          </p:cNvSpPr>
          <p:nvPr/>
        </p:nvSpPr>
        <p:spPr bwMode="gray">
          <a:xfrm>
            <a:off x="3289917" y="1396009"/>
            <a:ext cx="995475" cy="654056"/>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1" name="_color1"/>
          <p:cNvSpPr>
            <a:spLocks/>
          </p:cNvSpPr>
          <p:nvPr/>
        </p:nvSpPr>
        <p:spPr bwMode="gray">
          <a:xfrm>
            <a:off x="2131319" y="2025116"/>
            <a:ext cx="315398" cy="1099954"/>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2" name="_color1"/>
          <p:cNvSpPr>
            <a:spLocks/>
          </p:cNvSpPr>
          <p:nvPr/>
        </p:nvSpPr>
        <p:spPr bwMode="gray">
          <a:xfrm>
            <a:off x="3405333" y="3112677"/>
            <a:ext cx="949480" cy="644194"/>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3" name="_color1"/>
          <p:cNvSpPr>
            <a:spLocks/>
          </p:cNvSpPr>
          <p:nvPr/>
        </p:nvSpPr>
        <p:spPr bwMode="gray">
          <a:xfrm>
            <a:off x="4541863" y="1395787"/>
            <a:ext cx="995474" cy="651864"/>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4" name="_color1"/>
          <p:cNvSpPr>
            <a:spLocks/>
          </p:cNvSpPr>
          <p:nvPr/>
        </p:nvSpPr>
        <p:spPr bwMode="gray">
          <a:xfrm>
            <a:off x="5596791" y="1394997"/>
            <a:ext cx="952765" cy="644196"/>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5" name="_color1"/>
          <p:cNvSpPr>
            <a:spLocks/>
          </p:cNvSpPr>
          <p:nvPr/>
        </p:nvSpPr>
        <p:spPr bwMode="gray">
          <a:xfrm>
            <a:off x="4544276" y="3112677"/>
            <a:ext cx="954955" cy="644194"/>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6" name="_color1"/>
          <p:cNvSpPr>
            <a:spLocks/>
          </p:cNvSpPr>
          <p:nvPr/>
        </p:nvSpPr>
        <p:spPr bwMode="gray">
          <a:xfrm>
            <a:off x="5542791" y="3105011"/>
            <a:ext cx="993285" cy="651864"/>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7" name="_color1"/>
          <p:cNvSpPr>
            <a:spLocks/>
          </p:cNvSpPr>
          <p:nvPr/>
        </p:nvSpPr>
        <p:spPr bwMode="gray">
          <a:xfrm>
            <a:off x="6406775" y="2028399"/>
            <a:ext cx="315398" cy="1096667"/>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8" name="_color1"/>
          <p:cNvSpPr>
            <a:spLocks/>
          </p:cNvSpPr>
          <p:nvPr/>
        </p:nvSpPr>
        <p:spPr bwMode="gray">
          <a:xfrm>
            <a:off x="4234006" y="2033346"/>
            <a:ext cx="423816" cy="1097760"/>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34" tIns="45717" rIns="91434" bIns="45717" numCol="1" rtlCol="0" anchor="ctr" anchorCtr="0" compatLnSpc="1">
            <a:prstTxWarp prst="textNoShape">
              <a:avLst/>
            </a:prstTxWarp>
          </a:bodyPr>
          <a:lstStyle/>
          <a:p>
            <a:pPr algn="ctr" defTabSz="685629">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20" name="TextBox 64"/>
          <p:cNvSpPr txBox="1"/>
          <p:nvPr/>
        </p:nvSpPr>
        <p:spPr>
          <a:xfrm>
            <a:off x="2199750" y="2337253"/>
            <a:ext cx="1977662" cy="400051"/>
          </a:xfrm>
          <a:prstGeom prst="rect">
            <a:avLst/>
          </a:prstGeom>
          <a:noFill/>
        </p:spPr>
        <p:txBody>
          <a:bodyPr wrap="square" lIns="91434" tIns="45717" rIns="91434" bIns="45717" rtlCol="0">
            <a:spAutoFit/>
          </a:bodyPr>
          <a:lstStyle/>
          <a:p>
            <a:pPr algn="ctr" defTabSz="685629"/>
            <a:r>
              <a:rPr lang="zh-CN" altLang="en-US" sz="2000" b="1" dirty="0">
                <a:solidFill>
                  <a:schemeClr val="tx1">
                    <a:lumMod val="65000"/>
                    <a:lumOff val="35000"/>
                  </a:schemeClr>
                </a:solidFill>
                <a:latin typeface="微软雅黑" pitchFamily="34" charset="-122"/>
                <a:ea typeface="微软雅黑" pitchFamily="34" charset="-122"/>
              </a:rPr>
              <a:t>关键字</a:t>
            </a:r>
          </a:p>
        </p:txBody>
      </p:sp>
      <p:sp>
        <p:nvSpPr>
          <p:cNvPr id="21" name="TextBox 65"/>
          <p:cNvSpPr txBox="1"/>
          <p:nvPr/>
        </p:nvSpPr>
        <p:spPr>
          <a:xfrm>
            <a:off x="4516810" y="2292934"/>
            <a:ext cx="1978812" cy="400051"/>
          </a:xfrm>
          <a:prstGeom prst="rect">
            <a:avLst/>
          </a:prstGeom>
          <a:noFill/>
        </p:spPr>
        <p:txBody>
          <a:bodyPr wrap="square" lIns="91434" tIns="45717" rIns="91434" bIns="45717" rtlCol="0">
            <a:spAutoFit/>
          </a:bodyPr>
          <a:lstStyle/>
          <a:p>
            <a:pPr algn="ctr" defTabSz="685629"/>
            <a:r>
              <a:rPr lang="zh-CN" altLang="en-US" sz="2000" b="1" dirty="0">
                <a:solidFill>
                  <a:schemeClr val="tx1">
                    <a:lumMod val="65000"/>
                    <a:lumOff val="35000"/>
                  </a:schemeClr>
                </a:solidFill>
                <a:latin typeface="微软雅黑" pitchFamily="34" charset="-122"/>
                <a:ea typeface="微软雅黑" pitchFamily="34" charset="-122"/>
              </a:rPr>
              <a:t>关键字</a:t>
            </a:r>
          </a:p>
        </p:txBody>
      </p:sp>
      <p:sp>
        <p:nvSpPr>
          <p:cNvPr id="22" name="Text Box 40"/>
          <p:cNvSpPr txBox="1">
            <a:spLocks noChangeArrowheads="1"/>
          </p:cNvSpPr>
          <p:nvPr/>
        </p:nvSpPr>
        <p:spPr bwMode="gray">
          <a:xfrm>
            <a:off x="688564" y="3975850"/>
            <a:ext cx="2748268" cy="461916"/>
          </a:xfrm>
          <a:prstGeom prst="rect">
            <a:avLst/>
          </a:prstGeom>
          <a:noFill/>
          <a:ln w="9525">
            <a:noFill/>
            <a:miter lim="800000"/>
            <a:headEnd/>
            <a:tailEnd/>
          </a:ln>
        </p:spPr>
        <p:txBody>
          <a:bodyPr wrap="square" lIns="91434" tIns="45717" rIns="91434" bIns="45717">
            <a:spAutoFit/>
          </a:bodyPr>
          <a:lstStyle/>
          <a:p>
            <a:pPr defTabSz="685629">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单击此处输入文字单击此处输入文字</a:t>
            </a:r>
          </a:p>
          <a:p>
            <a:pPr defTabSz="685629">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单击此处输入文字单击此处输入文字</a:t>
            </a:r>
          </a:p>
        </p:txBody>
      </p:sp>
      <p:sp>
        <p:nvSpPr>
          <p:cNvPr id="23" name="Rectangle 11"/>
          <p:cNvSpPr>
            <a:spLocks noChangeArrowheads="1"/>
          </p:cNvSpPr>
          <p:nvPr/>
        </p:nvSpPr>
        <p:spPr bwMode="gray">
          <a:xfrm>
            <a:off x="762584" y="3612068"/>
            <a:ext cx="2268175" cy="325592"/>
          </a:xfrm>
          <a:prstGeom prst="rect">
            <a:avLst/>
          </a:prstGeom>
          <a:noFill/>
          <a:ln>
            <a:noFill/>
          </a:ln>
          <a:extLst/>
        </p:spPr>
        <p:txBody>
          <a:bodyPr lIns="0" tIns="0" rIns="0" bIns="0" anchor="ctr"/>
          <a:lstStyle/>
          <a:p>
            <a:pPr defTabSz="685629">
              <a:lnSpc>
                <a:spcPct val="120000"/>
              </a:lnSpc>
              <a:defRPr/>
            </a:pPr>
            <a:r>
              <a:rPr lang="zh-CN" altLang="en-US" sz="1400" b="1" kern="0" dirty="0">
                <a:solidFill>
                  <a:schemeClr val="tx1">
                    <a:lumMod val="65000"/>
                    <a:lumOff val="35000"/>
                  </a:schemeClr>
                </a:solidFill>
                <a:latin typeface="微软雅黑" pitchFamily="34" charset="-122"/>
                <a:ea typeface="微软雅黑" pitchFamily="34" charset="-122"/>
              </a:rPr>
              <a:t>输入小标题</a:t>
            </a:r>
          </a:p>
        </p:txBody>
      </p:sp>
      <p:sp>
        <p:nvSpPr>
          <p:cNvPr id="24" name="Text Box 40"/>
          <p:cNvSpPr txBox="1">
            <a:spLocks noChangeArrowheads="1"/>
          </p:cNvSpPr>
          <p:nvPr/>
        </p:nvSpPr>
        <p:spPr bwMode="gray">
          <a:xfrm>
            <a:off x="5621119" y="896775"/>
            <a:ext cx="2729619" cy="461916"/>
          </a:xfrm>
          <a:prstGeom prst="rect">
            <a:avLst/>
          </a:prstGeom>
          <a:noFill/>
          <a:ln w="9525">
            <a:noFill/>
            <a:miter lim="800000"/>
            <a:headEnd/>
            <a:tailEnd/>
          </a:ln>
        </p:spPr>
        <p:txBody>
          <a:bodyPr wrap="square" lIns="91434" tIns="45717" rIns="91434" bIns="45717">
            <a:spAutoFit/>
          </a:bodyPr>
          <a:lstStyle/>
          <a:p>
            <a:pPr algn="r" defTabSz="685629">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单击此处输入文字单击此处输入文字</a:t>
            </a:r>
          </a:p>
          <a:p>
            <a:pPr algn="r" defTabSz="685629">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单击此处输入文字单击此处输入文字</a:t>
            </a:r>
          </a:p>
        </p:txBody>
      </p:sp>
      <p:sp>
        <p:nvSpPr>
          <p:cNvPr id="25" name="Rectangle 11"/>
          <p:cNvSpPr>
            <a:spLocks noChangeArrowheads="1"/>
          </p:cNvSpPr>
          <p:nvPr/>
        </p:nvSpPr>
        <p:spPr bwMode="gray">
          <a:xfrm>
            <a:off x="5974784" y="1348664"/>
            <a:ext cx="2268175" cy="325592"/>
          </a:xfrm>
          <a:prstGeom prst="rect">
            <a:avLst/>
          </a:prstGeom>
          <a:noFill/>
          <a:ln>
            <a:noFill/>
          </a:ln>
          <a:extLst/>
        </p:spPr>
        <p:txBody>
          <a:bodyPr lIns="0" tIns="0" rIns="0" bIns="0" anchor="ctr"/>
          <a:lstStyle/>
          <a:p>
            <a:pPr algn="r" defTabSz="685629">
              <a:lnSpc>
                <a:spcPct val="120000"/>
              </a:lnSpc>
              <a:defRPr/>
            </a:pPr>
            <a:r>
              <a:rPr lang="zh-CN" altLang="en-US" sz="1400" b="1" kern="0" dirty="0">
                <a:solidFill>
                  <a:schemeClr val="tx1">
                    <a:lumMod val="65000"/>
                    <a:lumOff val="35000"/>
                  </a:schemeClr>
                </a:solidFill>
                <a:latin typeface="微软雅黑" pitchFamily="34" charset="-122"/>
                <a:ea typeface="微软雅黑" pitchFamily="34" charset="-122"/>
              </a:rPr>
              <a:t>输入小标题</a:t>
            </a:r>
          </a:p>
        </p:txBody>
      </p:sp>
    </p:spTree>
    <p:extLst>
      <p:ext uri="{BB962C8B-B14F-4D97-AF65-F5344CB8AC3E}">
        <p14:creationId xmlns:p14="http://schemas.microsoft.com/office/powerpoint/2010/main" val="113583479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11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300"/>
                                        <p:tgtEl>
                                          <p:spTgt spid="7"/>
                                        </p:tgtEl>
                                      </p:cBhvr>
                                    </p:animEffect>
                                  </p:childTnLst>
                                </p:cTn>
                              </p:par>
                            </p:childTnLst>
                          </p:cTn>
                        </p:par>
                        <p:par>
                          <p:cTn id="55" fill="hold">
                            <p:stCondLst>
                              <p:cond delay="14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par>
                          <p:cTn id="62" fill="hold">
                            <p:stCondLst>
                              <p:cond delay="19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3"/>
                                        </p:tgtEl>
                                        <p:attrNameLst>
                                          <p:attrName>ppt_y</p:attrName>
                                        </p:attrNameLst>
                                      </p:cBhvr>
                                      <p:tavLst>
                                        <p:tav tm="0">
                                          <p:val>
                                            <p:strVal val="#ppt_y"/>
                                          </p:val>
                                        </p:tav>
                                        <p:tav tm="100000">
                                          <p:val>
                                            <p:strVal val="#ppt_y"/>
                                          </p:val>
                                        </p:tav>
                                      </p:tavLst>
                                    </p:anim>
                                    <p:anim calcmode="lin" valueType="num">
                                      <p:cBhvr>
                                        <p:cTn id="6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3"/>
                                        </p:tgtEl>
                                      </p:cBhvr>
                                    </p:animEffect>
                                  </p:childTnLst>
                                </p:cTn>
                              </p:par>
                            </p:childTnLst>
                          </p:cTn>
                        </p:par>
                        <p:par>
                          <p:cTn id="70" fill="hold">
                            <p:stCondLst>
                              <p:cond delay="26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50"/>
                                        <p:tgtEl>
                                          <p:spTgt spid="22"/>
                                        </p:tgtEl>
                                      </p:cBhvr>
                                    </p:animEffect>
                                    <p:anim calcmode="lin" valueType="num">
                                      <p:cBhvr>
                                        <p:cTn id="74" dur="750" fill="hold"/>
                                        <p:tgtEl>
                                          <p:spTgt spid="22"/>
                                        </p:tgtEl>
                                        <p:attrNameLst>
                                          <p:attrName>ppt_x</p:attrName>
                                        </p:attrNameLst>
                                      </p:cBhvr>
                                      <p:tavLst>
                                        <p:tav tm="0">
                                          <p:val>
                                            <p:strVal val="#ppt_x"/>
                                          </p:val>
                                        </p:tav>
                                        <p:tav tm="100000">
                                          <p:val>
                                            <p:strVal val="#ppt_x"/>
                                          </p:val>
                                        </p:tav>
                                      </p:tavLst>
                                    </p:anim>
                                    <p:anim calcmode="lin" valueType="num">
                                      <p:cBhvr>
                                        <p:cTn id="75" dur="7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3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5"/>
                                        </p:tgtEl>
                                        <p:attrNameLst>
                                          <p:attrName>ppt_y</p:attrName>
                                        </p:attrNameLst>
                                      </p:cBhvr>
                                      <p:tavLst>
                                        <p:tav tm="0">
                                          <p:val>
                                            <p:strVal val="#ppt_y"/>
                                          </p:val>
                                        </p:tav>
                                        <p:tav tm="100000">
                                          <p:val>
                                            <p:strVal val="#ppt_y"/>
                                          </p:val>
                                        </p:tav>
                                      </p:tavLst>
                                    </p:anim>
                                    <p:anim calcmode="lin" valueType="num">
                                      <p:cBhvr>
                                        <p:cTn id="8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5"/>
                                        </p:tgtEl>
                                      </p:cBhvr>
                                    </p:animEffect>
                                  </p:childTnLst>
                                </p:cTn>
                              </p:par>
                            </p:childTnLst>
                          </p:cTn>
                        </p:par>
                        <p:par>
                          <p:cTn id="84" fill="hold">
                            <p:stCondLst>
                              <p:cond delay="4050"/>
                            </p:stCondLst>
                            <p:childTnLst>
                              <p:par>
                                <p:cTn id="85" presetID="42"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50"/>
                                        <p:tgtEl>
                                          <p:spTgt spid="24"/>
                                        </p:tgtEl>
                                      </p:cBhvr>
                                    </p:animEffect>
                                    <p:anim calcmode="lin" valueType="num">
                                      <p:cBhvr>
                                        <p:cTn id="88" dur="750" fill="hold"/>
                                        <p:tgtEl>
                                          <p:spTgt spid="24"/>
                                        </p:tgtEl>
                                        <p:attrNameLst>
                                          <p:attrName>ppt_x</p:attrName>
                                        </p:attrNameLst>
                                      </p:cBhvr>
                                      <p:tavLst>
                                        <p:tav tm="0">
                                          <p:val>
                                            <p:strVal val="#ppt_x"/>
                                          </p:val>
                                        </p:tav>
                                        <p:tav tm="100000">
                                          <p:val>
                                            <p:strVal val="#ppt_x"/>
                                          </p:val>
                                        </p:tav>
                                      </p:tavLst>
                                    </p:anim>
                                    <p:anim calcmode="lin" valueType="num">
                                      <p:cBhvr>
                                        <p:cTn id="8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3324442" y="1945002"/>
            <a:ext cx="2505831" cy="296506"/>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3739900" y="1625869"/>
            <a:ext cx="1332078" cy="295315"/>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2" name="同心圆 1"/>
          <p:cNvSpPr/>
          <p:nvPr/>
        </p:nvSpPr>
        <p:spPr>
          <a:xfrm>
            <a:off x="2749470" y="1211476"/>
            <a:ext cx="1036854" cy="1037174"/>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r>
              <a:rPr lang="zh-CN" altLang="en-US" kern="0" dirty="0">
                <a:solidFill>
                  <a:schemeClr val="tx1">
                    <a:lumMod val="50000"/>
                    <a:lumOff val="50000"/>
                  </a:schemeClr>
                </a:solidFill>
                <a:latin typeface="微软雅黑" panose="020B0503020204020204" pitchFamily="34" charset="-122"/>
              </a:rPr>
              <a:t>标题</a:t>
            </a:r>
          </a:p>
        </p:txBody>
      </p:sp>
      <p:sp>
        <p:nvSpPr>
          <p:cNvPr id="26" name="任意多边形 25"/>
          <p:cNvSpPr/>
          <p:nvPr/>
        </p:nvSpPr>
        <p:spPr>
          <a:xfrm>
            <a:off x="3851799" y="3036950"/>
            <a:ext cx="2504640" cy="295315"/>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4266064" y="2716631"/>
            <a:ext cx="1332078" cy="296506"/>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28" name="同心圆 27"/>
          <p:cNvSpPr/>
          <p:nvPr/>
        </p:nvSpPr>
        <p:spPr>
          <a:xfrm>
            <a:off x="3275635" y="2302236"/>
            <a:ext cx="1036854" cy="1037174"/>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r>
              <a:rPr lang="zh-CN" altLang="en-US" kern="0" dirty="0">
                <a:solidFill>
                  <a:schemeClr val="tx1">
                    <a:lumMod val="50000"/>
                    <a:lumOff val="50000"/>
                  </a:schemeClr>
                </a:solidFill>
                <a:latin typeface="微软雅黑" panose="020B0503020204020204" pitchFamily="34" charset="-122"/>
              </a:rPr>
              <a:t>标题</a:t>
            </a:r>
          </a:p>
        </p:txBody>
      </p:sp>
      <p:sp>
        <p:nvSpPr>
          <p:cNvPr id="29" name="任意多边形 28"/>
          <p:cNvSpPr/>
          <p:nvPr/>
        </p:nvSpPr>
        <p:spPr>
          <a:xfrm>
            <a:off x="4391056" y="4127710"/>
            <a:ext cx="2505831" cy="29650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4806515" y="3808579"/>
            <a:ext cx="1332078" cy="295315"/>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68568" tIns="34284" rIns="68568" bIns="34284" anchor="ctr"/>
          <a:lstStyle/>
          <a:p>
            <a:pPr algn="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同心圆 30"/>
          <p:cNvSpPr/>
          <p:nvPr/>
        </p:nvSpPr>
        <p:spPr>
          <a:xfrm>
            <a:off x="3816085" y="3394189"/>
            <a:ext cx="1036854" cy="1037175"/>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r>
              <a:rPr lang="zh-CN" altLang="en-US" kern="0" dirty="0">
                <a:solidFill>
                  <a:schemeClr val="tx1">
                    <a:lumMod val="50000"/>
                    <a:lumOff val="50000"/>
                  </a:schemeClr>
                </a:solidFill>
                <a:latin typeface="微软雅黑" panose="020B0503020204020204" pitchFamily="34" charset="-122"/>
              </a:rPr>
              <a:t>标题</a:t>
            </a:r>
          </a:p>
        </p:txBody>
      </p:sp>
    </p:spTree>
    <p:extLst>
      <p:ext uri="{BB962C8B-B14F-4D97-AF65-F5344CB8AC3E}">
        <p14:creationId xmlns:p14="http://schemas.microsoft.com/office/powerpoint/2010/main" val="310466917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2FCBC412-3E2F-4B01-87A6-44DD8AB73B0E}"/>
              </a:ext>
            </a:extLst>
          </p:cNvPr>
          <p:cNvPicPr>
            <a:picLocks noChangeAspect="1"/>
          </p:cNvPicPr>
          <p:nvPr/>
        </p:nvPicPr>
        <p:blipFill>
          <a:blip r:embed="rId7"/>
          <a:stretch>
            <a:fillRect/>
          </a:stretch>
        </p:blipFill>
        <p:spPr>
          <a:xfrm>
            <a:off x="-1248000" y="-19744"/>
            <a:ext cx="5435388" cy="5142857"/>
          </a:xfrm>
          <a:prstGeom prst="diamond">
            <a:avLst/>
          </a:prstGeom>
        </p:spPr>
      </p:pic>
      <p:sp>
        <p:nvSpPr>
          <p:cNvPr id="15" name="Freeform 8"/>
          <p:cNvSpPr>
            <a:spLocks/>
          </p:cNvSpPr>
          <p:nvPr/>
        </p:nvSpPr>
        <p:spPr bwMode="auto">
          <a:xfrm>
            <a:off x="1434017" y="1278996"/>
            <a:ext cx="253657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2050" name="文本框 2"/>
          <p:cNvSpPr txBox="1">
            <a:spLocks noChangeArrowheads="1"/>
          </p:cNvSpPr>
          <p:nvPr>
            <p:custDataLst>
              <p:tags r:id="rId2"/>
            </p:custDataLst>
          </p:nvPr>
        </p:nvSpPr>
        <p:spPr bwMode="auto">
          <a:xfrm>
            <a:off x="2099220" y="1742064"/>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4412667" y="2572544"/>
            <a:ext cx="29465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469694" y="2752040"/>
            <a:ext cx="2465220" cy="30777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2668" y="1955231"/>
            <a:ext cx="3177687" cy="615553"/>
          </a:xfrm>
          <a:prstGeom prst="rect">
            <a:avLst/>
          </a:prstGeom>
        </p:spPr>
        <p:txBody>
          <a:bodyPr wrap="square" lIns="0" tIns="0" rIns="0" bIns="0">
            <a:spAutoFit/>
          </a:bodyPr>
          <a:lstStyle/>
          <a:p>
            <a:pPr lvl="0"/>
            <a:r>
              <a:rPr lang="zh-CN" altLang="en-US" sz="40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4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412667"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7496"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2667"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7496"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31168238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F67F5FC1-D20D-4D8E-A255-21E65D72E73F}"/>
              </a:ext>
            </a:extLst>
          </p:cNvPr>
          <p:cNvGraphicFramePr/>
          <p:nvPr>
            <p:extLst/>
          </p:nvPr>
        </p:nvGraphicFramePr>
        <p:xfrm>
          <a:off x="4557615" y="1101355"/>
          <a:ext cx="4395298" cy="2783123"/>
        </p:xfrm>
        <a:graphic>
          <a:graphicData uri="http://schemas.openxmlformats.org/drawingml/2006/chart">
            <c:chart xmlns:c="http://schemas.openxmlformats.org/drawingml/2006/chart" xmlns:r="http://schemas.openxmlformats.org/officeDocument/2006/relationships" r:id="rId3"/>
          </a:graphicData>
        </a:graphic>
      </p:graphicFrame>
      <p:pic>
        <p:nvPicPr>
          <p:cNvPr id="10" name="图片 9">
            <a:extLst>
              <a:ext uri="{FF2B5EF4-FFF2-40B4-BE49-F238E27FC236}">
                <a16:creationId xmlns:a16="http://schemas.microsoft.com/office/drawing/2014/main" id="{E36DCB3F-1C25-46BF-AE7E-C2C33C47E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932" y="1150986"/>
            <a:ext cx="4024534" cy="2683861"/>
          </a:xfrm>
          <a:prstGeom prst="rect">
            <a:avLst/>
          </a:prstGeom>
        </p:spPr>
      </p:pic>
    </p:spTree>
    <p:extLst>
      <p:ext uri="{BB962C8B-B14F-4D97-AF65-F5344CB8AC3E}">
        <p14:creationId xmlns:p14="http://schemas.microsoft.com/office/powerpoint/2010/main" val="264200048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1000"/>
                                        <p:tgtEl>
                                          <p:spTgt spid="6">
                                            <p:graphicEl>
                                              <a:chart seriesIdx="-3" categoryIdx="-3" bldStep="gridLegend"/>
                                            </p:graphicEl>
                                          </p:spTgt>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1" dur="1000"/>
                                        <p:tgtEl>
                                          <p:spTgt spid="6">
                                            <p:graphicEl>
                                              <a:chart seriesIdx="0" categoryIdx="-4" bldStep="series"/>
                                            </p:graphicEl>
                                          </p:spTgt>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5" dur="1000"/>
                                        <p:tgtEl>
                                          <p:spTgt spid="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37138" y="1852687"/>
            <a:ext cx="2569370" cy="170444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p:cNvSpPr/>
          <p:nvPr/>
        </p:nvSpPr>
        <p:spPr>
          <a:xfrm>
            <a:off x="1246495" y="1486087"/>
            <a:ext cx="749069" cy="747482"/>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4" name="Rectangle 5"/>
          <p:cNvSpPr/>
          <p:nvPr/>
        </p:nvSpPr>
        <p:spPr>
          <a:xfrm>
            <a:off x="1102077" y="3434937"/>
            <a:ext cx="1037905" cy="2570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Rectangle 7"/>
          <p:cNvSpPr/>
          <p:nvPr/>
        </p:nvSpPr>
        <p:spPr>
          <a:xfrm>
            <a:off x="3211213" y="1852687"/>
            <a:ext cx="2567783" cy="170444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6" name="Oval 8"/>
          <p:cNvSpPr/>
          <p:nvPr/>
        </p:nvSpPr>
        <p:spPr>
          <a:xfrm>
            <a:off x="4120570" y="1486087"/>
            <a:ext cx="749069" cy="747482"/>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7" name="Rectangle 9"/>
          <p:cNvSpPr/>
          <p:nvPr/>
        </p:nvSpPr>
        <p:spPr>
          <a:xfrm>
            <a:off x="3976152" y="3434937"/>
            <a:ext cx="1037905" cy="257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8" name="Rectangle 10"/>
          <p:cNvSpPr/>
          <p:nvPr/>
        </p:nvSpPr>
        <p:spPr>
          <a:xfrm>
            <a:off x="6083702" y="1852687"/>
            <a:ext cx="2569369" cy="170444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9" name="Oval 11"/>
          <p:cNvSpPr/>
          <p:nvPr/>
        </p:nvSpPr>
        <p:spPr>
          <a:xfrm>
            <a:off x="6994645" y="1486087"/>
            <a:ext cx="749069" cy="747482"/>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10" name="Rectangle 12"/>
          <p:cNvSpPr/>
          <p:nvPr/>
        </p:nvSpPr>
        <p:spPr>
          <a:xfrm>
            <a:off x="6850227" y="3434937"/>
            <a:ext cx="1037905" cy="257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grpSp>
        <p:nvGrpSpPr>
          <p:cNvPr id="11" name="Group 24"/>
          <p:cNvGrpSpPr/>
          <p:nvPr/>
        </p:nvGrpSpPr>
        <p:grpSpPr>
          <a:xfrm>
            <a:off x="7257072" y="1732650"/>
            <a:ext cx="223927" cy="254501"/>
            <a:chOff x="-1587" y="-1587"/>
            <a:chExt cx="430212" cy="488950"/>
          </a:xfrm>
          <a:solidFill>
            <a:schemeClr val="bg1"/>
          </a:solidFill>
        </p:grpSpPr>
        <p:sp>
          <p:nvSpPr>
            <p:cNvPr id="12" name="Freeform 5"/>
            <p:cNvSpPr>
              <a:spLocks noEditPoints="1"/>
            </p:cNvSpPr>
            <p:nvPr/>
          </p:nvSpPr>
          <p:spPr bwMode="auto">
            <a:xfrm>
              <a:off x="-1587" y="-1587"/>
              <a:ext cx="430212" cy="48895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sp>
          <p:nvSpPr>
            <p:cNvPr id="13" name="Oval 6"/>
            <p:cNvSpPr>
              <a:spLocks noChangeArrowheads="1"/>
            </p:cNvSpPr>
            <p:nvPr/>
          </p:nvSpPr>
          <p:spPr bwMode="auto">
            <a:xfrm>
              <a:off x="336550" y="38100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sp>
          <p:nvSpPr>
            <p:cNvPr id="14" name="Oval 7"/>
            <p:cNvSpPr>
              <a:spLocks noChangeArrowheads="1"/>
            </p:cNvSpPr>
            <p:nvPr/>
          </p:nvSpPr>
          <p:spPr bwMode="auto">
            <a:xfrm>
              <a:off x="336550" y="288926"/>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sp>
          <p:nvSpPr>
            <p:cNvPr id="15" name="Oval 8"/>
            <p:cNvSpPr>
              <a:spLocks noChangeArrowheads="1"/>
            </p:cNvSpPr>
            <p:nvPr/>
          </p:nvSpPr>
          <p:spPr bwMode="auto">
            <a:xfrm>
              <a:off x="336550" y="19685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grpSp>
      <p:sp>
        <p:nvSpPr>
          <p:cNvPr id="16" name="Freeform 12"/>
          <p:cNvSpPr>
            <a:spLocks noEditPoints="1"/>
          </p:cNvSpPr>
          <p:nvPr/>
        </p:nvSpPr>
        <p:spPr bwMode="auto">
          <a:xfrm>
            <a:off x="1492481" y="1716204"/>
            <a:ext cx="257096" cy="255509"/>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lIns="68559" tIns="34280" rIns="68559" bIns="34280"/>
          <a:lstStyle/>
          <a:p>
            <a:pPr>
              <a:defRPr/>
            </a:pPr>
            <a:endParaRPr lang="id-ID" sz="1349"/>
          </a:p>
        </p:txBody>
      </p:sp>
      <p:grpSp>
        <p:nvGrpSpPr>
          <p:cNvPr id="17" name="Group 35"/>
          <p:cNvGrpSpPr/>
          <p:nvPr/>
        </p:nvGrpSpPr>
        <p:grpSpPr>
          <a:xfrm>
            <a:off x="4365375" y="1732651"/>
            <a:ext cx="259458" cy="256153"/>
            <a:chOff x="1030288" y="614363"/>
            <a:chExt cx="498475" cy="492125"/>
          </a:xfrm>
          <a:solidFill>
            <a:schemeClr val="bg1"/>
          </a:solidFill>
        </p:grpSpPr>
        <p:sp>
          <p:nvSpPr>
            <p:cNvPr id="18" name="Freeform 16"/>
            <p:cNvSpPr>
              <a:spLocks/>
            </p:cNvSpPr>
            <p:nvPr/>
          </p:nvSpPr>
          <p:spPr bwMode="auto">
            <a:xfrm>
              <a:off x="1303338" y="676276"/>
              <a:ext cx="160338" cy="160338"/>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sp>
          <p:nvSpPr>
            <p:cNvPr id="19" name="Freeform 17"/>
            <p:cNvSpPr>
              <a:spLocks noEditPoints="1"/>
            </p:cNvSpPr>
            <p:nvPr/>
          </p:nvSpPr>
          <p:spPr bwMode="auto">
            <a:xfrm>
              <a:off x="1030288" y="614363"/>
              <a:ext cx="498475" cy="492125"/>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sp>
          <p:nvSpPr>
            <p:cNvPr id="20" name="Freeform 18"/>
            <p:cNvSpPr>
              <a:spLocks/>
            </p:cNvSpPr>
            <p:nvPr/>
          </p:nvSpPr>
          <p:spPr bwMode="auto">
            <a:xfrm>
              <a:off x="1295401" y="614363"/>
              <a:ext cx="230188" cy="230188"/>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59" tIns="34280" rIns="68559" bIns="34280"/>
            <a:lstStyle/>
            <a:p>
              <a:pPr>
                <a:defRPr/>
              </a:pPr>
              <a:endParaRPr lang="id-ID" sz="1349"/>
            </a:p>
          </p:txBody>
        </p:sp>
      </p:grpSp>
      <p:sp>
        <p:nvSpPr>
          <p:cNvPr id="21" name="TextBox 20"/>
          <p:cNvSpPr txBox="1"/>
          <p:nvPr/>
        </p:nvSpPr>
        <p:spPr>
          <a:xfrm>
            <a:off x="743288" y="2395444"/>
            <a:ext cx="1742785" cy="253916"/>
          </a:xfrm>
          <a:prstGeom prst="rect">
            <a:avLst/>
          </a:prstGeom>
          <a:noFill/>
        </p:spPr>
        <p:txBody>
          <a:bodyPr wrap="none">
            <a:spAutoFit/>
          </a:bodyPr>
          <a:lstStyle/>
          <a:p>
            <a:pPr algn="ctr">
              <a:defRPr/>
            </a:pPr>
            <a:r>
              <a:rPr lang="id-ID" sz="1050" b="1" dirty="0">
                <a:solidFill>
                  <a:schemeClr val="bg1">
                    <a:lumMod val="50000"/>
                  </a:schemeClr>
                </a:solidFill>
                <a:latin typeface="Raleway" panose="020B0003030101060003" pitchFamily="34" charset="0"/>
              </a:rPr>
              <a:t>Clean and Unique Design</a:t>
            </a:r>
          </a:p>
        </p:txBody>
      </p:sp>
      <p:sp>
        <p:nvSpPr>
          <p:cNvPr id="22" name="Rectangle 37"/>
          <p:cNvSpPr/>
          <p:nvPr/>
        </p:nvSpPr>
        <p:spPr>
          <a:xfrm>
            <a:off x="805306" y="2647780"/>
            <a:ext cx="1618751" cy="507831"/>
          </a:xfrm>
          <a:prstGeom prst="rect">
            <a:avLst/>
          </a:prstGeom>
        </p:spPr>
        <p:txBody>
          <a:bodyPr>
            <a:spAutoFit/>
          </a:bodyPr>
          <a:lstStyle/>
          <a:p>
            <a:pPr algn="ctr">
              <a:defRPr/>
            </a:pPr>
            <a:r>
              <a:rPr lang="id-ID" sz="900" dirty="0">
                <a:solidFill>
                  <a:schemeClr val="bg1">
                    <a:lumMod val="65000"/>
                  </a:schemeClr>
                </a:solidFill>
                <a:latin typeface="+mj-lt"/>
              </a:rPr>
              <a:t>Suitable for all categories business and personal presentation, eaque ipsa quae </a:t>
            </a:r>
          </a:p>
        </p:txBody>
      </p:sp>
      <p:sp>
        <p:nvSpPr>
          <p:cNvPr id="23" name="TextBox 22"/>
          <p:cNvSpPr txBox="1"/>
          <p:nvPr/>
        </p:nvSpPr>
        <p:spPr>
          <a:xfrm>
            <a:off x="3893144" y="2395444"/>
            <a:ext cx="1178529" cy="253916"/>
          </a:xfrm>
          <a:prstGeom prst="rect">
            <a:avLst/>
          </a:prstGeom>
          <a:noFill/>
        </p:spPr>
        <p:txBody>
          <a:bodyPr wrap="none">
            <a:spAutoFit/>
          </a:bodyPr>
          <a:lstStyle/>
          <a:p>
            <a:pPr algn="ctr">
              <a:defRPr/>
            </a:pPr>
            <a:r>
              <a:rPr lang="id-ID" sz="1050" b="1" dirty="0">
                <a:solidFill>
                  <a:schemeClr val="bg1">
                    <a:lumMod val="50000"/>
                  </a:schemeClr>
                </a:solidFill>
                <a:latin typeface="Raleway" panose="020B0003030101060003" pitchFamily="34" charset="0"/>
              </a:rPr>
              <a:t>Fully Animation</a:t>
            </a:r>
          </a:p>
        </p:txBody>
      </p:sp>
      <p:sp>
        <p:nvSpPr>
          <p:cNvPr id="24" name="Rectangle 39"/>
          <p:cNvSpPr/>
          <p:nvPr/>
        </p:nvSpPr>
        <p:spPr>
          <a:xfrm>
            <a:off x="3673033" y="2647780"/>
            <a:ext cx="1618751" cy="507831"/>
          </a:xfrm>
          <a:prstGeom prst="rect">
            <a:avLst/>
          </a:prstGeom>
        </p:spPr>
        <p:txBody>
          <a:bodyPr>
            <a:spAutoFit/>
          </a:bodyPr>
          <a:lstStyle/>
          <a:p>
            <a:pPr algn="ctr">
              <a:defRPr/>
            </a:pPr>
            <a:r>
              <a:rPr lang="id-ID" sz="900" dirty="0">
                <a:solidFill>
                  <a:schemeClr val="bg1">
                    <a:lumMod val="65000"/>
                  </a:schemeClr>
                </a:solidFill>
                <a:latin typeface="+mj-lt"/>
              </a:rPr>
              <a:t>Suitable for all categories business and personal presentation, eaque ipsa quae </a:t>
            </a:r>
          </a:p>
        </p:txBody>
      </p:sp>
      <p:sp>
        <p:nvSpPr>
          <p:cNvPr id="25" name="TextBox 24"/>
          <p:cNvSpPr txBox="1"/>
          <p:nvPr/>
        </p:nvSpPr>
        <p:spPr>
          <a:xfrm>
            <a:off x="6511333" y="2395444"/>
            <a:ext cx="1731564" cy="253916"/>
          </a:xfrm>
          <a:prstGeom prst="rect">
            <a:avLst/>
          </a:prstGeom>
          <a:noFill/>
        </p:spPr>
        <p:txBody>
          <a:bodyPr wrap="none">
            <a:spAutoFit/>
          </a:bodyPr>
          <a:lstStyle/>
          <a:p>
            <a:pPr algn="ctr">
              <a:defRPr/>
            </a:pPr>
            <a:r>
              <a:rPr lang="id-ID" sz="1050" b="1" dirty="0">
                <a:solidFill>
                  <a:schemeClr val="bg1">
                    <a:lumMod val="50000"/>
                  </a:schemeClr>
                </a:solidFill>
                <a:latin typeface="Raleway" panose="020B0003030101060003" pitchFamily="34" charset="0"/>
              </a:rPr>
              <a:t>All Vector in Powerpoint</a:t>
            </a:r>
          </a:p>
        </p:txBody>
      </p:sp>
      <p:sp>
        <p:nvSpPr>
          <p:cNvPr id="26" name="Rectangle 41"/>
          <p:cNvSpPr/>
          <p:nvPr/>
        </p:nvSpPr>
        <p:spPr>
          <a:xfrm>
            <a:off x="6567739" y="2647780"/>
            <a:ext cx="1618751" cy="507831"/>
          </a:xfrm>
          <a:prstGeom prst="rect">
            <a:avLst/>
          </a:prstGeom>
        </p:spPr>
        <p:txBody>
          <a:bodyPr>
            <a:spAutoFit/>
          </a:bodyPr>
          <a:lstStyle/>
          <a:p>
            <a:pPr algn="ctr">
              <a:defRPr/>
            </a:pPr>
            <a:r>
              <a:rPr lang="id-ID" sz="900" dirty="0">
                <a:solidFill>
                  <a:schemeClr val="bg1">
                    <a:lumMod val="65000"/>
                  </a:schemeClr>
                </a:solidFill>
                <a:latin typeface="+mj-lt"/>
              </a:rPr>
              <a:t>Suitable for all categories business and personal presentation, eaque ipsa quae </a:t>
            </a:r>
          </a:p>
        </p:txBody>
      </p:sp>
      <p:sp>
        <p:nvSpPr>
          <p:cNvPr id="27" name="TextBox 26"/>
          <p:cNvSpPr txBox="1"/>
          <p:nvPr/>
        </p:nvSpPr>
        <p:spPr>
          <a:xfrm>
            <a:off x="1154448" y="3473024"/>
            <a:ext cx="963725" cy="213585"/>
          </a:xfrm>
          <a:prstGeom prst="rect">
            <a:avLst/>
          </a:prstGeom>
          <a:noFill/>
        </p:spPr>
        <p:txBody>
          <a:bodyPr wrap="none">
            <a:spAutoFit/>
          </a:bodyPr>
          <a:lstStyle/>
          <a:p>
            <a:pPr>
              <a:defRPr/>
            </a:pPr>
            <a:r>
              <a:rPr lang="id-ID" sz="788" spc="225" dirty="0">
                <a:solidFill>
                  <a:schemeClr val="bg1"/>
                </a:solidFill>
                <a:latin typeface="Raleway" panose="020B0003030101060003" pitchFamily="34" charset="0"/>
              </a:rPr>
              <a:t>READ MORE</a:t>
            </a:r>
          </a:p>
        </p:txBody>
      </p:sp>
      <p:sp>
        <p:nvSpPr>
          <p:cNvPr id="28" name="TextBox 27"/>
          <p:cNvSpPr txBox="1"/>
          <p:nvPr/>
        </p:nvSpPr>
        <p:spPr>
          <a:xfrm>
            <a:off x="4026936" y="3473024"/>
            <a:ext cx="963725" cy="213585"/>
          </a:xfrm>
          <a:prstGeom prst="rect">
            <a:avLst/>
          </a:prstGeom>
          <a:noFill/>
        </p:spPr>
        <p:txBody>
          <a:bodyPr wrap="none">
            <a:spAutoFit/>
          </a:bodyPr>
          <a:lstStyle/>
          <a:p>
            <a:pPr>
              <a:defRPr/>
            </a:pPr>
            <a:r>
              <a:rPr lang="id-ID" sz="788" spc="225" dirty="0">
                <a:solidFill>
                  <a:schemeClr val="bg1"/>
                </a:solidFill>
                <a:latin typeface="Raleway" panose="020B0003030101060003" pitchFamily="34" charset="0"/>
              </a:rPr>
              <a:t>READ MORE</a:t>
            </a:r>
          </a:p>
        </p:txBody>
      </p:sp>
      <p:sp>
        <p:nvSpPr>
          <p:cNvPr id="29" name="TextBox 28"/>
          <p:cNvSpPr txBox="1"/>
          <p:nvPr/>
        </p:nvSpPr>
        <p:spPr>
          <a:xfrm>
            <a:off x="6902599" y="3473024"/>
            <a:ext cx="963725" cy="213585"/>
          </a:xfrm>
          <a:prstGeom prst="rect">
            <a:avLst/>
          </a:prstGeom>
          <a:noFill/>
        </p:spPr>
        <p:txBody>
          <a:bodyPr wrap="none">
            <a:spAutoFit/>
          </a:bodyPr>
          <a:lstStyle/>
          <a:p>
            <a:pPr>
              <a:defRPr/>
            </a:pPr>
            <a:r>
              <a:rPr lang="id-ID" sz="788" spc="225" dirty="0">
                <a:solidFill>
                  <a:schemeClr val="bg1"/>
                </a:solidFill>
                <a:latin typeface="Raleway" panose="020B0003030101060003" pitchFamily="34" charset="0"/>
              </a:rPr>
              <a:t>READ MORE</a:t>
            </a:r>
          </a:p>
        </p:txBody>
      </p:sp>
    </p:spTree>
    <p:extLst>
      <p:ext uri="{BB962C8B-B14F-4D97-AF65-F5344CB8AC3E}">
        <p14:creationId xmlns:p14="http://schemas.microsoft.com/office/powerpoint/2010/main" val="392739168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arn(outVertical)">
                                      <p:cBhvr>
                                        <p:cTn id="41" dur="500"/>
                                        <p:tgtEl>
                                          <p:spTgt spid="5"/>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4000"/>
                            </p:stCondLst>
                            <p:childTnLst>
                              <p:par>
                                <p:cTn id="63" presetID="53" presetClass="entr" presetSubtype="16"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par>
                                <p:cTn id="68" presetID="16" presetClass="entr" presetSubtype="37"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barn(outVertical)">
                                      <p:cBhvr>
                                        <p:cTn id="70" dur="500"/>
                                        <p:tgtEl>
                                          <p:spTgt spid="8"/>
                                        </p:tgtEl>
                                      </p:cBhvr>
                                    </p:animEffect>
                                  </p:childTnLst>
                                </p:cTn>
                              </p:par>
                            </p:childTnLst>
                          </p:cTn>
                        </p:par>
                        <p:par>
                          <p:cTn id="71" fill="hold">
                            <p:stCondLst>
                              <p:cond delay="4500"/>
                            </p:stCondLst>
                            <p:childTnLst>
                              <p:par>
                                <p:cTn id="72" presetID="10" presetClass="entr" presetSubtype="0" fill="hold"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500"/>
                                        <p:tgtEl>
                                          <p:spTgt spid="2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500"/>
                                        <p:tgtEl>
                                          <p:spTgt spid="26"/>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1" grpId="0"/>
      <p:bldP spid="22" grpId="0"/>
      <p:bldP spid="23" grpId="0"/>
      <p:bldP spid="24" grpId="0"/>
      <p:bldP spid="25" grpId="0"/>
      <p:bldP spid="26"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ṧḷïḓê-Rectangle 1">
            <a:extLst>
              <a:ext uri="{FF2B5EF4-FFF2-40B4-BE49-F238E27FC236}">
                <a16:creationId xmlns:a16="http://schemas.microsoft.com/office/drawing/2014/main" id="{EEE39194-2CAB-47BA-A8F9-0E5249D8EF81}"/>
              </a:ext>
            </a:extLst>
          </p:cNvPr>
          <p:cNvSpPr/>
          <p:nvPr/>
        </p:nvSpPr>
        <p:spPr>
          <a:xfrm>
            <a:off x="539358" y="843757"/>
            <a:ext cx="2561242" cy="1781952"/>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ïṧḷïḓê-Rectangle 2">
            <a:extLst>
              <a:ext uri="{FF2B5EF4-FFF2-40B4-BE49-F238E27FC236}">
                <a16:creationId xmlns:a16="http://schemas.microsoft.com/office/drawing/2014/main" id="{FEBA90A8-F49D-4743-B0AA-4A90006A3E0D}"/>
              </a:ext>
            </a:extLst>
          </p:cNvPr>
          <p:cNvSpPr/>
          <p:nvPr/>
        </p:nvSpPr>
        <p:spPr>
          <a:xfrm>
            <a:off x="3287819" y="843757"/>
            <a:ext cx="2568228" cy="1781952"/>
          </a:xfrm>
          <a:prstGeom prst="rect">
            <a:avLst/>
          </a:pr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ṧḷïḓê-Rectangle 3">
            <a:extLst>
              <a:ext uri="{FF2B5EF4-FFF2-40B4-BE49-F238E27FC236}">
                <a16:creationId xmlns:a16="http://schemas.microsoft.com/office/drawing/2014/main" id="{1D37CD3C-82D0-40DD-B93A-1B1EAF8756AF}"/>
              </a:ext>
            </a:extLst>
          </p:cNvPr>
          <p:cNvSpPr/>
          <p:nvPr/>
        </p:nvSpPr>
        <p:spPr>
          <a:xfrm>
            <a:off x="6036417" y="843757"/>
            <a:ext cx="2568231" cy="1781952"/>
          </a:xfrm>
          <a:prstGeom prst="rect">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ïṧḷïḓê-Rectangle 4">
            <a:extLst>
              <a:ext uri="{FF2B5EF4-FFF2-40B4-BE49-F238E27FC236}">
                <a16:creationId xmlns:a16="http://schemas.microsoft.com/office/drawing/2014/main" id="{8F0A3802-1025-42BB-87B8-FA05858ACFB0}"/>
              </a:ext>
            </a:extLst>
          </p:cNvPr>
          <p:cNvSpPr/>
          <p:nvPr/>
        </p:nvSpPr>
        <p:spPr>
          <a:xfrm>
            <a:off x="539358" y="2807909"/>
            <a:ext cx="2561242" cy="1781952"/>
          </a:xfrm>
          <a:prstGeom prst="rect">
            <a:avLst/>
          </a:prstGeom>
          <a:blipFill dpi="0" rotWithShape="1">
            <a:blip r:embed="rId6"/>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ṧḷïḓê-Rectangle 5">
            <a:extLst>
              <a:ext uri="{FF2B5EF4-FFF2-40B4-BE49-F238E27FC236}">
                <a16:creationId xmlns:a16="http://schemas.microsoft.com/office/drawing/2014/main" id="{C21264E4-AB46-4E51-BAB2-96DC25C6F7EE}"/>
              </a:ext>
            </a:extLst>
          </p:cNvPr>
          <p:cNvSpPr/>
          <p:nvPr/>
        </p:nvSpPr>
        <p:spPr>
          <a:xfrm>
            <a:off x="3287819" y="2807909"/>
            <a:ext cx="2568228" cy="1781952"/>
          </a:xfrm>
          <a:prstGeom prst="rect">
            <a:avLst/>
          </a:prstGeom>
          <a:blipFill dpi="0" rotWithShape="1">
            <a:blip r:embed="rId7"/>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ṧḷïḓê-Rectangle 6">
            <a:extLst>
              <a:ext uri="{FF2B5EF4-FFF2-40B4-BE49-F238E27FC236}">
                <a16:creationId xmlns:a16="http://schemas.microsoft.com/office/drawing/2014/main" id="{67B20E0F-F69E-47F3-B71A-1366B54045AA}"/>
              </a:ext>
            </a:extLst>
          </p:cNvPr>
          <p:cNvSpPr/>
          <p:nvPr/>
        </p:nvSpPr>
        <p:spPr>
          <a:xfrm>
            <a:off x="6036417" y="2807909"/>
            <a:ext cx="2568231" cy="1781952"/>
          </a:xfrm>
          <a:prstGeom prst="rect">
            <a:avLst/>
          </a:prstGeom>
          <a:blipFill dpi="0" rotWithShape="1">
            <a:blip r:embed="rId8"/>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ïṧḷïḓê-Rectangle 7">
            <a:extLst>
              <a:ext uri="{FF2B5EF4-FFF2-40B4-BE49-F238E27FC236}">
                <a16:creationId xmlns:a16="http://schemas.microsoft.com/office/drawing/2014/main" id="{2CC569E8-8A33-43CF-9B91-375EBA340784}"/>
              </a:ext>
            </a:extLst>
          </p:cNvPr>
          <p:cNvSpPr/>
          <p:nvPr/>
        </p:nvSpPr>
        <p:spPr>
          <a:xfrm>
            <a:off x="539358" y="2257145"/>
            <a:ext cx="2568094" cy="36856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0" name="ïṧḷïḓê-TextBox 8">
            <a:extLst>
              <a:ext uri="{FF2B5EF4-FFF2-40B4-BE49-F238E27FC236}">
                <a16:creationId xmlns:a16="http://schemas.microsoft.com/office/drawing/2014/main" id="{0FCDC1A8-03CA-45AC-86F7-A82179A1432A}"/>
              </a:ext>
            </a:extLst>
          </p:cNvPr>
          <p:cNvSpPr txBox="1"/>
          <p:nvPr/>
        </p:nvSpPr>
        <p:spPr>
          <a:xfrm>
            <a:off x="667362" y="2350718"/>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11" name="ïṧḷïḓê-TextBox 9">
            <a:extLst>
              <a:ext uri="{FF2B5EF4-FFF2-40B4-BE49-F238E27FC236}">
                <a16:creationId xmlns:a16="http://schemas.microsoft.com/office/drawing/2014/main" id="{1D2CA7EE-3860-4534-9252-F58F578E0C67}"/>
              </a:ext>
            </a:extLst>
          </p:cNvPr>
          <p:cNvSpPr txBox="1"/>
          <p:nvPr/>
        </p:nvSpPr>
        <p:spPr>
          <a:xfrm>
            <a:off x="1776879" y="2350718"/>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
        <p:nvSpPr>
          <p:cNvPr id="12" name="ïṧḷïḓê-Rectangle 10">
            <a:extLst>
              <a:ext uri="{FF2B5EF4-FFF2-40B4-BE49-F238E27FC236}">
                <a16:creationId xmlns:a16="http://schemas.microsoft.com/office/drawing/2014/main" id="{06B0B69B-D597-48AC-B8D9-9BB6322B1C7A}"/>
              </a:ext>
            </a:extLst>
          </p:cNvPr>
          <p:cNvSpPr/>
          <p:nvPr/>
        </p:nvSpPr>
        <p:spPr>
          <a:xfrm>
            <a:off x="3287958" y="2257145"/>
            <a:ext cx="2568094" cy="36856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ïṧḷïḓê-TextBox 11">
            <a:extLst>
              <a:ext uri="{FF2B5EF4-FFF2-40B4-BE49-F238E27FC236}">
                <a16:creationId xmlns:a16="http://schemas.microsoft.com/office/drawing/2014/main" id="{EB71AA92-933F-4418-868B-E8E451C0B809}"/>
              </a:ext>
            </a:extLst>
          </p:cNvPr>
          <p:cNvSpPr txBox="1"/>
          <p:nvPr/>
        </p:nvSpPr>
        <p:spPr>
          <a:xfrm>
            <a:off x="3415962" y="2350718"/>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14" name="ïṧḷïḓê-TextBox 12">
            <a:extLst>
              <a:ext uri="{FF2B5EF4-FFF2-40B4-BE49-F238E27FC236}">
                <a16:creationId xmlns:a16="http://schemas.microsoft.com/office/drawing/2014/main" id="{55A2D5E4-2547-4C1E-A417-E62B692CC689}"/>
              </a:ext>
            </a:extLst>
          </p:cNvPr>
          <p:cNvSpPr txBox="1"/>
          <p:nvPr/>
        </p:nvSpPr>
        <p:spPr>
          <a:xfrm>
            <a:off x="4525476" y="2350718"/>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
        <p:nvSpPr>
          <p:cNvPr id="15" name="ïṧḷïḓê-Rectangle 13">
            <a:extLst>
              <a:ext uri="{FF2B5EF4-FFF2-40B4-BE49-F238E27FC236}">
                <a16:creationId xmlns:a16="http://schemas.microsoft.com/office/drawing/2014/main" id="{8828493A-555F-4318-A474-5F679BFDE696}"/>
              </a:ext>
            </a:extLst>
          </p:cNvPr>
          <p:cNvSpPr/>
          <p:nvPr/>
        </p:nvSpPr>
        <p:spPr>
          <a:xfrm>
            <a:off x="6036558" y="2257145"/>
            <a:ext cx="2568094" cy="368565"/>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ïṧḷïḓê-TextBox 14">
            <a:extLst>
              <a:ext uri="{FF2B5EF4-FFF2-40B4-BE49-F238E27FC236}">
                <a16:creationId xmlns:a16="http://schemas.microsoft.com/office/drawing/2014/main" id="{430EF947-0D0B-483B-A60B-57C928899989}"/>
              </a:ext>
            </a:extLst>
          </p:cNvPr>
          <p:cNvSpPr txBox="1"/>
          <p:nvPr/>
        </p:nvSpPr>
        <p:spPr>
          <a:xfrm>
            <a:off x="6164430" y="2350718"/>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17" name="ïṧḷïḓê-TextBox 15">
            <a:extLst>
              <a:ext uri="{FF2B5EF4-FFF2-40B4-BE49-F238E27FC236}">
                <a16:creationId xmlns:a16="http://schemas.microsoft.com/office/drawing/2014/main" id="{3BCDB34D-DF53-44C5-8DAD-CA432422888D}"/>
              </a:ext>
            </a:extLst>
          </p:cNvPr>
          <p:cNvSpPr txBox="1"/>
          <p:nvPr/>
        </p:nvSpPr>
        <p:spPr>
          <a:xfrm>
            <a:off x="7273944" y="2350718"/>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
        <p:nvSpPr>
          <p:cNvPr id="18" name="ïṧḷïḓê-Rectangle 16">
            <a:extLst>
              <a:ext uri="{FF2B5EF4-FFF2-40B4-BE49-F238E27FC236}">
                <a16:creationId xmlns:a16="http://schemas.microsoft.com/office/drawing/2014/main" id="{11C635F8-0FC8-4E9B-B485-CB3528925339}"/>
              </a:ext>
            </a:extLst>
          </p:cNvPr>
          <p:cNvSpPr/>
          <p:nvPr/>
        </p:nvSpPr>
        <p:spPr>
          <a:xfrm>
            <a:off x="539358" y="4219709"/>
            <a:ext cx="2568094" cy="36856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ïṧḷïḓê-TextBox 17">
            <a:extLst>
              <a:ext uri="{FF2B5EF4-FFF2-40B4-BE49-F238E27FC236}">
                <a16:creationId xmlns:a16="http://schemas.microsoft.com/office/drawing/2014/main" id="{15337FFC-C8A0-40B8-B9D3-0EE2AB705B59}"/>
              </a:ext>
            </a:extLst>
          </p:cNvPr>
          <p:cNvSpPr txBox="1"/>
          <p:nvPr/>
        </p:nvSpPr>
        <p:spPr>
          <a:xfrm>
            <a:off x="667494" y="4313280"/>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20" name="ïṧḷïḓê-TextBox 18">
            <a:extLst>
              <a:ext uri="{FF2B5EF4-FFF2-40B4-BE49-F238E27FC236}">
                <a16:creationId xmlns:a16="http://schemas.microsoft.com/office/drawing/2014/main" id="{DF12D349-2F58-41DE-A612-D438FBF8CCF6}"/>
              </a:ext>
            </a:extLst>
          </p:cNvPr>
          <p:cNvSpPr txBox="1"/>
          <p:nvPr/>
        </p:nvSpPr>
        <p:spPr>
          <a:xfrm>
            <a:off x="1777011" y="4313280"/>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
        <p:nvSpPr>
          <p:cNvPr id="21" name="ïṧḷïḓê-Rectangle 19">
            <a:extLst>
              <a:ext uri="{FF2B5EF4-FFF2-40B4-BE49-F238E27FC236}">
                <a16:creationId xmlns:a16="http://schemas.microsoft.com/office/drawing/2014/main" id="{0CDB6AC0-145B-4AE5-8446-A2C1596047FC}"/>
              </a:ext>
            </a:extLst>
          </p:cNvPr>
          <p:cNvSpPr/>
          <p:nvPr/>
        </p:nvSpPr>
        <p:spPr>
          <a:xfrm>
            <a:off x="3288090" y="4219709"/>
            <a:ext cx="2568094" cy="368565"/>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ïṧḷïḓê-TextBox 20">
            <a:extLst>
              <a:ext uri="{FF2B5EF4-FFF2-40B4-BE49-F238E27FC236}">
                <a16:creationId xmlns:a16="http://schemas.microsoft.com/office/drawing/2014/main" id="{50F359B7-9DED-4E7F-9ED9-9FA8FBC41C90}"/>
              </a:ext>
            </a:extLst>
          </p:cNvPr>
          <p:cNvSpPr txBox="1"/>
          <p:nvPr/>
        </p:nvSpPr>
        <p:spPr>
          <a:xfrm>
            <a:off x="3416094" y="4313280"/>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23" name="ïṧḷïḓê-TextBox 21">
            <a:extLst>
              <a:ext uri="{FF2B5EF4-FFF2-40B4-BE49-F238E27FC236}">
                <a16:creationId xmlns:a16="http://schemas.microsoft.com/office/drawing/2014/main" id="{4854BCD0-652F-48B3-8930-FA25DE65B31D}"/>
              </a:ext>
            </a:extLst>
          </p:cNvPr>
          <p:cNvSpPr txBox="1"/>
          <p:nvPr/>
        </p:nvSpPr>
        <p:spPr>
          <a:xfrm>
            <a:off x="4525608" y="4313280"/>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
        <p:nvSpPr>
          <p:cNvPr id="24" name="ïṧḷïḓê-Rectangle 22">
            <a:extLst>
              <a:ext uri="{FF2B5EF4-FFF2-40B4-BE49-F238E27FC236}">
                <a16:creationId xmlns:a16="http://schemas.microsoft.com/office/drawing/2014/main" id="{569A4673-1757-413E-917C-DE18DCAD6601}"/>
              </a:ext>
            </a:extLst>
          </p:cNvPr>
          <p:cNvSpPr/>
          <p:nvPr/>
        </p:nvSpPr>
        <p:spPr>
          <a:xfrm>
            <a:off x="6036558" y="4219709"/>
            <a:ext cx="2568094" cy="36856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ïṧḷïḓê-TextBox 23">
            <a:extLst>
              <a:ext uri="{FF2B5EF4-FFF2-40B4-BE49-F238E27FC236}">
                <a16:creationId xmlns:a16="http://schemas.microsoft.com/office/drawing/2014/main" id="{FDD5C9F1-FFBE-4187-BF39-AB847AF04FD0}"/>
              </a:ext>
            </a:extLst>
          </p:cNvPr>
          <p:cNvSpPr txBox="1"/>
          <p:nvPr/>
        </p:nvSpPr>
        <p:spPr>
          <a:xfrm>
            <a:off x="6164562" y="4313280"/>
            <a:ext cx="1223884" cy="190533"/>
          </a:xfrm>
          <a:prstGeom prst="rect">
            <a:avLst/>
          </a:prstGeom>
        </p:spPr>
        <p:txBody>
          <a:bodyPr vert="horz" wrap="none" lIns="0" anchor="ctr">
            <a:normAutofit fontScale="77500" lnSpcReduction="20000"/>
          </a:bodyPr>
          <a:lstStyle/>
          <a:p>
            <a:r>
              <a:rPr lang="zh-CN" altLang="en-US" sz="1051" b="1" kern="900">
                <a:solidFill>
                  <a:schemeClr val="bg1"/>
                </a:solidFill>
              </a:rPr>
              <a:t>标题文本预设</a:t>
            </a:r>
          </a:p>
        </p:txBody>
      </p:sp>
      <p:sp>
        <p:nvSpPr>
          <p:cNvPr id="26" name="ïṧḷïḓê-TextBox 24">
            <a:extLst>
              <a:ext uri="{FF2B5EF4-FFF2-40B4-BE49-F238E27FC236}">
                <a16:creationId xmlns:a16="http://schemas.microsoft.com/office/drawing/2014/main" id="{6203568A-ADED-4BC9-A85E-6EE03DACA02C}"/>
              </a:ext>
            </a:extLst>
          </p:cNvPr>
          <p:cNvSpPr txBox="1"/>
          <p:nvPr/>
        </p:nvSpPr>
        <p:spPr>
          <a:xfrm>
            <a:off x="7274076" y="4313280"/>
            <a:ext cx="1223884" cy="190533"/>
          </a:xfrm>
          <a:prstGeom prst="rect">
            <a:avLst/>
          </a:prstGeom>
        </p:spPr>
        <p:txBody>
          <a:bodyPr vert="horz" wrap="square" lIns="0" anchor="ctr">
            <a:normAutofit fontScale="77500" lnSpcReduction="20000"/>
          </a:bodyPr>
          <a:lstStyle/>
          <a:p>
            <a:pPr algn="r"/>
            <a:r>
              <a:rPr lang="zh-CN" altLang="en-US" sz="1051" kern="900">
                <a:solidFill>
                  <a:schemeClr val="bg1"/>
                </a:solidFill>
              </a:rPr>
              <a:t>文本预设</a:t>
            </a:r>
          </a:p>
        </p:txBody>
      </p:sp>
    </p:spTree>
    <p:custDataLst>
      <p:tags r:id="rId1"/>
    </p:custDataLst>
    <p:extLst>
      <p:ext uri="{BB962C8B-B14F-4D97-AF65-F5344CB8AC3E}">
        <p14:creationId xmlns:p14="http://schemas.microsoft.com/office/powerpoint/2010/main" val="179188879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arn(inVertical)">
                                      <p:cBhvr>
                                        <p:cTn id="45" dur="500"/>
                                        <p:tgtEl>
                                          <p:spTgt spid="16"/>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arn(inVertical)">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barn(inVertical)">
                                      <p:cBhvr>
                                        <p:cTn id="70" dur="500"/>
                                        <p:tgtEl>
                                          <p:spTgt spid="18"/>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barn(inVertical)">
                                      <p:cBhvr>
                                        <p:cTn id="73" dur="500"/>
                                        <p:tgtEl>
                                          <p:spTgt spid="19"/>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barn(inVertical)">
                                      <p:cBhvr>
                                        <p:cTn id="76" dur="500"/>
                                        <p:tgtEl>
                                          <p:spTgt spid="20"/>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barn(inVertical)">
                                      <p:cBhvr>
                                        <p:cTn id="79" dur="500"/>
                                        <p:tgtEl>
                                          <p:spTgt spid="21"/>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barn(inVertical)">
                                      <p:cBhvr>
                                        <p:cTn id="85" dur="500"/>
                                        <p:tgtEl>
                                          <p:spTgt spid="23"/>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barn(inVertical)">
                                      <p:cBhvr>
                                        <p:cTn id="88" dur="500"/>
                                        <p:tgtEl>
                                          <p:spTgt spid="24"/>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barn(inVertical)">
                                      <p:cBhvr>
                                        <p:cTn id="91" dur="500"/>
                                        <p:tgtEl>
                                          <p:spTgt spid="25"/>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arn(inVertical)">
                                      <p:cBhvr>
                                        <p:cTn id="9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p:bldP spid="11" grpId="0"/>
      <p:bldP spid="12" grpId="0" animBg="1"/>
      <p:bldP spid="13" grpId="0"/>
      <p:bldP spid="14" grpId="0"/>
      <p:bldP spid="15" grpId="0" animBg="1"/>
      <p:bldP spid="16" grpId="0"/>
      <p:bldP spid="17" grpId="0"/>
      <p:bldP spid="18" grpId="0" animBg="1"/>
      <p:bldP spid="19" grpId="0"/>
      <p:bldP spid="20" grpId="0"/>
      <p:bldP spid="21" grpId="0" animBg="1"/>
      <p:bldP spid="22" grpId="0"/>
      <p:bldP spid="23" grpId="0"/>
      <p:bldP spid="24" grpId="0" animBg="1"/>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2"/>
          <p:cNvSpPr txBox="1">
            <a:spLocks noChangeArrowheads="1"/>
          </p:cNvSpPr>
          <p:nvPr/>
        </p:nvSpPr>
        <p:spPr bwMode="auto">
          <a:xfrm>
            <a:off x="3659090" y="456105"/>
            <a:ext cx="1825824" cy="338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600" dirty="0">
                <a:solidFill>
                  <a:schemeClr val="accent2"/>
                </a:solidFill>
                <a:latin typeface="微软雅黑" panose="020B0503020204020204" pitchFamily="34" charset="-122"/>
                <a:ea typeface="微软雅黑" panose="020B0503020204020204" pitchFamily="34" charset="-122"/>
              </a:rPr>
              <a:t>标题文本</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sp>
        <p:nvSpPr>
          <p:cNvPr id="3" name="Text Box 43"/>
          <p:cNvSpPr txBox="1">
            <a:spLocks noChangeArrowheads="1"/>
          </p:cNvSpPr>
          <p:nvPr/>
        </p:nvSpPr>
        <p:spPr bwMode="auto">
          <a:xfrm>
            <a:off x="3511539" y="733868"/>
            <a:ext cx="2112712" cy="21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This is a good space for a short subtitle</a:t>
            </a:r>
          </a:p>
        </p:txBody>
      </p:sp>
      <p:sp>
        <p:nvSpPr>
          <p:cNvPr id="31" name="淘宝店chenying0907 30"/>
          <p:cNvSpPr/>
          <p:nvPr/>
        </p:nvSpPr>
        <p:spPr>
          <a:xfrm>
            <a:off x="4068030" y="2576340"/>
            <a:ext cx="1007939"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32" name="淘宝店chenying0907 31"/>
          <p:cNvSpPr/>
          <p:nvPr/>
        </p:nvSpPr>
        <p:spPr>
          <a:xfrm>
            <a:off x="4212021" y="2364188"/>
            <a:ext cx="719957"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00" b="1" dirty="0">
                <a:solidFill>
                  <a:schemeClr val="accent1"/>
                </a:solidFill>
              </a:rPr>
              <a:t>KEY WORD</a:t>
            </a:r>
            <a:endParaRPr lang="zh-CN" altLang="en-US" sz="1000" b="1" dirty="0">
              <a:solidFill>
                <a:schemeClr val="accent1"/>
              </a:solidFill>
            </a:endParaRPr>
          </a:p>
        </p:txBody>
      </p:sp>
      <p:grpSp>
        <p:nvGrpSpPr>
          <p:cNvPr id="2052" name="组合 2051"/>
          <p:cNvGrpSpPr/>
          <p:nvPr/>
        </p:nvGrpSpPr>
        <p:grpSpPr>
          <a:xfrm>
            <a:off x="4612530" y="1652853"/>
            <a:ext cx="1054464" cy="1052081"/>
            <a:chOff x="4612535" y="1777908"/>
            <a:chExt cx="1054647" cy="1052264"/>
          </a:xfrm>
        </p:grpSpPr>
        <p:sp>
          <p:nvSpPr>
            <p:cNvPr id="17" name="淘宝店chenying0907 18"/>
            <p:cNvSpPr>
              <a:spLocks/>
            </p:cNvSpPr>
            <p:nvPr/>
          </p:nvSpPr>
          <p:spPr bwMode="auto">
            <a:xfrm>
              <a:off x="4612535" y="2034122"/>
              <a:ext cx="796050" cy="796050"/>
            </a:xfrm>
            <a:custGeom>
              <a:avLst/>
              <a:gdLst>
                <a:gd name="T0" fmla="*/ 341 w 341"/>
                <a:gd name="T1" fmla="*/ 339 h 341"/>
                <a:gd name="T2" fmla="*/ 285 w 341"/>
                <a:gd name="T3" fmla="*/ 172 h 341"/>
                <a:gd name="T4" fmla="*/ 284 w 341"/>
                <a:gd name="T5" fmla="*/ 171 h 341"/>
                <a:gd name="T6" fmla="*/ 283 w 341"/>
                <a:gd name="T7" fmla="*/ 171 h 341"/>
                <a:gd name="T8" fmla="*/ 269 w 341"/>
                <a:gd name="T9" fmla="*/ 172 h 341"/>
                <a:gd name="T10" fmla="*/ 166 w 341"/>
                <a:gd name="T11" fmla="*/ 68 h 341"/>
                <a:gd name="T12" fmla="*/ 166 w 341"/>
                <a:gd name="T13" fmla="*/ 56 h 341"/>
                <a:gd name="T14" fmla="*/ 166 w 341"/>
                <a:gd name="T15" fmla="*/ 54 h 341"/>
                <a:gd name="T16" fmla="*/ 165 w 341"/>
                <a:gd name="T17" fmla="*/ 54 h 341"/>
                <a:gd name="T18" fmla="*/ 2 w 341"/>
                <a:gd name="T19" fmla="*/ 1 h 341"/>
                <a:gd name="T20" fmla="*/ 0 w 341"/>
                <a:gd name="T21" fmla="*/ 0 h 341"/>
                <a:gd name="T22" fmla="*/ 0 w 341"/>
                <a:gd name="T23" fmla="*/ 81 h 341"/>
                <a:gd name="T24" fmla="*/ 2 w 341"/>
                <a:gd name="T25" fmla="*/ 81 h 341"/>
                <a:gd name="T26" fmla="*/ 260 w 341"/>
                <a:gd name="T27" fmla="*/ 340 h 341"/>
                <a:gd name="T28" fmla="*/ 261 w 341"/>
                <a:gd name="T29" fmla="*/ 341 h 341"/>
                <a:gd name="T30" fmla="*/ 341 w 341"/>
                <a:gd name="T31" fmla="*/ 341 h 341"/>
                <a:gd name="T32" fmla="*/ 341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39"/>
                  </a:moveTo>
                  <a:cubicBezTo>
                    <a:pt x="336" y="280"/>
                    <a:pt x="317" y="222"/>
                    <a:pt x="285" y="172"/>
                  </a:cubicBezTo>
                  <a:cubicBezTo>
                    <a:pt x="284" y="171"/>
                    <a:pt x="284" y="171"/>
                    <a:pt x="284" y="171"/>
                  </a:cubicBezTo>
                  <a:cubicBezTo>
                    <a:pt x="283" y="171"/>
                    <a:pt x="283" y="171"/>
                    <a:pt x="283" y="171"/>
                  </a:cubicBezTo>
                  <a:cubicBezTo>
                    <a:pt x="278" y="171"/>
                    <a:pt x="274" y="172"/>
                    <a:pt x="269" y="172"/>
                  </a:cubicBezTo>
                  <a:cubicBezTo>
                    <a:pt x="212" y="172"/>
                    <a:pt x="166" y="125"/>
                    <a:pt x="166" y="68"/>
                  </a:cubicBezTo>
                  <a:cubicBezTo>
                    <a:pt x="166" y="64"/>
                    <a:pt x="166" y="60"/>
                    <a:pt x="166" y="56"/>
                  </a:cubicBezTo>
                  <a:cubicBezTo>
                    <a:pt x="166" y="54"/>
                    <a:pt x="166" y="54"/>
                    <a:pt x="166" y="54"/>
                  </a:cubicBezTo>
                  <a:cubicBezTo>
                    <a:pt x="165" y="54"/>
                    <a:pt x="165" y="54"/>
                    <a:pt x="165" y="54"/>
                  </a:cubicBezTo>
                  <a:cubicBezTo>
                    <a:pt x="116" y="24"/>
                    <a:pt x="60" y="5"/>
                    <a:pt x="2" y="1"/>
                  </a:cubicBezTo>
                  <a:cubicBezTo>
                    <a:pt x="0" y="0"/>
                    <a:pt x="0" y="0"/>
                    <a:pt x="0" y="0"/>
                  </a:cubicBezTo>
                  <a:cubicBezTo>
                    <a:pt x="0" y="81"/>
                    <a:pt x="0" y="81"/>
                    <a:pt x="0" y="81"/>
                  </a:cubicBezTo>
                  <a:cubicBezTo>
                    <a:pt x="2" y="81"/>
                    <a:pt x="2" y="81"/>
                    <a:pt x="2" y="81"/>
                  </a:cubicBezTo>
                  <a:cubicBezTo>
                    <a:pt x="138" y="94"/>
                    <a:pt x="247" y="203"/>
                    <a:pt x="260" y="340"/>
                  </a:cubicBezTo>
                  <a:cubicBezTo>
                    <a:pt x="261" y="341"/>
                    <a:pt x="261" y="341"/>
                    <a:pt x="261" y="341"/>
                  </a:cubicBezTo>
                  <a:cubicBezTo>
                    <a:pt x="341" y="341"/>
                    <a:pt x="341" y="341"/>
                    <a:pt x="341" y="341"/>
                  </a:cubicBezTo>
                  <a:lnTo>
                    <a:pt x="341" y="339"/>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18" name="淘宝店chenying0907 19"/>
            <p:cNvSpPr>
              <a:spLocks noEditPoints="1"/>
            </p:cNvSpPr>
            <p:nvPr/>
          </p:nvSpPr>
          <p:spPr bwMode="auto">
            <a:xfrm>
              <a:off x="4612535" y="1777908"/>
              <a:ext cx="1054647" cy="1052264"/>
            </a:xfrm>
            <a:custGeom>
              <a:avLst/>
              <a:gdLst>
                <a:gd name="T0" fmla="*/ 452 w 452"/>
                <a:gd name="T1" fmla="*/ 449 h 451"/>
                <a:gd name="T2" fmla="*/ 372 w 452"/>
                <a:gd name="T3" fmla="*/ 212 h 451"/>
                <a:gd name="T4" fmla="*/ 377 w 452"/>
                <a:gd name="T5" fmla="*/ 178 h 451"/>
                <a:gd name="T6" fmla="*/ 269 w 452"/>
                <a:gd name="T7" fmla="*/ 70 h 451"/>
                <a:gd name="T8" fmla="*/ 234 w 452"/>
                <a:gd name="T9" fmla="*/ 76 h 451"/>
                <a:gd name="T10" fmla="*/ 2 w 452"/>
                <a:gd name="T11" fmla="*/ 0 h 451"/>
                <a:gd name="T12" fmla="*/ 0 w 452"/>
                <a:gd name="T13" fmla="*/ 0 h 451"/>
                <a:gd name="T14" fmla="*/ 0 w 452"/>
                <a:gd name="T15" fmla="*/ 191 h 451"/>
                <a:gd name="T16" fmla="*/ 2 w 452"/>
                <a:gd name="T17" fmla="*/ 191 h 451"/>
                <a:gd name="T18" fmla="*/ 260 w 452"/>
                <a:gd name="T19" fmla="*/ 450 h 451"/>
                <a:gd name="T20" fmla="*/ 261 w 452"/>
                <a:gd name="T21" fmla="*/ 451 h 451"/>
                <a:gd name="T22" fmla="*/ 452 w 452"/>
                <a:gd name="T23" fmla="*/ 451 h 451"/>
                <a:gd name="T24" fmla="*/ 452 w 452"/>
                <a:gd name="T25" fmla="*/ 449 h 451"/>
                <a:gd name="T26" fmla="*/ 264 w 452"/>
                <a:gd name="T27" fmla="*/ 447 h 451"/>
                <a:gd name="T28" fmla="*/ 4 w 452"/>
                <a:gd name="T29" fmla="*/ 187 h 451"/>
                <a:gd name="T30" fmla="*/ 4 w 452"/>
                <a:gd name="T31" fmla="*/ 4 h 451"/>
                <a:gd name="T32" fmla="*/ 232 w 452"/>
                <a:gd name="T33" fmla="*/ 80 h 451"/>
                <a:gd name="T34" fmla="*/ 233 w 452"/>
                <a:gd name="T35" fmla="*/ 81 h 451"/>
                <a:gd name="T36" fmla="*/ 234 w 452"/>
                <a:gd name="T37" fmla="*/ 80 h 451"/>
                <a:gd name="T38" fmla="*/ 269 w 452"/>
                <a:gd name="T39" fmla="*/ 74 h 451"/>
                <a:gd name="T40" fmla="*/ 373 w 452"/>
                <a:gd name="T41" fmla="*/ 178 h 451"/>
                <a:gd name="T42" fmla="*/ 368 w 452"/>
                <a:gd name="T43" fmla="*/ 212 h 451"/>
                <a:gd name="T44" fmla="*/ 367 w 452"/>
                <a:gd name="T45" fmla="*/ 213 h 451"/>
                <a:gd name="T46" fmla="*/ 368 w 452"/>
                <a:gd name="T47" fmla="*/ 214 h 451"/>
                <a:gd name="T48" fmla="*/ 447 w 452"/>
                <a:gd name="T49" fmla="*/ 447 h 451"/>
                <a:gd name="T50" fmla="*/ 26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452" y="449"/>
                  </a:moveTo>
                  <a:cubicBezTo>
                    <a:pt x="446" y="365"/>
                    <a:pt x="419" y="283"/>
                    <a:pt x="372" y="212"/>
                  </a:cubicBezTo>
                  <a:cubicBezTo>
                    <a:pt x="375" y="201"/>
                    <a:pt x="377" y="190"/>
                    <a:pt x="377" y="178"/>
                  </a:cubicBezTo>
                  <a:cubicBezTo>
                    <a:pt x="377" y="118"/>
                    <a:pt x="329" y="70"/>
                    <a:pt x="269" y="70"/>
                  </a:cubicBezTo>
                  <a:cubicBezTo>
                    <a:pt x="257" y="70"/>
                    <a:pt x="245" y="72"/>
                    <a:pt x="234" y="76"/>
                  </a:cubicBezTo>
                  <a:cubicBezTo>
                    <a:pt x="165" y="31"/>
                    <a:pt x="84" y="5"/>
                    <a:pt x="2" y="0"/>
                  </a:cubicBezTo>
                  <a:cubicBezTo>
                    <a:pt x="0" y="0"/>
                    <a:pt x="0" y="0"/>
                    <a:pt x="0" y="0"/>
                  </a:cubicBezTo>
                  <a:cubicBezTo>
                    <a:pt x="0" y="191"/>
                    <a:pt x="0" y="191"/>
                    <a:pt x="0" y="191"/>
                  </a:cubicBezTo>
                  <a:cubicBezTo>
                    <a:pt x="2" y="191"/>
                    <a:pt x="2" y="191"/>
                    <a:pt x="2" y="191"/>
                  </a:cubicBezTo>
                  <a:cubicBezTo>
                    <a:pt x="138" y="204"/>
                    <a:pt x="247" y="313"/>
                    <a:pt x="260" y="450"/>
                  </a:cubicBezTo>
                  <a:cubicBezTo>
                    <a:pt x="261" y="451"/>
                    <a:pt x="261" y="451"/>
                    <a:pt x="261" y="451"/>
                  </a:cubicBezTo>
                  <a:cubicBezTo>
                    <a:pt x="452" y="451"/>
                    <a:pt x="452" y="451"/>
                    <a:pt x="452" y="451"/>
                  </a:cubicBezTo>
                  <a:lnTo>
                    <a:pt x="452" y="449"/>
                  </a:lnTo>
                  <a:close/>
                  <a:moveTo>
                    <a:pt x="264" y="447"/>
                  </a:moveTo>
                  <a:cubicBezTo>
                    <a:pt x="250" y="311"/>
                    <a:pt x="141" y="202"/>
                    <a:pt x="4" y="187"/>
                  </a:cubicBezTo>
                  <a:cubicBezTo>
                    <a:pt x="4" y="4"/>
                    <a:pt x="4" y="4"/>
                    <a:pt x="4" y="4"/>
                  </a:cubicBezTo>
                  <a:cubicBezTo>
                    <a:pt x="85" y="9"/>
                    <a:pt x="164" y="35"/>
                    <a:pt x="232" y="80"/>
                  </a:cubicBezTo>
                  <a:cubicBezTo>
                    <a:pt x="233" y="81"/>
                    <a:pt x="233" y="81"/>
                    <a:pt x="233" y="81"/>
                  </a:cubicBezTo>
                  <a:cubicBezTo>
                    <a:pt x="234" y="80"/>
                    <a:pt x="234" y="80"/>
                    <a:pt x="234" y="80"/>
                  </a:cubicBezTo>
                  <a:cubicBezTo>
                    <a:pt x="246" y="76"/>
                    <a:pt x="257" y="74"/>
                    <a:pt x="269" y="74"/>
                  </a:cubicBezTo>
                  <a:cubicBezTo>
                    <a:pt x="327" y="74"/>
                    <a:pt x="373" y="121"/>
                    <a:pt x="373" y="178"/>
                  </a:cubicBezTo>
                  <a:cubicBezTo>
                    <a:pt x="373" y="189"/>
                    <a:pt x="371" y="201"/>
                    <a:pt x="368" y="212"/>
                  </a:cubicBezTo>
                  <a:cubicBezTo>
                    <a:pt x="367" y="213"/>
                    <a:pt x="367" y="213"/>
                    <a:pt x="367" y="213"/>
                  </a:cubicBezTo>
                  <a:cubicBezTo>
                    <a:pt x="368" y="214"/>
                    <a:pt x="368" y="214"/>
                    <a:pt x="368" y="214"/>
                  </a:cubicBezTo>
                  <a:cubicBezTo>
                    <a:pt x="414" y="283"/>
                    <a:pt x="442" y="364"/>
                    <a:pt x="447" y="447"/>
                  </a:cubicBezTo>
                  <a:lnTo>
                    <a:pt x="264" y="447"/>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1" name="组合 2050"/>
          <p:cNvGrpSpPr/>
          <p:nvPr/>
        </p:nvGrpSpPr>
        <p:grpSpPr>
          <a:xfrm>
            <a:off x="3447259" y="1652853"/>
            <a:ext cx="1054464" cy="1052081"/>
            <a:chOff x="3447061" y="1777908"/>
            <a:chExt cx="1054647" cy="1052264"/>
          </a:xfrm>
        </p:grpSpPr>
        <p:sp>
          <p:nvSpPr>
            <p:cNvPr id="19" name="淘宝店chenying0907 20"/>
            <p:cNvSpPr>
              <a:spLocks/>
            </p:cNvSpPr>
            <p:nvPr/>
          </p:nvSpPr>
          <p:spPr bwMode="auto">
            <a:xfrm>
              <a:off x="3705658" y="2034122"/>
              <a:ext cx="796050" cy="796050"/>
            </a:xfrm>
            <a:custGeom>
              <a:avLst/>
              <a:gdLst>
                <a:gd name="T0" fmla="*/ 0 w 341"/>
                <a:gd name="T1" fmla="*/ 339 h 341"/>
                <a:gd name="T2" fmla="*/ 56 w 341"/>
                <a:gd name="T3" fmla="*/ 172 h 341"/>
                <a:gd name="T4" fmla="*/ 56 w 341"/>
                <a:gd name="T5" fmla="*/ 171 h 341"/>
                <a:gd name="T6" fmla="*/ 58 w 341"/>
                <a:gd name="T7" fmla="*/ 171 h 341"/>
                <a:gd name="T8" fmla="*/ 71 w 341"/>
                <a:gd name="T9" fmla="*/ 172 h 341"/>
                <a:gd name="T10" fmla="*/ 175 w 341"/>
                <a:gd name="T11" fmla="*/ 68 h 341"/>
                <a:gd name="T12" fmla="*/ 174 w 341"/>
                <a:gd name="T13" fmla="*/ 56 h 341"/>
                <a:gd name="T14" fmla="*/ 174 w 341"/>
                <a:gd name="T15" fmla="*/ 54 h 341"/>
                <a:gd name="T16" fmla="*/ 175 w 341"/>
                <a:gd name="T17" fmla="*/ 54 h 341"/>
                <a:gd name="T18" fmla="*/ 339 w 341"/>
                <a:gd name="T19" fmla="*/ 1 h 341"/>
                <a:gd name="T20" fmla="*/ 341 w 341"/>
                <a:gd name="T21" fmla="*/ 0 h 341"/>
                <a:gd name="T22" fmla="*/ 341 w 341"/>
                <a:gd name="T23" fmla="*/ 81 h 341"/>
                <a:gd name="T24" fmla="*/ 339 w 341"/>
                <a:gd name="T25" fmla="*/ 81 h 341"/>
                <a:gd name="T26" fmla="*/ 80 w 341"/>
                <a:gd name="T27" fmla="*/ 340 h 341"/>
                <a:gd name="T28" fmla="*/ 80 w 341"/>
                <a:gd name="T29" fmla="*/ 341 h 341"/>
                <a:gd name="T30" fmla="*/ 0 w 341"/>
                <a:gd name="T31" fmla="*/ 341 h 341"/>
                <a:gd name="T32" fmla="*/ 0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39"/>
                  </a:moveTo>
                  <a:cubicBezTo>
                    <a:pt x="5" y="280"/>
                    <a:pt x="24" y="222"/>
                    <a:pt x="56" y="172"/>
                  </a:cubicBezTo>
                  <a:cubicBezTo>
                    <a:pt x="56" y="171"/>
                    <a:pt x="56" y="171"/>
                    <a:pt x="56" y="171"/>
                  </a:cubicBezTo>
                  <a:cubicBezTo>
                    <a:pt x="58" y="171"/>
                    <a:pt x="58" y="171"/>
                    <a:pt x="58" y="171"/>
                  </a:cubicBezTo>
                  <a:cubicBezTo>
                    <a:pt x="62" y="171"/>
                    <a:pt x="67" y="172"/>
                    <a:pt x="71" y="172"/>
                  </a:cubicBezTo>
                  <a:cubicBezTo>
                    <a:pt x="128" y="172"/>
                    <a:pt x="175" y="125"/>
                    <a:pt x="175" y="68"/>
                  </a:cubicBezTo>
                  <a:cubicBezTo>
                    <a:pt x="175" y="64"/>
                    <a:pt x="175" y="60"/>
                    <a:pt x="174" y="56"/>
                  </a:cubicBezTo>
                  <a:cubicBezTo>
                    <a:pt x="174" y="54"/>
                    <a:pt x="174" y="54"/>
                    <a:pt x="174" y="54"/>
                  </a:cubicBezTo>
                  <a:cubicBezTo>
                    <a:pt x="175" y="54"/>
                    <a:pt x="175" y="54"/>
                    <a:pt x="175" y="54"/>
                  </a:cubicBezTo>
                  <a:cubicBezTo>
                    <a:pt x="225" y="24"/>
                    <a:pt x="281" y="5"/>
                    <a:pt x="339" y="1"/>
                  </a:cubicBezTo>
                  <a:cubicBezTo>
                    <a:pt x="341" y="0"/>
                    <a:pt x="341" y="0"/>
                    <a:pt x="341" y="0"/>
                  </a:cubicBezTo>
                  <a:cubicBezTo>
                    <a:pt x="341" y="81"/>
                    <a:pt x="341" y="81"/>
                    <a:pt x="341" y="81"/>
                  </a:cubicBezTo>
                  <a:cubicBezTo>
                    <a:pt x="339" y="81"/>
                    <a:pt x="339" y="81"/>
                    <a:pt x="339" y="81"/>
                  </a:cubicBezTo>
                  <a:cubicBezTo>
                    <a:pt x="203" y="94"/>
                    <a:pt x="94" y="203"/>
                    <a:pt x="80" y="340"/>
                  </a:cubicBezTo>
                  <a:cubicBezTo>
                    <a:pt x="80" y="341"/>
                    <a:pt x="80" y="341"/>
                    <a:pt x="80" y="341"/>
                  </a:cubicBezTo>
                  <a:cubicBezTo>
                    <a:pt x="0" y="341"/>
                    <a:pt x="0" y="341"/>
                    <a:pt x="0" y="341"/>
                  </a:cubicBezTo>
                  <a:lnTo>
                    <a:pt x="0" y="339"/>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0" name="淘宝店chenying0907 21"/>
            <p:cNvSpPr>
              <a:spLocks noEditPoints="1"/>
            </p:cNvSpPr>
            <p:nvPr/>
          </p:nvSpPr>
          <p:spPr bwMode="auto">
            <a:xfrm>
              <a:off x="3447061" y="1777908"/>
              <a:ext cx="1054647" cy="1052264"/>
            </a:xfrm>
            <a:custGeom>
              <a:avLst/>
              <a:gdLst>
                <a:gd name="T0" fmla="*/ 0 w 452"/>
                <a:gd name="T1" fmla="*/ 451 h 451"/>
                <a:gd name="T2" fmla="*/ 191 w 452"/>
                <a:gd name="T3" fmla="*/ 451 h 451"/>
                <a:gd name="T4" fmla="*/ 191 w 452"/>
                <a:gd name="T5" fmla="*/ 450 h 451"/>
                <a:gd name="T6" fmla="*/ 450 w 452"/>
                <a:gd name="T7" fmla="*/ 191 h 451"/>
                <a:gd name="T8" fmla="*/ 452 w 452"/>
                <a:gd name="T9" fmla="*/ 191 h 451"/>
                <a:gd name="T10" fmla="*/ 452 w 452"/>
                <a:gd name="T11" fmla="*/ 0 h 451"/>
                <a:gd name="T12" fmla="*/ 450 w 452"/>
                <a:gd name="T13" fmla="*/ 0 h 451"/>
                <a:gd name="T14" fmla="*/ 218 w 452"/>
                <a:gd name="T15" fmla="*/ 76 h 451"/>
                <a:gd name="T16" fmla="*/ 182 w 452"/>
                <a:gd name="T17" fmla="*/ 70 h 451"/>
                <a:gd name="T18" fmla="*/ 74 w 452"/>
                <a:gd name="T19" fmla="*/ 178 h 451"/>
                <a:gd name="T20" fmla="*/ 80 w 452"/>
                <a:gd name="T21" fmla="*/ 212 h 451"/>
                <a:gd name="T22" fmla="*/ 0 w 452"/>
                <a:gd name="T23" fmla="*/ 449 h 451"/>
                <a:gd name="T24" fmla="*/ 0 w 452"/>
                <a:gd name="T25" fmla="*/ 451 h 451"/>
                <a:gd name="T26" fmla="*/ 4 w 452"/>
                <a:gd name="T27" fmla="*/ 447 h 451"/>
                <a:gd name="T28" fmla="*/ 84 w 452"/>
                <a:gd name="T29" fmla="*/ 214 h 451"/>
                <a:gd name="T30" fmla="*/ 84 w 452"/>
                <a:gd name="T31" fmla="*/ 213 h 451"/>
                <a:gd name="T32" fmla="*/ 84 w 452"/>
                <a:gd name="T33" fmla="*/ 212 h 451"/>
                <a:gd name="T34" fmla="*/ 78 w 452"/>
                <a:gd name="T35" fmla="*/ 178 h 451"/>
                <a:gd name="T36" fmla="*/ 182 w 452"/>
                <a:gd name="T37" fmla="*/ 74 h 451"/>
                <a:gd name="T38" fmla="*/ 217 w 452"/>
                <a:gd name="T39" fmla="*/ 80 h 451"/>
                <a:gd name="T40" fmla="*/ 218 w 452"/>
                <a:gd name="T41" fmla="*/ 81 h 451"/>
                <a:gd name="T42" fmla="*/ 219 w 452"/>
                <a:gd name="T43" fmla="*/ 80 h 451"/>
                <a:gd name="T44" fmla="*/ 448 w 452"/>
                <a:gd name="T45" fmla="*/ 4 h 451"/>
                <a:gd name="T46" fmla="*/ 448 w 452"/>
                <a:gd name="T47" fmla="*/ 187 h 451"/>
                <a:gd name="T48" fmla="*/ 188 w 452"/>
                <a:gd name="T49" fmla="*/ 447 h 451"/>
                <a:gd name="T50" fmla="*/ 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0" y="451"/>
                  </a:moveTo>
                  <a:cubicBezTo>
                    <a:pt x="191" y="451"/>
                    <a:pt x="191" y="451"/>
                    <a:pt x="191" y="451"/>
                  </a:cubicBezTo>
                  <a:cubicBezTo>
                    <a:pt x="191" y="450"/>
                    <a:pt x="191" y="450"/>
                    <a:pt x="191" y="450"/>
                  </a:cubicBezTo>
                  <a:cubicBezTo>
                    <a:pt x="205" y="313"/>
                    <a:pt x="314" y="204"/>
                    <a:pt x="450" y="191"/>
                  </a:cubicBezTo>
                  <a:cubicBezTo>
                    <a:pt x="452" y="191"/>
                    <a:pt x="452" y="191"/>
                    <a:pt x="452" y="191"/>
                  </a:cubicBezTo>
                  <a:cubicBezTo>
                    <a:pt x="452" y="0"/>
                    <a:pt x="452" y="0"/>
                    <a:pt x="452" y="0"/>
                  </a:cubicBezTo>
                  <a:cubicBezTo>
                    <a:pt x="450" y="0"/>
                    <a:pt x="450" y="0"/>
                    <a:pt x="450" y="0"/>
                  </a:cubicBezTo>
                  <a:cubicBezTo>
                    <a:pt x="367" y="5"/>
                    <a:pt x="287" y="31"/>
                    <a:pt x="218" y="76"/>
                  </a:cubicBezTo>
                  <a:cubicBezTo>
                    <a:pt x="206" y="72"/>
                    <a:pt x="194" y="70"/>
                    <a:pt x="182" y="70"/>
                  </a:cubicBezTo>
                  <a:cubicBezTo>
                    <a:pt x="123" y="70"/>
                    <a:pt x="74" y="118"/>
                    <a:pt x="74" y="178"/>
                  </a:cubicBezTo>
                  <a:cubicBezTo>
                    <a:pt x="74" y="190"/>
                    <a:pt x="76" y="201"/>
                    <a:pt x="80" y="212"/>
                  </a:cubicBezTo>
                  <a:cubicBezTo>
                    <a:pt x="33" y="283"/>
                    <a:pt x="5" y="365"/>
                    <a:pt x="0" y="449"/>
                  </a:cubicBezTo>
                  <a:lnTo>
                    <a:pt x="0" y="451"/>
                  </a:lnTo>
                  <a:close/>
                  <a:moveTo>
                    <a:pt x="4" y="447"/>
                  </a:moveTo>
                  <a:cubicBezTo>
                    <a:pt x="10" y="364"/>
                    <a:pt x="37" y="283"/>
                    <a:pt x="84" y="214"/>
                  </a:cubicBezTo>
                  <a:cubicBezTo>
                    <a:pt x="84" y="213"/>
                    <a:pt x="84" y="213"/>
                    <a:pt x="84" y="213"/>
                  </a:cubicBezTo>
                  <a:cubicBezTo>
                    <a:pt x="84" y="212"/>
                    <a:pt x="84" y="212"/>
                    <a:pt x="84" y="212"/>
                  </a:cubicBezTo>
                  <a:cubicBezTo>
                    <a:pt x="80" y="201"/>
                    <a:pt x="78" y="189"/>
                    <a:pt x="78" y="178"/>
                  </a:cubicBezTo>
                  <a:cubicBezTo>
                    <a:pt x="78" y="121"/>
                    <a:pt x="125" y="74"/>
                    <a:pt x="182" y="74"/>
                  </a:cubicBezTo>
                  <a:cubicBezTo>
                    <a:pt x="194" y="74"/>
                    <a:pt x="206" y="76"/>
                    <a:pt x="217" y="80"/>
                  </a:cubicBezTo>
                  <a:cubicBezTo>
                    <a:pt x="218" y="81"/>
                    <a:pt x="218" y="81"/>
                    <a:pt x="218" y="81"/>
                  </a:cubicBezTo>
                  <a:cubicBezTo>
                    <a:pt x="219" y="80"/>
                    <a:pt x="219" y="80"/>
                    <a:pt x="219" y="80"/>
                  </a:cubicBezTo>
                  <a:cubicBezTo>
                    <a:pt x="287" y="35"/>
                    <a:pt x="366" y="9"/>
                    <a:pt x="448" y="4"/>
                  </a:cubicBezTo>
                  <a:cubicBezTo>
                    <a:pt x="448" y="187"/>
                    <a:pt x="448" y="187"/>
                    <a:pt x="448" y="187"/>
                  </a:cubicBezTo>
                  <a:cubicBezTo>
                    <a:pt x="311" y="202"/>
                    <a:pt x="202" y="311"/>
                    <a:pt x="188" y="447"/>
                  </a:cubicBezTo>
                  <a:lnTo>
                    <a:pt x="4" y="447"/>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3" name="组合 2052"/>
          <p:cNvGrpSpPr/>
          <p:nvPr/>
        </p:nvGrpSpPr>
        <p:grpSpPr>
          <a:xfrm>
            <a:off x="4612530" y="2816936"/>
            <a:ext cx="1054464" cy="1053272"/>
            <a:chOff x="4612535" y="2942191"/>
            <a:chExt cx="1054647" cy="1053455"/>
          </a:xfrm>
        </p:grpSpPr>
        <p:sp>
          <p:nvSpPr>
            <p:cNvPr id="21" name="淘宝店chenying0907 22"/>
            <p:cNvSpPr>
              <a:spLocks/>
            </p:cNvSpPr>
            <p:nvPr/>
          </p:nvSpPr>
          <p:spPr bwMode="auto">
            <a:xfrm>
              <a:off x="4612535" y="2942191"/>
              <a:ext cx="796050" cy="794859"/>
            </a:xfrm>
            <a:custGeom>
              <a:avLst/>
              <a:gdLst>
                <a:gd name="T0" fmla="*/ 341 w 341"/>
                <a:gd name="T1" fmla="*/ 3 h 341"/>
                <a:gd name="T2" fmla="*/ 285 w 341"/>
                <a:gd name="T3" fmla="*/ 170 h 341"/>
                <a:gd name="T4" fmla="*/ 284 w 341"/>
                <a:gd name="T5" fmla="*/ 171 h 341"/>
                <a:gd name="T6" fmla="*/ 283 w 341"/>
                <a:gd name="T7" fmla="*/ 171 h 341"/>
                <a:gd name="T8" fmla="*/ 269 w 341"/>
                <a:gd name="T9" fmla="*/ 170 h 341"/>
                <a:gd name="T10" fmla="*/ 166 w 341"/>
                <a:gd name="T11" fmla="*/ 274 h 341"/>
                <a:gd name="T12" fmla="*/ 166 w 341"/>
                <a:gd name="T13" fmla="*/ 286 h 341"/>
                <a:gd name="T14" fmla="*/ 166 w 341"/>
                <a:gd name="T15" fmla="*/ 287 h 341"/>
                <a:gd name="T16" fmla="*/ 165 w 341"/>
                <a:gd name="T17" fmla="*/ 288 h 341"/>
                <a:gd name="T18" fmla="*/ 2 w 341"/>
                <a:gd name="T19" fmla="*/ 341 h 341"/>
                <a:gd name="T20" fmla="*/ 0 w 341"/>
                <a:gd name="T21" fmla="*/ 341 h 341"/>
                <a:gd name="T22" fmla="*/ 0 w 341"/>
                <a:gd name="T23" fmla="*/ 261 h 341"/>
                <a:gd name="T24" fmla="*/ 2 w 341"/>
                <a:gd name="T25" fmla="*/ 261 h 341"/>
                <a:gd name="T26" fmla="*/ 260 w 341"/>
                <a:gd name="T27" fmla="*/ 2 h 341"/>
                <a:gd name="T28" fmla="*/ 261 w 341"/>
                <a:gd name="T29" fmla="*/ 0 h 341"/>
                <a:gd name="T30" fmla="*/ 341 w 341"/>
                <a:gd name="T31" fmla="*/ 0 h 341"/>
                <a:gd name="T32" fmla="*/ 341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
                  </a:moveTo>
                  <a:cubicBezTo>
                    <a:pt x="336" y="62"/>
                    <a:pt x="317" y="120"/>
                    <a:pt x="285" y="170"/>
                  </a:cubicBezTo>
                  <a:cubicBezTo>
                    <a:pt x="284" y="171"/>
                    <a:pt x="284" y="171"/>
                    <a:pt x="284" y="171"/>
                  </a:cubicBezTo>
                  <a:cubicBezTo>
                    <a:pt x="283" y="171"/>
                    <a:pt x="283" y="171"/>
                    <a:pt x="283" y="171"/>
                  </a:cubicBezTo>
                  <a:cubicBezTo>
                    <a:pt x="278" y="170"/>
                    <a:pt x="274" y="170"/>
                    <a:pt x="269" y="170"/>
                  </a:cubicBezTo>
                  <a:cubicBezTo>
                    <a:pt x="212" y="170"/>
                    <a:pt x="166" y="217"/>
                    <a:pt x="166" y="274"/>
                  </a:cubicBezTo>
                  <a:cubicBezTo>
                    <a:pt x="166" y="278"/>
                    <a:pt x="166" y="282"/>
                    <a:pt x="166" y="286"/>
                  </a:cubicBezTo>
                  <a:cubicBezTo>
                    <a:pt x="166" y="287"/>
                    <a:pt x="166" y="287"/>
                    <a:pt x="166" y="287"/>
                  </a:cubicBezTo>
                  <a:cubicBezTo>
                    <a:pt x="165" y="288"/>
                    <a:pt x="165" y="288"/>
                    <a:pt x="165" y="288"/>
                  </a:cubicBezTo>
                  <a:cubicBezTo>
                    <a:pt x="116" y="318"/>
                    <a:pt x="60" y="337"/>
                    <a:pt x="2" y="341"/>
                  </a:cubicBezTo>
                  <a:cubicBezTo>
                    <a:pt x="0" y="341"/>
                    <a:pt x="0" y="341"/>
                    <a:pt x="0" y="341"/>
                  </a:cubicBezTo>
                  <a:cubicBezTo>
                    <a:pt x="0" y="261"/>
                    <a:pt x="0" y="261"/>
                    <a:pt x="0" y="261"/>
                  </a:cubicBezTo>
                  <a:cubicBezTo>
                    <a:pt x="2" y="261"/>
                    <a:pt x="2" y="261"/>
                    <a:pt x="2" y="261"/>
                  </a:cubicBezTo>
                  <a:cubicBezTo>
                    <a:pt x="138" y="247"/>
                    <a:pt x="247" y="138"/>
                    <a:pt x="260" y="2"/>
                  </a:cubicBezTo>
                  <a:cubicBezTo>
                    <a:pt x="261" y="0"/>
                    <a:pt x="261" y="0"/>
                    <a:pt x="261" y="0"/>
                  </a:cubicBezTo>
                  <a:cubicBezTo>
                    <a:pt x="341" y="0"/>
                    <a:pt x="341" y="0"/>
                    <a:pt x="341" y="0"/>
                  </a:cubicBezTo>
                  <a:lnTo>
                    <a:pt x="341" y="3"/>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2" name="淘宝店chenying0907 23"/>
            <p:cNvSpPr>
              <a:spLocks noEditPoints="1"/>
            </p:cNvSpPr>
            <p:nvPr/>
          </p:nvSpPr>
          <p:spPr bwMode="auto">
            <a:xfrm>
              <a:off x="4612535" y="2942191"/>
              <a:ext cx="1054647" cy="1053455"/>
            </a:xfrm>
            <a:custGeom>
              <a:avLst/>
              <a:gdLst>
                <a:gd name="T0" fmla="*/ 452 w 452"/>
                <a:gd name="T1" fmla="*/ 0 h 452"/>
                <a:gd name="T2" fmla="*/ 261 w 452"/>
                <a:gd name="T3" fmla="*/ 0 h 452"/>
                <a:gd name="T4" fmla="*/ 260 w 452"/>
                <a:gd name="T5" fmla="*/ 2 h 452"/>
                <a:gd name="T6" fmla="*/ 2 w 452"/>
                <a:gd name="T7" fmla="*/ 261 h 452"/>
                <a:gd name="T8" fmla="*/ 0 w 452"/>
                <a:gd name="T9" fmla="*/ 261 h 452"/>
                <a:gd name="T10" fmla="*/ 0 w 452"/>
                <a:gd name="T11" fmla="*/ 452 h 452"/>
                <a:gd name="T12" fmla="*/ 2 w 452"/>
                <a:gd name="T13" fmla="*/ 452 h 452"/>
                <a:gd name="T14" fmla="*/ 234 w 452"/>
                <a:gd name="T15" fmla="*/ 376 h 452"/>
                <a:gd name="T16" fmla="*/ 269 w 452"/>
                <a:gd name="T17" fmla="*/ 382 h 452"/>
                <a:gd name="T18" fmla="*/ 377 w 452"/>
                <a:gd name="T19" fmla="*/ 274 h 452"/>
                <a:gd name="T20" fmla="*/ 372 w 452"/>
                <a:gd name="T21" fmla="*/ 240 h 452"/>
                <a:gd name="T22" fmla="*/ 452 w 452"/>
                <a:gd name="T23" fmla="*/ 3 h 452"/>
                <a:gd name="T24" fmla="*/ 452 w 452"/>
                <a:gd name="T25" fmla="*/ 0 h 452"/>
                <a:gd name="T26" fmla="*/ 447 w 452"/>
                <a:gd name="T27" fmla="*/ 4 h 452"/>
                <a:gd name="T28" fmla="*/ 368 w 452"/>
                <a:gd name="T29" fmla="*/ 238 h 452"/>
                <a:gd name="T30" fmla="*/ 367 w 452"/>
                <a:gd name="T31" fmla="*/ 239 h 452"/>
                <a:gd name="T32" fmla="*/ 368 w 452"/>
                <a:gd name="T33" fmla="*/ 240 h 452"/>
                <a:gd name="T34" fmla="*/ 373 w 452"/>
                <a:gd name="T35" fmla="*/ 274 h 452"/>
                <a:gd name="T36" fmla="*/ 269 w 452"/>
                <a:gd name="T37" fmla="*/ 378 h 452"/>
                <a:gd name="T38" fmla="*/ 234 w 452"/>
                <a:gd name="T39" fmla="*/ 372 h 452"/>
                <a:gd name="T40" fmla="*/ 233 w 452"/>
                <a:gd name="T41" fmla="*/ 371 h 452"/>
                <a:gd name="T42" fmla="*/ 232 w 452"/>
                <a:gd name="T43" fmla="*/ 372 h 452"/>
                <a:gd name="T44" fmla="*/ 4 w 452"/>
                <a:gd name="T45" fmla="*/ 448 h 452"/>
                <a:gd name="T46" fmla="*/ 4 w 452"/>
                <a:gd name="T47" fmla="*/ 265 h 452"/>
                <a:gd name="T48" fmla="*/ 264 w 452"/>
                <a:gd name="T49" fmla="*/ 4 h 452"/>
                <a:gd name="T50" fmla="*/ 447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452" y="0"/>
                  </a:moveTo>
                  <a:cubicBezTo>
                    <a:pt x="261" y="0"/>
                    <a:pt x="261" y="0"/>
                    <a:pt x="261" y="0"/>
                  </a:cubicBezTo>
                  <a:cubicBezTo>
                    <a:pt x="260" y="2"/>
                    <a:pt x="260" y="2"/>
                    <a:pt x="260" y="2"/>
                  </a:cubicBezTo>
                  <a:cubicBezTo>
                    <a:pt x="247" y="138"/>
                    <a:pt x="138" y="247"/>
                    <a:pt x="2" y="261"/>
                  </a:cubicBezTo>
                  <a:cubicBezTo>
                    <a:pt x="0" y="261"/>
                    <a:pt x="0" y="261"/>
                    <a:pt x="0" y="261"/>
                  </a:cubicBezTo>
                  <a:cubicBezTo>
                    <a:pt x="0" y="452"/>
                    <a:pt x="0" y="452"/>
                    <a:pt x="0" y="452"/>
                  </a:cubicBezTo>
                  <a:cubicBezTo>
                    <a:pt x="2" y="452"/>
                    <a:pt x="2" y="452"/>
                    <a:pt x="2" y="452"/>
                  </a:cubicBezTo>
                  <a:cubicBezTo>
                    <a:pt x="84" y="447"/>
                    <a:pt x="165" y="421"/>
                    <a:pt x="234" y="376"/>
                  </a:cubicBezTo>
                  <a:cubicBezTo>
                    <a:pt x="245" y="380"/>
                    <a:pt x="257" y="382"/>
                    <a:pt x="269" y="382"/>
                  </a:cubicBezTo>
                  <a:cubicBezTo>
                    <a:pt x="329" y="382"/>
                    <a:pt x="377" y="333"/>
                    <a:pt x="377" y="274"/>
                  </a:cubicBezTo>
                  <a:cubicBezTo>
                    <a:pt x="377" y="262"/>
                    <a:pt x="375" y="251"/>
                    <a:pt x="372" y="240"/>
                  </a:cubicBezTo>
                  <a:cubicBezTo>
                    <a:pt x="419" y="169"/>
                    <a:pt x="446" y="87"/>
                    <a:pt x="452" y="3"/>
                  </a:cubicBezTo>
                  <a:lnTo>
                    <a:pt x="452" y="0"/>
                  </a:lnTo>
                  <a:close/>
                  <a:moveTo>
                    <a:pt x="447" y="4"/>
                  </a:moveTo>
                  <a:cubicBezTo>
                    <a:pt x="442" y="88"/>
                    <a:pt x="414" y="169"/>
                    <a:pt x="368" y="238"/>
                  </a:cubicBezTo>
                  <a:cubicBezTo>
                    <a:pt x="367" y="239"/>
                    <a:pt x="367" y="239"/>
                    <a:pt x="367" y="239"/>
                  </a:cubicBezTo>
                  <a:cubicBezTo>
                    <a:pt x="368" y="240"/>
                    <a:pt x="368" y="240"/>
                    <a:pt x="368" y="240"/>
                  </a:cubicBezTo>
                  <a:cubicBezTo>
                    <a:pt x="371" y="251"/>
                    <a:pt x="373" y="262"/>
                    <a:pt x="373" y="274"/>
                  </a:cubicBezTo>
                  <a:cubicBezTo>
                    <a:pt x="373" y="331"/>
                    <a:pt x="327" y="378"/>
                    <a:pt x="269" y="378"/>
                  </a:cubicBezTo>
                  <a:cubicBezTo>
                    <a:pt x="257" y="378"/>
                    <a:pt x="246" y="376"/>
                    <a:pt x="234" y="372"/>
                  </a:cubicBezTo>
                  <a:cubicBezTo>
                    <a:pt x="233" y="371"/>
                    <a:pt x="233" y="371"/>
                    <a:pt x="233" y="371"/>
                  </a:cubicBezTo>
                  <a:cubicBezTo>
                    <a:pt x="232" y="372"/>
                    <a:pt x="232" y="372"/>
                    <a:pt x="232" y="372"/>
                  </a:cubicBezTo>
                  <a:cubicBezTo>
                    <a:pt x="164" y="416"/>
                    <a:pt x="85" y="443"/>
                    <a:pt x="4" y="448"/>
                  </a:cubicBezTo>
                  <a:cubicBezTo>
                    <a:pt x="4" y="265"/>
                    <a:pt x="4" y="265"/>
                    <a:pt x="4" y="265"/>
                  </a:cubicBezTo>
                  <a:cubicBezTo>
                    <a:pt x="141" y="250"/>
                    <a:pt x="250" y="141"/>
                    <a:pt x="264" y="4"/>
                  </a:cubicBezTo>
                  <a:lnTo>
                    <a:pt x="447" y="4"/>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4" name="组合 2053"/>
          <p:cNvGrpSpPr/>
          <p:nvPr/>
        </p:nvGrpSpPr>
        <p:grpSpPr>
          <a:xfrm>
            <a:off x="3447259" y="2816936"/>
            <a:ext cx="1054464" cy="1053272"/>
            <a:chOff x="3447061" y="2942191"/>
            <a:chExt cx="1054647" cy="1053455"/>
          </a:xfrm>
        </p:grpSpPr>
        <p:sp>
          <p:nvSpPr>
            <p:cNvPr id="23" name="淘宝店chenying0907 24"/>
            <p:cNvSpPr>
              <a:spLocks/>
            </p:cNvSpPr>
            <p:nvPr/>
          </p:nvSpPr>
          <p:spPr bwMode="auto">
            <a:xfrm>
              <a:off x="3705658" y="2942191"/>
              <a:ext cx="796050" cy="794859"/>
            </a:xfrm>
            <a:custGeom>
              <a:avLst/>
              <a:gdLst>
                <a:gd name="T0" fmla="*/ 0 w 341"/>
                <a:gd name="T1" fmla="*/ 3 h 341"/>
                <a:gd name="T2" fmla="*/ 56 w 341"/>
                <a:gd name="T3" fmla="*/ 170 h 341"/>
                <a:gd name="T4" fmla="*/ 56 w 341"/>
                <a:gd name="T5" fmla="*/ 171 h 341"/>
                <a:gd name="T6" fmla="*/ 58 w 341"/>
                <a:gd name="T7" fmla="*/ 171 h 341"/>
                <a:gd name="T8" fmla="*/ 71 w 341"/>
                <a:gd name="T9" fmla="*/ 170 h 341"/>
                <a:gd name="T10" fmla="*/ 175 w 341"/>
                <a:gd name="T11" fmla="*/ 274 h 341"/>
                <a:gd name="T12" fmla="*/ 174 w 341"/>
                <a:gd name="T13" fmla="*/ 286 h 341"/>
                <a:gd name="T14" fmla="*/ 174 w 341"/>
                <a:gd name="T15" fmla="*/ 287 h 341"/>
                <a:gd name="T16" fmla="*/ 175 w 341"/>
                <a:gd name="T17" fmla="*/ 288 h 341"/>
                <a:gd name="T18" fmla="*/ 339 w 341"/>
                <a:gd name="T19" fmla="*/ 341 h 341"/>
                <a:gd name="T20" fmla="*/ 341 w 341"/>
                <a:gd name="T21" fmla="*/ 341 h 341"/>
                <a:gd name="T22" fmla="*/ 341 w 341"/>
                <a:gd name="T23" fmla="*/ 261 h 341"/>
                <a:gd name="T24" fmla="*/ 339 w 341"/>
                <a:gd name="T25" fmla="*/ 261 h 341"/>
                <a:gd name="T26" fmla="*/ 80 w 341"/>
                <a:gd name="T27" fmla="*/ 2 h 341"/>
                <a:gd name="T28" fmla="*/ 80 w 341"/>
                <a:gd name="T29" fmla="*/ 0 h 341"/>
                <a:gd name="T30" fmla="*/ 0 w 341"/>
                <a:gd name="T31" fmla="*/ 0 h 341"/>
                <a:gd name="T32" fmla="*/ 0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
                  </a:moveTo>
                  <a:cubicBezTo>
                    <a:pt x="5" y="62"/>
                    <a:pt x="24" y="120"/>
                    <a:pt x="56" y="170"/>
                  </a:cubicBezTo>
                  <a:cubicBezTo>
                    <a:pt x="56" y="171"/>
                    <a:pt x="56" y="171"/>
                    <a:pt x="56" y="171"/>
                  </a:cubicBezTo>
                  <a:cubicBezTo>
                    <a:pt x="58" y="171"/>
                    <a:pt x="58" y="171"/>
                    <a:pt x="58" y="171"/>
                  </a:cubicBezTo>
                  <a:cubicBezTo>
                    <a:pt x="62" y="170"/>
                    <a:pt x="67" y="170"/>
                    <a:pt x="71" y="170"/>
                  </a:cubicBezTo>
                  <a:cubicBezTo>
                    <a:pt x="128" y="170"/>
                    <a:pt x="175" y="217"/>
                    <a:pt x="175" y="274"/>
                  </a:cubicBezTo>
                  <a:cubicBezTo>
                    <a:pt x="175" y="278"/>
                    <a:pt x="175" y="282"/>
                    <a:pt x="174" y="286"/>
                  </a:cubicBezTo>
                  <a:cubicBezTo>
                    <a:pt x="174" y="287"/>
                    <a:pt x="174" y="287"/>
                    <a:pt x="174" y="287"/>
                  </a:cubicBezTo>
                  <a:cubicBezTo>
                    <a:pt x="175" y="288"/>
                    <a:pt x="175" y="288"/>
                    <a:pt x="175" y="288"/>
                  </a:cubicBezTo>
                  <a:cubicBezTo>
                    <a:pt x="225" y="318"/>
                    <a:pt x="281" y="337"/>
                    <a:pt x="339" y="341"/>
                  </a:cubicBezTo>
                  <a:cubicBezTo>
                    <a:pt x="341" y="341"/>
                    <a:pt x="341" y="341"/>
                    <a:pt x="341" y="341"/>
                  </a:cubicBezTo>
                  <a:cubicBezTo>
                    <a:pt x="341" y="261"/>
                    <a:pt x="341" y="261"/>
                    <a:pt x="341" y="261"/>
                  </a:cubicBezTo>
                  <a:cubicBezTo>
                    <a:pt x="339" y="261"/>
                    <a:pt x="339" y="261"/>
                    <a:pt x="339" y="261"/>
                  </a:cubicBezTo>
                  <a:cubicBezTo>
                    <a:pt x="203" y="247"/>
                    <a:pt x="94" y="138"/>
                    <a:pt x="80" y="2"/>
                  </a:cubicBezTo>
                  <a:cubicBezTo>
                    <a:pt x="80" y="0"/>
                    <a:pt x="80" y="0"/>
                    <a:pt x="80" y="0"/>
                  </a:cubicBezTo>
                  <a:cubicBezTo>
                    <a:pt x="0" y="0"/>
                    <a:pt x="0" y="0"/>
                    <a:pt x="0" y="0"/>
                  </a:cubicBezTo>
                  <a:lnTo>
                    <a:pt x="0" y="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4" name="淘宝店chenying0907 25"/>
            <p:cNvSpPr>
              <a:spLocks noEditPoints="1"/>
            </p:cNvSpPr>
            <p:nvPr/>
          </p:nvSpPr>
          <p:spPr bwMode="auto">
            <a:xfrm>
              <a:off x="3447061" y="2942191"/>
              <a:ext cx="1054647" cy="1053455"/>
            </a:xfrm>
            <a:custGeom>
              <a:avLst/>
              <a:gdLst>
                <a:gd name="T0" fmla="*/ 0 w 452"/>
                <a:gd name="T1" fmla="*/ 3 h 452"/>
                <a:gd name="T2" fmla="*/ 80 w 452"/>
                <a:gd name="T3" fmla="*/ 240 h 452"/>
                <a:gd name="T4" fmla="*/ 74 w 452"/>
                <a:gd name="T5" fmla="*/ 274 h 452"/>
                <a:gd name="T6" fmla="*/ 182 w 452"/>
                <a:gd name="T7" fmla="*/ 382 h 452"/>
                <a:gd name="T8" fmla="*/ 218 w 452"/>
                <a:gd name="T9" fmla="*/ 376 h 452"/>
                <a:gd name="T10" fmla="*/ 450 w 452"/>
                <a:gd name="T11" fmla="*/ 452 h 452"/>
                <a:gd name="T12" fmla="*/ 452 w 452"/>
                <a:gd name="T13" fmla="*/ 452 h 452"/>
                <a:gd name="T14" fmla="*/ 452 w 452"/>
                <a:gd name="T15" fmla="*/ 261 h 452"/>
                <a:gd name="T16" fmla="*/ 450 w 452"/>
                <a:gd name="T17" fmla="*/ 261 h 452"/>
                <a:gd name="T18" fmla="*/ 191 w 452"/>
                <a:gd name="T19" fmla="*/ 2 h 452"/>
                <a:gd name="T20" fmla="*/ 191 w 452"/>
                <a:gd name="T21" fmla="*/ 0 h 452"/>
                <a:gd name="T22" fmla="*/ 0 w 452"/>
                <a:gd name="T23" fmla="*/ 0 h 452"/>
                <a:gd name="T24" fmla="*/ 0 w 452"/>
                <a:gd name="T25" fmla="*/ 3 h 452"/>
                <a:gd name="T26" fmla="*/ 188 w 452"/>
                <a:gd name="T27" fmla="*/ 4 h 452"/>
                <a:gd name="T28" fmla="*/ 448 w 452"/>
                <a:gd name="T29" fmla="*/ 265 h 452"/>
                <a:gd name="T30" fmla="*/ 448 w 452"/>
                <a:gd name="T31" fmla="*/ 448 h 452"/>
                <a:gd name="T32" fmla="*/ 219 w 452"/>
                <a:gd name="T33" fmla="*/ 372 h 452"/>
                <a:gd name="T34" fmla="*/ 218 w 452"/>
                <a:gd name="T35" fmla="*/ 371 h 452"/>
                <a:gd name="T36" fmla="*/ 217 w 452"/>
                <a:gd name="T37" fmla="*/ 372 h 452"/>
                <a:gd name="T38" fmla="*/ 182 w 452"/>
                <a:gd name="T39" fmla="*/ 378 h 452"/>
                <a:gd name="T40" fmla="*/ 78 w 452"/>
                <a:gd name="T41" fmla="*/ 274 h 452"/>
                <a:gd name="T42" fmla="*/ 84 w 452"/>
                <a:gd name="T43" fmla="*/ 240 h 452"/>
                <a:gd name="T44" fmla="*/ 84 w 452"/>
                <a:gd name="T45" fmla="*/ 239 h 452"/>
                <a:gd name="T46" fmla="*/ 84 w 452"/>
                <a:gd name="T47" fmla="*/ 238 h 452"/>
                <a:gd name="T48" fmla="*/ 4 w 452"/>
                <a:gd name="T49" fmla="*/ 4 h 452"/>
                <a:gd name="T50" fmla="*/ 188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0" y="3"/>
                  </a:moveTo>
                  <a:cubicBezTo>
                    <a:pt x="5" y="87"/>
                    <a:pt x="33" y="169"/>
                    <a:pt x="80" y="240"/>
                  </a:cubicBezTo>
                  <a:cubicBezTo>
                    <a:pt x="76" y="251"/>
                    <a:pt x="74" y="262"/>
                    <a:pt x="74" y="274"/>
                  </a:cubicBezTo>
                  <a:cubicBezTo>
                    <a:pt x="74" y="333"/>
                    <a:pt x="123" y="382"/>
                    <a:pt x="182" y="382"/>
                  </a:cubicBezTo>
                  <a:cubicBezTo>
                    <a:pt x="194" y="382"/>
                    <a:pt x="206" y="380"/>
                    <a:pt x="218" y="376"/>
                  </a:cubicBezTo>
                  <a:cubicBezTo>
                    <a:pt x="287" y="421"/>
                    <a:pt x="367" y="447"/>
                    <a:pt x="450" y="452"/>
                  </a:cubicBezTo>
                  <a:cubicBezTo>
                    <a:pt x="452" y="452"/>
                    <a:pt x="452" y="452"/>
                    <a:pt x="452" y="452"/>
                  </a:cubicBezTo>
                  <a:cubicBezTo>
                    <a:pt x="452" y="261"/>
                    <a:pt x="452" y="261"/>
                    <a:pt x="452" y="261"/>
                  </a:cubicBezTo>
                  <a:cubicBezTo>
                    <a:pt x="450" y="261"/>
                    <a:pt x="450" y="261"/>
                    <a:pt x="450" y="261"/>
                  </a:cubicBezTo>
                  <a:cubicBezTo>
                    <a:pt x="314" y="247"/>
                    <a:pt x="205" y="138"/>
                    <a:pt x="191" y="2"/>
                  </a:cubicBezTo>
                  <a:cubicBezTo>
                    <a:pt x="191" y="0"/>
                    <a:pt x="191" y="0"/>
                    <a:pt x="191" y="0"/>
                  </a:cubicBezTo>
                  <a:cubicBezTo>
                    <a:pt x="0" y="0"/>
                    <a:pt x="0" y="0"/>
                    <a:pt x="0" y="0"/>
                  </a:cubicBezTo>
                  <a:lnTo>
                    <a:pt x="0" y="3"/>
                  </a:lnTo>
                  <a:close/>
                  <a:moveTo>
                    <a:pt x="188" y="4"/>
                  </a:moveTo>
                  <a:cubicBezTo>
                    <a:pt x="202" y="141"/>
                    <a:pt x="311" y="250"/>
                    <a:pt x="448" y="265"/>
                  </a:cubicBezTo>
                  <a:cubicBezTo>
                    <a:pt x="448" y="448"/>
                    <a:pt x="448" y="448"/>
                    <a:pt x="448" y="448"/>
                  </a:cubicBezTo>
                  <a:cubicBezTo>
                    <a:pt x="366" y="443"/>
                    <a:pt x="287" y="416"/>
                    <a:pt x="219" y="372"/>
                  </a:cubicBezTo>
                  <a:cubicBezTo>
                    <a:pt x="218" y="371"/>
                    <a:pt x="218" y="371"/>
                    <a:pt x="218" y="371"/>
                  </a:cubicBezTo>
                  <a:cubicBezTo>
                    <a:pt x="217" y="372"/>
                    <a:pt x="217" y="372"/>
                    <a:pt x="217" y="372"/>
                  </a:cubicBezTo>
                  <a:cubicBezTo>
                    <a:pt x="206" y="376"/>
                    <a:pt x="194" y="378"/>
                    <a:pt x="182" y="378"/>
                  </a:cubicBezTo>
                  <a:cubicBezTo>
                    <a:pt x="125" y="378"/>
                    <a:pt x="78" y="331"/>
                    <a:pt x="78" y="274"/>
                  </a:cubicBezTo>
                  <a:cubicBezTo>
                    <a:pt x="78" y="262"/>
                    <a:pt x="80" y="251"/>
                    <a:pt x="84" y="240"/>
                  </a:cubicBezTo>
                  <a:cubicBezTo>
                    <a:pt x="84" y="239"/>
                    <a:pt x="84" y="239"/>
                    <a:pt x="84" y="239"/>
                  </a:cubicBezTo>
                  <a:cubicBezTo>
                    <a:pt x="84" y="238"/>
                    <a:pt x="84" y="238"/>
                    <a:pt x="84" y="238"/>
                  </a:cubicBezTo>
                  <a:cubicBezTo>
                    <a:pt x="37" y="169"/>
                    <a:pt x="10" y="88"/>
                    <a:pt x="4" y="4"/>
                  </a:cubicBezTo>
                  <a:lnTo>
                    <a:pt x="188" y="4"/>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sp>
        <p:nvSpPr>
          <p:cNvPr id="25" name="淘宝店chenying0907 26"/>
          <p:cNvSpPr>
            <a:spLocks noEditPoints="1"/>
          </p:cNvSpPr>
          <p:nvPr/>
        </p:nvSpPr>
        <p:spPr bwMode="auto">
          <a:xfrm>
            <a:off x="5152272" y="3366207"/>
            <a:ext cx="193020" cy="194212"/>
          </a:xfrm>
          <a:custGeom>
            <a:avLst/>
            <a:gdLst>
              <a:gd name="T0" fmla="*/ 52 w 83"/>
              <a:gd name="T1" fmla="*/ 0 h 83"/>
              <a:gd name="T2" fmla="*/ 53 w 83"/>
              <a:gd name="T3" fmla="*/ 0 h 83"/>
              <a:gd name="T4" fmla="*/ 60 w 83"/>
              <a:gd name="T5" fmla="*/ 3 h 83"/>
              <a:gd name="T6" fmla="*/ 56 w 83"/>
              <a:gd name="T7" fmla="*/ 6 h 83"/>
              <a:gd name="T8" fmla="*/ 81 w 83"/>
              <a:gd name="T9" fmla="*/ 75 h 83"/>
              <a:gd name="T10" fmla="*/ 7 w 83"/>
              <a:gd name="T11" fmla="*/ 83 h 83"/>
              <a:gd name="T12" fmla="*/ 2 w 83"/>
              <a:gd name="T13" fmla="*/ 75 h 83"/>
              <a:gd name="T14" fmla="*/ 27 w 83"/>
              <a:gd name="T15" fmla="*/ 6 h 83"/>
              <a:gd name="T16" fmla="*/ 23 w 83"/>
              <a:gd name="T17" fmla="*/ 3 h 83"/>
              <a:gd name="T18" fmla="*/ 30 w 83"/>
              <a:gd name="T19" fmla="*/ 0 h 83"/>
              <a:gd name="T20" fmla="*/ 30 w 83"/>
              <a:gd name="T21" fmla="*/ 0 h 83"/>
              <a:gd name="T22" fmla="*/ 21 w 83"/>
              <a:gd name="T23" fmla="*/ 67 h 83"/>
              <a:gd name="T24" fmla="*/ 19 w 83"/>
              <a:gd name="T25" fmla="*/ 69 h 83"/>
              <a:gd name="T26" fmla="*/ 23 w 83"/>
              <a:gd name="T27" fmla="*/ 69 h 83"/>
              <a:gd name="T28" fmla="*/ 31 w 83"/>
              <a:gd name="T29" fmla="*/ 62 h 83"/>
              <a:gd name="T30" fmla="*/ 29 w 83"/>
              <a:gd name="T31" fmla="*/ 64 h 83"/>
              <a:gd name="T32" fmla="*/ 33 w 83"/>
              <a:gd name="T33" fmla="*/ 64 h 83"/>
              <a:gd name="T34" fmla="*/ 29 w 83"/>
              <a:gd name="T35" fmla="*/ 49 h 83"/>
              <a:gd name="T36" fmla="*/ 27 w 83"/>
              <a:gd name="T37" fmla="*/ 51 h 83"/>
              <a:gd name="T38" fmla="*/ 30 w 83"/>
              <a:gd name="T39" fmla="*/ 51 h 83"/>
              <a:gd name="T40" fmla="*/ 29 w 83"/>
              <a:gd name="T41" fmla="*/ 68 h 83"/>
              <a:gd name="T42" fmla="*/ 26 w 83"/>
              <a:gd name="T43" fmla="*/ 72 h 83"/>
              <a:gd name="T44" fmla="*/ 32 w 83"/>
              <a:gd name="T45" fmla="*/ 72 h 83"/>
              <a:gd name="T46" fmla="*/ 25 w 83"/>
              <a:gd name="T47" fmla="*/ 56 h 83"/>
              <a:gd name="T48" fmla="*/ 22 w 83"/>
              <a:gd name="T49" fmla="*/ 59 h 83"/>
              <a:gd name="T50" fmla="*/ 28 w 83"/>
              <a:gd name="T51" fmla="*/ 59 h 83"/>
              <a:gd name="T52" fmla="*/ 29 w 83"/>
              <a:gd name="T53" fmla="*/ 41 h 83"/>
              <a:gd name="T54" fmla="*/ 54 w 83"/>
              <a:gd name="T55" fmla="*/ 41 h 83"/>
              <a:gd name="T56" fmla="*/ 50 w 83"/>
              <a:gd name="T57" fmla="*/ 33 h 83"/>
              <a:gd name="T58" fmla="*/ 33 w 83"/>
              <a:gd name="T59" fmla="*/ 6 h 83"/>
              <a:gd name="T60" fmla="*/ 33 w 83"/>
              <a:gd name="T61" fmla="*/ 33 h 83"/>
              <a:gd name="T62" fmla="*/ 29 w 83"/>
              <a:gd name="T63" fmla="*/ 41 h 83"/>
              <a:gd name="T64" fmla="*/ 57 w 83"/>
              <a:gd name="T65" fmla="*/ 45 h 83"/>
              <a:gd name="T66" fmla="*/ 8 w 83"/>
              <a:gd name="T67" fmla="*/ 77 h 83"/>
              <a:gd name="T68" fmla="*/ 57 w 83"/>
              <a:gd name="T69" fmla="*/ 45 h 83"/>
              <a:gd name="T70" fmla="*/ 38 w 83"/>
              <a:gd name="T71" fmla="*/ 71 h 83"/>
              <a:gd name="T72" fmla="*/ 47 w 83"/>
              <a:gd name="T73" fmla="*/ 69 h 83"/>
              <a:gd name="T74" fmla="*/ 38 w 83"/>
              <a:gd name="T75" fmla="*/ 67 h 83"/>
              <a:gd name="T76" fmla="*/ 38 w 83"/>
              <a:gd name="T77" fmla="*/ 71 h 83"/>
              <a:gd name="T78" fmla="*/ 40 w 83"/>
              <a:gd name="T79" fmla="*/ 61 h 83"/>
              <a:gd name="T80" fmla="*/ 45 w 83"/>
              <a:gd name="T81" fmla="*/ 59 h 83"/>
              <a:gd name="T82" fmla="*/ 40 w 83"/>
              <a:gd name="T83" fmla="*/ 57 h 83"/>
              <a:gd name="T84" fmla="*/ 40 w 83"/>
              <a:gd name="T85" fmla="*/ 61 h 83"/>
              <a:gd name="T86" fmla="*/ 40 w 83"/>
              <a:gd name="T87" fmla="*/ 40 h 83"/>
              <a:gd name="T88" fmla="*/ 45 w 83"/>
              <a:gd name="T89" fmla="*/ 38 h 83"/>
              <a:gd name="T90" fmla="*/ 40 w 83"/>
              <a:gd name="T91" fmla="*/ 36 h 83"/>
              <a:gd name="T92" fmla="*/ 40 w 83"/>
              <a:gd name="T93" fmla="*/ 40 h 83"/>
              <a:gd name="T94" fmla="*/ 38 w 83"/>
              <a:gd name="T95" fmla="*/ 50 h 83"/>
              <a:gd name="T96" fmla="*/ 47 w 83"/>
              <a:gd name="T97" fmla="*/ 48 h 83"/>
              <a:gd name="T98" fmla="*/ 38 w 83"/>
              <a:gd name="T99" fmla="*/ 46 h 83"/>
              <a:gd name="T100" fmla="*/ 38 w 83"/>
              <a:gd name="T101" fmla="*/ 50 h 83"/>
              <a:gd name="T102" fmla="*/ 38 w 83"/>
              <a:gd name="T103" fmla="*/ 30 h 83"/>
              <a:gd name="T104" fmla="*/ 47 w 83"/>
              <a:gd name="T105" fmla="*/ 28 h 83"/>
              <a:gd name="T106" fmla="*/ 38 w 83"/>
              <a:gd name="T107" fmla="*/ 26 h 83"/>
              <a:gd name="T108" fmla="*/ 38 w 83"/>
              <a:gd name="T109" fmla="*/ 3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 h="83">
                <a:moveTo>
                  <a:pt x="31" y="0"/>
                </a:moveTo>
                <a:cubicBezTo>
                  <a:pt x="52" y="0"/>
                  <a:pt x="52" y="0"/>
                  <a:pt x="52" y="0"/>
                </a:cubicBezTo>
                <a:cubicBezTo>
                  <a:pt x="53" y="0"/>
                  <a:pt x="53" y="0"/>
                  <a:pt x="53" y="0"/>
                </a:cubicBezTo>
                <a:cubicBezTo>
                  <a:pt x="53" y="0"/>
                  <a:pt x="53" y="0"/>
                  <a:pt x="53" y="0"/>
                </a:cubicBezTo>
                <a:cubicBezTo>
                  <a:pt x="57" y="0"/>
                  <a:pt x="57" y="0"/>
                  <a:pt x="57" y="0"/>
                </a:cubicBezTo>
                <a:cubicBezTo>
                  <a:pt x="59" y="0"/>
                  <a:pt x="60" y="1"/>
                  <a:pt x="60" y="3"/>
                </a:cubicBezTo>
                <a:cubicBezTo>
                  <a:pt x="60" y="5"/>
                  <a:pt x="59" y="6"/>
                  <a:pt x="57" y="6"/>
                </a:cubicBezTo>
                <a:cubicBezTo>
                  <a:pt x="56" y="6"/>
                  <a:pt x="56" y="6"/>
                  <a:pt x="56" y="6"/>
                </a:cubicBezTo>
                <a:cubicBezTo>
                  <a:pt x="56" y="32"/>
                  <a:pt x="56" y="32"/>
                  <a:pt x="56" y="32"/>
                </a:cubicBezTo>
                <a:cubicBezTo>
                  <a:pt x="81" y="75"/>
                  <a:pt x="81" y="75"/>
                  <a:pt x="81" y="75"/>
                </a:cubicBezTo>
                <a:cubicBezTo>
                  <a:pt x="83" y="79"/>
                  <a:pt x="80" y="83"/>
                  <a:pt x="76" y="83"/>
                </a:cubicBezTo>
                <a:cubicBezTo>
                  <a:pt x="7" y="83"/>
                  <a:pt x="7" y="83"/>
                  <a:pt x="7" y="83"/>
                </a:cubicBezTo>
                <a:cubicBezTo>
                  <a:pt x="3" y="83"/>
                  <a:pt x="0" y="79"/>
                  <a:pt x="2" y="75"/>
                </a:cubicBezTo>
                <a:cubicBezTo>
                  <a:pt x="2" y="75"/>
                  <a:pt x="2" y="75"/>
                  <a:pt x="2" y="75"/>
                </a:cubicBezTo>
                <a:cubicBezTo>
                  <a:pt x="27" y="32"/>
                  <a:pt x="27" y="32"/>
                  <a:pt x="27" y="32"/>
                </a:cubicBezTo>
                <a:cubicBezTo>
                  <a:pt x="27" y="6"/>
                  <a:pt x="27" y="6"/>
                  <a:pt x="27" y="6"/>
                </a:cubicBezTo>
                <a:cubicBezTo>
                  <a:pt x="26" y="6"/>
                  <a:pt x="26" y="6"/>
                  <a:pt x="26" y="6"/>
                </a:cubicBezTo>
                <a:cubicBezTo>
                  <a:pt x="24" y="6"/>
                  <a:pt x="23" y="5"/>
                  <a:pt x="23" y="3"/>
                </a:cubicBezTo>
                <a:cubicBezTo>
                  <a:pt x="23" y="1"/>
                  <a:pt x="24" y="0"/>
                  <a:pt x="26" y="0"/>
                </a:cubicBezTo>
                <a:cubicBezTo>
                  <a:pt x="30" y="0"/>
                  <a:pt x="30" y="0"/>
                  <a:pt x="30" y="0"/>
                </a:cubicBezTo>
                <a:cubicBezTo>
                  <a:pt x="30" y="0"/>
                  <a:pt x="30" y="0"/>
                  <a:pt x="30" y="0"/>
                </a:cubicBezTo>
                <a:cubicBezTo>
                  <a:pt x="30" y="0"/>
                  <a:pt x="30" y="0"/>
                  <a:pt x="30" y="0"/>
                </a:cubicBezTo>
                <a:cubicBezTo>
                  <a:pt x="31" y="0"/>
                  <a:pt x="31" y="0"/>
                  <a:pt x="31" y="0"/>
                </a:cubicBezTo>
                <a:close/>
                <a:moveTo>
                  <a:pt x="21" y="67"/>
                </a:moveTo>
                <a:cubicBezTo>
                  <a:pt x="21" y="67"/>
                  <a:pt x="21" y="67"/>
                  <a:pt x="21" y="67"/>
                </a:cubicBezTo>
                <a:cubicBezTo>
                  <a:pt x="20" y="67"/>
                  <a:pt x="19" y="68"/>
                  <a:pt x="19" y="69"/>
                </a:cubicBezTo>
                <a:cubicBezTo>
                  <a:pt x="19" y="70"/>
                  <a:pt x="20" y="71"/>
                  <a:pt x="21" y="71"/>
                </a:cubicBezTo>
                <a:cubicBezTo>
                  <a:pt x="22" y="71"/>
                  <a:pt x="23" y="70"/>
                  <a:pt x="23" y="69"/>
                </a:cubicBezTo>
                <a:cubicBezTo>
                  <a:pt x="23" y="68"/>
                  <a:pt x="22" y="67"/>
                  <a:pt x="21" y="67"/>
                </a:cubicBezTo>
                <a:close/>
                <a:moveTo>
                  <a:pt x="31" y="62"/>
                </a:moveTo>
                <a:cubicBezTo>
                  <a:pt x="31" y="62"/>
                  <a:pt x="31" y="62"/>
                  <a:pt x="31" y="62"/>
                </a:cubicBezTo>
                <a:cubicBezTo>
                  <a:pt x="30" y="62"/>
                  <a:pt x="29" y="63"/>
                  <a:pt x="29" y="64"/>
                </a:cubicBezTo>
                <a:cubicBezTo>
                  <a:pt x="29" y="65"/>
                  <a:pt x="30" y="66"/>
                  <a:pt x="31" y="66"/>
                </a:cubicBezTo>
                <a:cubicBezTo>
                  <a:pt x="33" y="66"/>
                  <a:pt x="33" y="65"/>
                  <a:pt x="33" y="64"/>
                </a:cubicBezTo>
                <a:cubicBezTo>
                  <a:pt x="33" y="63"/>
                  <a:pt x="33" y="62"/>
                  <a:pt x="31" y="62"/>
                </a:cubicBezTo>
                <a:close/>
                <a:moveTo>
                  <a:pt x="29" y="49"/>
                </a:moveTo>
                <a:cubicBezTo>
                  <a:pt x="29" y="49"/>
                  <a:pt x="29" y="49"/>
                  <a:pt x="29" y="49"/>
                </a:cubicBezTo>
                <a:cubicBezTo>
                  <a:pt x="27" y="49"/>
                  <a:pt x="27" y="50"/>
                  <a:pt x="27" y="51"/>
                </a:cubicBezTo>
                <a:cubicBezTo>
                  <a:pt x="27" y="52"/>
                  <a:pt x="27" y="53"/>
                  <a:pt x="29" y="53"/>
                </a:cubicBezTo>
                <a:cubicBezTo>
                  <a:pt x="30" y="53"/>
                  <a:pt x="30" y="52"/>
                  <a:pt x="30" y="51"/>
                </a:cubicBezTo>
                <a:cubicBezTo>
                  <a:pt x="30" y="50"/>
                  <a:pt x="30" y="49"/>
                  <a:pt x="29" y="49"/>
                </a:cubicBezTo>
                <a:close/>
                <a:moveTo>
                  <a:pt x="29" y="68"/>
                </a:moveTo>
                <a:cubicBezTo>
                  <a:pt x="29" y="68"/>
                  <a:pt x="29" y="68"/>
                  <a:pt x="29" y="68"/>
                </a:cubicBezTo>
                <a:cubicBezTo>
                  <a:pt x="27" y="68"/>
                  <a:pt x="26" y="70"/>
                  <a:pt x="26" y="72"/>
                </a:cubicBezTo>
                <a:cubicBezTo>
                  <a:pt x="26" y="73"/>
                  <a:pt x="27" y="75"/>
                  <a:pt x="29" y="75"/>
                </a:cubicBezTo>
                <a:cubicBezTo>
                  <a:pt x="31" y="75"/>
                  <a:pt x="32" y="73"/>
                  <a:pt x="32" y="72"/>
                </a:cubicBezTo>
                <a:cubicBezTo>
                  <a:pt x="32" y="70"/>
                  <a:pt x="31" y="68"/>
                  <a:pt x="29" y="68"/>
                </a:cubicBezTo>
                <a:close/>
                <a:moveTo>
                  <a:pt x="25" y="56"/>
                </a:moveTo>
                <a:cubicBezTo>
                  <a:pt x="25" y="56"/>
                  <a:pt x="25" y="56"/>
                  <a:pt x="25" y="56"/>
                </a:cubicBezTo>
                <a:cubicBezTo>
                  <a:pt x="23" y="56"/>
                  <a:pt x="22" y="57"/>
                  <a:pt x="22" y="59"/>
                </a:cubicBezTo>
                <a:cubicBezTo>
                  <a:pt x="22" y="61"/>
                  <a:pt x="23" y="62"/>
                  <a:pt x="25" y="62"/>
                </a:cubicBezTo>
                <a:cubicBezTo>
                  <a:pt x="27" y="62"/>
                  <a:pt x="28" y="61"/>
                  <a:pt x="28" y="59"/>
                </a:cubicBezTo>
                <a:cubicBezTo>
                  <a:pt x="28" y="57"/>
                  <a:pt x="27" y="56"/>
                  <a:pt x="25" y="56"/>
                </a:cubicBezTo>
                <a:close/>
                <a:moveTo>
                  <a:pt x="29" y="41"/>
                </a:moveTo>
                <a:cubicBezTo>
                  <a:pt x="29" y="41"/>
                  <a:pt x="29" y="41"/>
                  <a:pt x="29" y="41"/>
                </a:cubicBezTo>
                <a:cubicBezTo>
                  <a:pt x="54" y="41"/>
                  <a:pt x="54" y="41"/>
                  <a:pt x="54" y="41"/>
                </a:cubicBezTo>
                <a:cubicBezTo>
                  <a:pt x="51" y="34"/>
                  <a:pt x="51" y="34"/>
                  <a:pt x="51" y="34"/>
                </a:cubicBezTo>
                <a:cubicBezTo>
                  <a:pt x="50" y="34"/>
                  <a:pt x="50" y="33"/>
                  <a:pt x="50" y="33"/>
                </a:cubicBezTo>
                <a:cubicBezTo>
                  <a:pt x="50" y="6"/>
                  <a:pt x="50" y="6"/>
                  <a:pt x="50" y="6"/>
                </a:cubicBezTo>
                <a:cubicBezTo>
                  <a:pt x="33" y="6"/>
                  <a:pt x="33" y="6"/>
                  <a:pt x="33" y="6"/>
                </a:cubicBezTo>
                <a:cubicBezTo>
                  <a:pt x="33" y="33"/>
                  <a:pt x="33" y="33"/>
                  <a:pt x="33" y="33"/>
                </a:cubicBezTo>
                <a:cubicBezTo>
                  <a:pt x="33" y="33"/>
                  <a:pt x="33" y="33"/>
                  <a:pt x="33" y="33"/>
                </a:cubicBezTo>
                <a:cubicBezTo>
                  <a:pt x="33" y="33"/>
                  <a:pt x="33" y="34"/>
                  <a:pt x="33" y="34"/>
                </a:cubicBezTo>
                <a:cubicBezTo>
                  <a:pt x="29" y="41"/>
                  <a:pt x="29" y="41"/>
                  <a:pt x="29" y="41"/>
                </a:cubicBezTo>
                <a:close/>
                <a:moveTo>
                  <a:pt x="57" y="45"/>
                </a:moveTo>
                <a:cubicBezTo>
                  <a:pt x="57" y="45"/>
                  <a:pt x="57" y="45"/>
                  <a:pt x="57" y="45"/>
                </a:cubicBezTo>
                <a:cubicBezTo>
                  <a:pt x="27" y="45"/>
                  <a:pt x="27" y="45"/>
                  <a:pt x="27" y="45"/>
                </a:cubicBezTo>
                <a:cubicBezTo>
                  <a:pt x="8" y="77"/>
                  <a:pt x="8" y="77"/>
                  <a:pt x="8" y="77"/>
                </a:cubicBezTo>
                <a:cubicBezTo>
                  <a:pt x="75" y="77"/>
                  <a:pt x="75" y="77"/>
                  <a:pt x="75" y="77"/>
                </a:cubicBezTo>
                <a:cubicBezTo>
                  <a:pt x="57" y="45"/>
                  <a:pt x="57" y="45"/>
                  <a:pt x="57" y="45"/>
                </a:cubicBezTo>
                <a:close/>
                <a:moveTo>
                  <a:pt x="38" y="71"/>
                </a:moveTo>
                <a:cubicBezTo>
                  <a:pt x="38" y="71"/>
                  <a:pt x="38" y="71"/>
                  <a:pt x="38" y="71"/>
                </a:cubicBezTo>
                <a:cubicBezTo>
                  <a:pt x="45" y="71"/>
                  <a:pt x="45" y="71"/>
                  <a:pt x="45" y="71"/>
                </a:cubicBezTo>
                <a:cubicBezTo>
                  <a:pt x="46" y="71"/>
                  <a:pt x="47" y="70"/>
                  <a:pt x="47" y="69"/>
                </a:cubicBezTo>
                <a:cubicBezTo>
                  <a:pt x="47" y="68"/>
                  <a:pt x="46" y="67"/>
                  <a:pt x="45" y="67"/>
                </a:cubicBezTo>
                <a:cubicBezTo>
                  <a:pt x="38" y="67"/>
                  <a:pt x="38" y="67"/>
                  <a:pt x="38" y="67"/>
                </a:cubicBezTo>
                <a:cubicBezTo>
                  <a:pt x="37" y="67"/>
                  <a:pt x="36" y="68"/>
                  <a:pt x="36" y="69"/>
                </a:cubicBezTo>
                <a:cubicBezTo>
                  <a:pt x="36" y="70"/>
                  <a:pt x="37" y="71"/>
                  <a:pt x="38" y="71"/>
                </a:cubicBezTo>
                <a:close/>
                <a:moveTo>
                  <a:pt x="40" y="61"/>
                </a:moveTo>
                <a:cubicBezTo>
                  <a:pt x="40" y="61"/>
                  <a:pt x="40" y="61"/>
                  <a:pt x="40" y="61"/>
                </a:cubicBezTo>
                <a:cubicBezTo>
                  <a:pt x="43" y="61"/>
                  <a:pt x="43" y="61"/>
                  <a:pt x="43" y="61"/>
                </a:cubicBezTo>
                <a:cubicBezTo>
                  <a:pt x="44" y="61"/>
                  <a:pt x="45" y="60"/>
                  <a:pt x="45" y="59"/>
                </a:cubicBezTo>
                <a:cubicBezTo>
                  <a:pt x="45" y="57"/>
                  <a:pt x="44" y="57"/>
                  <a:pt x="43" y="57"/>
                </a:cubicBezTo>
                <a:cubicBezTo>
                  <a:pt x="40" y="57"/>
                  <a:pt x="40" y="57"/>
                  <a:pt x="40" y="57"/>
                </a:cubicBezTo>
                <a:cubicBezTo>
                  <a:pt x="39" y="57"/>
                  <a:pt x="38" y="57"/>
                  <a:pt x="38" y="59"/>
                </a:cubicBezTo>
                <a:cubicBezTo>
                  <a:pt x="38" y="60"/>
                  <a:pt x="39" y="61"/>
                  <a:pt x="40" y="61"/>
                </a:cubicBezTo>
                <a:close/>
                <a:moveTo>
                  <a:pt x="40" y="40"/>
                </a:moveTo>
                <a:cubicBezTo>
                  <a:pt x="40" y="40"/>
                  <a:pt x="40" y="40"/>
                  <a:pt x="40" y="40"/>
                </a:cubicBezTo>
                <a:cubicBezTo>
                  <a:pt x="43" y="40"/>
                  <a:pt x="43" y="40"/>
                  <a:pt x="43" y="40"/>
                </a:cubicBezTo>
                <a:cubicBezTo>
                  <a:pt x="44" y="40"/>
                  <a:pt x="45" y="39"/>
                  <a:pt x="45" y="38"/>
                </a:cubicBezTo>
                <a:cubicBezTo>
                  <a:pt x="45" y="37"/>
                  <a:pt x="44" y="36"/>
                  <a:pt x="43" y="36"/>
                </a:cubicBezTo>
                <a:cubicBezTo>
                  <a:pt x="40" y="36"/>
                  <a:pt x="40" y="36"/>
                  <a:pt x="40" y="36"/>
                </a:cubicBezTo>
                <a:cubicBezTo>
                  <a:pt x="39" y="36"/>
                  <a:pt x="38" y="37"/>
                  <a:pt x="38" y="38"/>
                </a:cubicBezTo>
                <a:cubicBezTo>
                  <a:pt x="38" y="39"/>
                  <a:pt x="39" y="40"/>
                  <a:pt x="40" y="40"/>
                </a:cubicBezTo>
                <a:close/>
                <a:moveTo>
                  <a:pt x="38" y="50"/>
                </a:moveTo>
                <a:cubicBezTo>
                  <a:pt x="38" y="50"/>
                  <a:pt x="38" y="50"/>
                  <a:pt x="38" y="50"/>
                </a:cubicBezTo>
                <a:cubicBezTo>
                  <a:pt x="45" y="50"/>
                  <a:pt x="45" y="50"/>
                  <a:pt x="45" y="50"/>
                </a:cubicBezTo>
                <a:cubicBezTo>
                  <a:pt x="46" y="50"/>
                  <a:pt x="47" y="49"/>
                  <a:pt x="47" y="48"/>
                </a:cubicBezTo>
                <a:cubicBezTo>
                  <a:pt x="47" y="47"/>
                  <a:pt x="46" y="46"/>
                  <a:pt x="45" y="46"/>
                </a:cubicBezTo>
                <a:cubicBezTo>
                  <a:pt x="38" y="46"/>
                  <a:pt x="38" y="46"/>
                  <a:pt x="38" y="46"/>
                </a:cubicBezTo>
                <a:cubicBezTo>
                  <a:pt x="37" y="46"/>
                  <a:pt x="36" y="47"/>
                  <a:pt x="36" y="48"/>
                </a:cubicBezTo>
                <a:cubicBezTo>
                  <a:pt x="36" y="49"/>
                  <a:pt x="37" y="50"/>
                  <a:pt x="38" y="50"/>
                </a:cubicBezTo>
                <a:close/>
                <a:moveTo>
                  <a:pt x="38" y="30"/>
                </a:moveTo>
                <a:cubicBezTo>
                  <a:pt x="38" y="30"/>
                  <a:pt x="38" y="30"/>
                  <a:pt x="38" y="30"/>
                </a:cubicBezTo>
                <a:cubicBezTo>
                  <a:pt x="45" y="30"/>
                  <a:pt x="45" y="30"/>
                  <a:pt x="45" y="30"/>
                </a:cubicBezTo>
                <a:cubicBezTo>
                  <a:pt x="46" y="30"/>
                  <a:pt x="47" y="29"/>
                  <a:pt x="47" y="28"/>
                </a:cubicBezTo>
                <a:cubicBezTo>
                  <a:pt x="47" y="27"/>
                  <a:pt x="46" y="26"/>
                  <a:pt x="45" y="26"/>
                </a:cubicBezTo>
                <a:cubicBezTo>
                  <a:pt x="38" y="26"/>
                  <a:pt x="38" y="26"/>
                  <a:pt x="38" y="26"/>
                </a:cubicBezTo>
                <a:cubicBezTo>
                  <a:pt x="37" y="26"/>
                  <a:pt x="36" y="27"/>
                  <a:pt x="36" y="28"/>
                </a:cubicBezTo>
                <a:cubicBezTo>
                  <a:pt x="36" y="29"/>
                  <a:pt x="37" y="30"/>
                  <a:pt x="38" y="30"/>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6" name="淘宝店chenying0907 27"/>
          <p:cNvSpPr>
            <a:spLocks noEditPoints="1"/>
          </p:cNvSpPr>
          <p:nvPr/>
        </p:nvSpPr>
        <p:spPr bwMode="auto">
          <a:xfrm>
            <a:off x="3766576" y="1981705"/>
            <a:ext cx="196595" cy="165616"/>
          </a:xfrm>
          <a:custGeom>
            <a:avLst/>
            <a:gdLst>
              <a:gd name="T0" fmla="*/ 79 w 84"/>
              <a:gd name="T1" fmla="*/ 7 h 71"/>
              <a:gd name="T2" fmla="*/ 79 w 84"/>
              <a:gd name="T3" fmla="*/ 22 h 71"/>
              <a:gd name="T4" fmla="*/ 81 w 84"/>
              <a:gd name="T5" fmla="*/ 22 h 71"/>
              <a:gd name="T6" fmla="*/ 84 w 84"/>
              <a:gd name="T7" fmla="*/ 25 h 71"/>
              <a:gd name="T8" fmla="*/ 81 w 84"/>
              <a:gd name="T9" fmla="*/ 28 h 71"/>
              <a:gd name="T10" fmla="*/ 73 w 84"/>
              <a:gd name="T11" fmla="*/ 28 h 71"/>
              <a:gd name="T12" fmla="*/ 73 w 84"/>
              <a:gd name="T13" fmla="*/ 43 h 71"/>
              <a:gd name="T14" fmla="*/ 81 w 84"/>
              <a:gd name="T15" fmla="*/ 43 h 71"/>
              <a:gd name="T16" fmla="*/ 84 w 84"/>
              <a:gd name="T17" fmla="*/ 47 h 71"/>
              <a:gd name="T18" fmla="*/ 81 w 84"/>
              <a:gd name="T19" fmla="*/ 50 h 71"/>
              <a:gd name="T20" fmla="*/ 79 w 84"/>
              <a:gd name="T21" fmla="*/ 50 h 71"/>
              <a:gd name="T22" fmla="*/ 79 w 84"/>
              <a:gd name="T23" fmla="*/ 65 h 71"/>
              <a:gd name="T24" fmla="*/ 81 w 84"/>
              <a:gd name="T25" fmla="*/ 65 h 71"/>
              <a:gd name="T26" fmla="*/ 84 w 84"/>
              <a:gd name="T27" fmla="*/ 68 h 71"/>
              <a:gd name="T28" fmla="*/ 81 w 84"/>
              <a:gd name="T29" fmla="*/ 71 h 71"/>
              <a:gd name="T30" fmla="*/ 23 w 84"/>
              <a:gd name="T31" fmla="*/ 71 h 71"/>
              <a:gd name="T32" fmla="*/ 12 w 84"/>
              <a:gd name="T33" fmla="*/ 50 h 71"/>
              <a:gd name="T34" fmla="*/ 4 w 84"/>
              <a:gd name="T35" fmla="*/ 50 h 71"/>
              <a:gd name="T36" fmla="*/ 0 w 84"/>
              <a:gd name="T37" fmla="*/ 47 h 71"/>
              <a:gd name="T38" fmla="*/ 4 w 84"/>
              <a:gd name="T39" fmla="*/ 43 h 71"/>
              <a:gd name="T40" fmla="*/ 6 w 84"/>
              <a:gd name="T41" fmla="*/ 43 h 71"/>
              <a:gd name="T42" fmla="*/ 6 w 84"/>
              <a:gd name="T43" fmla="*/ 28 h 71"/>
              <a:gd name="T44" fmla="*/ 4 w 84"/>
              <a:gd name="T45" fmla="*/ 28 h 71"/>
              <a:gd name="T46" fmla="*/ 0 w 84"/>
              <a:gd name="T47" fmla="*/ 25 h 71"/>
              <a:gd name="T48" fmla="*/ 4 w 84"/>
              <a:gd name="T49" fmla="*/ 22 h 71"/>
              <a:gd name="T50" fmla="*/ 12 w 84"/>
              <a:gd name="T51" fmla="*/ 22 h 71"/>
              <a:gd name="T52" fmla="*/ 23 w 84"/>
              <a:gd name="T53" fmla="*/ 0 h 71"/>
              <a:gd name="T54" fmla="*/ 81 w 84"/>
              <a:gd name="T55" fmla="*/ 0 h 71"/>
              <a:gd name="T56" fmla="*/ 84 w 84"/>
              <a:gd name="T57" fmla="*/ 4 h 71"/>
              <a:gd name="T58" fmla="*/ 81 w 84"/>
              <a:gd name="T59" fmla="*/ 7 h 71"/>
              <a:gd name="T60" fmla="*/ 79 w 84"/>
              <a:gd name="T61" fmla="*/ 7 h 71"/>
              <a:gd name="T62" fmla="*/ 62 w 84"/>
              <a:gd name="T63" fmla="*/ 28 h 71"/>
              <a:gd name="T64" fmla="*/ 62 w 84"/>
              <a:gd name="T65" fmla="*/ 28 h 71"/>
              <a:gd name="T66" fmla="*/ 62 w 84"/>
              <a:gd name="T67" fmla="*/ 28 h 71"/>
              <a:gd name="T68" fmla="*/ 10 w 84"/>
              <a:gd name="T69" fmla="*/ 28 h 71"/>
              <a:gd name="T70" fmla="*/ 10 w 84"/>
              <a:gd name="T71" fmla="*/ 43 h 71"/>
              <a:gd name="T72" fmla="*/ 62 w 84"/>
              <a:gd name="T73" fmla="*/ 43 h 71"/>
              <a:gd name="T74" fmla="*/ 62 w 84"/>
              <a:gd name="T75" fmla="*/ 43 h 71"/>
              <a:gd name="T76" fmla="*/ 66 w 84"/>
              <a:gd name="T77" fmla="*/ 41 h 71"/>
              <a:gd name="T78" fmla="*/ 66 w 84"/>
              <a:gd name="T79" fmla="*/ 31 h 71"/>
              <a:gd name="T80" fmla="*/ 62 w 84"/>
              <a:gd name="T81" fmla="*/ 28 h 71"/>
              <a:gd name="T82" fmla="*/ 75 w 84"/>
              <a:gd name="T83" fmla="*/ 50 h 71"/>
              <a:gd name="T84" fmla="*/ 75 w 84"/>
              <a:gd name="T85" fmla="*/ 50 h 71"/>
              <a:gd name="T86" fmla="*/ 23 w 84"/>
              <a:gd name="T87" fmla="*/ 50 h 71"/>
              <a:gd name="T88" fmla="*/ 18 w 84"/>
              <a:gd name="T89" fmla="*/ 52 h 71"/>
              <a:gd name="T90" fmla="*/ 23 w 84"/>
              <a:gd name="T91" fmla="*/ 65 h 71"/>
              <a:gd name="T92" fmla="*/ 75 w 84"/>
              <a:gd name="T93" fmla="*/ 65 h 71"/>
              <a:gd name="T94" fmla="*/ 75 w 84"/>
              <a:gd name="T95" fmla="*/ 50 h 71"/>
              <a:gd name="T96" fmla="*/ 75 w 84"/>
              <a:gd name="T97" fmla="*/ 22 h 71"/>
              <a:gd name="T98" fmla="*/ 75 w 84"/>
              <a:gd name="T99" fmla="*/ 22 h 71"/>
              <a:gd name="T100" fmla="*/ 75 w 84"/>
              <a:gd name="T101" fmla="*/ 7 h 71"/>
              <a:gd name="T102" fmla="*/ 23 w 84"/>
              <a:gd name="T103" fmla="*/ 7 h 71"/>
              <a:gd name="T104" fmla="*/ 18 w 84"/>
              <a:gd name="T105" fmla="*/ 20 h 71"/>
              <a:gd name="T106" fmla="*/ 23 w 84"/>
              <a:gd name="T107" fmla="*/ 22 h 71"/>
              <a:gd name="T108" fmla="*/ 23 w 84"/>
              <a:gd name="T109" fmla="*/ 22 h 71"/>
              <a:gd name="T110" fmla="*/ 75 w 84"/>
              <a:gd name="T111"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71">
                <a:moveTo>
                  <a:pt x="79" y="7"/>
                </a:moveTo>
                <a:cubicBezTo>
                  <a:pt x="79" y="22"/>
                  <a:pt x="79" y="22"/>
                  <a:pt x="79" y="22"/>
                </a:cubicBezTo>
                <a:cubicBezTo>
                  <a:pt x="81" y="22"/>
                  <a:pt x="81" y="22"/>
                  <a:pt x="81" y="22"/>
                </a:cubicBezTo>
                <a:cubicBezTo>
                  <a:pt x="83" y="22"/>
                  <a:pt x="84" y="23"/>
                  <a:pt x="84" y="25"/>
                </a:cubicBezTo>
                <a:cubicBezTo>
                  <a:pt x="84" y="27"/>
                  <a:pt x="83" y="28"/>
                  <a:pt x="81" y="28"/>
                </a:cubicBezTo>
                <a:cubicBezTo>
                  <a:pt x="73" y="28"/>
                  <a:pt x="73" y="28"/>
                  <a:pt x="73" y="28"/>
                </a:cubicBezTo>
                <a:cubicBezTo>
                  <a:pt x="76" y="33"/>
                  <a:pt x="76" y="39"/>
                  <a:pt x="73" y="43"/>
                </a:cubicBezTo>
                <a:cubicBezTo>
                  <a:pt x="81" y="43"/>
                  <a:pt x="81" y="43"/>
                  <a:pt x="81" y="43"/>
                </a:cubicBezTo>
                <a:cubicBezTo>
                  <a:pt x="83" y="43"/>
                  <a:pt x="84" y="45"/>
                  <a:pt x="84" y="47"/>
                </a:cubicBezTo>
                <a:cubicBezTo>
                  <a:pt x="84" y="48"/>
                  <a:pt x="83" y="50"/>
                  <a:pt x="81" y="50"/>
                </a:cubicBezTo>
                <a:cubicBezTo>
                  <a:pt x="79" y="50"/>
                  <a:pt x="79" y="50"/>
                  <a:pt x="79" y="50"/>
                </a:cubicBezTo>
                <a:cubicBezTo>
                  <a:pt x="79" y="65"/>
                  <a:pt x="79" y="65"/>
                  <a:pt x="79" y="65"/>
                </a:cubicBezTo>
                <a:cubicBezTo>
                  <a:pt x="81" y="65"/>
                  <a:pt x="81" y="65"/>
                  <a:pt x="81" y="65"/>
                </a:cubicBezTo>
                <a:cubicBezTo>
                  <a:pt x="83" y="65"/>
                  <a:pt x="84" y="66"/>
                  <a:pt x="84" y="68"/>
                </a:cubicBezTo>
                <a:cubicBezTo>
                  <a:pt x="84" y="70"/>
                  <a:pt x="83" y="71"/>
                  <a:pt x="81" y="71"/>
                </a:cubicBezTo>
                <a:cubicBezTo>
                  <a:pt x="23" y="71"/>
                  <a:pt x="23" y="71"/>
                  <a:pt x="23" y="71"/>
                </a:cubicBezTo>
                <a:cubicBezTo>
                  <a:pt x="12" y="71"/>
                  <a:pt x="6" y="59"/>
                  <a:pt x="12" y="50"/>
                </a:cubicBezTo>
                <a:cubicBezTo>
                  <a:pt x="4" y="50"/>
                  <a:pt x="4" y="50"/>
                  <a:pt x="4" y="50"/>
                </a:cubicBezTo>
                <a:cubicBezTo>
                  <a:pt x="2" y="50"/>
                  <a:pt x="0" y="48"/>
                  <a:pt x="0" y="47"/>
                </a:cubicBezTo>
                <a:cubicBezTo>
                  <a:pt x="0" y="45"/>
                  <a:pt x="2" y="43"/>
                  <a:pt x="4" y="43"/>
                </a:cubicBezTo>
                <a:cubicBezTo>
                  <a:pt x="6" y="43"/>
                  <a:pt x="6" y="43"/>
                  <a:pt x="6" y="43"/>
                </a:cubicBezTo>
                <a:cubicBezTo>
                  <a:pt x="6" y="28"/>
                  <a:pt x="6" y="28"/>
                  <a:pt x="6" y="28"/>
                </a:cubicBezTo>
                <a:cubicBezTo>
                  <a:pt x="4" y="28"/>
                  <a:pt x="4" y="28"/>
                  <a:pt x="4" y="28"/>
                </a:cubicBezTo>
                <a:cubicBezTo>
                  <a:pt x="2" y="28"/>
                  <a:pt x="0" y="27"/>
                  <a:pt x="0" y="25"/>
                </a:cubicBezTo>
                <a:cubicBezTo>
                  <a:pt x="0" y="23"/>
                  <a:pt x="2" y="22"/>
                  <a:pt x="4" y="22"/>
                </a:cubicBezTo>
                <a:cubicBezTo>
                  <a:pt x="12" y="22"/>
                  <a:pt x="12" y="22"/>
                  <a:pt x="12" y="22"/>
                </a:cubicBezTo>
                <a:cubicBezTo>
                  <a:pt x="6" y="13"/>
                  <a:pt x="12" y="0"/>
                  <a:pt x="23" y="0"/>
                </a:cubicBezTo>
                <a:cubicBezTo>
                  <a:pt x="81" y="0"/>
                  <a:pt x="81" y="0"/>
                  <a:pt x="81" y="0"/>
                </a:cubicBezTo>
                <a:cubicBezTo>
                  <a:pt x="83" y="0"/>
                  <a:pt x="84" y="2"/>
                  <a:pt x="84" y="4"/>
                </a:cubicBezTo>
                <a:cubicBezTo>
                  <a:pt x="84" y="5"/>
                  <a:pt x="83" y="7"/>
                  <a:pt x="81" y="7"/>
                </a:cubicBezTo>
                <a:cubicBezTo>
                  <a:pt x="79" y="7"/>
                  <a:pt x="79" y="7"/>
                  <a:pt x="79" y="7"/>
                </a:cubicBezTo>
                <a:close/>
                <a:moveTo>
                  <a:pt x="62" y="28"/>
                </a:moveTo>
                <a:cubicBezTo>
                  <a:pt x="62" y="28"/>
                  <a:pt x="62" y="28"/>
                  <a:pt x="62" y="28"/>
                </a:cubicBezTo>
                <a:cubicBezTo>
                  <a:pt x="62" y="28"/>
                  <a:pt x="62" y="28"/>
                  <a:pt x="62" y="28"/>
                </a:cubicBezTo>
                <a:cubicBezTo>
                  <a:pt x="44" y="28"/>
                  <a:pt x="27" y="28"/>
                  <a:pt x="10" y="28"/>
                </a:cubicBezTo>
                <a:cubicBezTo>
                  <a:pt x="10" y="43"/>
                  <a:pt x="10" y="43"/>
                  <a:pt x="10" y="43"/>
                </a:cubicBezTo>
                <a:cubicBezTo>
                  <a:pt x="27" y="43"/>
                  <a:pt x="44" y="43"/>
                  <a:pt x="62" y="43"/>
                </a:cubicBezTo>
                <a:cubicBezTo>
                  <a:pt x="62" y="43"/>
                  <a:pt x="62" y="43"/>
                  <a:pt x="62" y="43"/>
                </a:cubicBezTo>
                <a:cubicBezTo>
                  <a:pt x="63" y="43"/>
                  <a:pt x="65" y="43"/>
                  <a:pt x="66" y="41"/>
                </a:cubicBezTo>
                <a:cubicBezTo>
                  <a:pt x="69" y="38"/>
                  <a:pt x="69" y="33"/>
                  <a:pt x="66" y="31"/>
                </a:cubicBezTo>
                <a:cubicBezTo>
                  <a:pt x="65" y="29"/>
                  <a:pt x="63" y="28"/>
                  <a:pt x="62" y="28"/>
                </a:cubicBezTo>
                <a:close/>
                <a:moveTo>
                  <a:pt x="75" y="50"/>
                </a:moveTo>
                <a:cubicBezTo>
                  <a:pt x="75" y="50"/>
                  <a:pt x="75" y="50"/>
                  <a:pt x="75" y="50"/>
                </a:cubicBezTo>
                <a:cubicBezTo>
                  <a:pt x="58" y="50"/>
                  <a:pt x="40" y="50"/>
                  <a:pt x="23" y="50"/>
                </a:cubicBezTo>
                <a:cubicBezTo>
                  <a:pt x="21" y="50"/>
                  <a:pt x="20" y="51"/>
                  <a:pt x="18" y="52"/>
                </a:cubicBezTo>
                <a:cubicBezTo>
                  <a:pt x="14" y="56"/>
                  <a:pt x="17" y="65"/>
                  <a:pt x="23" y="65"/>
                </a:cubicBezTo>
                <a:cubicBezTo>
                  <a:pt x="75" y="65"/>
                  <a:pt x="75" y="65"/>
                  <a:pt x="75" y="65"/>
                </a:cubicBezTo>
                <a:cubicBezTo>
                  <a:pt x="75" y="50"/>
                  <a:pt x="75" y="50"/>
                  <a:pt x="75" y="50"/>
                </a:cubicBezTo>
                <a:close/>
                <a:moveTo>
                  <a:pt x="75" y="22"/>
                </a:moveTo>
                <a:cubicBezTo>
                  <a:pt x="75" y="22"/>
                  <a:pt x="75" y="22"/>
                  <a:pt x="75" y="22"/>
                </a:cubicBezTo>
                <a:cubicBezTo>
                  <a:pt x="75" y="7"/>
                  <a:pt x="75" y="7"/>
                  <a:pt x="75" y="7"/>
                </a:cubicBezTo>
                <a:cubicBezTo>
                  <a:pt x="23" y="7"/>
                  <a:pt x="23" y="7"/>
                  <a:pt x="23" y="7"/>
                </a:cubicBezTo>
                <a:cubicBezTo>
                  <a:pt x="17" y="7"/>
                  <a:pt x="14" y="15"/>
                  <a:pt x="18" y="20"/>
                </a:cubicBezTo>
                <a:cubicBezTo>
                  <a:pt x="20" y="21"/>
                  <a:pt x="21" y="22"/>
                  <a:pt x="23" y="22"/>
                </a:cubicBezTo>
                <a:cubicBezTo>
                  <a:pt x="23" y="22"/>
                  <a:pt x="23" y="22"/>
                  <a:pt x="23" y="22"/>
                </a:cubicBezTo>
                <a:cubicBezTo>
                  <a:pt x="40" y="22"/>
                  <a:pt x="58" y="22"/>
                  <a:pt x="75" y="22"/>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7" name="淘宝店chenying0907 28"/>
          <p:cNvSpPr>
            <a:spLocks noEditPoints="1"/>
          </p:cNvSpPr>
          <p:nvPr/>
        </p:nvSpPr>
        <p:spPr bwMode="auto">
          <a:xfrm>
            <a:off x="3776106" y="3373356"/>
            <a:ext cx="179915" cy="179915"/>
          </a:xfrm>
          <a:custGeom>
            <a:avLst/>
            <a:gdLst>
              <a:gd name="T0" fmla="*/ 74 w 77"/>
              <a:gd name="T1" fmla="*/ 17 h 77"/>
              <a:gd name="T2" fmla="*/ 52 w 77"/>
              <a:gd name="T3" fmla="*/ 0 h 77"/>
              <a:gd name="T4" fmla="*/ 1 w 77"/>
              <a:gd name="T5" fmla="*/ 46 h 77"/>
              <a:gd name="T6" fmla="*/ 0 w 77"/>
              <a:gd name="T7" fmla="*/ 46 h 77"/>
              <a:gd name="T8" fmla="*/ 0 w 77"/>
              <a:gd name="T9" fmla="*/ 46 h 77"/>
              <a:gd name="T10" fmla="*/ 0 w 77"/>
              <a:gd name="T11" fmla="*/ 46 h 77"/>
              <a:gd name="T12" fmla="*/ 0 w 77"/>
              <a:gd name="T13" fmla="*/ 46 h 77"/>
              <a:gd name="T14" fmla="*/ 0 w 77"/>
              <a:gd name="T15" fmla="*/ 46 h 77"/>
              <a:gd name="T16" fmla="*/ 0 w 77"/>
              <a:gd name="T17" fmla="*/ 46 h 77"/>
              <a:gd name="T18" fmla="*/ 0 w 77"/>
              <a:gd name="T19" fmla="*/ 46 h 77"/>
              <a:gd name="T20" fmla="*/ 0 w 77"/>
              <a:gd name="T21" fmla="*/ 46 h 77"/>
              <a:gd name="T22" fmla="*/ 0 w 77"/>
              <a:gd name="T23" fmla="*/ 47 h 77"/>
              <a:gd name="T24" fmla="*/ 0 w 77"/>
              <a:gd name="T25" fmla="*/ 47 h 77"/>
              <a:gd name="T26" fmla="*/ 0 w 77"/>
              <a:gd name="T27" fmla="*/ 47 h 77"/>
              <a:gd name="T28" fmla="*/ 0 w 77"/>
              <a:gd name="T29" fmla="*/ 47 h 77"/>
              <a:gd name="T30" fmla="*/ 0 w 77"/>
              <a:gd name="T31" fmla="*/ 47 h 77"/>
              <a:gd name="T32" fmla="*/ 0 w 77"/>
              <a:gd name="T33" fmla="*/ 47 h 77"/>
              <a:gd name="T34" fmla="*/ 0 w 77"/>
              <a:gd name="T35" fmla="*/ 47 h 77"/>
              <a:gd name="T36" fmla="*/ 0 w 77"/>
              <a:gd name="T37" fmla="*/ 47 h 77"/>
              <a:gd name="T38" fmla="*/ 0 w 77"/>
              <a:gd name="T39" fmla="*/ 47 h 77"/>
              <a:gd name="T40" fmla="*/ 0 w 77"/>
              <a:gd name="T41" fmla="*/ 48 h 77"/>
              <a:gd name="T42" fmla="*/ 0 w 77"/>
              <a:gd name="T43" fmla="*/ 48 h 77"/>
              <a:gd name="T44" fmla="*/ 0 w 77"/>
              <a:gd name="T45" fmla="*/ 48 h 77"/>
              <a:gd name="T46" fmla="*/ 0 w 77"/>
              <a:gd name="T47" fmla="*/ 48 h 77"/>
              <a:gd name="T48" fmla="*/ 0 w 77"/>
              <a:gd name="T49" fmla="*/ 74 h 77"/>
              <a:gd name="T50" fmla="*/ 29 w 77"/>
              <a:gd name="T51" fmla="*/ 77 h 77"/>
              <a:gd name="T52" fmla="*/ 29 w 77"/>
              <a:gd name="T53" fmla="*/ 77 h 77"/>
              <a:gd name="T54" fmla="*/ 29 w 77"/>
              <a:gd name="T55" fmla="*/ 77 h 77"/>
              <a:gd name="T56" fmla="*/ 29 w 77"/>
              <a:gd name="T57" fmla="*/ 77 h 77"/>
              <a:gd name="T58" fmla="*/ 30 w 77"/>
              <a:gd name="T59" fmla="*/ 77 h 77"/>
              <a:gd name="T60" fmla="*/ 30 w 77"/>
              <a:gd name="T61" fmla="*/ 77 h 77"/>
              <a:gd name="T62" fmla="*/ 30 w 77"/>
              <a:gd name="T63" fmla="*/ 77 h 77"/>
              <a:gd name="T64" fmla="*/ 30 w 77"/>
              <a:gd name="T65" fmla="*/ 77 h 77"/>
              <a:gd name="T66" fmla="*/ 30 w 77"/>
              <a:gd name="T67" fmla="*/ 77 h 77"/>
              <a:gd name="T68" fmla="*/ 31 w 77"/>
              <a:gd name="T69" fmla="*/ 77 h 77"/>
              <a:gd name="T70" fmla="*/ 31 w 77"/>
              <a:gd name="T71" fmla="*/ 76 h 77"/>
              <a:gd name="T72" fmla="*/ 74 w 77"/>
              <a:gd name="T73" fmla="*/ 34 h 77"/>
              <a:gd name="T74" fmla="*/ 77 w 77"/>
              <a:gd name="T75" fmla="*/ 25 h 77"/>
              <a:gd name="T76" fmla="*/ 38 w 77"/>
              <a:gd name="T77" fmla="*/ 18 h 77"/>
              <a:gd name="T78" fmla="*/ 11 w 77"/>
              <a:gd name="T79" fmla="*/ 52 h 77"/>
              <a:gd name="T80" fmla="*/ 38 w 77"/>
              <a:gd name="T81" fmla="*/ 18 h 77"/>
              <a:gd name="T82" fmla="*/ 6 w 77"/>
              <a:gd name="T83" fmla="*/ 71 h 77"/>
              <a:gd name="T84" fmla="*/ 21 w 77"/>
              <a:gd name="T85" fmla="*/ 71 h 77"/>
              <a:gd name="T86" fmla="*/ 14 w 77"/>
              <a:gd name="T87" fmla="*/ 55 h 77"/>
              <a:gd name="T88" fmla="*/ 44 w 77"/>
              <a:gd name="T89" fmla="*/ 24 h 77"/>
              <a:gd name="T90" fmla="*/ 22 w 77"/>
              <a:gd name="T91" fmla="*/ 63 h 77"/>
              <a:gd name="T92" fmla="*/ 29 w 77"/>
              <a:gd name="T93" fmla="*/ 69 h 77"/>
              <a:gd name="T94" fmla="*/ 25 w 77"/>
              <a:gd name="T95" fmla="*/ 66 h 77"/>
              <a:gd name="T96" fmla="*/ 59 w 77"/>
              <a:gd name="T97" fmla="*/ 39 h 77"/>
              <a:gd name="T98" fmla="*/ 71 w 77"/>
              <a:gd name="T99" fmla="*/ 25 h 77"/>
              <a:gd name="T100" fmla="*/ 71 w 77"/>
              <a:gd name="T101" fmla="*/ 25 h 77"/>
              <a:gd name="T102" fmla="*/ 66 w 77"/>
              <a:gd name="T103" fmla="*/ 32 h 77"/>
              <a:gd name="T104" fmla="*/ 64 w 77"/>
              <a:gd name="T105" fmla="*/ 34 h 77"/>
              <a:gd name="T106" fmla="*/ 45 w 77"/>
              <a:gd name="T107" fmla="*/ 11 h 77"/>
              <a:gd name="T108" fmla="*/ 52 w 77"/>
              <a:gd name="T109" fmla="*/ 6 h 77"/>
              <a:gd name="T110" fmla="*/ 69 w 77"/>
              <a:gd name="T111"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77">
                <a:moveTo>
                  <a:pt x="77" y="25"/>
                </a:moveTo>
                <a:cubicBezTo>
                  <a:pt x="77" y="22"/>
                  <a:pt x="76" y="19"/>
                  <a:pt x="74" y="17"/>
                </a:cubicBezTo>
                <a:cubicBezTo>
                  <a:pt x="60" y="3"/>
                  <a:pt x="60" y="3"/>
                  <a:pt x="60" y="3"/>
                </a:cubicBezTo>
                <a:cubicBezTo>
                  <a:pt x="58" y="1"/>
                  <a:pt x="55" y="0"/>
                  <a:pt x="52" y="0"/>
                </a:cubicBezTo>
                <a:cubicBezTo>
                  <a:pt x="49" y="0"/>
                  <a:pt x="45" y="1"/>
                  <a:pt x="43" y="3"/>
                </a:cubicBezTo>
                <a:cubicBezTo>
                  <a:pt x="29" y="17"/>
                  <a:pt x="15" y="32"/>
                  <a:pt x="1" y="46"/>
                </a:cubicBezTo>
                <a:cubicBezTo>
                  <a:pt x="1" y="46"/>
                  <a:pt x="1" y="46"/>
                  <a:pt x="1"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74"/>
                  <a:pt x="0" y="74"/>
                  <a:pt x="0" y="74"/>
                </a:cubicBezTo>
                <a:cubicBezTo>
                  <a:pt x="0" y="76"/>
                  <a:pt x="1" y="77"/>
                  <a:pt x="3"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1" y="77"/>
                  <a:pt x="31" y="77"/>
                  <a:pt x="31" y="77"/>
                </a:cubicBezTo>
                <a:cubicBezTo>
                  <a:pt x="31" y="77"/>
                  <a:pt x="31" y="77"/>
                  <a:pt x="31" y="77"/>
                </a:cubicBezTo>
                <a:cubicBezTo>
                  <a:pt x="31" y="76"/>
                  <a:pt x="31" y="76"/>
                  <a:pt x="31" y="76"/>
                </a:cubicBezTo>
                <a:cubicBezTo>
                  <a:pt x="31" y="76"/>
                  <a:pt x="31" y="76"/>
                  <a:pt x="31" y="76"/>
                </a:cubicBezTo>
                <a:cubicBezTo>
                  <a:pt x="31" y="76"/>
                  <a:pt x="31" y="76"/>
                  <a:pt x="31" y="76"/>
                </a:cubicBezTo>
                <a:cubicBezTo>
                  <a:pt x="45" y="62"/>
                  <a:pt x="59" y="48"/>
                  <a:pt x="74" y="34"/>
                </a:cubicBezTo>
                <a:cubicBezTo>
                  <a:pt x="76" y="31"/>
                  <a:pt x="77" y="28"/>
                  <a:pt x="77" y="25"/>
                </a:cubicBezTo>
                <a:cubicBezTo>
                  <a:pt x="77" y="25"/>
                  <a:pt x="77" y="25"/>
                  <a:pt x="77" y="25"/>
                </a:cubicBezTo>
                <a:close/>
                <a:moveTo>
                  <a:pt x="38" y="18"/>
                </a:moveTo>
                <a:cubicBezTo>
                  <a:pt x="38" y="18"/>
                  <a:pt x="38" y="18"/>
                  <a:pt x="38" y="18"/>
                </a:cubicBezTo>
                <a:cubicBezTo>
                  <a:pt x="42" y="22"/>
                  <a:pt x="42" y="22"/>
                  <a:pt x="42" y="22"/>
                </a:cubicBezTo>
                <a:cubicBezTo>
                  <a:pt x="11" y="52"/>
                  <a:pt x="11" y="52"/>
                  <a:pt x="11" y="52"/>
                </a:cubicBezTo>
                <a:cubicBezTo>
                  <a:pt x="7" y="48"/>
                  <a:pt x="7" y="48"/>
                  <a:pt x="7" y="48"/>
                </a:cubicBezTo>
                <a:cubicBezTo>
                  <a:pt x="38" y="18"/>
                  <a:pt x="38" y="18"/>
                  <a:pt x="38" y="18"/>
                </a:cubicBezTo>
                <a:close/>
                <a:moveTo>
                  <a:pt x="6" y="71"/>
                </a:moveTo>
                <a:cubicBezTo>
                  <a:pt x="6" y="71"/>
                  <a:pt x="6" y="71"/>
                  <a:pt x="6" y="71"/>
                </a:cubicBezTo>
                <a:cubicBezTo>
                  <a:pt x="6" y="56"/>
                  <a:pt x="6" y="56"/>
                  <a:pt x="6" y="56"/>
                </a:cubicBezTo>
                <a:cubicBezTo>
                  <a:pt x="21" y="71"/>
                  <a:pt x="21" y="71"/>
                  <a:pt x="21" y="71"/>
                </a:cubicBezTo>
                <a:cubicBezTo>
                  <a:pt x="6" y="71"/>
                  <a:pt x="6" y="71"/>
                  <a:pt x="6" y="71"/>
                </a:cubicBezTo>
                <a:close/>
                <a:moveTo>
                  <a:pt x="14" y="55"/>
                </a:moveTo>
                <a:cubicBezTo>
                  <a:pt x="14" y="55"/>
                  <a:pt x="14" y="55"/>
                  <a:pt x="14" y="55"/>
                </a:cubicBezTo>
                <a:cubicBezTo>
                  <a:pt x="44" y="24"/>
                  <a:pt x="44" y="24"/>
                  <a:pt x="44" y="24"/>
                </a:cubicBezTo>
                <a:cubicBezTo>
                  <a:pt x="52" y="32"/>
                  <a:pt x="52" y="32"/>
                  <a:pt x="52" y="32"/>
                </a:cubicBezTo>
                <a:cubicBezTo>
                  <a:pt x="22" y="63"/>
                  <a:pt x="22" y="63"/>
                  <a:pt x="22" y="63"/>
                </a:cubicBezTo>
                <a:cubicBezTo>
                  <a:pt x="14" y="55"/>
                  <a:pt x="14" y="55"/>
                  <a:pt x="14" y="55"/>
                </a:cubicBezTo>
                <a:close/>
                <a:moveTo>
                  <a:pt x="29" y="69"/>
                </a:moveTo>
                <a:cubicBezTo>
                  <a:pt x="29" y="69"/>
                  <a:pt x="29" y="69"/>
                  <a:pt x="29" y="69"/>
                </a:cubicBezTo>
                <a:cubicBezTo>
                  <a:pt x="25" y="66"/>
                  <a:pt x="25" y="66"/>
                  <a:pt x="25" y="66"/>
                </a:cubicBezTo>
                <a:cubicBezTo>
                  <a:pt x="55" y="35"/>
                  <a:pt x="55" y="35"/>
                  <a:pt x="55" y="35"/>
                </a:cubicBezTo>
                <a:cubicBezTo>
                  <a:pt x="59" y="39"/>
                  <a:pt x="59" y="39"/>
                  <a:pt x="59" y="39"/>
                </a:cubicBezTo>
                <a:cubicBezTo>
                  <a:pt x="29" y="69"/>
                  <a:pt x="29" y="69"/>
                  <a:pt x="29" y="69"/>
                </a:cubicBezTo>
                <a:close/>
                <a:moveTo>
                  <a:pt x="71" y="25"/>
                </a:moveTo>
                <a:cubicBezTo>
                  <a:pt x="71" y="25"/>
                  <a:pt x="71" y="25"/>
                  <a:pt x="71" y="25"/>
                </a:cubicBezTo>
                <a:cubicBezTo>
                  <a:pt x="71" y="25"/>
                  <a:pt x="71" y="25"/>
                  <a:pt x="71" y="25"/>
                </a:cubicBezTo>
                <a:cubicBezTo>
                  <a:pt x="71" y="27"/>
                  <a:pt x="70" y="28"/>
                  <a:pt x="69" y="29"/>
                </a:cubicBezTo>
                <a:cubicBezTo>
                  <a:pt x="66" y="32"/>
                  <a:pt x="66" y="32"/>
                  <a:pt x="66" y="32"/>
                </a:cubicBezTo>
                <a:cubicBezTo>
                  <a:pt x="64" y="34"/>
                  <a:pt x="64" y="34"/>
                  <a:pt x="64" y="34"/>
                </a:cubicBezTo>
                <a:cubicBezTo>
                  <a:pt x="64" y="34"/>
                  <a:pt x="64" y="34"/>
                  <a:pt x="64" y="34"/>
                </a:cubicBezTo>
                <a:cubicBezTo>
                  <a:pt x="42" y="13"/>
                  <a:pt x="42" y="13"/>
                  <a:pt x="42" y="13"/>
                </a:cubicBezTo>
                <a:cubicBezTo>
                  <a:pt x="45" y="11"/>
                  <a:pt x="45" y="11"/>
                  <a:pt x="45" y="11"/>
                </a:cubicBezTo>
                <a:cubicBezTo>
                  <a:pt x="48" y="8"/>
                  <a:pt x="48" y="8"/>
                  <a:pt x="48" y="8"/>
                </a:cubicBezTo>
                <a:cubicBezTo>
                  <a:pt x="49" y="7"/>
                  <a:pt x="50" y="6"/>
                  <a:pt x="52" y="6"/>
                </a:cubicBezTo>
                <a:cubicBezTo>
                  <a:pt x="53" y="6"/>
                  <a:pt x="54" y="7"/>
                  <a:pt x="55" y="8"/>
                </a:cubicBezTo>
                <a:cubicBezTo>
                  <a:pt x="69" y="21"/>
                  <a:pt x="69" y="21"/>
                  <a:pt x="69" y="21"/>
                </a:cubicBezTo>
                <a:cubicBezTo>
                  <a:pt x="70" y="22"/>
                  <a:pt x="71" y="24"/>
                  <a:pt x="71" y="25"/>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8" name="淘宝店chenying0907 29"/>
          <p:cNvSpPr>
            <a:spLocks noEditPoints="1"/>
          </p:cNvSpPr>
          <p:nvPr/>
        </p:nvSpPr>
        <p:spPr bwMode="auto">
          <a:xfrm>
            <a:off x="5149890" y="1962639"/>
            <a:ext cx="197787" cy="203745"/>
          </a:xfrm>
          <a:custGeom>
            <a:avLst/>
            <a:gdLst>
              <a:gd name="T0" fmla="*/ 80 w 85"/>
              <a:gd name="T1" fmla="*/ 48 h 87"/>
              <a:gd name="T2" fmla="*/ 76 w 85"/>
              <a:gd name="T3" fmla="*/ 45 h 87"/>
              <a:gd name="T4" fmla="*/ 77 w 85"/>
              <a:gd name="T5" fmla="*/ 43 h 87"/>
              <a:gd name="T6" fmla="*/ 36 w 85"/>
              <a:gd name="T7" fmla="*/ 16 h 87"/>
              <a:gd name="T8" fmla="*/ 39 w 85"/>
              <a:gd name="T9" fmla="*/ 12 h 87"/>
              <a:gd name="T10" fmla="*/ 26 w 85"/>
              <a:gd name="T11" fmla="*/ 1 h 87"/>
              <a:gd name="T12" fmla="*/ 21 w 85"/>
              <a:gd name="T13" fmla="*/ 2 h 87"/>
              <a:gd name="T14" fmla="*/ 1 w 85"/>
              <a:gd name="T15" fmla="*/ 37 h 87"/>
              <a:gd name="T16" fmla="*/ 14 w 85"/>
              <a:gd name="T17" fmla="*/ 48 h 87"/>
              <a:gd name="T18" fmla="*/ 18 w 85"/>
              <a:gd name="T19" fmla="*/ 47 h 87"/>
              <a:gd name="T20" fmla="*/ 23 w 85"/>
              <a:gd name="T21" fmla="*/ 45 h 87"/>
              <a:gd name="T22" fmla="*/ 22 w 85"/>
              <a:gd name="T23" fmla="*/ 49 h 87"/>
              <a:gd name="T24" fmla="*/ 39 w 85"/>
              <a:gd name="T25" fmla="*/ 69 h 87"/>
              <a:gd name="T26" fmla="*/ 22 w 85"/>
              <a:gd name="T27" fmla="*/ 81 h 87"/>
              <a:gd name="T28" fmla="*/ 22 w 85"/>
              <a:gd name="T29" fmla="*/ 87 h 87"/>
              <a:gd name="T30" fmla="*/ 67 w 85"/>
              <a:gd name="T31" fmla="*/ 84 h 87"/>
              <a:gd name="T32" fmla="*/ 46 w 85"/>
              <a:gd name="T33" fmla="*/ 81 h 87"/>
              <a:gd name="T34" fmla="*/ 51 w 85"/>
              <a:gd name="T35" fmla="*/ 67 h 87"/>
              <a:gd name="T36" fmla="*/ 60 w 85"/>
              <a:gd name="T37" fmla="*/ 66 h 87"/>
              <a:gd name="T38" fmla="*/ 64 w 85"/>
              <a:gd name="T39" fmla="*/ 65 h 87"/>
              <a:gd name="T40" fmla="*/ 70 w 85"/>
              <a:gd name="T41" fmla="*/ 65 h 87"/>
              <a:gd name="T42" fmla="*/ 73 w 85"/>
              <a:gd name="T43" fmla="*/ 67 h 87"/>
              <a:gd name="T44" fmla="*/ 80 w 85"/>
              <a:gd name="T45" fmla="*/ 60 h 87"/>
              <a:gd name="T46" fmla="*/ 84 w 85"/>
              <a:gd name="T47" fmla="*/ 54 h 87"/>
              <a:gd name="T48" fmla="*/ 84 w 85"/>
              <a:gd name="T49" fmla="*/ 54 h 87"/>
              <a:gd name="T50" fmla="*/ 17 w 85"/>
              <a:gd name="T51" fmla="*/ 37 h 87"/>
              <a:gd name="T52" fmla="*/ 16 w 85"/>
              <a:gd name="T53" fmla="*/ 37 h 87"/>
              <a:gd name="T54" fmla="*/ 14 w 85"/>
              <a:gd name="T55" fmla="*/ 41 h 87"/>
              <a:gd name="T56" fmla="*/ 25 w 85"/>
              <a:gd name="T57" fmla="*/ 8 h 87"/>
              <a:gd name="T58" fmla="*/ 30 w 85"/>
              <a:gd name="T59" fmla="*/ 14 h 87"/>
              <a:gd name="T60" fmla="*/ 29 w 85"/>
              <a:gd name="T61" fmla="*/ 15 h 87"/>
              <a:gd name="T62" fmla="*/ 48 w 85"/>
              <a:gd name="T63" fmla="*/ 62 h 87"/>
              <a:gd name="T64" fmla="*/ 43 w 85"/>
              <a:gd name="T65" fmla="*/ 63 h 87"/>
              <a:gd name="T66" fmla="*/ 33 w 85"/>
              <a:gd name="T67" fmla="*/ 59 h 87"/>
              <a:gd name="T68" fmla="*/ 29 w 85"/>
              <a:gd name="T69" fmla="*/ 48 h 87"/>
              <a:gd name="T70" fmla="*/ 48 w 85"/>
              <a:gd name="T71" fmla="*/ 62 h 87"/>
              <a:gd name="T72" fmla="*/ 62 w 85"/>
              <a:gd name="T73" fmla="*/ 56 h 87"/>
              <a:gd name="T74" fmla="*/ 60 w 85"/>
              <a:gd name="T75" fmla="*/ 59 h 87"/>
              <a:gd name="T76" fmla="*/ 57 w 85"/>
              <a:gd name="T77" fmla="*/ 57 h 87"/>
              <a:gd name="T78" fmla="*/ 28 w 85"/>
              <a:gd name="T79" fmla="*/ 40 h 87"/>
              <a:gd name="T80" fmla="*/ 28 w 85"/>
              <a:gd name="T81" fmla="*/ 40 h 87"/>
              <a:gd name="T82" fmla="*/ 28 w 85"/>
              <a:gd name="T83" fmla="*/ 40 h 87"/>
              <a:gd name="T84" fmla="*/ 31 w 85"/>
              <a:gd name="T85" fmla="*/ 20 h 87"/>
              <a:gd name="T86" fmla="*/ 69 w 85"/>
              <a:gd name="T87" fmla="*/ 44 h 87"/>
              <a:gd name="T88" fmla="*/ 68 w 85"/>
              <a:gd name="T89" fmla="*/ 45 h 87"/>
              <a:gd name="T90" fmla="*/ 62 w 85"/>
              <a:gd name="T91" fmla="*/ 56 h 87"/>
              <a:gd name="T92" fmla="*/ 75 w 85"/>
              <a:gd name="T93" fmla="*/ 57 h 87"/>
              <a:gd name="T94" fmla="*/ 73 w 85"/>
              <a:gd name="T95" fmla="*/ 60 h 87"/>
              <a:gd name="T96" fmla="*/ 70 w 85"/>
              <a:gd name="T97" fmla="*/ 50 h 87"/>
              <a:gd name="T98" fmla="*/ 75 w 85"/>
              <a:gd name="T99"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 h="87">
                <a:moveTo>
                  <a:pt x="83" y="49"/>
                </a:moveTo>
                <a:cubicBezTo>
                  <a:pt x="80" y="48"/>
                  <a:pt x="80" y="48"/>
                  <a:pt x="80" y="48"/>
                </a:cubicBezTo>
                <a:cubicBezTo>
                  <a:pt x="80" y="48"/>
                  <a:pt x="80" y="48"/>
                  <a:pt x="80" y="48"/>
                </a:cubicBezTo>
                <a:cubicBezTo>
                  <a:pt x="76" y="45"/>
                  <a:pt x="76" y="45"/>
                  <a:pt x="76" y="45"/>
                </a:cubicBezTo>
                <a:cubicBezTo>
                  <a:pt x="77" y="43"/>
                  <a:pt x="77" y="43"/>
                  <a:pt x="77" y="43"/>
                </a:cubicBezTo>
                <a:cubicBezTo>
                  <a:pt x="77" y="43"/>
                  <a:pt x="77" y="43"/>
                  <a:pt x="77" y="43"/>
                </a:cubicBezTo>
                <a:cubicBezTo>
                  <a:pt x="78" y="41"/>
                  <a:pt x="77" y="39"/>
                  <a:pt x="76" y="39"/>
                </a:cubicBezTo>
                <a:cubicBezTo>
                  <a:pt x="36" y="16"/>
                  <a:pt x="36" y="16"/>
                  <a:pt x="36" y="16"/>
                </a:cubicBezTo>
                <a:cubicBezTo>
                  <a:pt x="39" y="12"/>
                  <a:pt x="39" y="12"/>
                  <a:pt x="39" y="12"/>
                </a:cubicBezTo>
                <a:cubicBezTo>
                  <a:pt x="39" y="12"/>
                  <a:pt x="39" y="12"/>
                  <a:pt x="39" y="12"/>
                </a:cubicBezTo>
                <a:cubicBezTo>
                  <a:pt x="39" y="10"/>
                  <a:pt x="39" y="8"/>
                  <a:pt x="37" y="8"/>
                </a:cubicBezTo>
                <a:cubicBezTo>
                  <a:pt x="26" y="1"/>
                  <a:pt x="26" y="1"/>
                  <a:pt x="26" y="1"/>
                </a:cubicBezTo>
                <a:cubicBezTo>
                  <a:pt x="26" y="1"/>
                  <a:pt x="26" y="1"/>
                  <a:pt x="26" y="1"/>
                </a:cubicBezTo>
                <a:cubicBezTo>
                  <a:pt x="24" y="0"/>
                  <a:pt x="22" y="1"/>
                  <a:pt x="21" y="2"/>
                </a:cubicBezTo>
                <a:cubicBezTo>
                  <a:pt x="1" y="37"/>
                  <a:pt x="1" y="37"/>
                  <a:pt x="1" y="37"/>
                </a:cubicBezTo>
                <a:cubicBezTo>
                  <a:pt x="1" y="37"/>
                  <a:pt x="1" y="37"/>
                  <a:pt x="1" y="37"/>
                </a:cubicBezTo>
                <a:cubicBezTo>
                  <a:pt x="0" y="39"/>
                  <a:pt x="1" y="41"/>
                  <a:pt x="2" y="42"/>
                </a:cubicBezTo>
                <a:cubicBezTo>
                  <a:pt x="14" y="48"/>
                  <a:pt x="14" y="48"/>
                  <a:pt x="14" y="48"/>
                </a:cubicBezTo>
                <a:cubicBezTo>
                  <a:pt x="14" y="48"/>
                  <a:pt x="14" y="48"/>
                  <a:pt x="14" y="48"/>
                </a:cubicBezTo>
                <a:cubicBezTo>
                  <a:pt x="15" y="49"/>
                  <a:pt x="17" y="49"/>
                  <a:pt x="18" y="47"/>
                </a:cubicBezTo>
                <a:cubicBezTo>
                  <a:pt x="20" y="43"/>
                  <a:pt x="20" y="43"/>
                  <a:pt x="20" y="43"/>
                </a:cubicBezTo>
                <a:cubicBezTo>
                  <a:pt x="23" y="45"/>
                  <a:pt x="23" y="45"/>
                  <a:pt x="23" y="45"/>
                </a:cubicBezTo>
                <a:cubicBezTo>
                  <a:pt x="22" y="45"/>
                  <a:pt x="22" y="45"/>
                  <a:pt x="22" y="45"/>
                </a:cubicBezTo>
                <a:cubicBezTo>
                  <a:pt x="22" y="46"/>
                  <a:pt x="22" y="48"/>
                  <a:pt x="22" y="49"/>
                </a:cubicBezTo>
                <a:cubicBezTo>
                  <a:pt x="22" y="54"/>
                  <a:pt x="24" y="60"/>
                  <a:pt x="28" y="63"/>
                </a:cubicBezTo>
                <a:cubicBezTo>
                  <a:pt x="31" y="66"/>
                  <a:pt x="35" y="68"/>
                  <a:pt x="39" y="69"/>
                </a:cubicBezTo>
                <a:cubicBezTo>
                  <a:pt x="39" y="81"/>
                  <a:pt x="39" y="81"/>
                  <a:pt x="39" y="81"/>
                </a:cubicBezTo>
                <a:cubicBezTo>
                  <a:pt x="22" y="81"/>
                  <a:pt x="22" y="81"/>
                  <a:pt x="22" y="81"/>
                </a:cubicBezTo>
                <a:cubicBezTo>
                  <a:pt x="20" y="81"/>
                  <a:pt x="19" y="82"/>
                  <a:pt x="19" y="84"/>
                </a:cubicBezTo>
                <a:cubicBezTo>
                  <a:pt x="19" y="86"/>
                  <a:pt x="20" y="87"/>
                  <a:pt x="22" y="87"/>
                </a:cubicBezTo>
                <a:cubicBezTo>
                  <a:pt x="63" y="87"/>
                  <a:pt x="63" y="87"/>
                  <a:pt x="63" y="87"/>
                </a:cubicBezTo>
                <a:cubicBezTo>
                  <a:pt x="65" y="87"/>
                  <a:pt x="67" y="86"/>
                  <a:pt x="67" y="84"/>
                </a:cubicBezTo>
                <a:cubicBezTo>
                  <a:pt x="67" y="82"/>
                  <a:pt x="65" y="81"/>
                  <a:pt x="63" y="81"/>
                </a:cubicBezTo>
                <a:cubicBezTo>
                  <a:pt x="46" y="81"/>
                  <a:pt x="46" y="81"/>
                  <a:pt x="46" y="81"/>
                </a:cubicBezTo>
                <a:cubicBezTo>
                  <a:pt x="46" y="69"/>
                  <a:pt x="46" y="69"/>
                  <a:pt x="46" y="69"/>
                </a:cubicBezTo>
                <a:cubicBezTo>
                  <a:pt x="48" y="69"/>
                  <a:pt x="49" y="68"/>
                  <a:pt x="51" y="67"/>
                </a:cubicBezTo>
                <a:cubicBezTo>
                  <a:pt x="53" y="66"/>
                  <a:pt x="55" y="65"/>
                  <a:pt x="56" y="64"/>
                </a:cubicBezTo>
                <a:cubicBezTo>
                  <a:pt x="60" y="66"/>
                  <a:pt x="60" y="66"/>
                  <a:pt x="60" y="66"/>
                </a:cubicBezTo>
                <a:cubicBezTo>
                  <a:pt x="60" y="66"/>
                  <a:pt x="60" y="66"/>
                  <a:pt x="60" y="66"/>
                </a:cubicBezTo>
                <a:cubicBezTo>
                  <a:pt x="61" y="67"/>
                  <a:pt x="63" y="67"/>
                  <a:pt x="64" y="65"/>
                </a:cubicBezTo>
                <a:cubicBezTo>
                  <a:pt x="66" y="63"/>
                  <a:pt x="66" y="63"/>
                  <a:pt x="66" y="63"/>
                </a:cubicBezTo>
                <a:cubicBezTo>
                  <a:pt x="70" y="65"/>
                  <a:pt x="70" y="65"/>
                  <a:pt x="70" y="65"/>
                </a:cubicBezTo>
                <a:cubicBezTo>
                  <a:pt x="73" y="67"/>
                  <a:pt x="73" y="67"/>
                  <a:pt x="73" y="67"/>
                </a:cubicBezTo>
                <a:cubicBezTo>
                  <a:pt x="73" y="67"/>
                  <a:pt x="73" y="67"/>
                  <a:pt x="73" y="67"/>
                </a:cubicBezTo>
                <a:cubicBezTo>
                  <a:pt x="74" y="68"/>
                  <a:pt x="76" y="67"/>
                  <a:pt x="77" y="66"/>
                </a:cubicBezTo>
                <a:cubicBezTo>
                  <a:pt x="80" y="60"/>
                  <a:pt x="80" y="60"/>
                  <a:pt x="80" y="60"/>
                </a:cubicBezTo>
                <a:cubicBezTo>
                  <a:pt x="81" y="60"/>
                  <a:pt x="81" y="60"/>
                  <a:pt x="81" y="60"/>
                </a:cubicBezTo>
                <a:cubicBezTo>
                  <a:pt x="84" y="54"/>
                  <a:pt x="84" y="54"/>
                  <a:pt x="84" y="54"/>
                </a:cubicBezTo>
                <a:cubicBezTo>
                  <a:pt x="84" y="54"/>
                  <a:pt x="84" y="54"/>
                  <a:pt x="84" y="54"/>
                </a:cubicBezTo>
                <a:cubicBezTo>
                  <a:pt x="84" y="54"/>
                  <a:pt x="84" y="54"/>
                  <a:pt x="84" y="54"/>
                </a:cubicBezTo>
                <a:cubicBezTo>
                  <a:pt x="85" y="52"/>
                  <a:pt x="84" y="50"/>
                  <a:pt x="83" y="49"/>
                </a:cubicBezTo>
                <a:close/>
                <a:moveTo>
                  <a:pt x="17" y="37"/>
                </a:moveTo>
                <a:cubicBezTo>
                  <a:pt x="17" y="37"/>
                  <a:pt x="17" y="37"/>
                  <a:pt x="17" y="37"/>
                </a:cubicBezTo>
                <a:cubicBezTo>
                  <a:pt x="16" y="37"/>
                  <a:pt x="16" y="37"/>
                  <a:pt x="16" y="37"/>
                </a:cubicBezTo>
                <a:cubicBezTo>
                  <a:pt x="16" y="38"/>
                  <a:pt x="16" y="38"/>
                  <a:pt x="16" y="38"/>
                </a:cubicBezTo>
                <a:cubicBezTo>
                  <a:pt x="14" y="41"/>
                  <a:pt x="14" y="41"/>
                  <a:pt x="14" y="41"/>
                </a:cubicBezTo>
                <a:cubicBezTo>
                  <a:pt x="8" y="38"/>
                  <a:pt x="8" y="38"/>
                  <a:pt x="8" y="38"/>
                </a:cubicBezTo>
                <a:cubicBezTo>
                  <a:pt x="25" y="8"/>
                  <a:pt x="25" y="8"/>
                  <a:pt x="25" y="8"/>
                </a:cubicBezTo>
                <a:cubicBezTo>
                  <a:pt x="31" y="12"/>
                  <a:pt x="31" y="12"/>
                  <a:pt x="31" y="12"/>
                </a:cubicBezTo>
                <a:cubicBezTo>
                  <a:pt x="30" y="14"/>
                  <a:pt x="30" y="14"/>
                  <a:pt x="30" y="14"/>
                </a:cubicBezTo>
                <a:cubicBezTo>
                  <a:pt x="29" y="15"/>
                  <a:pt x="29" y="15"/>
                  <a:pt x="29" y="15"/>
                </a:cubicBezTo>
                <a:cubicBezTo>
                  <a:pt x="29" y="15"/>
                  <a:pt x="29" y="15"/>
                  <a:pt x="29" y="15"/>
                </a:cubicBezTo>
                <a:cubicBezTo>
                  <a:pt x="17" y="37"/>
                  <a:pt x="17" y="37"/>
                  <a:pt x="17" y="37"/>
                </a:cubicBezTo>
                <a:close/>
                <a:moveTo>
                  <a:pt x="48" y="62"/>
                </a:moveTo>
                <a:cubicBezTo>
                  <a:pt x="48" y="62"/>
                  <a:pt x="48" y="62"/>
                  <a:pt x="48" y="62"/>
                </a:cubicBezTo>
                <a:cubicBezTo>
                  <a:pt x="47" y="62"/>
                  <a:pt x="45" y="63"/>
                  <a:pt x="43" y="63"/>
                </a:cubicBezTo>
                <a:cubicBezTo>
                  <a:pt x="43" y="63"/>
                  <a:pt x="43" y="63"/>
                  <a:pt x="43" y="63"/>
                </a:cubicBezTo>
                <a:cubicBezTo>
                  <a:pt x="39" y="63"/>
                  <a:pt x="35" y="61"/>
                  <a:pt x="33" y="59"/>
                </a:cubicBezTo>
                <a:cubicBezTo>
                  <a:pt x="30" y="56"/>
                  <a:pt x="29" y="53"/>
                  <a:pt x="29" y="49"/>
                </a:cubicBezTo>
                <a:cubicBezTo>
                  <a:pt x="29" y="48"/>
                  <a:pt x="29" y="48"/>
                  <a:pt x="29" y="48"/>
                </a:cubicBezTo>
                <a:cubicBezTo>
                  <a:pt x="50" y="61"/>
                  <a:pt x="50" y="61"/>
                  <a:pt x="50" y="61"/>
                </a:cubicBezTo>
                <a:cubicBezTo>
                  <a:pt x="50" y="61"/>
                  <a:pt x="49" y="61"/>
                  <a:pt x="48" y="62"/>
                </a:cubicBezTo>
                <a:close/>
                <a:moveTo>
                  <a:pt x="62" y="56"/>
                </a:moveTo>
                <a:cubicBezTo>
                  <a:pt x="62" y="56"/>
                  <a:pt x="62" y="56"/>
                  <a:pt x="62" y="56"/>
                </a:cubicBezTo>
                <a:cubicBezTo>
                  <a:pt x="62" y="57"/>
                  <a:pt x="62" y="57"/>
                  <a:pt x="62" y="57"/>
                </a:cubicBezTo>
                <a:cubicBezTo>
                  <a:pt x="60" y="59"/>
                  <a:pt x="60" y="59"/>
                  <a:pt x="60" y="59"/>
                </a:cubicBezTo>
                <a:cubicBezTo>
                  <a:pt x="57" y="57"/>
                  <a:pt x="57" y="57"/>
                  <a:pt x="57" y="57"/>
                </a:cubicBezTo>
                <a:cubicBezTo>
                  <a:pt x="57" y="57"/>
                  <a:pt x="57" y="57"/>
                  <a:pt x="57" y="57"/>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1" y="37"/>
                  <a:pt x="21" y="37"/>
                  <a:pt x="21" y="37"/>
                </a:cubicBezTo>
                <a:cubicBezTo>
                  <a:pt x="31" y="20"/>
                  <a:pt x="31" y="20"/>
                  <a:pt x="31" y="20"/>
                </a:cubicBezTo>
                <a:cubicBezTo>
                  <a:pt x="70" y="43"/>
                  <a:pt x="70" y="43"/>
                  <a:pt x="70" y="43"/>
                </a:cubicBezTo>
                <a:cubicBezTo>
                  <a:pt x="69" y="44"/>
                  <a:pt x="69" y="44"/>
                  <a:pt x="69" y="44"/>
                </a:cubicBezTo>
                <a:cubicBezTo>
                  <a:pt x="69" y="44"/>
                  <a:pt x="69" y="44"/>
                  <a:pt x="69" y="44"/>
                </a:cubicBezTo>
                <a:cubicBezTo>
                  <a:pt x="68" y="45"/>
                  <a:pt x="68" y="45"/>
                  <a:pt x="68" y="45"/>
                </a:cubicBezTo>
                <a:cubicBezTo>
                  <a:pt x="68" y="45"/>
                  <a:pt x="68" y="45"/>
                  <a:pt x="68" y="45"/>
                </a:cubicBezTo>
                <a:cubicBezTo>
                  <a:pt x="62" y="56"/>
                  <a:pt x="62" y="56"/>
                  <a:pt x="62" y="56"/>
                </a:cubicBezTo>
                <a:close/>
                <a:moveTo>
                  <a:pt x="75" y="57"/>
                </a:moveTo>
                <a:cubicBezTo>
                  <a:pt x="75" y="57"/>
                  <a:pt x="75" y="57"/>
                  <a:pt x="75" y="57"/>
                </a:cubicBezTo>
                <a:cubicBezTo>
                  <a:pt x="75" y="57"/>
                  <a:pt x="75" y="57"/>
                  <a:pt x="75" y="57"/>
                </a:cubicBezTo>
                <a:cubicBezTo>
                  <a:pt x="73" y="60"/>
                  <a:pt x="73" y="60"/>
                  <a:pt x="73" y="60"/>
                </a:cubicBezTo>
                <a:cubicBezTo>
                  <a:pt x="67" y="56"/>
                  <a:pt x="67" y="56"/>
                  <a:pt x="67" y="56"/>
                </a:cubicBezTo>
                <a:cubicBezTo>
                  <a:pt x="70" y="50"/>
                  <a:pt x="70" y="50"/>
                  <a:pt x="70" y="50"/>
                </a:cubicBezTo>
                <a:cubicBezTo>
                  <a:pt x="77" y="53"/>
                  <a:pt x="77" y="53"/>
                  <a:pt x="77" y="53"/>
                </a:cubicBezTo>
                <a:cubicBezTo>
                  <a:pt x="75" y="57"/>
                  <a:pt x="75" y="57"/>
                  <a:pt x="75" y="57"/>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9" name="任意多边形 28"/>
          <p:cNvSpPr/>
          <p:nvPr/>
        </p:nvSpPr>
        <p:spPr>
          <a:xfrm>
            <a:off x="5408442" y="1729110"/>
            <a:ext cx="652136" cy="154416"/>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4" name="任意多边形 33"/>
          <p:cNvSpPr/>
          <p:nvPr/>
        </p:nvSpPr>
        <p:spPr>
          <a:xfrm flipV="1">
            <a:off x="5408442" y="3636753"/>
            <a:ext cx="652136" cy="153145"/>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5" name="任意多边形 34"/>
          <p:cNvSpPr/>
          <p:nvPr/>
        </p:nvSpPr>
        <p:spPr>
          <a:xfrm flipH="1">
            <a:off x="2987991" y="1729110"/>
            <a:ext cx="717817" cy="154416"/>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6" name="任意多边形 35"/>
          <p:cNvSpPr/>
          <p:nvPr/>
        </p:nvSpPr>
        <p:spPr>
          <a:xfrm flipH="1" flipV="1">
            <a:off x="2987991" y="3636753"/>
            <a:ext cx="717817" cy="153145"/>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8" name="Rectangle 24"/>
          <p:cNvSpPr>
            <a:spLocks noChangeArrowheads="1"/>
          </p:cNvSpPr>
          <p:nvPr/>
        </p:nvSpPr>
        <p:spPr bwMode="auto">
          <a:xfrm>
            <a:off x="6114097" y="1663522"/>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39" name="淘宝店chenying0907 38"/>
          <p:cNvSpPr/>
          <p:nvPr/>
        </p:nvSpPr>
        <p:spPr>
          <a:xfrm>
            <a:off x="6114097" y="1870972"/>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1" name="Rectangle 24"/>
          <p:cNvSpPr>
            <a:spLocks noChangeArrowheads="1"/>
          </p:cNvSpPr>
          <p:nvPr/>
        </p:nvSpPr>
        <p:spPr bwMode="auto">
          <a:xfrm>
            <a:off x="6136189" y="3712968"/>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42" name="淘宝店chenying0907 41"/>
          <p:cNvSpPr/>
          <p:nvPr/>
        </p:nvSpPr>
        <p:spPr>
          <a:xfrm>
            <a:off x="6136189" y="3920418"/>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4" name="Rectangle 24"/>
          <p:cNvSpPr>
            <a:spLocks noChangeArrowheads="1"/>
          </p:cNvSpPr>
          <p:nvPr/>
        </p:nvSpPr>
        <p:spPr bwMode="auto">
          <a:xfrm>
            <a:off x="1464286" y="1663522"/>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a:solidFill>
                  <a:srgbClr val="FFFFFF">
                    <a:lumMod val="50000"/>
                  </a:srgbClr>
                </a:solidFill>
              </a:rPr>
              <a:t>TOPIC HEADER HERE</a:t>
            </a:r>
          </a:p>
        </p:txBody>
      </p:sp>
      <p:sp>
        <p:nvSpPr>
          <p:cNvPr id="45" name="淘宝店chenying0907 44"/>
          <p:cNvSpPr/>
          <p:nvPr/>
        </p:nvSpPr>
        <p:spPr>
          <a:xfrm>
            <a:off x="956252" y="1870972"/>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6" name="Rectangle 24"/>
          <p:cNvSpPr>
            <a:spLocks noChangeArrowheads="1"/>
          </p:cNvSpPr>
          <p:nvPr/>
        </p:nvSpPr>
        <p:spPr bwMode="auto">
          <a:xfrm>
            <a:off x="1486378" y="3712968"/>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a:solidFill>
                  <a:srgbClr val="FFFFFF">
                    <a:lumMod val="50000"/>
                  </a:srgbClr>
                </a:solidFill>
              </a:rPr>
              <a:t>TOPIC HEADER HERE</a:t>
            </a:r>
          </a:p>
        </p:txBody>
      </p:sp>
      <p:sp>
        <p:nvSpPr>
          <p:cNvPr id="47" name="淘宝店chenying0907 46"/>
          <p:cNvSpPr/>
          <p:nvPr/>
        </p:nvSpPr>
        <p:spPr>
          <a:xfrm>
            <a:off x="978344" y="3920418"/>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Tree>
    <p:extLst>
      <p:ext uri="{BB962C8B-B14F-4D97-AF65-F5344CB8AC3E}">
        <p14:creationId xmlns:p14="http://schemas.microsoft.com/office/powerpoint/2010/main" val="112270888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750"/>
                                        <p:tgtEl>
                                          <p:spTgt spid="31"/>
                                        </p:tgtEl>
                                      </p:cBhvr>
                                    </p:animEffect>
                                    <p:anim calcmode="lin" valueType="num">
                                      <p:cBhvr>
                                        <p:cTn id="13" dur="750" fill="hold"/>
                                        <p:tgtEl>
                                          <p:spTgt spid="31"/>
                                        </p:tgtEl>
                                        <p:attrNameLst>
                                          <p:attrName>ppt_x</p:attrName>
                                        </p:attrNameLst>
                                      </p:cBhvr>
                                      <p:tavLst>
                                        <p:tav tm="0">
                                          <p:val>
                                            <p:strVal val="#ppt_x"/>
                                          </p:val>
                                        </p:tav>
                                        <p:tav tm="100000">
                                          <p:val>
                                            <p:strVal val="#ppt_x"/>
                                          </p:val>
                                        </p:tav>
                                      </p:tavLst>
                                    </p:anim>
                                    <p:anim calcmode="lin" valueType="num">
                                      <p:cBhvr>
                                        <p:cTn id="14" dur="75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3" presetClass="entr" presetSubtype="528" fill="hold" nodeType="afterEffect">
                                  <p:stCondLst>
                                    <p:cond delay="0"/>
                                  </p:stCondLst>
                                  <p:childTnLst>
                                    <p:set>
                                      <p:cBhvr>
                                        <p:cTn id="17" dur="1" fill="hold">
                                          <p:stCondLst>
                                            <p:cond delay="0"/>
                                          </p:stCondLst>
                                        </p:cTn>
                                        <p:tgtEl>
                                          <p:spTgt spid="2051"/>
                                        </p:tgtEl>
                                        <p:attrNameLst>
                                          <p:attrName>style.visibility</p:attrName>
                                        </p:attrNameLst>
                                      </p:cBhvr>
                                      <p:to>
                                        <p:strVal val="visible"/>
                                      </p:to>
                                    </p:set>
                                    <p:anim calcmode="lin" valueType="num">
                                      <p:cBhvr>
                                        <p:cTn id="18" dur="500" fill="hold"/>
                                        <p:tgtEl>
                                          <p:spTgt spid="2051"/>
                                        </p:tgtEl>
                                        <p:attrNameLst>
                                          <p:attrName>ppt_w</p:attrName>
                                        </p:attrNameLst>
                                      </p:cBhvr>
                                      <p:tavLst>
                                        <p:tav tm="0">
                                          <p:val>
                                            <p:fltVal val="0"/>
                                          </p:val>
                                        </p:tav>
                                        <p:tav tm="100000">
                                          <p:val>
                                            <p:strVal val="#ppt_w"/>
                                          </p:val>
                                        </p:tav>
                                      </p:tavLst>
                                    </p:anim>
                                    <p:anim calcmode="lin" valueType="num">
                                      <p:cBhvr>
                                        <p:cTn id="19" dur="500" fill="hold"/>
                                        <p:tgtEl>
                                          <p:spTgt spid="2051"/>
                                        </p:tgtEl>
                                        <p:attrNameLst>
                                          <p:attrName>ppt_h</p:attrName>
                                        </p:attrNameLst>
                                      </p:cBhvr>
                                      <p:tavLst>
                                        <p:tav tm="0">
                                          <p:val>
                                            <p:fltVal val="0"/>
                                          </p:val>
                                        </p:tav>
                                        <p:tav tm="100000">
                                          <p:val>
                                            <p:strVal val="#ppt_h"/>
                                          </p:val>
                                        </p:tav>
                                      </p:tavLst>
                                    </p:anim>
                                    <p:animEffect transition="in" filter="fade">
                                      <p:cBhvr>
                                        <p:cTn id="20" dur="500"/>
                                        <p:tgtEl>
                                          <p:spTgt spid="2051"/>
                                        </p:tgtEl>
                                      </p:cBhvr>
                                    </p:animEffect>
                                    <p:anim calcmode="lin" valueType="num">
                                      <p:cBhvr>
                                        <p:cTn id="21" dur="500" fill="hold"/>
                                        <p:tgtEl>
                                          <p:spTgt spid="2051"/>
                                        </p:tgtEl>
                                        <p:attrNameLst>
                                          <p:attrName>ppt_x</p:attrName>
                                        </p:attrNameLst>
                                      </p:cBhvr>
                                      <p:tavLst>
                                        <p:tav tm="0">
                                          <p:val>
                                            <p:fltVal val="0.5"/>
                                          </p:val>
                                        </p:tav>
                                        <p:tav tm="100000">
                                          <p:val>
                                            <p:strVal val="#ppt_x"/>
                                          </p:val>
                                        </p:tav>
                                      </p:tavLst>
                                    </p:anim>
                                    <p:anim calcmode="lin" valueType="num">
                                      <p:cBhvr>
                                        <p:cTn id="22" dur="500" fill="hold"/>
                                        <p:tgtEl>
                                          <p:spTgt spid="2051"/>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2054"/>
                                        </p:tgtEl>
                                        <p:attrNameLst>
                                          <p:attrName>style.visibility</p:attrName>
                                        </p:attrNameLst>
                                      </p:cBhvr>
                                      <p:to>
                                        <p:strVal val="visible"/>
                                      </p:to>
                                    </p:set>
                                    <p:anim calcmode="lin" valueType="num">
                                      <p:cBhvr>
                                        <p:cTn id="25" dur="500" fill="hold"/>
                                        <p:tgtEl>
                                          <p:spTgt spid="2054"/>
                                        </p:tgtEl>
                                        <p:attrNameLst>
                                          <p:attrName>ppt_w</p:attrName>
                                        </p:attrNameLst>
                                      </p:cBhvr>
                                      <p:tavLst>
                                        <p:tav tm="0">
                                          <p:val>
                                            <p:fltVal val="0"/>
                                          </p:val>
                                        </p:tav>
                                        <p:tav tm="100000">
                                          <p:val>
                                            <p:strVal val="#ppt_w"/>
                                          </p:val>
                                        </p:tav>
                                      </p:tavLst>
                                    </p:anim>
                                    <p:anim calcmode="lin" valueType="num">
                                      <p:cBhvr>
                                        <p:cTn id="26" dur="500" fill="hold"/>
                                        <p:tgtEl>
                                          <p:spTgt spid="2054"/>
                                        </p:tgtEl>
                                        <p:attrNameLst>
                                          <p:attrName>ppt_h</p:attrName>
                                        </p:attrNameLst>
                                      </p:cBhvr>
                                      <p:tavLst>
                                        <p:tav tm="0">
                                          <p:val>
                                            <p:fltVal val="0"/>
                                          </p:val>
                                        </p:tav>
                                        <p:tav tm="100000">
                                          <p:val>
                                            <p:strVal val="#ppt_h"/>
                                          </p:val>
                                        </p:tav>
                                      </p:tavLst>
                                    </p:anim>
                                    <p:animEffect transition="in" filter="fade">
                                      <p:cBhvr>
                                        <p:cTn id="27" dur="500"/>
                                        <p:tgtEl>
                                          <p:spTgt spid="2054"/>
                                        </p:tgtEl>
                                      </p:cBhvr>
                                    </p:animEffect>
                                    <p:anim calcmode="lin" valueType="num">
                                      <p:cBhvr>
                                        <p:cTn id="28" dur="500" fill="hold"/>
                                        <p:tgtEl>
                                          <p:spTgt spid="2054"/>
                                        </p:tgtEl>
                                        <p:attrNameLst>
                                          <p:attrName>ppt_x</p:attrName>
                                        </p:attrNameLst>
                                      </p:cBhvr>
                                      <p:tavLst>
                                        <p:tav tm="0">
                                          <p:val>
                                            <p:fltVal val="0.5"/>
                                          </p:val>
                                        </p:tav>
                                        <p:tav tm="100000">
                                          <p:val>
                                            <p:strVal val="#ppt_x"/>
                                          </p:val>
                                        </p:tav>
                                      </p:tavLst>
                                    </p:anim>
                                    <p:anim calcmode="lin" valueType="num">
                                      <p:cBhvr>
                                        <p:cTn id="29" dur="500" fill="hold"/>
                                        <p:tgtEl>
                                          <p:spTgt spid="2054"/>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2053"/>
                                        </p:tgtEl>
                                        <p:attrNameLst>
                                          <p:attrName>style.visibility</p:attrName>
                                        </p:attrNameLst>
                                      </p:cBhvr>
                                      <p:to>
                                        <p:strVal val="visible"/>
                                      </p:to>
                                    </p:set>
                                    <p:anim calcmode="lin" valueType="num">
                                      <p:cBhvr>
                                        <p:cTn id="32" dur="500" fill="hold"/>
                                        <p:tgtEl>
                                          <p:spTgt spid="2053"/>
                                        </p:tgtEl>
                                        <p:attrNameLst>
                                          <p:attrName>ppt_w</p:attrName>
                                        </p:attrNameLst>
                                      </p:cBhvr>
                                      <p:tavLst>
                                        <p:tav tm="0">
                                          <p:val>
                                            <p:fltVal val="0"/>
                                          </p:val>
                                        </p:tav>
                                        <p:tav tm="100000">
                                          <p:val>
                                            <p:strVal val="#ppt_w"/>
                                          </p:val>
                                        </p:tav>
                                      </p:tavLst>
                                    </p:anim>
                                    <p:anim calcmode="lin" valueType="num">
                                      <p:cBhvr>
                                        <p:cTn id="33" dur="500" fill="hold"/>
                                        <p:tgtEl>
                                          <p:spTgt spid="2053"/>
                                        </p:tgtEl>
                                        <p:attrNameLst>
                                          <p:attrName>ppt_h</p:attrName>
                                        </p:attrNameLst>
                                      </p:cBhvr>
                                      <p:tavLst>
                                        <p:tav tm="0">
                                          <p:val>
                                            <p:fltVal val="0"/>
                                          </p:val>
                                        </p:tav>
                                        <p:tav tm="100000">
                                          <p:val>
                                            <p:strVal val="#ppt_h"/>
                                          </p:val>
                                        </p:tav>
                                      </p:tavLst>
                                    </p:anim>
                                    <p:animEffect transition="in" filter="fade">
                                      <p:cBhvr>
                                        <p:cTn id="34" dur="500"/>
                                        <p:tgtEl>
                                          <p:spTgt spid="2053"/>
                                        </p:tgtEl>
                                      </p:cBhvr>
                                    </p:animEffect>
                                    <p:anim calcmode="lin" valueType="num">
                                      <p:cBhvr>
                                        <p:cTn id="35" dur="500" fill="hold"/>
                                        <p:tgtEl>
                                          <p:spTgt spid="2053"/>
                                        </p:tgtEl>
                                        <p:attrNameLst>
                                          <p:attrName>ppt_x</p:attrName>
                                        </p:attrNameLst>
                                      </p:cBhvr>
                                      <p:tavLst>
                                        <p:tav tm="0">
                                          <p:val>
                                            <p:fltVal val="0.5"/>
                                          </p:val>
                                        </p:tav>
                                        <p:tav tm="100000">
                                          <p:val>
                                            <p:strVal val="#ppt_x"/>
                                          </p:val>
                                        </p:tav>
                                      </p:tavLst>
                                    </p:anim>
                                    <p:anim calcmode="lin" valueType="num">
                                      <p:cBhvr>
                                        <p:cTn id="36" dur="500" fill="hold"/>
                                        <p:tgtEl>
                                          <p:spTgt spid="2053"/>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2052"/>
                                        </p:tgtEl>
                                        <p:attrNameLst>
                                          <p:attrName>style.visibility</p:attrName>
                                        </p:attrNameLst>
                                      </p:cBhvr>
                                      <p:to>
                                        <p:strVal val="visible"/>
                                      </p:to>
                                    </p:set>
                                    <p:anim calcmode="lin" valueType="num">
                                      <p:cBhvr>
                                        <p:cTn id="39" dur="500" fill="hold"/>
                                        <p:tgtEl>
                                          <p:spTgt spid="2052"/>
                                        </p:tgtEl>
                                        <p:attrNameLst>
                                          <p:attrName>ppt_w</p:attrName>
                                        </p:attrNameLst>
                                      </p:cBhvr>
                                      <p:tavLst>
                                        <p:tav tm="0">
                                          <p:val>
                                            <p:fltVal val="0"/>
                                          </p:val>
                                        </p:tav>
                                        <p:tav tm="100000">
                                          <p:val>
                                            <p:strVal val="#ppt_w"/>
                                          </p:val>
                                        </p:tav>
                                      </p:tavLst>
                                    </p:anim>
                                    <p:anim calcmode="lin" valueType="num">
                                      <p:cBhvr>
                                        <p:cTn id="40" dur="500" fill="hold"/>
                                        <p:tgtEl>
                                          <p:spTgt spid="2052"/>
                                        </p:tgtEl>
                                        <p:attrNameLst>
                                          <p:attrName>ppt_h</p:attrName>
                                        </p:attrNameLst>
                                      </p:cBhvr>
                                      <p:tavLst>
                                        <p:tav tm="0">
                                          <p:val>
                                            <p:fltVal val="0"/>
                                          </p:val>
                                        </p:tav>
                                        <p:tav tm="100000">
                                          <p:val>
                                            <p:strVal val="#ppt_h"/>
                                          </p:val>
                                        </p:tav>
                                      </p:tavLst>
                                    </p:anim>
                                    <p:animEffect transition="in" filter="fade">
                                      <p:cBhvr>
                                        <p:cTn id="41" dur="500"/>
                                        <p:tgtEl>
                                          <p:spTgt spid="2052"/>
                                        </p:tgtEl>
                                      </p:cBhvr>
                                    </p:animEffect>
                                    <p:anim calcmode="lin" valueType="num">
                                      <p:cBhvr>
                                        <p:cTn id="42" dur="500" fill="hold"/>
                                        <p:tgtEl>
                                          <p:spTgt spid="2052"/>
                                        </p:tgtEl>
                                        <p:attrNameLst>
                                          <p:attrName>ppt_x</p:attrName>
                                        </p:attrNameLst>
                                      </p:cBhvr>
                                      <p:tavLst>
                                        <p:tav tm="0">
                                          <p:val>
                                            <p:fltVal val="0.5"/>
                                          </p:val>
                                        </p:tav>
                                        <p:tav tm="100000">
                                          <p:val>
                                            <p:strVal val="#ppt_x"/>
                                          </p:val>
                                        </p:tav>
                                      </p:tavLst>
                                    </p:anim>
                                    <p:anim calcmode="lin" valueType="num">
                                      <p:cBhvr>
                                        <p:cTn id="43" dur="500" fill="hold"/>
                                        <p:tgtEl>
                                          <p:spTgt spid="2052"/>
                                        </p:tgtEl>
                                        <p:attrNameLst>
                                          <p:attrName>ppt_y</p:attrName>
                                        </p:attrNameLst>
                                      </p:cBhvr>
                                      <p:tavLst>
                                        <p:tav tm="0">
                                          <p:val>
                                            <p:fltVal val="0.5"/>
                                          </p:val>
                                        </p:tav>
                                        <p:tav tm="100000">
                                          <p:val>
                                            <p:strVal val="#ppt_y"/>
                                          </p:val>
                                        </p:tav>
                                      </p:tavLst>
                                    </p:anim>
                                  </p:childTnLst>
                                </p:cTn>
                              </p:par>
                            </p:childTnLst>
                          </p:cTn>
                        </p:par>
                        <p:par>
                          <p:cTn id="44" fill="hold">
                            <p:stCondLst>
                              <p:cond delay="1250"/>
                            </p:stCondLst>
                            <p:childTnLst>
                              <p:par>
                                <p:cTn id="45" presetID="53" presetClass="entr" presetSubtype="16"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wipe(right)">
                                      <p:cBhvr>
                                        <p:cTn id="70" dur="500"/>
                                        <p:tgtEl>
                                          <p:spTgt spid="3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childTnLst>
                          </p:cTn>
                        </p:par>
                        <p:par>
                          <p:cTn id="77" fill="hold">
                            <p:stCondLst>
                              <p:cond delay="1750"/>
                            </p:stCondLst>
                            <p:childTnLst>
                              <p:par>
                                <p:cTn id="78" presetID="2" presetClass="entr" presetSubtype="8"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0-#ppt_w/2"/>
                                          </p:val>
                                        </p:tav>
                                        <p:tav tm="100000">
                                          <p:val>
                                            <p:strVal val="#ppt_x"/>
                                          </p:val>
                                        </p:tav>
                                      </p:tavLst>
                                    </p:anim>
                                    <p:anim calcmode="lin" valueType="num">
                                      <p:cBhvr additive="base">
                                        <p:cTn id="85" dur="500" fill="hold"/>
                                        <p:tgtEl>
                                          <p:spTgt spid="4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fill="hold"/>
                                        <p:tgtEl>
                                          <p:spTgt spid="46"/>
                                        </p:tgtEl>
                                        <p:attrNameLst>
                                          <p:attrName>ppt_x</p:attrName>
                                        </p:attrNameLst>
                                      </p:cBhvr>
                                      <p:tavLst>
                                        <p:tav tm="0">
                                          <p:val>
                                            <p:strVal val="0-#ppt_w/2"/>
                                          </p:val>
                                        </p:tav>
                                        <p:tav tm="100000">
                                          <p:val>
                                            <p:strVal val="#ppt_x"/>
                                          </p:val>
                                        </p:tav>
                                      </p:tavLst>
                                    </p:anim>
                                    <p:anim calcmode="lin" valueType="num">
                                      <p:cBhvr additive="base">
                                        <p:cTn id="89" dur="500" fill="hold"/>
                                        <p:tgtEl>
                                          <p:spTgt spid="4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0-#ppt_w/2"/>
                                          </p:val>
                                        </p:tav>
                                        <p:tav tm="100000">
                                          <p:val>
                                            <p:strVal val="#ppt_x"/>
                                          </p:val>
                                        </p:tav>
                                      </p:tavLst>
                                    </p:anim>
                                    <p:anim calcmode="lin" valueType="num">
                                      <p:cBhvr additive="base">
                                        <p:cTn id="93" dur="500" fill="hold"/>
                                        <p:tgtEl>
                                          <p:spTgt spid="47"/>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fill="hold"/>
                                        <p:tgtEl>
                                          <p:spTgt spid="38"/>
                                        </p:tgtEl>
                                        <p:attrNameLst>
                                          <p:attrName>ppt_x</p:attrName>
                                        </p:attrNameLst>
                                      </p:cBhvr>
                                      <p:tavLst>
                                        <p:tav tm="0">
                                          <p:val>
                                            <p:strVal val="1+#ppt_w/2"/>
                                          </p:val>
                                        </p:tav>
                                        <p:tav tm="100000">
                                          <p:val>
                                            <p:strVal val="#ppt_x"/>
                                          </p:val>
                                        </p:tav>
                                      </p:tavLst>
                                    </p:anim>
                                    <p:anim calcmode="lin" valueType="num">
                                      <p:cBhvr additive="base">
                                        <p:cTn id="97" dur="500" fill="hold"/>
                                        <p:tgtEl>
                                          <p:spTgt spid="38"/>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1+#ppt_w/2"/>
                                          </p:val>
                                        </p:tav>
                                        <p:tav tm="100000">
                                          <p:val>
                                            <p:strVal val="#ppt_x"/>
                                          </p:val>
                                        </p:tav>
                                      </p:tavLst>
                                    </p:anim>
                                    <p:anim calcmode="lin" valueType="num">
                                      <p:cBhvr additive="base">
                                        <p:cTn id="101" dur="500" fill="hold"/>
                                        <p:tgtEl>
                                          <p:spTgt spid="39"/>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additive="base">
                                        <p:cTn id="104" dur="500" fill="hold"/>
                                        <p:tgtEl>
                                          <p:spTgt spid="41"/>
                                        </p:tgtEl>
                                        <p:attrNameLst>
                                          <p:attrName>ppt_x</p:attrName>
                                        </p:attrNameLst>
                                      </p:cBhvr>
                                      <p:tavLst>
                                        <p:tav tm="0">
                                          <p:val>
                                            <p:strVal val="1+#ppt_w/2"/>
                                          </p:val>
                                        </p:tav>
                                        <p:tav tm="100000">
                                          <p:val>
                                            <p:strVal val="#ppt_x"/>
                                          </p:val>
                                        </p:tav>
                                      </p:tavLst>
                                    </p:anim>
                                    <p:anim calcmode="lin" valueType="num">
                                      <p:cBhvr additive="base">
                                        <p:cTn id="105" dur="500" fill="hold"/>
                                        <p:tgtEl>
                                          <p:spTgt spid="41"/>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additive="base">
                                        <p:cTn id="108" dur="500" fill="hold"/>
                                        <p:tgtEl>
                                          <p:spTgt spid="42"/>
                                        </p:tgtEl>
                                        <p:attrNameLst>
                                          <p:attrName>ppt_x</p:attrName>
                                        </p:attrNameLst>
                                      </p:cBhvr>
                                      <p:tavLst>
                                        <p:tav tm="0">
                                          <p:val>
                                            <p:strVal val="1+#ppt_w/2"/>
                                          </p:val>
                                        </p:tav>
                                        <p:tav tm="100000">
                                          <p:val>
                                            <p:strVal val="#ppt_x"/>
                                          </p:val>
                                        </p:tav>
                                      </p:tavLst>
                                    </p:anim>
                                    <p:anim calcmode="lin" valueType="num">
                                      <p:cBhvr additive="base">
                                        <p:cTn id="109"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25" grpId="0" animBg="1"/>
      <p:bldP spid="26" grpId="0" animBg="1"/>
      <p:bldP spid="27" grpId="0" animBg="1"/>
      <p:bldP spid="28" grpId="0" animBg="1"/>
      <p:bldP spid="29" grpId="0" animBg="1"/>
      <p:bldP spid="34" grpId="0" animBg="1"/>
      <p:bldP spid="35" grpId="0" animBg="1"/>
      <p:bldP spid="36" grpId="0" animBg="1"/>
      <p:bldP spid="38" grpId="0"/>
      <p:bldP spid="39" grpId="0"/>
      <p:bldP spid="41" grpId="0"/>
      <p:bldP spid="42" grpId="0"/>
      <p:bldP spid="44" grpId="0"/>
      <p:bldP spid="45" grpId="0"/>
      <p:bldP spid="46"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778542" y="1402000"/>
            <a:ext cx="3134471" cy="2090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店chenying0907 1978"/>
          <p:cNvSpPr txBox="1">
            <a:spLocks noChangeArrowheads="1"/>
          </p:cNvSpPr>
          <p:nvPr/>
        </p:nvSpPr>
        <p:spPr bwMode="auto">
          <a:xfrm>
            <a:off x="2098135" y="3492303"/>
            <a:ext cx="1337309" cy="26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accent1"/>
                </a:solidFill>
                <a:latin typeface="微软雅黑" pitchFamily="34" charset="-122"/>
                <a:ea typeface="微软雅黑" pitchFamily="34" charset="-122"/>
              </a:rPr>
              <a:t>添加您的标题</a:t>
            </a:r>
          </a:p>
        </p:txBody>
      </p:sp>
      <p:sp>
        <p:nvSpPr>
          <p:cNvPr id="8" name="淘宝店chenying0907 1979"/>
          <p:cNvSpPr txBox="1">
            <a:spLocks noChangeArrowheads="1"/>
          </p:cNvSpPr>
          <p:nvPr/>
        </p:nvSpPr>
        <p:spPr bwMode="auto">
          <a:xfrm>
            <a:off x="648246" y="3694862"/>
            <a:ext cx="3428633"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微软雅黑" pitchFamily="34" charset="-122"/>
              <a:ea typeface="微软雅黑" pitchFamily="34" charset="-122"/>
            </a:endParaRPr>
          </a:p>
        </p:txBody>
      </p:sp>
      <p:cxnSp>
        <p:nvCxnSpPr>
          <p:cNvPr id="9" name="淘宝店chenying0907 8"/>
          <p:cNvCxnSpPr/>
          <p:nvPr/>
        </p:nvCxnSpPr>
        <p:spPr>
          <a:xfrm>
            <a:off x="4476075" y="1501799"/>
            <a:ext cx="0" cy="1809995"/>
          </a:xfrm>
          <a:prstGeom prst="line">
            <a:avLst/>
          </a:prstGeom>
          <a:noFill/>
          <a:ln w="0" cap="flat" cmpd="sng" algn="ctr">
            <a:solidFill>
              <a:srgbClr val="006666"/>
            </a:solidFill>
            <a:prstDash val="dashDot"/>
            <a:miter lim="800000"/>
          </a:ln>
          <a:effectLst/>
        </p:spPr>
      </p:cxnSp>
      <p:grpSp>
        <p:nvGrpSpPr>
          <p:cNvPr id="10" name="淘宝店chenying0907 9"/>
          <p:cNvGrpSpPr>
            <a:grpSpLocks/>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dirty="0">
                <a:solidFill>
                  <a:schemeClr val="tx1">
                    <a:lumMod val="50000"/>
                    <a:lumOff val="50000"/>
                  </a:schemeClr>
                </a:solidFill>
                <a:latin typeface="Calibri" panose="020F0502020204030204"/>
                <a:ea typeface="宋体"/>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1</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15" name="淘宝店chenying0907 14"/>
          <p:cNvGrpSpPr>
            <a:grpSpLocks/>
          </p:cNvGrpSpPr>
          <p:nvPr/>
        </p:nvGrpSpPr>
        <p:grpSpPr bwMode="auto">
          <a:xfrm>
            <a:off x="5505823" y="1511780"/>
            <a:ext cx="413713" cy="2114532"/>
            <a:chOff x="7726516" y="1451945"/>
            <a:chExt cx="724013" cy="3700368"/>
          </a:xfrm>
        </p:grpSpPr>
        <p:grpSp>
          <p:nvGrpSpPr>
            <p:cNvPr id="16" name="淘宝店chenying0907 1990"/>
            <p:cNvGrpSpPr>
              <a:grpSpLocks/>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2</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1" name="淘宝店chenying0907 20"/>
          <p:cNvGrpSpPr>
            <a:grpSpLocks/>
          </p:cNvGrpSpPr>
          <p:nvPr/>
        </p:nvGrpSpPr>
        <p:grpSpPr bwMode="auto">
          <a:xfrm>
            <a:off x="6103711" y="1780330"/>
            <a:ext cx="413713" cy="1845937"/>
            <a:chOff x="8772803" y="1922563"/>
            <a:chExt cx="724013" cy="3229657"/>
          </a:xfrm>
        </p:grpSpPr>
        <p:grpSp>
          <p:nvGrpSpPr>
            <p:cNvPr id="22" name="淘宝店chenying0907 1994"/>
            <p:cNvGrpSpPr>
              <a:grpSpLocks/>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3</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7" name="淘宝店chenying0907 26"/>
          <p:cNvGrpSpPr>
            <a:grpSpLocks/>
          </p:cNvGrpSpPr>
          <p:nvPr/>
        </p:nvGrpSpPr>
        <p:grpSpPr bwMode="auto">
          <a:xfrm>
            <a:off x="6701599" y="1607042"/>
            <a:ext cx="413713" cy="2019232"/>
            <a:chOff x="9819090" y="1619250"/>
            <a:chExt cx="724013" cy="3532986"/>
          </a:xfrm>
        </p:grpSpPr>
        <p:grpSp>
          <p:nvGrpSpPr>
            <p:cNvPr id="28" name="淘宝店chenying0907 1998"/>
            <p:cNvGrpSpPr>
              <a:grpSpLocks/>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4</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33" name="淘宝店chenying0907 32"/>
          <p:cNvGrpSpPr>
            <a:grpSpLocks/>
          </p:cNvGrpSpPr>
          <p:nvPr/>
        </p:nvGrpSpPr>
        <p:grpSpPr bwMode="auto">
          <a:xfrm>
            <a:off x="7299486" y="1401999"/>
            <a:ext cx="413713" cy="2224256"/>
            <a:chOff x="10865377" y="1260828"/>
            <a:chExt cx="724013" cy="3891370"/>
          </a:xfrm>
        </p:grpSpPr>
        <p:grpSp>
          <p:nvGrpSpPr>
            <p:cNvPr id="34" name="淘宝店chenying0907 2002"/>
            <p:cNvGrpSpPr>
              <a:grpSpLocks/>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5</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39" name="淘宝店chenying0907 38"/>
          <p:cNvGrpSpPr>
            <a:grpSpLocks/>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dirty="0">
                  <a:solidFill>
                    <a:schemeClr val="tx1">
                      <a:lumMod val="50000"/>
                      <a:lumOff val="50000"/>
                    </a:schemeClr>
                  </a:solidFill>
                  <a:latin typeface="微软雅黑" pitchFamily="34" charset="-122"/>
                  <a:ea typeface="微软雅黑" pitchFamily="34" charset="-122"/>
                </a:rPr>
                <a:t>类别</a:t>
              </a:r>
              <a:r>
                <a:rPr lang="en-US" altLang="zh-CN" sz="1143" kern="0" dirty="0">
                  <a:solidFill>
                    <a:schemeClr val="tx1">
                      <a:lumMod val="50000"/>
                      <a:lumOff val="50000"/>
                    </a:schemeClr>
                  </a:solidFill>
                  <a:latin typeface="微软雅黑" pitchFamily="34" charset="-122"/>
                  <a:ea typeface="微软雅黑" pitchFamily="34" charset="-122"/>
                </a:rPr>
                <a:t>1</a:t>
              </a:r>
              <a:endParaRPr lang="zh-CN" altLang="en-US" sz="1143" kern="0" dirty="0">
                <a:solidFill>
                  <a:schemeClr val="tx1">
                    <a:lumMod val="50000"/>
                    <a:lumOff val="50000"/>
                  </a:schemeClr>
                </a:solidFill>
                <a:latin typeface="微软雅黑" pitchFamily="34" charset="-122"/>
                <a:ea typeface="微软雅黑" pitchFamily="34" charset="-122"/>
              </a:endParaRPr>
            </a:p>
          </p:txBody>
        </p:sp>
      </p:grpSp>
      <p:grpSp>
        <p:nvGrpSpPr>
          <p:cNvPr id="42" name="淘宝店chenying0907 41"/>
          <p:cNvGrpSpPr>
            <a:grpSpLocks/>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2</a:t>
              </a:r>
              <a:endParaRPr lang="zh-CN" altLang="en-US" sz="1143" kern="0">
                <a:solidFill>
                  <a:schemeClr val="tx1">
                    <a:lumMod val="50000"/>
                    <a:lumOff val="50000"/>
                  </a:schemeClr>
                </a:solidFill>
                <a:latin typeface="微软雅黑" pitchFamily="34" charset="-122"/>
                <a:ea typeface="微软雅黑" pitchFamily="34" charset="-122"/>
              </a:endParaRPr>
            </a:p>
          </p:txBody>
        </p:sp>
      </p:grpSp>
      <p:grpSp>
        <p:nvGrpSpPr>
          <p:cNvPr id="45" name="淘宝店chenying0907 44"/>
          <p:cNvGrpSpPr>
            <a:grpSpLocks/>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3</a:t>
              </a:r>
              <a:endParaRPr lang="zh-CN" altLang="en-US" sz="1143" kern="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06764417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B43805A9-56C0-4659-9DC3-614A93AF75F5}"/>
              </a:ext>
            </a:extLst>
          </p:cNvPr>
          <p:cNvPicPr>
            <a:picLocks noChangeAspect="1"/>
          </p:cNvPicPr>
          <p:nvPr/>
        </p:nvPicPr>
        <p:blipFill>
          <a:blip r:embed="rId7"/>
          <a:stretch>
            <a:fillRect/>
          </a:stretch>
        </p:blipFill>
        <p:spPr>
          <a:xfrm>
            <a:off x="-1248000" y="-19744"/>
            <a:ext cx="5435388" cy="5142857"/>
          </a:xfrm>
          <a:prstGeom prst="diamond">
            <a:avLst/>
          </a:prstGeom>
        </p:spPr>
      </p:pic>
      <p:sp>
        <p:nvSpPr>
          <p:cNvPr id="15" name="Freeform 8"/>
          <p:cNvSpPr>
            <a:spLocks/>
          </p:cNvSpPr>
          <p:nvPr/>
        </p:nvSpPr>
        <p:spPr bwMode="auto">
          <a:xfrm>
            <a:off x="1434017" y="1278996"/>
            <a:ext cx="253657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headEnd/>
            <a:tailEnd/>
          </a:ln>
        </p:spPr>
        <p:txBody>
          <a:bodyPr vert="horz" wrap="square" lIns="91446" tIns="45723" rIns="91446" bIns="45723" numCol="1" anchor="t" anchorCtr="0" compatLnSpc="1">
            <a:prstTxWarp prst="textNoShape">
              <a:avLst/>
            </a:prstTxWarp>
          </a:bodyPr>
          <a:lstStyle/>
          <a:p>
            <a:endParaRPr lang="zh-CN" altLang="en-US"/>
          </a:p>
        </p:txBody>
      </p:sp>
      <p:sp>
        <p:nvSpPr>
          <p:cNvPr id="2050" name="文本框 2"/>
          <p:cNvSpPr txBox="1">
            <a:spLocks noChangeArrowheads="1"/>
          </p:cNvSpPr>
          <p:nvPr>
            <p:custDataLst>
              <p:tags r:id="rId2"/>
            </p:custDataLst>
          </p:nvPr>
        </p:nvSpPr>
        <p:spPr bwMode="auto">
          <a:xfrm>
            <a:off x="2099220" y="1742064"/>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4412667" y="2572544"/>
            <a:ext cx="29465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1469694" y="2752040"/>
            <a:ext cx="2465220" cy="30777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2668" y="1955231"/>
            <a:ext cx="3177687" cy="615553"/>
          </a:xfrm>
          <a:prstGeom prst="rect">
            <a:avLst/>
          </a:prstGeom>
        </p:spPr>
        <p:txBody>
          <a:bodyPr wrap="square" lIns="0" tIns="0" rIns="0" bIns="0">
            <a:spAutoFit/>
          </a:bodyPr>
          <a:lstStyle/>
          <a:p>
            <a:pPr lvl="0"/>
            <a:r>
              <a:rPr lang="zh-CN" altLang="en-US" sz="4000"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4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412667"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7496" y="26293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2667"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7496" y="289566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0001773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4"/>
          <p:cNvSpPr txBox="1"/>
          <p:nvPr/>
        </p:nvSpPr>
        <p:spPr>
          <a:xfrm>
            <a:off x="1657314" y="3484003"/>
            <a:ext cx="6287723" cy="623140"/>
          </a:xfrm>
          <a:prstGeom prst="rect">
            <a:avLst/>
          </a:prstGeom>
          <a:noFill/>
        </p:spPr>
        <p:txBody>
          <a:bodyPr wrap="square" lIns="0" tIns="0" rIns="0" bIns="0" rtlCol="0">
            <a:spAutoFit/>
          </a:bodyPr>
          <a:lstStyle/>
          <a:p>
            <a:pPr algn="just">
              <a:lnSpc>
                <a:spcPct val="150000"/>
              </a:lnSpc>
            </a:pPr>
            <a:r>
              <a:rPr lang="zh-CN" altLang="en-US" sz="900" dirty="0">
                <a:solidFill>
                  <a:schemeClr val="tx1">
                    <a:lumMod val="50000"/>
                    <a:lumOff val="50000"/>
                  </a:schemeClr>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900" dirty="0">
                <a:solidFill>
                  <a:schemeClr val="tx1">
                    <a:lumMod val="50000"/>
                    <a:lumOff val="50000"/>
                  </a:schemeClr>
                </a:solidFill>
                <a:latin typeface="微软雅黑 Light" pitchFamily="34" charset="-122"/>
                <a:ea typeface="微软雅黑 Light" pitchFamily="34" charset="-122"/>
              </a:rPr>
              <a:t>……</a:t>
            </a:r>
            <a:r>
              <a:rPr lang="zh-CN" altLang="en-US" sz="900" dirty="0">
                <a:solidFill>
                  <a:schemeClr val="tx1">
                    <a:lumMod val="50000"/>
                    <a:lumOff val="50000"/>
                  </a:schemeClr>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endParaRPr lang="en-US" altLang="zh-CN" sz="900" dirty="0">
              <a:solidFill>
                <a:schemeClr val="tx1">
                  <a:lumMod val="50000"/>
                  <a:lumOff val="50000"/>
                </a:schemeClr>
              </a:solidFill>
              <a:latin typeface="微软雅黑 Light" pitchFamily="34" charset="-122"/>
              <a:ea typeface="微软雅黑 Light" pitchFamily="34" charset="-122"/>
            </a:endParaRPr>
          </a:p>
        </p:txBody>
      </p:sp>
      <p:sp>
        <p:nvSpPr>
          <p:cNvPr id="10" name="矩形 9"/>
          <p:cNvSpPr/>
          <p:nvPr/>
        </p:nvSpPr>
        <p:spPr>
          <a:xfrm>
            <a:off x="1051656" y="3301298"/>
            <a:ext cx="7499034" cy="140415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矩形 11"/>
          <p:cNvSpPr/>
          <p:nvPr/>
        </p:nvSpPr>
        <p:spPr>
          <a:xfrm>
            <a:off x="996889" y="3474405"/>
            <a:ext cx="105492" cy="1078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p:nvSpPr>
        <p:spPr>
          <a:xfrm>
            <a:off x="8493064" y="3474405"/>
            <a:ext cx="105492" cy="1078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5" name="组合 14"/>
          <p:cNvGrpSpPr/>
          <p:nvPr/>
        </p:nvGrpSpPr>
        <p:grpSpPr>
          <a:xfrm>
            <a:off x="919327" y="1420617"/>
            <a:ext cx="1895556" cy="1709058"/>
            <a:chOff x="920204" y="1521455"/>
            <a:chExt cx="2527408" cy="2278744"/>
          </a:xfrm>
          <a:solidFill>
            <a:schemeClr val="accent1"/>
          </a:solidFill>
        </p:grpSpPr>
        <p:sp>
          <p:nvSpPr>
            <p:cNvPr id="16"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solidFill>
                  <a:schemeClr val="bg1"/>
                </a:solidFill>
              </a:endParaRPr>
            </a:p>
          </p:txBody>
        </p:sp>
        <p:sp>
          <p:nvSpPr>
            <p:cNvPr id="17" name="TextBox 3"/>
            <p:cNvSpPr txBox="1"/>
            <p:nvPr/>
          </p:nvSpPr>
          <p:spPr>
            <a:xfrm>
              <a:off x="1426859" y="2465268"/>
              <a:ext cx="151409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18" name="组合 17"/>
          <p:cNvGrpSpPr/>
          <p:nvPr/>
        </p:nvGrpSpPr>
        <p:grpSpPr>
          <a:xfrm>
            <a:off x="6818445" y="1420618"/>
            <a:ext cx="1895556" cy="1709058"/>
            <a:chOff x="8785696" y="1521455"/>
            <a:chExt cx="2527408" cy="2278744"/>
          </a:xfrm>
          <a:solidFill>
            <a:schemeClr val="accent2"/>
          </a:solidFill>
        </p:grpSpPr>
        <p:sp>
          <p:nvSpPr>
            <p:cNvPr id="19"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p>
          </p:txBody>
        </p:sp>
        <p:sp>
          <p:nvSpPr>
            <p:cNvPr id="20" name="TextBox 3"/>
            <p:cNvSpPr txBox="1"/>
            <p:nvPr/>
          </p:nvSpPr>
          <p:spPr>
            <a:xfrm>
              <a:off x="9375296" y="2465267"/>
              <a:ext cx="134820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21" name="组合 20"/>
          <p:cNvGrpSpPr/>
          <p:nvPr/>
        </p:nvGrpSpPr>
        <p:grpSpPr>
          <a:xfrm>
            <a:off x="2885700" y="1420617"/>
            <a:ext cx="1895556" cy="1709058"/>
            <a:chOff x="3542035" y="1521455"/>
            <a:chExt cx="2527408" cy="2278744"/>
          </a:xfrm>
          <a:solidFill>
            <a:schemeClr val="accent2"/>
          </a:solidFill>
        </p:grpSpPr>
        <p:sp>
          <p:nvSpPr>
            <p:cNvPr id="22"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p>
          </p:txBody>
        </p:sp>
        <p:sp>
          <p:nvSpPr>
            <p:cNvPr id="23" name="TextBox 3"/>
            <p:cNvSpPr txBox="1"/>
            <p:nvPr/>
          </p:nvSpPr>
          <p:spPr>
            <a:xfrm>
              <a:off x="4064600" y="2450560"/>
              <a:ext cx="148227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24" name="组合 23"/>
          <p:cNvGrpSpPr/>
          <p:nvPr/>
        </p:nvGrpSpPr>
        <p:grpSpPr>
          <a:xfrm>
            <a:off x="4852074" y="1420618"/>
            <a:ext cx="1895556" cy="1709058"/>
            <a:chOff x="6163866" y="1521455"/>
            <a:chExt cx="2527408" cy="2278744"/>
          </a:xfrm>
          <a:solidFill>
            <a:schemeClr val="accent1"/>
          </a:solidFill>
        </p:grpSpPr>
        <p:sp>
          <p:nvSpPr>
            <p:cNvPr id="25"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100">
                <a:solidFill>
                  <a:schemeClr val="bg1"/>
                </a:solidFill>
              </a:endParaRPr>
            </a:p>
          </p:txBody>
        </p:sp>
        <p:sp>
          <p:nvSpPr>
            <p:cNvPr id="26" name="TextBox 3"/>
            <p:cNvSpPr txBox="1"/>
            <p:nvPr/>
          </p:nvSpPr>
          <p:spPr>
            <a:xfrm>
              <a:off x="6772072" y="2465267"/>
              <a:ext cx="1310996"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sp>
        <p:nvSpPr>
          <p:cNvPr id="27" name="Freeform 5"/>
          <p:cNvSpPr>
            <a:spLocks/>
          </p:cNvSpPr>
          <p:nvPr/>
        </p:nvSpPr>
        <p:spPr bwMode="auto">
          <a:xfrm>
            <a:off x="999377" y="1492793"/>
            <a:ext cx="1735455" cy="15647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Freeform 5"/>
          <p:cNvSpPr>
            <a:spLocks/>
          </p:cNvSpPr>
          <p:nvPr/>
        </p:nvSpPr>
        <p:spPr bwMode="auto">
          <a:xfrm>
            <a:off x="2965751" y="1492793"/>
            <a:ext cx="1735455" cy="15647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Freeform 5"/>
          <p:cNvSpPr>
            <a:spLocks/>
          </p:cNvSpPr>
          <p:nvPr/>
        </p:nvSpPr>
        <p:spPr bwMode="auto">
          <a:xfrm>
            <a:off x="4932123" y="1492793"/>
            <a:ext cx="1735455" cy="15647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0" name="Freeform 5"/>
          <p:cNvSpPr>
            <a:spLocks/>
          </p:cNvSpPr>
          <p:nvPr/>
        </p:nvSpPr>
        <p:spPr bwMode="auto">
          <a:xfrm>
            <a:off x="6898496" y="1492793"/>
            <a:ext cx="1735455" cy="15647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1" name="组合 30"/>
          <p:cNvGrpSpPr/>
          <p:nvPr/>
        </p:nvGrpSpPr>
        <p:grpSpPr>
          <a:xfrm>
            <a:off x="2514136" y="2211788"/>
            <a:ext cx="655587" cy="126716"/>
            <a:chOff x="3005398" y="2593891"/>
            <a:chExt cx="817496" cy="158010"/>
          </a:xfrm>
        </p:grpSpPr>
        <p:grpSp>
          <p:nvGrpSpPr>
            <p:cNvPr id="32" name="组合 31"/>
            <p:cNvGrpSpPr/>
            <p:nvPr/>
          </p:nvGrpSpPr>
          <p:grpSpPr>
            <a:xfrm rot="5400000">
              <a:off x="3005399" y="2593890"/>
              <a:ext cx="158010" cy="158012"/>
              <a:chOff x="4486616" y="3001075"/>
              <a:chExt cx="274695" cy="274699"/>
            </a:xfrm>
          </p:grpSpPr>
          <p:sp>
            <p:nvSpPr>
              <p:cNvPr id="41" name="椭圆 4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rot="16200000">
                <a:off x="4511585" y="3026055"/>
                <a:ext cx="224753" cy="224751"/>
              </a:xfrm>
              <a:prstGeom prst="ellipse">
                <a:avLst/>
              </a:prstGeom>
              <a:solidFill>
                <a:srgbClr val="EAEAEC"/>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3" name="组合 32"/>
            <p:cNvGrpSpPr/>
            <p:nvPr/>
          </p:nvGrpSpPr>
          <p:grpSpPr>
            <a:xfrm rot="5400000">
              <a:off x="3664883" y="2593890"/>
              <a:ext cx="158010" cy="158012"/>
              <a:chOff x="4486616" y="3001075"/>
              <a:chExt cx="274695" cy="274699"/>
            </a:xfrm>
          </p:grpSpPr>
          <p:sp>
            <p:nvSpPr>
              <p:cNvPr id="37" name="椭圆 36"/>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rot="16200000">
                <a:off x="4511585" y="3026055"/>
                <a:ext cx="224753" cy="224751"/>
              </a:xfrm>
              <a:prstGeom prst="ellipse">
                <a:avLst/>
              </a:prstGeom>
              <a:solidFill>
                <a:srgbClr val="F0F0F2"/>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4" name="组合 33"/>
            <p:cNvGrpSpPr/>
            <p:nvPr/>
          </p:nvGrpSpPr>
          <p:grpSpPr>
            <a:xfrm rot="16200000">
              <a:off x="3384091" y="2354714"/>
              <a:ext cx="67821" cy="636364"/>
              <a:chOff x="1235365" y="2098390"/>
              <a:chExt cx="67821" cy="384317"/>
            </a:xfrm>
          </p:grpSpPr>
          <p:sp>
            <p:nvSpPr>
              <p:cNvPr id="35" name="圆角矩形 34"/>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圆角矩形 35"/>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43" name="组合 42"/>
          <p:cNvGrpSpPr/>
          <p:nvPr/>
        </p:nvGrpSpPr>
        <p:grpSpPr>
          <a:xfrm>
            <a:off x="4485216" y="2211788"/>
            <a:ext cx="655587" cy="126716"/>
            <a:chOff x="3005398" y="2593891"/>
            <a:chExt cx="817496" cy="158010"/>
          </a:xfrm>
        </p:grpSpPr>
        <p:grpSp>
          <p:nvGrpSpPr>
            <p:cNvPr id="44" name="组合 43"/>
            <p:cNvGrpSpPr/>
            <p:nvPr/>
          </p:nvGrpSpPr>
          <p:grpSpPr>
            <a:xfrm rot="5400000">
              <a:off x="3005399" y="2593890"/>
              <a:ext cx="158010" cy="158012"/>
              <a:chOff x="4486616" y="3001075"/>
              <a:chExt cx="274695" cy="274699"/>
            </a:xfrm>
          </p:grpSpPr>
          <p:sp>
            <p:nvSpPr>
              <p:cNvPr id="51" name="椭圆 50"/>
              <p:cNvSpPr/>
              <p:nvPr/>
            </p:nvSpPr>
            <p:spPr>
              <a:xfrm rot="16200000">
                <a:off x="4486614" y="3001077"/>
                <a:ext cx="274699" cy="274695"/>
              </a:xfrm>
              <a:prstGeom prst="ellipse">
                <a:avLst/>
              </a:prstGeom>
              <a:solidFill>
                <a:srgbClr val="EDEDED"/>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椭圆 51"/>
              <p:cNvSpPr/>
              <p:nvPr/>
            </p:nvSpPr>
            <p:spPr>
              <a:xfrm rot="16200000">
                <a:off x="4511585" y="3026055"/>
                <a:ext cx="224753" cy="224751"/>
              </a:xfrm>
              <a:prstGeom prst="ellipse">
                <a:avLst/>
              </a:prstGeom>
              <a:solidFill>
                <a:srgbClr val="EEEEEE"/>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5" name="组合 44"/>
            <p:cNvGrpSpPr/>
            <p:nvPr/>
          </p:nvGrpSpPr>
          <p:grpSpPr>
            <a:xfrm rot="5400000">
              <a:off x="3664883" y="2593890"/>
              <a:ext cx="158010" cy="158012"/>
              <a:chOff x="4486616" y="3001075"/>
              <a:chExt cx="274695" cy="274699"/>
            </a:xfrm>
          </p:grpSpPr>
          <p:sp>
            <p:nvSpPr>
              <p:cNvPr id="49" name="椭圆 4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rot="16200000">
                <a:off x="4511585" y="3026055"/>
                <a:ext cx="224753" cy="224751"/>
              </a:xfrm>
              <a:prstGeom prst="ellipse">
                <a:avLst/>
              </a:prstGeom>
              <a:solidFill>
                <a:srgbClr val="EEEEEE"/>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16200000">
              <a:off x="3384091" y="2354714"/>
              <a:ext cx="67821" cy="636364"/>
              <a:chOff x="1235365" y="2098390"/>
              <a:chExt cx="67821" cy="384317"/>
            </a:xfrm>
          </p:grpSpPr>
          <p:sp>
            <p:nvSpPr>
              <p:cNvPr id="47" name="圆角矩形 4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53" name="组合 52"/>
          <p:cNvGrpSpPr/>
          <p:nvPr/>
        </p:nvGrpSpPr>
        <p:grpSpPr>
          <a:xfrm>
            <a:off x="6445844" y="2211788"/>
            <a:ext cx="655587" cy="126716"/>
            <a:chOff x="3005398" y="2593891"/>
            <a:chExt cx="817496" cy="158010"/>
          </a:xfrm>
        </p:grpSpPr>
        <p:grpSp>
          <p:nvGrpSpPr>
            <p:cNvPr id="54" name="组合 53"/>
            <p:cNvGrpSpPr/>
            <p:nvPr/>
          </p:nvGrpSpPr>
          <p:grpSpPr>
            <a:xfrm rot="5400000">
              <a:off x="3005399" y="2593890"/>
              <a:ext cx="158010" cy="158012"/>
              <a:chOff x="4486616" y="3001075"/>
              <a:chExt cx="274695" cy="274699"/>
            </a:xfrm>
          </p:grpSpPr>
          <p:sp>
            <p:nvSpPr>
              <p:cNvPr id="61" name="椭圆 6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5" name="组合 54"/>
            <p:cNvGrpSpPr/>
            <p:nvPr/>
          </p:nvGrpSpPr>
          <p:grpSpPr>
            <a:xfrm rot="5400000">
              <a:off x="3664883" y="2593890"/>
              <a:ext cx="158010" cy="158012"/>
              <a:chOff x="4486616" y="3001075"/>
              <a:chExt cx="274695" cy="274699"/>
            </a:xfrm>
          </p:grpSpPr>
          <p:sp>
            <p:nvSpPr>
              <p:cNvPr id="59" name="椭圆 5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椭圆 59"/>
              <p:cNvSpPr/>
              <p:nvPr/>
            </p:nvSpPr>
            <p:spPr>
              <a:xfrm rot="16200000">
                <a:off x="4511585" y="3026055"/>
                <a:ext cx="224753" cy="224751"/>
              </a:xfrm>
              <a:prstGeom prst="ellipse">
                <a:avLst/>
              </a:prstGeom>
              <a:solidFill>
                <a:srgbClr val="F1F1F3"/>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 name="组合 55"/>
            <p:cNvGrpSpPr/>
            <p:nvPr/>
          </p:nvGrpSpPr>
          <p:grpSpPr>
            <a:xfrm rot="16200000">
              <a:off x="3384091" y="2354714"/>
              <a:ext cx="67821" cy="636364"/>
              <a:chOff x="1235365" y="2098390"/>
              <a:chExt cx="67821" cy="384317"/>
            </a:xfrm>
          </p:grpSpPr>
          <p:sp>
            <p:nvSpPr>
              <p:cNvPr id="57" name="圆角矩形 5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57"/>
              <p:cNvSpPr/>
              <p:nvPr/>
            </p:nvSpPr>
            <p:spPr>
              <a:xfrm rot="10800000">
                <a:off x="1235365" y="2098390"/>
                <a:ext cx="28800" cy="384316"/>
              </a:xfrm>
              <a:prstGeom prst="roundRect">
                <a:avLst>
                  <a:gd name="adj" fmla="val 50000"/>
                </a:avLst>
              </a:prstGeom>
              <a:solidFill>
                <a:srgbClr val="EEEEEE"/>
              </a:soli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extLst>
      <p:ext uri="{BB962C8B-B14F-4D97-AF65-F5344CB8AC3E}">
        <p14:creationId xmlns:p14="http://schemas.microsoft.com/office/powerpoint/2010/main" val="350549997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anim calcmode="lin" valueType="num">
                                      <p:cBhvr>
                                        <p:cTn id="10" dur="500" fill="hold"/>
                                        <p:tgtEl>
                                          <p:spTgt spid="21"/>
                                        </p:tgtEl>
                                        <p:attrNameLst>
                                          <p:attrName>ppt_x</p:attrName>
                                        </p:attrNameLst>
                                      </p:cBhvr>
                                      <p:tavLst>
                                        <p:tav tm="0">
                                          <p:val>
                                            <p:fltVal val="0.5"/>
                                          </p:val>
                                        </p:tav>
                                        <p:tav tm="100000">
                                          <p:val>
                                            <p:strVal val="#ppt_x"/>
                                          </p:val>
                                        </p:tav>
                                      </p:tavLst>
                                    </p:anim>
                                    <p:anim calcmode="lin" valueType="num">
                                      <p:cBhvr>
                                        <p:cTn id="11" dur="500" fill="hold"/>
                                        <p:tgtEl>
                                          <p:spTgt spid="2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anim calcmode="lin" valueType="num">
                                      <p:cBhvr>
                                        <p:cTn id="24" dur="500" fill="hold"/>
                                        <p:tgtEl>
                                          <p:spTgt spid="24"/>
                                        </p:tgtEl>
                                        <p:attrNameLst>
                                          <p:attrName>ppt_x</p:attrName>
                                        </p:attrNameLst>
                                      </p:cBhvr>
                                      <p:tavLst>
                                        <p:tav tm="0">
                                          <p:val>
                                            <p:fltVal val="0.5"/>
                                          </p:val>
                                        </p:tav>
                                        <p:tav tm="100000">
                                          <p:val>
                                            <p:strVal val="#ppt_x"/>
                                          </p:val>
                                        </p:tav>
                                      </p:tavLst>
                                    </p:anim>
                                    <p:anim calcmode="lin" valueType="num">
                                      <p:cBhvr>
                                        <p:cTn id="25" dur="500" fill="hold"/>
                                        <p:tgtEl>
                                          <p:spTgt spid="24"/>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fltVal val="0.5"/>
                                          </p:val>
                                        </p:tav>
                                        <p:tav tm="100000">
                                          <p:val>
                                            <p:strVal val="#ppt_x"/>
                                          </p:val>
                                        </p:tav>
                                      </p:tavLst>
                                    </p:anim>
                                    <p:anim calcmode="lin" valueType="num">
                                      <p:cBhvr>
                                        <p:cTn id="32" dur="500" fill="hold"/>
                                        <p:tgtEl>
                                          <p:spTgt spid="29"/>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fltVal val="0.5"/>
                                          </p:val>
                                        </p:tav>
                                        <p:tav tm="100000">
                                          <p:val>
                                            <p:strVal val="#ppt_x"/>
                                          </p:val>
                                        </p:tav>
                                      </p:tavLst>
                                    </p:anim>
                                    <p:anim calcmode="lin" valueType="num">
                                      <p:cBhvr>
                                        <p:cTn id="39" dur="500" fill="hold"/>
                                        <p:tgtEl>
                                          <p:spTgt spid="1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anim calcmode="lin" valueType="num">
                                      <p:cBhvr>
                                        <p:cTn id="45" dur="500" fill="hold"/>
                                        <p:tgtEl>
                                          <p:spTgt spid="27"/>
                                        </p:tgtEl>
                                        <p:attrNameLst>
                                          <p:attrName>ppt_x</p:attrName>
                                        </p:attrNameLst>
                                      </p:cBhvr>
                                      <p:tavLst>
                                        <p:tav tm="0">
                                          <p:val>
                                            <p:fltVal val="0.5"/>
                                          </p:val>
                                        </p:tav>
                                        <p:tav tm="100000">
                                          <p:val>
                                            <p:strVal val="#ppt_x"/>
                                          </p:val>
                                        </p:tav>
                                      </p:tavLst>
                                    </p:anim>
                                    <p:anim calcmode="lin" valueType="num">
                                      <p:cBhvr>
                                        <p:cTn id="46" dur="500" fill="hold"/>
                                        <p:tgtEl>
                                          <p:spTgt spid="2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fltVal val="0.5"/>
                                          </p:val>
                                        </p:tav>
                                        <p:tav tm="100000">
                                          <p:val>
                                            <p:strVal val="#ppt_x"/>
                                          </p:val>
                                        </p:tav>
                                      </p:tavLst>
                                    </p:anim>
                                    <p:anim calcmode="lin" valueType="num">
                                      <p:cBhvr>
                                        <p:cTn id="53" dur="500" fill="hold"/>
                                        <p:tgtEl>
                                          <p:spTgt spid="18"/>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anim calcmode="lin" valueType="num">
                                      <p:cBhvr>
                                        <p:cTn id="59" dur="500" fill="hold"/>
                                        <p:tgtEl>
                                          <p:spTgt spid="30"/>
                                        </p:tgtEl>
                                        <p:attrNameLst>
                                          <p:attrName>ppt_x</p:attrName>
                                        </p:attrNameLst>
                                      </p:cBhvr>
                                      <p:tavLst>
                                        <p:tav tm="0">
                                          <p:val>
                                            <p:fltVal val="0.5"/>
                                          </p:val>
                                        </p:tav>
                                        <p:tav tm="100000">
                                          <p:val>
                                            <p:strVal val="#ppt_x"/>
                                          </p:val>
                                        </p:tav>
                                      </p:tavLst>
                                    </p:anim>
                                    <p:anim calcmode="lin" valueType="num">
                                      <p:cBhvr>
                                        <p:cTn id="60" dur="500" fill="hold"/>
                                        <p:tgtEl>
                                          <p:spTgt spid="30"/>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barn(inVertical)">
                                      <p:cBhvr>
                                        <p:cTn id="64" dur="500"/>
                                        <p:tgtEl>
                                          <p:spTgt spid="31"/>
                                        </p:tgtEl>
                                      </p:cBhvr>
                                    </p:animEffect>
                                  </p:childTnLst>
                                </p:cTn>
                              </p:par>
                              <p:par>
                                <p:cTn id="65" presetID="16" presetClass="entr" presetSubtype="21" fill="hold" nodeType="withEffect">
                                  <p:stCondLst>
                                    <p:cond delay="350"/>
                                  </p:stCondLst>
                                  <p:childTnLst>
                                    <p:set>
                                      <p:cBhvr>
                                        <p:cTn id="66" dur="1" fill="hold">
                                          <p:stCondLst>
                                            <p:cond delay="0"/>
                                          </p:stCondLst>
                                        </p:cTn>
                                        <p:tgtEl>
                                          <p:spTgt spid="43"/>
                                        </p:tgtEl>
                                        <p:attrNameLst>
                                          <p:attrName>style.visibility</p:attrName>
                                        </p:attrNameLst>
                                      </p:cBhvr>
                                      <p:to>
                                        <p:strVal val="visible"/>
                                      </p:to>
                                    </p:set>
                                    <p:animEffect transition="in" filter="barn(inVertical)">
                                      <p:cBhvr>
                                        <p:cTn id="67" dur="500"/>
                                        <p:tgtEl>
                                          <p:spTgt spid="43"/>
                                        </p:tgtEl>
                                      </p:cBhvr>
                                    </p:animEffect>
                                  </p:childTnLst>
                                </p:cTn>
                              </p:par>
                              <p:par>
                                <p:cTn id="68" presetID="16" presetClass="entr" presetSubtype="21" fill="hold" nodeType="withEffect">
                                  <p:stCondLst>
                                    <p:cond delay="700"/>
                                  </p:stCondLst>
                                  <p:childTnLst>
                                    <p:set>
                                      <p:cBhvr>
                                        <p:cTn id="69" dur="1" fill="hold">
                                          <p:stCondLst>
                                            <p:cond delay="0"/>
                                          </p:stCondLst>
                                        </p:cTn>
                                        <p:tgtEl>
                                          <p:spTgt spid="53"/>
                                        </p:tgtEl>
                                        <p:attrNameLst>
                                          <p:attrName>style.visibility</p:attrName>
                                        </p:attrNameLst>
                                      </p:cBhvr>
                                      <p:to>
                                        <p:strVal val="visible"/>
                                      </p:to>
                                    </p:set>
                                    <p:animEffect transition="in" filter="barn(inVertical)">
                                      <p:cBhvr>
                                        <p:cTn id="70" dur="500"/>
                                        <p:tgtEl>
                                          <p:spTgt spid="53"/>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arn(inVertical)">
                                      <p:cBhvr>
                                        <p:cTn id="74" dur="500"/>
                                        <p:tgtEl>
                                          <p:spTgt spid="10"/>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barn(outHorizontal)">
                                      <p:cBhvr>
                                        <p:cTn id="78" dur="500"/>
                                        <p:tgtEl>
                                          <p:spTgt spid="14"/>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barn(inVertical)">
                                      <p:cBhvr>
                                        <p:cTn id="8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P spid="14" grpId="0" animBg="1"/>
      <p:bldP spid="27" grpId="0" animBg="1"/>
      <p:bldP spid="28" grpId="0" animBg="1"/>
      <p:bldP spid="29"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1388E5B6-B6FE-47C6-A74D-D24411A58BA2}"/>
              </a:ext>
            </a:extLst>
          </p:cNvPr>
          <p:cNvGrpSpPr/>
          <p:nvPr/>
        </p:nvGrpSpPr>
        <p:grpSpPr>
          <a:xfrm>
            <a:off x="546529" y="1182977"/>
            <a:ext cx="3019929" cy="3019929"/>
            <a:chOff x="580571" y="1494970"/>
            <a:chExt cx="4397829" cy="4397829"/>
          </a:xfrm>
        </p:grpSpPr>
        <p:sp>
          <p:nvSpPr>
            <p:cNvPr id="9" name="Rectangle 4">
              <a:extLst>
                <a:ext uri="{FF2B5EF4-FFF2-40B4-BE49-F238E27FC236}">
                  <a16:creationId xmlns:a16="http://schemas.microsoft.com/office/drawing/2014/main" id="{8D041E7E-3227-4438-BBF0-083E962E2315}"/>
                </a:ext>
              </a:extLst>
            </p:cNvPr>
            <p:cNvSpPr/>
            <p:nvPr/>
          </p:nvSpPr>
          <p:spPr>
            <a:xfrm>
              <a:off x="580571" y="1494970"/>
              <a:ext cx="4397829" cy="4397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74">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6">
              <a:extLst>
                <a:ext uri="{FF2B5EF4-FFF2-40B4-BE49-F238E27FC236}">
                  <a16:creationId xmlns:a16="http://schemas.microsoft.com/office/drawing/2014/main" id="{54D391E8-744F-4E02-B996-29CC4EB7251B}"/>
                </a:ext>
              </a:extLst>
            </p:cNvPr>
            <p:cNvSpPr txBox="1"/>
            <p:nvPr/>
          </p:nvSpPr>
          <p:spPr>
            <a:xfrm>
              <a:off x="2534645" y="1946305"/>
              <a:ext cx="2313250" cy="927777"/>
            </a:xfrm>
            <a:prstGeom prst="rect">
              <a:avLst/>
            </a:prstGeom>
            <a:noFill/>
          </p:spPr>
          <p:txBody>
            <a:bodyPr wrap="square" rtlCol="0">
              <a:spAutoFit/>
            </a:bodyPr>
            <a:lstStyle/>
            <a:p>
              <a:pPr algn="r">
                <a:lnSpc>
                  <a:spcPct val="150000"/>
                </a:lnSpc>
              </a:pPr>
              <a:r>
                <a:rPr lang="en-US" sz="1183"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Good Business</a:t>
              </a:r>
            </a:p>
            <a:p>
              <a:pPr algn="r">
                <a:lnSpc>
                  <a:spcPct val="150000"/>
                </a:lnSpc>
              </a:pPr>
              <a:r>
                <a:rPr lang="en-US" sz="1183"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Marketing</a:t>
              </a:r>
            </a:p>
          </p:txBody>
        </p:sp>
        <p:sp>
          <p:nvSpPr>
            <p:cNvPr id="11" name="TextBox 7">
              <a:extLst>
                <a:ext uri="{FF2B5EF4-FFF2-40B4-BE49-F238E27FC236}">
                  <a16:creationId xmlns:a16="http://schemas.microsoft.com/office/drawing/2014/main" id="{8496BC97-3DE8-4617-BBFB-6190F73451FD}"/>
                </a:ext>
              </a:extLst>
            </p:cNvPr>
            <p:cNvSpPr txBox="1"/>
            <p:nvPr/>
          </p:nvSpPr>
          <p:spPr>
            <a:xfrm>
              <a:off x="1009448" y="1814476"/>
              <a:ext cx="1786063" cy="1016137"/>
            </a:xfrm>
            <a:prstGeom prst="rect">
              <a:avLst/>
            </a:prstGeom>
            <a:noFill/>
          </p:spPr>
          <p:txBody>
            <a:bodyPr wrap="none" rtlCol="0">
              <a:spAutoFit/>
            </a:bodyPr>
            <a:lstStyle/>
            <a:p>
              <a:r>
                <a:rPr lang="en-US" altLang="zh-CN" sz="394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60</a:t>
              </a:r>
              <a:r>
                <a:rPr lang="en-US" sz="394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2" name="TextBox 8">
              <a:extLst>
                <a:ext uri="{FF2B5EF4-FFF2-40B4-BE49-F238E27FC236}">
                  <a16:creationId xmlns:a16="http://schemas.microsoft.com/office/drawing/2014/main" id="{78DE79E5-9B55-4952-8CB5-07DCDBEDFF58}"/>
                </a:ext>
              </a:extLst>
            </p:cNvPr>
            <p:cNvSpPr txBox="1"/>
            <p:nvPr/>
          </p:nvSpPr>
          <p:spPr>
            <a:xfrm>
              <a:off x="1139218" y="3978937"/>
              <a:ext cx="3732244" cy="443724"/>
            </a:xfrm>
            <a:prstGeom prst="rect">
              <a:avLst/>
            </a:prstGeom>
            <a:noFill/>
          </p:spPr>
          <p:txBody>
            <a:bodyPr wrap="none" rtlCol="0" anchor="ctr" anchorCtr="0">
              <a:spAutoFit/>
            </a:bodyPr>
            <a:lstStyle/>
            <a:p>
              <a:r>
                <a:rPr lang="en-US" sz="1380" b="1" dirty="0">
                  <a:solidFill>
                    <a:schemeClr val="bg1"/>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Company User’s Business</a:t>
              </a:r>
            </a:p>
          </p:txBody>
        </p:sp>
        <p:sp>
          <p:nvSpPr>
            <p:cNvPr id="13" name="Subtitle 2">
              <a:extLst>
                <a:ext uri="{FF2B5EF4-FFF2-40B4-BE49-F238E27FC236}">
                  <a16:creationId xmlns:a16="http://schemas.microsoft.com/office/drawing/2014/main" id="{F82FA2C6-2C56-499C-AD86-C43E288DBCED}"/>
                </a:ext>
              </a:extLst>
            </p:cNvPr>
            <p:cNvSpPr txBox="1">
              <a:spLocks/>
            </p:cNvSpPr>
            <p:nvPr/>
          </p:nvSpPr>
          <p:spPr>
            <a:xfrm>
              <a:off x="1125782" y="4340365"/>
              <a:ext cx="3722114" cy="1278138"/>
            </a:xfrm>
            <a:prstGeom prst="rect">
              <a:avLst/>
            </a:prstGeom>
          </p:spPr>
          <p:txBody>
            <a:bodyPr vert="horz" wrap="square" lIns="107191" tIns="53596" rIns="107191" bIns="53596"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991"/>
                </a:lnSpc>
              </a:pPr>
              <a:r>
                <a:rPr lang="en-US" altLang="zh-CN" sz="986"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A company is an association or collection of individuals, whether natural persons, legal persons, or a</a:t>
              </a:r>
              <a:endParaRPr lang="en-US" altLang="zh-CN" sz="986" dirty="0">
                <a:solidFill>
                  <a:schemeClr val="bg1"/>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grpSp>
      <p:pic>
        <p:nvPicPr>
          <p:cNvPr id="20" name="图片 19">
            <a:extLst>
              <a:ext uri="{FF2B5EF4-FFF2-40B4-BE49-F238E27FC236}">
                <a16:creationId xmlns:a16="http://schemas.microsoft.com/office/drawing/2014/main" id="{03535427-B512-48DB-9BD5-974640B7CE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908" y="1182976"/>
            <a:ext cx="4468050" cy="3019929"/>
          </a:xfrm>
          <a:prstGeom prst="rect">
            <a:avLst/>
          </a:prstGeom>
        </p:spPr>
      </p:pic>
    </p:spTree>
    <p:extLst>
      <p:ext uri="{BB962C8B-B14F-4D97-AF65-F5344CB8AC3E}">
        <p14:creationId xmlns:p14="http://schemas.microsoft.com/office/powerpoint/2010/main" val="224983512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5"/>
          <p:cNvSpPr>
            <a:spLocks noChangeArrowheads="1"/>
          </p:cNvSpPr>
          <p:nvPr/>
        </p:nvSpPr>
        <p:spPr bwMode="auto">
          <a:xfrm>
            <a:off x="3770631" y="2161095"/>
            <a:ext cx="1574582" cy="1578066"/>
          </a:xfrm>
          <a:prstGeom prst="ellipse">
            <a:avLst/>
          </a:prstGeom>
          <a:solidFill>
            <a:schemeClr val="accent1"/>
          </a:solidFill>
          <a:ln>
            <a:solidFill>
              <a:schemeClr val="bg1"/>
            </a:solid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0" name="Oval 7"/>
          <p:cNvSpPr>
            <a:spLocks noChangeArrowheads="1"/>
          </p:cNvSpPr>
          <p:nvPr/>
        </p:nvSpPr>
        <p:spPr bwMode="auto">
          <a:xfrm>
            <a:off x="4270295" y="965397"/>
            <a:ext cx="651018" cy="653855"/>
          </a:xfrm>
          <a:prstGeom prst="ellipse">
            <a:avLst/>
          </a:pr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1" name="Oval 8"/>
          <p:cNvSpPr>
            <a:spLocks noChangeArrowheads="1"/>
          </p:cNvSpPr>
          <p:nvPr/>
        </p:nvSpPr>
        <p:spPr bwMode="auto">
          <a:xfrm>
            <a:off x="5846066" y="2113514"/>
            <a:ext cx="651018" cy="652664"/>
          </a:xfrm>
          <a:prstGeom prst="ellipse">
            <a:avLst/>
          </a:prstGeom>
          <a:solidFill>
            <a:schemeClr val="accent3"/>
          </a:solidFill>
          <a:ln>
            <a:no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2" name="Oval 9"/>
          <p:cNvSpPr>
            <a:spLocks noChangeArrowheads="1"/>
          </p:cNvSpPr>
          <p:nvPr/>
        </p:nvSpPr>
        <p:spPr bwMode="auto">
          <a:xfrm>
            <a:off x="5243845" y="3832684"/>
            <a:ext cx="651018" cy="653855"/>
          </a:xfrm>
          <a:prstGeom prst="ellipse">
            <a:avLst/>
          </a:prstGeom>
          <a:solidFill>
            <a:schemeClr val="accent4"/>
          </a:solidFill>
          <a:ln>
            <a:no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3" name="Oval 10"/>
          <p:cNvSpPr>
            <a:spLocks noChangeArrowheads="1"/>
          </p:cNvSpPr>
          <p:nvPr/>
        </p:nvSpPr>
        <p:spPr bwMode="auto">
          <a:xfrm>
            <a:off x="3296744" y="3868688"/>
            <a:ext cx="651018" cy="653855"/>
          </a:xfrm>
          <a:prstGeom prst="ellipse">
            <a:avLst/>
          </a:prstGeom>
          <a:solidFill>
            <a:schemeClr val="accent1"/>
          </a:solidFill>
          <a:ln>
            <a:no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4" name="Oval 11"/>
          <p:cNvSpPr>
            <a:spLocks noChangeArrowheads="1"/>
          </p:cNvSpPr>
          <p:nvPr/>
        </p:nvSpPr>
        <p:spPr bwMode="auto">
          <a:xfrm>
            <a:off x="2694522" y="2112324"/>
            <a:ext cx="652208" cy="653855"/>
          </a:xfrm>
          <a:prstGeom prst="ellipse">
            <a:avLst/>
          </a:pr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Line 12"/>
          <p:cNvSpPr>
            <a:spLocks noChangeShapeType="1"/>
          </p:cNvSpPr>
          <p:nvPr/>
        </p:nvSpPr>
        <p:spPr bwMode="auto">
          <a:xfrm flipV="1">
            <a:off x="5379524" y="2549417"/>
            <a:ext cx="454641" cy="147683"/>
          </a:xfrm>
          <a:prstGeom prst="line">
            <a:avLst/>
          </a:prstGeom>
          <a:noFill/>
          <a:ln w="12700" cap="flat">
            <a:solidFill>
              <a:schemeClr val="accent1"/>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Line 13"/>
          <p:cNvSpPr>
            <a:spLocks noChangeShapeType="1"/>
          </p:cNvSpPr>
          <p:nvPr/>
        </p:nvSpPr>
        <p:spPr bwMode="auto">
          <a:xfrm flipV="1">
            <a:off x="4596398" y="1647837"/>
            <a:ext cx="0" cy="478779"/>
          </a:xfrm>
          <a:prstGeom prst="line">
            <a:avLst/>
          </a:prstGeom>
          <a:noFill/>
          <a:ln w="12700" cap="flat">
            <a:solidFill>
              <a:schemeClr val="accent1"/>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Line 14"/>
          <p:cNvSpPr>
            <a:spLocks noChangeShapeType="1"/>
          </p:cNvSpPr>
          <p:nvPr/>
        </p:nvSpPr>
        <p:spPr bwMode="auto">
          <a:xfrm flipH="1" flipV="1">
            <a:off x="3357442" y="2549417"/>
            <a:ext cx="454641" cy="147683"/>
          </a:xfrm>
          <a:prstGeom prst="line">
            <a:avLst/>
          </a:prstGeom>
          <a:noFill/>
          <a:ln w="12700" cap="flat">
            <a:solidFill>
              <a:schemeClr val="accent1"/>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Line 15"/>
          <p:cNvSpPr>
            <a:spLocks noChangeShapeType="1"/>
          </p:cNvSpPr>
          <p:nvPr/>
        </p:nvSpPr>
        <p:spPr bwMode="auto">
          <a:xfrm flipH="1">
            <a:off x="3831125" y="3621311"/>
            <a:ext cx="280878" cy="387073"/>
          </a:xfrm>
          <a:prstGeom prst="line">
            <a:avLst/>
          </a:prstGeom>
          <a:noFill/>
          <a:ln w="12700" cap="flat">
            <a:solidFill>
              <a:schemeClr val="accent1"/>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Line 16"/>
          <p:cNvSpPr>
            <a:spLocks noChangeShapeType="1"/>
          </p:cNvSpPr>
          <p:nvPr/>
        </p:nvSpPr>
        <p:spPr bwMode="auto">
          <a:xfrm>
            <a:off x="5080794" y="3621311"/>
            <a:ext cx="279688" cy="387073"/>
          </a:xfrm>
          <a:prstGeom prst="line">
            <a:avLst/>
          </a:prstGeom>
          <a:noFill/>
          <a:ln w="12700" cap="flat">
            <a:solidFill>
              <a:schemeClr val="bg1"/>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a:solidFill>
                <a:schemeClr val="tx1">
                  <a:lumMod val="75000"/>
                  <a:lumOff val="25000"/>
                </a:schemeClr>
              </a:solidFill>
            </a:endParaRPr>
          </a:p>
        </p:txBody>
      </p:sp>
      <p:sp>
        <p:nvSpPr>
          <p:cNvPr id="20" name="TextBox 19"/>
          <p:cNvSpPr txBox="1"/>
          <p:nvPr/>
        </p:nvSpPr>
        <p:spPr>
          <a:xfrm>
            <a:off x="4166892" y="2822703"/>
            <a:ext cx="913902"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添加标题</a:t>
            </a:r>
          </a:p>
        </p:txBody>
      </p:sp>
      <p:sp>
        <p:nvSpPr>
          <p:cNvPr id="23" name="TextBox 22"/>
          <p:cNvSpPr txBox="1"/>
          <p:nvPr/>
        </p:nvSpPr>
        <p:spPr>
          <a:xfrm>
            <a:off x="4326373" y="1118551"/>
            <a:ext cx="594939"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标题</a:t>
            </a:r>
          </a:p>
        </p:txBody>
      </p:sp>
      <p:sp>
        <p:nvSpPr>
          <p:cNvPr id="24" name="TextBox 23"/>
          <p:cNvSpPr txBox="1"/>
          <p:nvPr/>
        </p:nvSpPr>
        <p:spPr>
          <a:xfrm>
            <a:off x="5884400" y="2285662"/>
            <a:ext cx="594939"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标题</a:t>
            </a:r>
          </a:p>
        </p:txBody>
      </p:sp>
      <p:sp>
        <p:nvSpPr>
          <p:cNvPr id="25" name="TextBox 24"/>
          <p:cNvSpPr txBox="1"/>
          <p:nvPr/>
        </p:nvSpPr>
        <p:spPr>
          <a:xfrm>
            <a:off x="5345213" y="4048708"/>
            <a:ext cx="594939"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标题</a:t>
            </a:r>
          </a:p>
        </p:txBody>
      </p:sp>
      <p:sp>
        <p:nvSpPr>
          <p:cNvPr id="26" name="TextBox 25"/>
          <p:cNvSpPr txBox="1"/>
          <p:nvPr/>
        </p:nvSpPr>
        <p:spPr>
          <a:xfrm>
            <a:off x="3376625" y="4100717"/>
            <a:ext cx="594939"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标题</a:t>
            </a:r>
          </a:p>
        </p:txBody>
      </p:sp>
      <p:sp>
        <p:nvSpPr>
          <p:cNvPr id="27" name="TextBox 26"/>
          <p:cNvSpPr txBox="1"/>
          <p:nvPr/>
        </p:nvSpPr>
        <p:spPr>
          <a:xfrm>
            <a:off x="2723830" y="2276753"/>
            <a:ext cx="594939"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itchFamily="34" charset="-122"/>
                <a:ea typeface="微软雅黑" pitchFamily="34" charset="-122"/>
                <a:cs typeface="Times New Roman" pitchFamily="18" charset="0"/>
              </a:rPr>
              <a:t>标题</a:t>
            </a:r>
          </a:p>
        </p:txBody>
      </p:sp>
      <p:sp>
        <p:nvSpPr>
          <p:cNvPr id="28" name="TextBox 84"/>
          <p:cNvSpPr txBox="1">
            <a:spLocks noChangeArrowheads="1"/>
          </p:cNvSpPr>
          <p:nvPr/>
        </p:nvSpPr>
        <p:spPr bwMode="auto">
          <a:xfrm>
            <a:off x="5076056" y="786154"/>
            <a:ext cx="1986787"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30" name="TextBox 84"/>
          <p:cNvSpPr txBox="1">
            <a:spLocks noChangeArrowheads="1"/>
          </p:cNvSpPr>
          <p:nvPr/>
        </p:nvSpPr>
        <p:spPr bwMode="auto">
          <a:xfrm>
            <a:off x="6535418" y="2151077"/>
            <a:ext cx="1987421"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31" name="TextBox 84"/>
          <p:cNvSpPr txBox="1">
            <a:spLocks noChangeArrowheads="1"/>
          </p:cNvSpPr>
          <p:nvPr/>
        </p:nvSpPr>
        <p:spPr bwMode="auto">
          <a:xfrm>
            <a:off x="6167211" y="4008384"/>
            <a:ext cx="2077198"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defRPr/>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32" name="TextBox 84"/>
          <p:cNvSpPr txBox="1">
            <a:spLocks noChangeArrowheads="1"/>
          </p:cNvSpPr>
          <p:nvPr/>
        </p:nvSpPr>
        <p:spPr bwMode="auto">
          <a:xfrm>
            <a:off x="467544" y="2126616"/>
            <a:ext cx="1966131"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defRPr/>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34" name="TextBox 84"/>
          <p:cNvSpPr txBox="1">
            <a:spLocks noChangeArrowheads="1"/>
          </p:cNvSpPr>
          <p:nvPr/>
        </p:nvSpPr>
        <p:spPr bwMode="auto">
          <a:xfrm>
            <a:off x="947199" y="3499083"/>
            <a:ext cx="2032765"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defRPr/>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2575850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600" fill="hold"/>
                                        <p:tgtEl>
                                          <p:spTgt spid="8"/>
                                        </p:tgtEl>
                                        <p:attrNameLst>
                                          <p:attrName>ppt_w</p:attrName>
                                        </p:attrNameLst>
                                      </p:cBhvr>
                                      <p:tavLst>
                                        <p:tav tm="0">
                                          <p:val>
                                            <p:fltVal val="0"/>
                                          </p:val>
                                        </p:tav>
                                        <p:tav tm="100000">
                                          <p:val>
                                            <p:strVal val="#ppt_w"/>
                                          </p:val>
                                        </p:tav>
                                      </p:tavLst>
                                    </p:anim>
                                    <p:anim calcmode="lin" valueType="num">
                                      <p:cBhvr>
                                        <p:cTn id="8" dur="600" fill="hold"/>
                                        <p:tgtEl>
                                          <p:spTgt spid="8"/>
                                        </p:tgtEl>
                                        <p:attrNameLst>
                                          <p:attrName>ppt_h</p:attrName>
                                        </p:attrNameLst>
                                      </p:cBhvr>
                                      <p:tavLst>
                                        <p:tav tm="0">
                                          <p:val>
                                            <p:fltVal val="0"/>
                                          </p:val>
                                        </p:tav>
                                        <p:tav tm="100000">
                                          <p:val>
                                            <p:strVal val="#ppt_h"/>
                                          </p:val>
                                        </p:tav>
                                      </p:tavLst>
                                    </p:anim>
                                    <p:animEffect transition="in" filter="fade">
                                      <p:cBhvr>
                                        <p:cTn id="9" dur="600"/>
                                        <p:tgtEl>
                                          <p:spTgt spid="8"/>
                                        </p:tgtEl>
                                      </p:cBhvr>
                                    </p:animEffect>
                                  </p:childTnLst>
                                </p:cTn>
                              </p:par>
                            </p:childTnLst>
                          </p:cTn>
                        </p:par>
                        <p:par>
                          <p:cTn id="10" fill="hold">
                            <p:stCondLst>
                              <p:cond delay="600"/>
                            </p:stCondLst>
                            <p:childTnLst>
                              <p:par>
                                <p:cTn id="11" presetID="3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 calcmode="lin" valueType="num">
                                      <p:cBhvr>
                                        <p:cTn id="15" dur="500" fill="hold"/>
                                        <p:tgtEl>
                                          <p:spTgt spid="20"/>
                                        </p:tgtEl>
                                        <p:attrNameLst>
                                          <p:attrName>style.rotation</p:attrName>
                                        </p:attrNameLst>
                                      </p:cBhvr>
                                      <p:tavLst>
                                        <p:tav tm="0">
                                          <p:val>
                                            <p:fltVal val="90"/>
                                          </p:val>
                                        </p:tav>
                                        <p:tav tm="100000">
                                          <p:val>
                                            <p:fltVal val="0"/>
                                          </p:val>
                                        </p:tav>
                                      </p:tavLst>
                                    </p:anim>
                                    <p:animEffect transition="in" filter="fade">
                                      <p:cBhvr>
                                        <p:cTn id="16" dur="500"/>
                                        <p:tgtEl>
                                          <p:spTgt spid="20"/>
                                        </p:tgtEl>
                                      </p:cBhvr>
                                    </p:animEffect>
                                  </p:childTnLst>
                                </p:cTn>
                              </p:par>
                            </p:childTnLst>
                          </p:cTn>
                        </p:par>
                        <p:par>
                          <p:cTn id="17" fill="hold">
                            <p:stCondLst>
                              <p:cond delay="1100"/>
                            </p:stCondLst>
                            <p:childTnLst>
                              <p:par>
                                <p:cTn id="18" presetID="2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par>
                          <p:cTn id="33" fill="hold">
                            <p:stCondLst>
                              <p:cond delay="16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par>
                          <p:cTn id="59" fill="hold">
                            <p:stCondLst>
                              <p:cond delay="2100"/>
                            </p:stCondLst>
                            <p:childTnLst>
                              <p:par>
                                <p:cTn id="60" presetID="31" presetClass="entr" presetSubtype="0"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400" fill="hold"/>
                                        <p:tgtEl>
                                          <p:spTgt spid="23"/>
                                        </p:tgtEl>
                                        <p:attrNameLst>
                                          <p:attrName>ppt_w</p:attrName>
                                        </p:attrNameLst>
                                      </p:cBhvr>
                                      <p:tavLst>
                                        <p:tav tm="0">
                                          <p:val>
                                            <p:fltVal val="0"/>
                                          </p:val>
                                        </p:tav>
                                        <p:tav tm="100000">
                                          <p:val>
                                            <p:strVal val="#ppt_w"/>
                                          </p:val>
                                        </p:tav>
                                      </p:tavLst>
                                    </p:anim>
                                    <p:anim calcmode="lin" valueType="num">
                                      <p:cBhvr>
                                        <p:cTn id="63" dur="400" fill="hold"/>
                                        <p:tgtEl>
                                          <p:spTgt spid="23"/>
                                        </p:tgtEl>
                                        <p:attrNameLst>
                                          <p:attrName>ppt_h</p:attrName>
                                        </p:attrNameLst>
                                      </p:cBhvr>
                                      <p:tavLst>
                                        <p:tav tm="0">
                                          <p:val>
                                            <p:fltVal val="0"/>
                                          </p:val>
                                        </p:tav>
                                        <p:tav tm="100000">
                                          <p:val>
                                            <p:strVal val="#ppt_h"/>
                                          </p:val>
                                        </p:tav>
                                      </p:tavLst>
                                    </p:anim>
                                    <p:anim calcmode="lin" valueType="num">
                                      <p:cBhvr>
                                        <p:cTn id="64" dur="400" fill="hold"/>
                                        <p:tgtEl>
                                          <p:spTgt spid="23"/>
                                        </p:tgtEl>
                                        <p:attrNameLst>
                                          <p:attrName>style.rotation</p:attrName>
                                        </p:attrNameLst>
                                      </p:cBhvr>
                                      <p:tavLst>
                                        <p:tav tm="0">
                                          <p:val>
                                            <p:fltVal val="90"/>
                                          </p:val>
                                        </p:tav>
                                        <p:tav tm="100000">
                                          <p:val>
                                            <p:fltVal val="0"/>
                                          </p:val>
                                        </p:tav>
                                      </p:tavLst>
                                    </p:anim>
                                    <p:animEffect transition="in" filter="fade">
                                      <p:cBhvr>
                                        <p:cTn id="65" dur="400"/>
                                        <p:tgtEl>
                                          <p:spTgt spid="23"/>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8">
                                            <p:txEl>
                                              <p:pRg st="0" end="0"/>
                                            </p:txEl>
                                          </p:spTgt>
                                        </p:tgtEl>
                                        <p:attrNameLst>
                                          <p:attrName>style.visibility</p:attrName>
                                        </p:attrNameLst>
                                      </p:cBhvr>
                                      <p:to>
                                        <p:strVal val="visible"/>
                                      </p:to>
                                    </p:set>
                                    <p:animEffect transition="in" filter="wipe(left)">
                                      <p:cBhvr>
                                        <p:cTn id="69" dur="500"/>
                                        <p:tgtEl>
                                          <p:spTgt spid="28">
                                            <p:txEl>
                                              <p:pRg st="0" end="0"/>
                                            </p:txEl>
                                          </p:spTgt>
                                        </p:tgtEl>
                                      </p:cBhvr>
                                    </p:animEffect>
                                  </p:childTnLst>
                                </p:cTn>
                              </p:par>
                            </p:childTnLst>
                          </p:cTn>
                        </p:par>
                        <p:par>
                          <p:cTn id="70" fill="hold">
                            <p:stCondLst>
                              <p:cond delay="3000"/>
                            </p:stCondLst>
                            <p:childTnLst>
                              <p:par>
                                <p:cTn id="71" presetID="31"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400" fill="hold"/>
                                        <p:tgtEl>
                                          <p:spTgt spid="24"/>
                                        </p:tgtEl>
                                        <p:attrNameLst>
                                          <p:attrName>ppt_w</p:attrName>
                                        </p:attrNameLst>
                                      </p:cBhvr>
                                      <p:tavLst>
                                        <p:tav tm="0">
                                          <p:val>
                                            <p:fltVal val="0"/>
                                          </p:val>
                                        </p:tav>
                                        <p:tav tm="100000">
                                          <p:val>
                                            <p:strVal val="#ppt_w"/>
                                          </p:val>
                                        </p:tav>
                                      </p:tavLst>
                                    </p:anim>
                                    <p:anim calcmode="lin" valueType="num">
                                      <p:cBhvr>
                                        <p:cTn id="74" dur="400" fill="hold"/>
                                        <p:tgtEl>
                                          <p:spTgt spid="24"/>
                                        </p:tgtEl>
                                        <p:attrNameLst>
                                          <p:attrName>ppt_h</p:attrName>
                                        </p:attrNameLst>
                                      </p:cBhvr>
                                      <p:tavLst>
                                        <p:tav tm="0">
                                          <p:val>
                                            <p:fltVal val="0"/>
                                          </p:val>
                                        </p:tav>
                                        <p:tav tm="100000">
                                          <p:val>
                                            <p:strVal val="#ppt_h"/>
                                          </p:val>
                                        </p:tav>
                                      </p:tavLst>
                                    </p:anim>
                                    <p:anim calcmode="lin" valueType="num">
                                      <p:cBhvr>
                                        <p:cTn id="75" dur="400" fill="hold"/>
                                        <p:tgtEl>
                                          <p:spTgt spid="24"/>
                                        </p:tgtEl>
                                        <p:attrNameLst>
                                          <p:attrName>style.rotation</p:attrName>
                                        </p:attrNameLst>
                                      </p:cBhvr>
                                      <p:tavLst>
                                        <p:tav tm="0">
                                          <p:val>
                                            <p:fltVal val="90"/>
                                          </p:val>
                                        </p:tav>
                                        <p:tav tm="100000">
                                          <p:val>
                                            <p:fltVal val="0"/>
                                          </p:val>
                                        </p:tav>
                                      </p:tavLst>
                                    </p:anim>
                                    <p:animEffect transition="in" filter="fade">
                                      <p:cBhvr>
                                        <p:cTn id="76" dur="400"/>
                                        <p:tgtEl>
                                          <p:spTgt spid="24"/>
                                        </p:tgtEl>
                                      </p:cBhvr>
                                    </p:animEffect>
                                  </p:childTnLst>
                                </p:cTn>
                              </p:par>
                            </p:childTnLst>
                          </p:cTn>
                        </p:par>
                        <p:par>
                          <p:cTn id="77" fill="hold">
                            <p:stCondLst>
                              <p:cond delay="3400"/>
                            </p:stCondLst>
                            <p:childTnLst>
                              <p:par>
                                <p:cTn id="78" presetID="22" presetClass="entr" presetSubtype="8" fill="hold" nodeType="afterEffect">
                                  <p:stCondLst>
                                    <p:cond delay="0"/>
                                  </p:stCondLst>
                                  <p:childTnLst>
                                    <p:set>
                                      <p:cBhvr>
                                        <p:cTn id="79" dur="1" fill="hold">
                                          <p:stCondLst>
                                            <p:cond delay="0"/>
                                          </p:stCondLst>
                                        </p:cTn>
                                        <p:tgtEl>
                                          <p:spTgt spid="30">
                                            <p:txEl>
                                              <p:pRg st="0" end="0"/>
                                            </p:txEl>
                                          </p:spTgt>
                                        </p:tgtEl>
                                        <p:attrNameLst>
                                          <p:attrName>style.visibility</p:attrName>
                                        </p:attrNameLst>
                                      </p:cBhvr>
                                      <p:to>
                                        <p:strVal val="visible"/>
                                      </p:to>
                                    </p:set>
                                    <p:animEffect transition="in" filter="wipe(left)">
                                      <p:cBhvr>
                                        <p:cTn id="80" dur="500"/>
                                        <p:tgtEl>
                                          <p:spTgt spid="30">
                                            <p:txEl>
                                              <p:pRg st="0" end="0"/>
                                            </p:txEl>
                                          </p:spTgt>
                                        </p:tgtEl>
                                      </p:cBhvr>
                                    </p:animEffect>
                                  </p:childTnLst>
                                </p:cTn>
                              </p:par>
                            </p:childTnLst>
                          </p:cTn>
                        </p:par>
                        <p:par>
                          <p:cTn id="81" fill="hold">
                            <p:stCondLst>
                              <p:cond delay="3900"/>
                            </p:stCondLst>
                            <p:childTnLst>
                              <p:par>
                                <p:cTn id="82" presetID="31"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400" fill="hold"/>
                                        <p:tgtEl>
                                          <p:spTgt spid="25"/>
                                        </p:tgtEl>
                                        <p:attrNameLst>
                                          <p:attrName>ppt_w</p:attrName>
                                        </p:attrNameLst>
                                      </p:cBhvr>
                                      <p:tavLst>
                                        <p:tav tm="0">
                                          <p:val>
                                            <p:fltVal val="0"/>
                                          </p:val>
                                        </p:tav>
                                        <p:tav tm="100000">
                                          <p:val>
                                            <p:strVal val="#ppt_w"/>
                                          </p:val>
                                        </p:tav>
                                      </p:tavLst>
                                    </p:anim>
                                    <p:anim calcmode="lin" valueType="num">
                                      <p:cBhvr>
                                        <p:cTn id="85" dur="400" fill="hold"/>
                                        <p:tgtEl>
                                          <p:spTgt spid="25"/>
                                        </p:tgtEl>
                                        <p:attrNameLst>
                                          <p:attrName>ppt_h</p:attrName>
                                        </p:attrNameLst>
                                      </p:cBhvr>
                                      <p:tavLst>
                                        <p:tav tm="0">
                                          <p:val>
                                            <p:fltVal val="0"/>
                                          </p:val>
                                        </p:tav>
                                        <p:tav tm="100000">
                                          <p:val>
                                            <p:strVal val="#ppt_h"/>
                                          </p:val>
                                        </p:tav>
                                      </p:tavLst>
                                    </p:anim>
                                    <p:anim calcmode="lin" valueType="num">
                                      <p:cBhvr>
                                        <p:cTn id="86" dur="400" fill="hold"/>
                                        <p:tgtEl>
                                          <p:spTgt spid="25"/>
                                        </p:tgtEl>
                                        <p:attrNameLst>
                                          <p:attrName>style.rotation</p:attrName>
                                        </p:attrNameLst>
                                      </p:cBhvr>
                                      <p:tavLst>
                                        <p:tav tm="0">
                                          <p:val>
                                            <p:fltVal val="90"/>
                                          </p:val>
                                        </p:tav>
                                        <p:tav tm="100000">
                                          <p:val>
                                            <p:fltVal val="0"/>
                                          </p:val>
                                        </p:tav>
                                      </p:tavLst>
                                    </p:anim>
                                    <p:animEffect transition="in" filter="fade">
                                      <p:cBhvr>
                                        <p:cTn id="87" dur="400"/>
                                        <p:tgtEl>
                                          <p:spTgt spid="25"/>
                                        </p:tgtEl>
                                      </p:cBhvr>
                                    </p:animEffect>
                                  </p:childTnLst>
                                </p:cTn>
                              </p:par>
                            </p:childTnLst>
                          </p:cTn>
                        </p:par>
                        <p:par>
                          <p:cTn id="88" fill="hold">
                            <p:stCondLst>
                              <p:cond delay="4300"/>
                            </p:stCondLst>
                            <p:childTnLst>
                              <p:par>
                                <p:cTn id="89" presetID="22" presetClass="entr" presetSubtype="8" fill="hold" nodeType="afterEffect">
                                  <p:stCondLst>
                                    <p:cond delay="0"/>
                                  </p:stCondLst>
                                  <p:childTnLst>
                                    <p:set>
                                      <p:cBhvr>
                                        <p:cTn id="90" dur="1" fill="hold">
                                          <p:stCondLst>
                                            <p:cond delay="0"/>
                                          </p:stCondLst>
                                        </p:cTn>
                                        <p:tgtEl>
                                          <p:spTgt spid="31">
                                            <p:txEl>
                                              <p:pRg st="0" end="0"/>
                                            </p:txEl>
                                          </p:spTgt>
                                        </p:tgtEl>
                                        <p:attrNameLst>
                                          <p:attrName>style.visibility</p:attrName>
                                        </p:attrNameLst>
                                      </p:cBhvr>
                                      <p:to>
                                        <p:strVal val="visible"/>
                                      </p:to>
                                    </p:set>
                                    <p:animEffect transition="in" filter="wipe(left)">
                                      <p:cBhvr>
                                        <p:cTn id="91" dur="500"/>
                                        <p:tgtEl>
                                          <p:spTgt spid="31">
                                            <p:txEl>
                                              <p:pRg st="0" end="0"/>
                                            </p:txEl>
                                          </p:spTgt>
                                        </p:tgtEl>
                                      </p:cBhvr>
                                    </p:animEffect>
                                  </p:childTnLst>
                                </p:cTn>
                              </p:par>
                            </p:childTnLst>
                          </p:cTn>
                        </p:par>
                        <p:par>
                          <p:cTn id="92" fill="hold">
                            <p:stCondLst>
                              <p:cond delay="4800"/>
                            </p:stCondLst>
                            <p:childTnLst>
                              <p:par>
                                <p:cTn id="93" presetID="31" presetClass="entr" presetSubtype="0"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400" fill="hold"/>
                                        <p:tgtEl>
                                          <p:spTgt spid="26"/>
                                        </p:tgtEl>
                                        <p:attrNameLst>
                                          <p:attrName>ppt_w</p:attrName>
                                        </p:attrNameLst>
                                      </p:cBhvr>
                                      <p:tavLst>
                                        <p:tav tm="0">
                                          <p:val>
                                            <p:fltVal val="0"/>
                                          </p:val>
                                        </p:tav>
                                        <p:tav tm="100000">
                                          <p:val>
                                            <p:strVal val="#ppt_w"/>
                                          </p:val>
                                        </p:tav>
                                      </p:tavLst>
                                    </p:anim>
                                    <p:anim calcmode="lin" valueType="num">
                                      <p:cBhvr>
                                        <p:cTn id="96" dur="400" fill="hold"/>
                                        <p:tgtEl>
                                          <p:spTgt spid="26"/>
                                        </p:tgtEl>
                                        <p:attrNameLst>
                                          <p:attrName>ppt_h</p:attrName>
                                        </p:attrNameLst>
                                      </p:cBhvr>
                                      <p:tavLst>
                                        <p:tav tm="0">
                                          <p:val>
                                            <p:fltVal val="0"/>
                                          </p:val>
                                        </p:tav>
                                        <p:tav tm="100000">
                                          <p:val>
                                            <p:strVal val="#ppt_h"/>
                                          </p:val>
                                        </p:tav>
                                      </p:tavLst>
                                    </p:anim>
                                    <p:anim calcmode="lin" valueType="num">
                                      <p:cBhvr>
                                        <p:cTn id="97" dur="400" fill="hold"/>
                                        <p:tgtEl>
                                          <p:spTgt spid="26"/>
                                        </p:tgtEl>
                                        <p:attrNameLst>
                                          <p:attrName>style.rotation</p:attrName>
                                        </p:attrNameLst>
                                      </p:cBhvr>
                                      <p:tavLst>
                                        <p:tav tm="0">
                                          <p:val>
                                            <p:fltVal val="90"/>
                                          </p:val>
                                        </p:tav>
                                        <p:tav tm="100000">
                                          <p:val>
                                            <p:fltVal val="0"/>
                                          </p:val>
                                        </p:tav>
                                      </p:tavLst>
                                    </p:anim>
                                    <p:animEffect transition="in" filter="fade">
                                      <p:cBhvr>
                                        <p:cTn id="98" dur="400"/>
                                        <p:tgtEl>
                                          <p:spTgt spid="26"/>
                                        </p:tgtEl>
                                      </p:cBhvr>
                                    </p:animEffect>
                                  </p:childTnLst>
                                </p:cTn>
                              </p:par>
                            </p:childTnLst>
                          </p:cTn>
                        </p:par>
                        <p:par>
                          <p:cTn id="99" fill="hold">
                            <p:stCondLst>
                              <p:cond delay="5200"/>
                            </p:stCondLst>
                            <p:childTnLst>
                              <p:par>
                                <p:cTn id="100" presetID="22" presetClass="entr" presetSubtype="2" fill="hold" nodeType="afterEffect">
                                  <p:stCondLst>
                                    <p:cond delay="0"/>
                                  </p:stCondLst>
                                  <p:childTnLst>
                                    <p:set>
                                      <p:cBhvr>
                                        <p:cTn id="101" dur="1" fill="hold">
                                          <p:stCondLst>
                                            <p:cond delay="0"/>
                                          </p:stCondLst>
                                        </p:cTn>
                                        <p:tgtEl>
                                          <p:spTgt spid="34">
                                            <p:txEl>
                                              <p:pRg st="0" end="0"/>
                                            </p:txEl>
                                          </p:spTgt>
                                        </p:tgtEl>
                                        <p:attrNameLst>
                                          <p:attrName>style.visibility</p:attrName>
                                        </p:attrNameLst>
                                      </p:cBhvr>
                                      <p:to>
                                        <p:strVal val="visible"/>
                                      </p:to>
                                    </p:set>
                                    <p:animEffect transition="in" filter="wipe(right)">
                                      <p:cBhvr>
                                        <p:cTn id="102" dur="500"/>
                                        <p:tgtEl>
                                          <p:spTgt spid="34">
                                            <p:txEl>
                                              <p:pRg st="0" end="0"/>
                                            </p:txEl>
                                          </p:spTgt>
                                        </p:tgtEl>
                                      </p:cBhvr>
                                    </p:animEffect>
                                  </p:childTnLst>
                                </p:cTn>
                              </p:par>
                            </p:childTnLst>
                          </p:cTn>
                        </p:par>
                        <p:par>
                          <p:cTn id="103" fill="hold">
                            <p:stCondLst>
                              <p:cond delay="5700"/>
                            </p:stCondLst>
                            <p:childTnLst>
                              <p:par>
                                <p:cTn id="104" presetID="31" presetClass="entr" presetSubtype="0"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p:cTn id="106" dur="400" fill="hold"/>
                                        <p:tgtEl>
                                          <p:spTgt spid="27"/>
                                        </p:tgtEl>
                                        <p:attrNameLst>
                                          <p:attrName>ppt_w</p:attrName>
                                        </p:attrNameLst>
                                      </p:cBhvr>
                                      <p:tavLst>
                                        <p:tav tm="0">
                                          <p:val>
                                            <p:fltVal val="0"/>
                                          </p:val>
                                        </p:tav>
                                        <p:tav tm="100000">
                                          <p:val>
                                            <p:strVal val="#ppt_w"/>
                                          </p:val>
                                        </p:tav>
                                      </p:tavLst>
                                    </p:anim>
                                    <p:anim calcmode="lin" valueType="num">
                                      <p:cBhvr>
                                        <p:cTn id="107" dur="400" fill="hold"/>
                                        <p:tgtEl>
                                          <p:spTgt spid="27"/>
                                        </p:tgtEl>
                                        <p:attrNameLst>
                                          <p:attrName>ppt_h</p:attrName>
                                        </p:attrNameLst>
                                      </p:cBhvr>
                                      <p:tavLst>
                                        <p:tav tm="0">
                                          <p:val>
                                            <p:fltVal val="0"/>
                                          </p:val>
                                        </p:tav>
                                        <p:tav tm="100000">
                                          <p:val>
                                            <p:strVal val="#ppt_h"/>
                                          </p:val>
                                        </p:tav>
                                      </p:tavLst>
                                    </p:anim>
                                    <p:anim calcmode="lin" valueType="num">
                                      <p:cBhvr>
                                        <p:cTn id="108" dur="400" fill="hold"/>
                                        <p:tgtEl>
                                          <p:spTgt spid="27"/>
                                        </p:tgtEl>
                                        <p:attrNameLst>
                                          <p:attrName>style.rotation</p:attrName>
                                        </p:attrNameLst>
                                      </p:cBhvr>
                                      <p:tavLst>
                                        <p:tav tm="0">
                                          <p:val>
                                            <p:fltVal val="90"/>
                                          </p:val>
                                        </p:tav>
                                        <p:tav tm="100000">
                                          <p:val>
                                            <p:fltVal val="0"/>
                                          </p:val>
                                        </p:tav>
                                      </p:tavLst>
                                    </p:anim>
                                    <p:animEffect transition="in" filter="fade">
                                      <p:cBhvr>
                                        <p:cTn id="109" dur="400"/>
                                        <p:tgtEl>
                                          <p:spTgt spid="27"/>
                                        </p:tgtEl>
                                      </p:cBhvr>
                                    </p:animEffect>
                                  </p:childTnLst>
                                </p:cTn>
                              </p:par>
                            </p:childTnLst>
                          </p:cTn>
                        </p:par>
                        <p:par>
                          <p:cTn id="110" fill="hold">
                            <p:stCondLst>
                              <p:cond delay="6100"/>
                            </p:stCondLst>
                            <p:childTnLst>
                              <p:par>
                                <p:cTn id="111" presetID="22" presetClass="entr" presetSubtype="2" fill="hold" nodeType="afterEffect">
                                  <p:stCondLst>
                                    <p:cond delay="0"/>
                                  </p:stCondLst>
                                  <p:childTnLst>
                                    <p:set>
                                      <p:cBhvr>
                                        <p:cTn id="112" dur="1" fill="hold">
                                          <p:stCondLst>
                                            <p:cond delay="0"/>
                                          </p:stCondLst>
                                        </p:cTn>
                                        <p:tgtEl>
                                          <p:spTgt spid="32">
                                            <p:txEl>
                                              <p:pRg st="0" end="0"/>
                                            </p:txEl>
                                          </p:spTgt>
                                        </p:tgtEl>
                                        <p:attrNameLst>
                                          <p:attrName>style.visibility</p:attrName>
                                        </p:attrNameLst>
                                      </p:cBhvr>
                                      <p:to>
                                        <p:strVal val="visible"/>
                                      </p:to>
                                    </p:set>
                                    <p:animEffect transition="in" filter="wipe(right)">
                                      <p:cBhvr>
                                        <p:cTn id="113"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20273" y="1575851"/>
            <a:ext cx="3121665" cy="3124906"/>
            <a:chOff x="827030" y="2100075"/>
            <a:chExt cx="4162220" cy="4166542"/>
          </a:xfrm>
        </p:grpSpPr>
        <p:sp>
          <p:nvSpPr>
            <p:cNvPr id="10" name="任意多边形 9"/>
            <p:cNvSpPr/>
            <p:nvPr/>
          </p:nvSpPr>
          <p:spPr>
            <a:xfrm>
              <a:off x="837251"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2902345"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V="1">
              <a:off x="827030"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任意多边形 14"/>
            <p:cNvSpPr/>
            <p:nvPr/>
          </p:nvSpPr>
          <p:spPr>
            <a:xfrm flipH="1" flipV="1">
              <a:off x="2905979"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rot="18900000">
              <a:off x="1167504" y="2557709"/>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01</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7" name="文本框 16"/>
            <p:cNvSpPr txBox="1"/>
            <p:nvPr/>
          </p:nvSpPr>
          <p:spPr>
            <a:xfrm rot="18900000">
              <a:off x="997291" y="2956665"/>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18" name="文本框 32"/>
            <p:cNvSpPr txBox="1"/>
            <p:nvPr/>
          </p:nvSpPr>
          <p:spPr>
            <a:xfrm rot="2700000" flipH="1">
              <a:off x="3895720" y="2575740"/>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02</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9" name="文本框 33"/>
            <p:cNvSpPr txBox="1"/>
            <p:nvPr/>
          </p:nvSpPr>
          <p:spPr>
            <a:xfrm rot="2700000" flipH="1">
              <a:off x="3059596" y="2974385"/>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20" name="文本框 34"/>
            <p:cNvSpPr txBox="1"/>
            <p:nvPr/>
          </p:nvSpPr>
          <p:spPr>
            <a:xfrm rot="13500000" flipH="1" flipV="1">
              <a:off x="928452" y="4951856"/>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21" name="文本框 35"/>
            <p:cNvSpPr txBox="1"/>
            <p:nvPr/>
          </p:nvSpPr>
          <p:spPr>
            <a:xfrm rot="13500000" flipH="1" flipV="1">
              <a:off x="1139793" y="5200399"/>
              <a:ext cx="813993"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03</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22" name="文本框 36"/>
            <p:cNvSpPr txBox="1"/>
            <p:nvPr/>
          </p:nvSpPr>
          <p:spPr>
            <a:xfrm rot="8100000" flipH="1" flipV="1">
              <a:off x="3940864" y="5101282"/>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04</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23" name="文本框 37"/>
            <p:cNvSpPr txBox="1"/>
            <p:nvPr/>
          </p:nvSpPr>
          <p:spPr>
            <a:xfrm rot="8100000" flipV="1">
              <a:off x="3083192" y="4951856"/>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grpSp>
      <p:sp>
        <p:nvSpPr>
          <p:cNvPr id="24" name="平行四边形 23"/>
          <p:cNvSpPr/>
          <p:nvPr/>
        </p:nvSpPr>
        <p:spPr>
          <a:xfrm>
            <a:off x="4548810" y="2136051"/>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平行四边形 24"/>
          <p:cNvSpPr/>
          <p:nvPr/>
        </p:nvSpPr>
        <p:spPr>
          <a:xfrm>
            <a:off x="4548810" y="2945252"/>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平行四边形 25"/>
          <p:cNvSpPr/>
          <p:nvPr/>
        </p:nvSpPr>
        <p:spPr>
          <a:xfrm>
            <a:off x="4548810" y="3754455"/>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7" name="组合 26"/>
          <p:cNvGrpSpPr/>
          <p:nvPr/>
        </p:nvGrpSpPr>
        <p:grpSpPr>
          <a:xfrm>
            <a:off x="4548810" y="1592771"/>
            <a:ext cx="3768281" cy="576981"/>
            <a:chOff x="6065079" y="2122634"/>
            <a:chExt cx="5024375" cy="769308"/>
          </a:xfrm>
        </p:grpSpPr>
        <p:sp>
          <p:nvSpPr>
            <p:cNvPr id="28" name="矩形 27"/>
            <p:cNvSpPr/>
            <p:nvPr/>
          </p:nvSpPr>
          <p:spPr>
            <a:xfrm>
              <a:off x="6065079" y="2142157"/>
              <a:ext cx="5024375" cy="70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Freeform 48"/>
            <p:cNvSpPr>
              <a:spLocks noEditPoints="1"/>
            </p:cNvSpPr>
            <p:nvPr/>
          </p:nvSpPr>
          <p:spPr bwMode="auto">
            <a:xfrm>
              <a:off x="6210081" y="2257870"/>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30" name="TextBox 12"/>
            <p:cNvSpPr txBox="1"/>
            <p:nvPr/>
          </p:nvSpPr>
          <p:spPr>
            <a:xfrm>
              <a:off x="6909599" y="2122634"/>
              <a:ext cx="4179855" cy="769308"/>
            </a:xfrm>
            <a:prstGeom prst="rect">
              <a:avLst/>
            </a:prstGeom>
            <a:solidFill>
              <a:schemeClr val="accent1"/>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548810" y="2416610"/>
            <a:ext cx="3768281" cy="576981"/>
            <a:chOff x="6065079" y="3221087"/>
            <a:chExt cx="5024375" cy="769308"/>
          </a:xfrm>
        </p:grpSpPr>
        <p:sp>
          <p:nvSpPr>
            <p:cNvPr id="32" name="矩形 31"/>
            <p:cNvSpPr/>
            <p:nvPr/>
          </p:nvSpPr>
          <p:spPr>
            <a:xfrm>
              <a:off x="6065079" y="3221094"/>
              <a:ext cx="5024375" cy="704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3" name="Freeform 26"/>
            <p:cNvSpPr>
              <a:spLocks noEditPoints="1"/>
            </p:cNvSpPr>
            <p:nvPr/>
          </p:nvSpPr>
          <p:spPr bwMode="auto">
            <a:xfrm>
              <a:off x="6245833" y="3391533"/>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34" name="TextBox 12"/>
            <p:cNvSpPr txBox="1"/>
            <p:nvPr/>
          </p:nvSpPr>
          <p:spPr>
            <a:xfrm>
              <a:off x="6909598" y="3221087"/>
              <a:ext cx="4179855" cy="769308"/>
            </a:xfrm>
            <a:prstGeom prst="rect">
              <a:avLst/>
            </a:prstGeom>
            <a:solidFill>
              <a:schemeClr val="accent2"/>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548810" y="3217362"/>
            <a:ext cx="3768281" cy="576981"/>
            <a:chOff x="6065079" y="4288758"/>
            <a:chExt cx="5024375" cy="769308"/>
          </a:xfrm>
          <a:solidFill>
            <a:schemeClr val="accent3"/>
          </a:solidFill>
        </p:grpSpPr>
        <p:sp>
          <p:nvSpPr>
            <p:cNvPr id="36" name="矩形 35"/>
            <p:cNvSpPr/>
            <p:nvPr/>
          </p:nvSpPr>
          <p:spPr>
            <a:xfrm>
              <a:off x="6065079" y="4300032"/>
              <a:ext cx="5024375" cy="7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Freeform 31"/>
            <p:cNvSpPr>
              <a:spLocks noEditPoints="1"/>
            </p:cNvSpPr>
            <p:nvPr/>
          </p:nvSpPr>
          <p:spPr bwMode="auto">
            <a:xfrm>
              <a:off x="6276495" y="4468176"/>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40" name="TextBox 12"/>
            <p:cNvSpPr txBox="1"/>
            <p:nvPr/>
          </p:nvSpPr>
          <p:spPr>
            <a:xfrm>
              <a:off x="6909598" y="4288758"/>
              <a:ext cx="4179855" cy="769308"/>
            </a:xfrm>
            <a:prstGeom prst="rect">
              <a:avLst/>
            </a:prstGeom>
            <a:grp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548810" y="4035016"/>
            <a:ext cx="3768281" cy="583167"/>
            <a:chOff x="6065079" y="5378963"/>
            <a:chExt cx="5024375" cy="777556"/>
          </a:xfrm>
        </p:grpSpPr>
        <p:sp>
          <p:nvSpPr>
            <p:cNvPr id="42" name="矩形 41"/>
            <p:cNvSpPr/>
            <p:nvPr/>
          </p:nvSpPr>
          <p:spPr>
            <a:xfrm>
              <a:off x="6065079" y="5378963"/>
              <a:ext cx="5024375" cy="704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Freeform 16"/>
            <p:cNvSpPr>
              <a:spLocks noEditPoints="1"/>
            </p:cNvSpPr>
            <p:nvPr/>
          </p:nvSpPr>
          <p:spPr bwMode="auto">
            <a:xfrm>
              <a:off x="6194790" y="5595811"/>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44" name="TextBox 12"/>
            <p:cNvSpPr txBox="1"/>
            <p:nvPr/>
          </p:nvSpPr>
          <p:spPr>
            <a:xfrm>
              <a:off x="6909596" y="5387211"/>
              <a:ext cx="4179855" cy="769308"/>
            </a:xfrm>
            <a:prstGeom prst="rect">
              <a:avLst/>
            </a:prstGeom>
            <a:solidFill>
              <a:schemeClr val="accent4"/>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sp>
        <p:nvSpPr>
          <p:cNvPr id="45" name="TextBox 4"/>
          <p:cNvSpPr txBox="1"/>
          <p:nvPr/>
        </p:nvSpPr>
        <p:spPr>
          <a:xfrm>
            <a:off x="1500448" y="2926416"/>
            <a:ext cx="1466813" cy="400169"/>
          </a:xfrm>
          <a:prstGeom prst="rect">
            <a:avLst/>
          </a:prstGeom>
          <a:noFill/>
        </p:spPr>
        <p:txBody>
          <a:bodyPr wrap="none" rtlCol="0">
            <a:spAutoFit/>
          </a:bodyPr>
          <a:lstStyle/>
          <a:p>
            <a:r>
              <a:rPr lang="zh-CN" altLang="en-US" sz="2001" b="1" dirty="0">
                <a:solidFill>
                  <a:schemeClr val="tx1">
                    <a:lumMod val="65000"/>
                    <a:lumOff val="35000"/>
                  </a:schemeClr>
                </a:solidFill>
                <a:latin typeface="微软雅黑" pitchFamily="34" charset="-122"/>
                <a:ea typeface="微软雅黑" pitchFamily="34" charset="-122"/>
              </a:rPr>
              <a:t>说点什么吧</a:t>
            </a:r>
          </a:p>
        </p:txBody>
      </p:sp>
    </p:spTree>
    <p:extLst>
      <p:ext uri="{BB962C8B-B14F-4D97-AF65-F5344CB8AC3E}">
        <p14:creationId xmlns:p14="http://schemas.microsoft.com/office/powerpoint/2010/main" val="198681814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barn(outVertical)">
                                      <p:cBhvr>
                                        <p:cTn id="14" dur="750"/>
                                        <p:tgtEl>
                                          <p:spTgt spid="45"/>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3250"/>
                            </p:stCondLst>
                            <p:childTnLst>
                              <p:par>
                                <p:cTn id="28" presetID="22" presetClass="entr" presetSubtype="1"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par>
                          <p:cTn id="31" fill="hold">
                            <p:stCondLst>
                              <p:cond delay="3750"/>
                            </p:stCondLst>
                            <p:childTnLst>
                              <p:par>
                                <p:cTn id="32" presetID="22" presetClass="entr" presetSubtype="8"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4250"/>
                            </p:stCondLst>
                            <p:childTnLst>
                              <p:par>
                                <p:cTn id="36" presetID="22"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BE430D9-F004-44DE-86E7-C760EE8D3856}"/>
              </a:ext>
            </a:extLst>
          </p:cNvPr>
          <p:cNvPicPr>
            <a:picLocks noChangeAspect="1"/>
          </p:cNvPicPr>
          <p:nvPr/>
        </p:nvPicPr>
        <p:blipFill>
          <a:blip r:embed="rId2"/>
          <a:stretch>
            <a:fillRect/>
          </a:stretch>
        </p:blipFill>
        <p:spPr>
          <a:xfrm>
            <a:off x="708" y="2652"/>
            <a:ext cx="9142857" cy="5142857"/>
          </a:xfrm>
          <a:prstGeom prst="rect">
            <a:avLst/>
          </a:prstGeom>
        </p:spPr>
      </p:pic>
      <p:sp>
        <p:nvSpPr>
          <p:cNvPr id="4" name="椭圆 2">
            <a:extLst>
              <a:ext uri="{FF2B5EF4-FFF2-40B4-BE49-F238E27FC236}">
                <a16:creationId xmlns:a16="http://schemas.microsoft.com/office/drawing/2014/main" id="{99C7EFED-498B-41CC-B096-43470F675E0D}"/>
              </a:ext>
            </a:extLst>
          </p:cNvPr>
          <p:cNvSpPr/>
          <p:nvPr/>
        </p:nvSpPr>
        <p:spPr>
          <a:xfrm>
            <a:off x="1491811" y="1867251"/>
            <a:ext cx="6932129" cy="2783948"/>
          </a:xfrm>
          <a:custGeom>
            <a:avLst/>
            <a:gdLst>
              <a:gd name="connsiteX0" fmla="*/ 0 w 5148572"/>
              <a:gd name="connsiteY0" fmla="*/ 2034226 h 4068452"/>
              <a:gd name="connsiteX1" fmla="*/ 2574286 w 5148572"/>
              <a:gd name="connsiteY1" fmla="*/ 0 h 4068452"/>
              <a:gd name="connsiteX2" fmla="*/ 5148572 w 5148572"/>
              <a:gd name="connsiteY2" fmla="*/ 2034226 h 4068452"/>
              <a:gd name="connsiteX3" fmla="*/ 2574286 w 5148572"/>
              <a:gd name="connsiteY3" fmla="*/ 4068452 h 4068452"/>
              <a:gd name="connsiteX4" fmla="*/ 0 w 5148572"/>
              <a:gd name="connsiteY4" fmla="*/ 2034226 h 4068452"/>
              <a:gd name="connsiteX0" fmla="*/ 877 w 5149449"/>
              <a:gd name="connsiteY0" fmla="*/ 1503284 h 3537510"/>
              <a:gd name="connsiteX1" fmla="*/ 2368686 w 5149449"/>
              <a:gd name="connsiteY1" fmla="*/ 0 h 3537510"/>
              <a:gd name="connsiteX2" fmla="*/ 5149449 w 5149449"/>
              <a:gd name="connsiteY2" fmla="*/ 1503284 h 3537510"/>
              <a:gd name="connsiteX3" fmla="*/ 2575163 w 5149449"/>
              <a:gd name="connsiteY3" fmla="*/ 3537510 h 3537510"/>
              <a:gd name="connsiteX4" fmla="*/ 877 w 5149449"/>
              <a:gd name="connsiteY4" fmla="*/ 1503284 h 3537510"/>
              <a:gd name="connsiteX0" fmla="*/ 1700 w 5150272"/>
              <a:gd name="connsiteY0" fmla="*/ 800799 h 2835025"/>
              <a:gd name="connsiteX1" fmla="*/ 2295767 w 5150272"/>
              <a:gd name="connsiteY1" fmla="*/ 64432 h 2835025"/>
              <a:gd name="connsiteX2" fmla="*/ 5150272 w 5150272"/>
              <a:gd name="connsiteY2" fmla="*/ 800799 h 2835025"/>
              <a:gd name="connsiteX3" fmla="*/ 2575986 w 5150272"/>
              <a:gd name="connsiteY3" fmla="*/ 2835025 h 2835025"/>
              <a:gd name="connsiteX4" fmla="*/ 1700 w 5150272"/>
              <a:gd name="connsiteY4" fmla="*/ 800799 h 2835025"/>
              <a:gd name="connsiteX0" fmla="*/ 5977 w 5154549"/>
              <a:gd name="connsiteY0" fmla="*/ 860830 h 2895056"/>
              <a:gd name="connsiteX1" fmla="*/ 2093567 w 5154549"/>
              <a:gd name="connsiteY1" fmla="*/ 35973 h 2895056"/>
              <a:gd name="connsiteX2" fmla="*/ 5154549 w 5154549"/>
              <a:gd name="connsiteY2" fmla="*/ 860830 h 2895056"/>
              <a:gd name="connsiteX3" fmla="*/ 2580263 w 5154549"/>
              <a:gd name="connsiteY3" fmla="*/ 2895056 h 2895056"/>
              <a:gd name="connsiteX4" fmla="*/ 5977 w 5154549"/>
              <a:gd name="connsiteY4" fmla="*/ 860830 h 2895056"/>
              <a:gd name="connsiteX0" fmla="*/ 2719 w 5682233"/>
              <a:gd name="connsiteY0" fmla="*/ 289313 h 3025620"/>
              <a:gd name="connsiteX1" fmla="*/ 2621251 w 5682233"/>
              <a:gd name="connsiteY1" fmla="*/ 157630 h 3025620"/>
              <a:gd name="connsiteX2" fmla="*/ 5682233 w 5682233"/>
              <a:gd name="connsiteY2" fmla="*/ 982487 h 3025620"/>
              <a:gd name="connsiteX3" fmla="*/ 3107947 w 5682233"/>
              <a:gd name="connsiteY3" fmla="*/ 3016713 h 3025620"/>
              <a:gd name="connsiteX4" fmla="*/ 2719 w 5682233"/>
              <a:gd name="connsiteY4" fmla="*/ 289313 h 3025620"/>
              <a:gd name="connsiteX0" fmla="*/ 3293 w 5682807"/>
              <a:gd name="connsiteY0" fmla="*/ 472953 h 3209260"/>
              <a:gd name="connsiteX1" fmla="*/ 2577579 w 5682807"/>
              <a:gd name="connsiteY1" fmla="*/ 61051 h 3209260"/>
              <a:gd name="connsiteX2" fmla="*/ 5682807 w 5682807"/>
              <a:gd name="connsiteY2" fmla="*/ 1166127 h 3209260"/>
              <a:gd name="connsiteX3" fmla="*/ 3108521 w 5682807"/>
              <a:gd name="connsiteY3" fmla="*/ 3200353 h 3209260"/>
              <a:gd name="connsiteX4" fmla="*/ 3293 w 5682807"/>
              <a:gd name="connsiteY4" fmla="*/ 472953 h 3209260"/>
              <a:gd name="connsiteX0" fmla="*/ 3428 w 6110646"/>
              <a:gd name="connsiteY0" fmla="*/ 515497 h 3287596"/>
              <a:gd name="connsiteX1" fmla="*/ 2577714 w 6110646"/>
              <a:gd name="connsiteY1" fmla="*/ 103595 h 3287596"/>
              <a:gd name="connsiteX2" fmla="*/ 6110646 w 6110646"/>
              <a:gd name="connsiteY2" fmla="*/ 1783858 h 3287596"/>
              <a:gd name="connsiteX3" fmla="*/ 3108656 w 6110646"/>
              <a:gd name="connsiteY3" fmla="*/ 3242897 h 3287596"/>
              <a:gd name="connsiteX4" fmla="*/ 3428 w 6110646"/>
              <a:gd name="connsiteY4" fmla="*/ 515497 h 3287596"/>
              <a:gd name="connsiteX0" fmla="*/ 529 w 6107747"/>
              <a:gd name="connsiteY0" fmla="*/ 612831 h 3384930"/>
              <a:gd name="connsiteX1" fmla="*/ 2884532 w 6107747"/>
              <a:gd name="connsiteY1" fmla="*/ 82942 h 3384930"/>
              <a:gd name="connsiteX2" fmla="*/ 6107747 w 6107747"/>
              <a:gd name="connsiteY2" fmla="*/ 1881192 h 3384930"/>
              <a:gd name="connsiteX3" fmla="*/ 3105757 w 6107747"/>
              <a:gd name="connsiteY3" fmla="*/ 3340231 h 3384930"/>
              <a:gd name="connsiteX4" fmla="*/ 529 w 6107747"/>
              <a:gd name="connsiteY4" fmla="*/ 612831 h 3384930"/>
              <a:gd name="connsiteX0" fmla="*/ 1086 w 6108304"/>
              <a:gd name="connsiteY0" fmla="*/ 606519 h 3378618"/>
              <a:gd name="connsiteX1" fmla="*/ 2885089 w 6108304"/>
              <a:gd name="connsiteY1" fmla="*/ 76630 h 3378618"/>
              <a:gd name="connsiteX2" fmla="*/ 6108304 w 6108304"/>
              <a:gd name="connsiteY2" fmla="*/ 1874880 h 3378618"/>
              <a:gd name="connsiteX3" fmla="*/ 3106314 w 6108304"/>
              <a:gd name="connsiteY3" fmla="*/ 3333919 h 3378618"/>
              <a:gd name="connsiteX4" fmla="*/ 1086 w 6108304"/>
              <a:gd name="connsiteY4" fmla="*/ 606519 h 3378618"/>
              <a:gd name="connsiteX0" fmla="*/ 1817 w 6109035"/>
              <a:gd name="connsiteY0" fmla="*/ 520713 h 3292812"/>
              <a:gd name="connsiteX1" fmla="*/ 2826826 w 6109035"/>
              <a:gd name="connsiteY1" fmla="*/ 94062 h 3292812"/>
              <a:gd name="connsiteX2" fmla="*/ 6109035 w 6109035"/>
              <a:gd name="connsiteY2" fmla="*/ 1789074 h 3292812"/>
              <a:gd name="connsiteX3" fmla="*/ 3107045 w 6109035"/>
              <a:gd name="connsiteY3" fmla="*/ 3248113 h 3292812"/>
              <a:gd name="connsiteX4" fmla="*/ 1817 w 6109035"/>
              <a:gd name="connsiteY4" fmla="*/ 520713 h 3292812"/>
              <a:gd name="connsiteX0" fmla="*/ 929 w 6875063"/>
              <a:gd name="connsiteY0" fmla="*/ 528336 h 3302035"/>
              <a:gd name="connsiteX1" fmla="*/ 2825938 w 6875063"/>
              <a:gd name="connsiteY1" fmla="*/ 101685 h 3302035"/>
              <a:gd name="connsiteX2" fmla="*/ 6875063 w 6875063"/>
              <a:gd name="connsiteY2" fmla="*/ 1811445 h 3302035"/>
              <a:gd name="connsiteX3" fmla="*/ 3106157 w 6875063"/>
              <a:gd name="connsiteY3" fmla="*/ 3255736 h 3302035"/>
              <a:gd name="connsiteX4" fmla="*/ 929 w 6875063"/>
              <a:gd name="connsiteY4" fmla="*/ 528336 h 3302035"/>
              <a:gd name="connsiteX0" fmla="*/ 15317 w 6889451"/>
              <a:gd name="connsiteY0" fmla="*/ 626518 h 3400217"/>
              <a:gd name="connsiteX1" fmla="*/ 4433152 w 6889451"/>
              <a:gd name="connsiteY1" fmla="*/ 81880 h 3400217"/>
              <a:gd name="connsiteX2" fmla="*/ 6889451 w 6889451"/>
              <a:gd name="connsiteY2" fmla="*/ 1909627 h 3400217"/>
              <a:gd name="connsiteX3" fmla="*/ 3120545 w 6889451"/>
              <a:gd name="connsiteY3" fmla="*/ 3353918 h 3400217"/>
              <a:gd name="connsiteX4" fmla="*/ 15317 w 6889451"/>
              <a:gd name="connsiteY4" fmla="*/ 626518 h 3400217"/>
              <a:gd name="connsiteX0" fmla="*/ 13470 w 6887604"/>
              <a:gd name="connsiteY0" fmla="*/ 552215 h 3325914"/>
              <a:gd name="connsiteX1" fmla="*/ 4342815 w 6887604"/>
              <a:gd name="connsiteY1" fmla="*/ 96067 h 3325914"/>
              <a:gd name="connsiteX2" fmla="*/ 6887604 w 6887604"/>
              <a:gd name="connsiteY2" fmla="*/ 1835324 h 3325914"/>
              <a:gd name="connsiteX3" fmla="*/ 3118698 w 6887604"/>
              <a:gd name="connsiteY3" fmla="*/ 3279615 h 3325914"/>
              <a:gd name="connsiteX4" fmla="*/ 13470 w 6887604"/>
              <a:gd name="connsiteY4" fmla="*/ 552215 h 3325914"/>
              <a:gd name="connsiteX0" fmla="*/ 14300 w 6726202"/>
              <a:gd name="connsiteY0" fmla="*/ 294463 h 3613236"/>
              <a:gd name="connsiteX1" fmla="*/ 4181413 w 6726202"/>
              <a:gd name="connsiteY1" fmla="*/ 354509 h 3613236"/>
              <a:gd name="connsiteX2" fmla="*/ 6726202 w 6726202"/>
              <a:gd name="connsiteY2" fmla="*/ 2093766 h 3613236"/>
              <a:gd name="connsiteX3" fmla="*/ 2957296 w 6726202"/>
              <a:gd name="connsiteY3" fmla="*/ 3538057 h 3613236"/>
              <a:gd name="connsiteX4" fmla="*/ 14300 w 6726202"/>
              <a:gd name="connsiteY4" fmla="*/ 294463 h 3613236"/>
              <a:gd name="connsiteX0" fmla="*/ 62542 w 6774444"/>
              <a:gd name="connsiteY0" fmla="*/ 291290 h 3569338"/>
              <a:gd name="connsiteX1" fmla="*/ 4229655 w 6774444"/>
              <a:gd name="connsiteY1" fmla="*/ 351336 h 3569338"/>
              <a:gd name="connsiteX2" fmla="*/ 6774444 w 6774444"/>
              <a:gd name="connsiteY2" fmla="*/ 2090593 h 3569338"/>
              <a:gd name="connsiteX3" fmla="*/ 2076389 w 6774444"/>
              <a:gd name="connsiteY3" fmla="*/ 3490639 h 3569338"/>
              <a:gd name="connsiteX4" fmla="*/ 62542 w 6774444"/>
              <a:gd name="connsiteY4" fmla="*/ 291290 h 3569338"/>
              <a:gd name="connsiteX0" fmla="*/ 63526 w 6745932"/>
              <a:gd name="connsiteY0" fmla="*/ 244309 h 3710060"/>
              <a:gd name="connsiteX1" fmla="*/ 4201143 w 6745932"/>
              <a:gd name="connsiteY1" fmla="*/ 481336 h 3710060"/>
              <a:gd name="connsiteX2" fmla="*/ 6745932 w 6745932"/>
              <a:gd name="connsiteY2" fmla="*/ 2220593 h 3710060"/>
              <a:gd name="connsiteX3" fmla="*/ 2047877 w 6745932"/>
              <a:gd name="connsiteY3" fmla="*/ 3620639 h 3710060"/>
              <a:gd name="connsiteX4" fmla="*/ 63526 w 6745932"/>
              <a:gd name="connsiteY4" fmla="*/ 244309 h 3710060"/>
              <a:gd name="connsiteX0" fmla="*/ 65600 w 6748006"/>
              <a:gd name="connsiteY0" fmla="*/ 276279 h 3742030"/>
              <a:gd name="connsiteX1" fmla="*/ 4247462 w 6748006"/>
              <a:gd name="connsiteY1" fmla="*/ 424815 h 3742030"/>
              <a:gd name="connsiteX2" fmla="*/ 6748006 w 6748006"/>
              <a:gd name="connsiteY2" fmla="*/ 2252563 h 3742030"/>
              <a:gd name="connsiteX3" fmla="*/ 2049951 w 6748006"/>
              <a:gd name="connsiteY3" fmla="*/ 3652609 h 3742030"/>
              <a:gd name="connsiteX4" fmla="*/ 65600 w 6748006"/>
              <a:gd name="connsiteY4" fmla="*/ 276279 h 3742030"/>
              <a:gd name="connsiteX0" fmla="*/ 66087 w 6822235"/>
              <a:gd name="connsiteY0" fmla="*/ 278207 h 3750819"/>
              <a:gd name="connsiteX1" fmla="*/ 4247949 w 6822235"/>
              <a:gd name="connsiteY1" fmla="*/ 426743 h 3750819"/>
              <a:gd name="connsiteX2" fmla="*/ 6822235 w 6822235"/>
              <a:gd name="connsiteY2" fmla="*/ 2298736 h 3750819"/>
              <a:gd name="connsiteX3" fmla="*/ 2050438 w 6822235"/>
              <a:gd name="connsiteY3" fmla="*/ 3654537 h 3750819"/>
              <a:gd name="connsiteX4" fmla="*/ 66087 w 6822235"/>
              <a:gd name="connsiteY4" fmla="*/ 278207 h 3750819"/>
              <a:gd name="connsiteX0" fmla="*/ 56516 w 6812664"/>
              <a:gd name="connsiteY0" fmla="*/ 10948 h 3483560"/>
              <a:gd name="connsiteX1" fmla="*/ 4031901 w 6812664"/>
              <a:gd name="connsiteY1" fmla="*/ 2298001 h 3483560"/>
              <a:gd name="connsiteX2" fmla="*/ 6812664 w 6812664"/>
              <a:gd name="connsiteY2" fmla="*/ 2031477 h 3483560"/>
              <a:gd name="connsiteX3" fmla="*/ 2040867 w 6812664"/>
              <a:gd name="connsiteY3" fmla="*/ 3387278 h 3483560"/>
              <a:gd name="connsiteX4" fmla="*/ 56516 w 6812664"/>
              <a:gd name="connsiteY4" fmla="*/ 10948 h 3483560"/>
              <a:gd name="connsiteX0" fmla="*/ 56981 w 6798381"/>
              <a:gd name="connsiteY0" fmla="*/ 18341 h 2335925"/>
              <a:gd name="connsiteX1" fmla="*/ 4017618 w 6798381"/>
              <a:gd name="connsiteY1" fmla="*/ 1214013 h 2335925"/>
              <a:gd name="connsiteX2" fmla="*/ 6798381 w 6798381"/>
              <a:gd name="connsiteY2" fmla="*/ 947489 h 2335925"/>
              <a:gd name="connsiteX3" fmla="*/ 2026584 w 6798381"/>
              <a:gd name="connsiteY3" fmla="*/ 2303290 h 2335925"/>
              <a:gd name="connsiteX4" fmla="*/ 56981 w 6798381"/>
              <a:gd name="connsiteY4" fmla="*/ 18341 h 2335925"/>
              <a:gd name="connsiteX0" fmla="*/ 44629 w 6786029"/>
              <a:gd name="connsiteY0" fmla="*/ 745 h 2318329"/>
              <a:gd name="connsiteX1" fmla="*/ 3725046 w 6786029"/>
              <a:gd name="connsiteY1" fmla="*/ 2022326 h 2318329"/>
              <a:gd name="connsiteX2" fmla="*/ 6786029 w 6786029"/>
              <a:gd name="connsiteY2" fmla="*/ 929893 h 2318329"/>
              <a:gd name="connsiteX3" fmla="*/ 2014232 w 6786029"/>
              <a:gd name="connsiteY3" fmla="*/ 2285694 h 2318329"/>
              <a:gd name="connsiteX4" fmla="*/ 44629 w 6786029"/>
              <a:gd name="connsiteY4" fmla="*/ 745 h 2318329"/>
              <a:gd name="connsiteX0" fmla="*/ 44703 w 6800852"/>
              <a:gd name="connsiteY0" fmla="*/ 744 h 2316817"/>
              <a:gd name="connsiteX1" fmla="*/ 3725120 w 6800852"/>
              <a:gd name="connsiteY1" fmla="*/ 2022325 h 2316817"/>
              <a:gd name="connsiteX2" fmla="*/ 6800852 w 6800852"/>
              <a:gd name="connsiteY2" fmla="*/ 915143 h 2316817"/>
              <a:gd name="connsiteX3" fmla="*/ 2014306 w 6800852"/>
              <a:gd name="connsiteY3" fmla="*/ 2285693 h 2316817"/>
              <a:gd name="connsiteX4" fmla="*/ 44703 w 6800852"/>
              <a:gd name="connsiteY4" fmla="*/ 744 h 2316817"/>
              <a:gd name="connsiteX0" fmla="*/ 44703 w 7198641"/>
              <a:gd name="connsiteY0" fmla="*/ 717 h 2298522"/>
              <a:gd name="connsiteX1" fmla="*/ 3725120 w 7198641"/>
              <a:gd name="connsiteY1" fmla="*/ 2022298 h 2298522"/>
              <a:gd name="connsiteX2" fmla="*/ 6561227 w 7198641"/>
              <a:gd name="connsiteY2" fmla="*/ 469452 h 2298522"/>
              <a:gd name="connsiteX3" fmla="*/ 6800852 w 7198641"/>
              <a:gd name="connsiteY3" fmla="*/ 915116 h 2298522"/>
              <a:gd name="connsiteX4" fmla="*/ 2014306 w 7198641"/>
              <a:gd name="connsiteY4" fmla="*/ 2285666 h 2298522"/>
              <a:gd name="connsiteX5" fmla="*/ 44703 w 7198641"/>
              <a:gd name="connsiteY5" fmla="*/ 717 h 2298522"/>
              <a:gd name="connsiteX0" fmla="*/ 44778 w 7208897"/>
              <a:gd name="connsiteY0" fmla="*/ 717 h 2322476"/>
              <a:gd name="connsiteX1" fmla="*/ 3725195 w 7208897"/>
              <a:gd name="connsiteY1" fmla="*/ 2022298 h 2322476"/>
              <a:gd name="connsiteX2" fmla="*/ 6561302 w 7208897"/>
              <a:gd name="connsiteY2" fmla="*/ 469452 h 2322476"/>
              <a:gd name="connsiteX3" fmla="*/ 6815675 w 7208897"/>
              <a:gd name="connsiteY3" fmla="*/ 1357567 h 2322476"/>
              <a:gd name="connsiteX4" fmla="*/ 2014381 w 7208897"/>
              <a:gd name="connsiteY4" fmla="*/ 2285666 h 2322476"/>
              <a:gd name="connsiteX5" fmla="*/ 44778 w 7208897"/>
              <a:gd name="connsiteY5" fmla="*/ 717 h 2322476"/>
              <a:gd name="connsiteX0" fmla="*/ 46405 w 7151531"/>
              <a:gd name="connsiteY0" fmla="*/ 763 h 2168702"/>
              <a:gd name="connsiteX1" fmla="*/ 3667829 w 7151531"/>
              <a:gd name="connsiteY1" fmla="*/ 1874860 h 2168702"/>
              <a:gd name="connsiteX2" fmla="*/ 6503936 w 7151531"/>
              <a:gd name="connsiteY2" fmla="*/ 322014 h 2168702"/>
              <a:gd name="connsiteX3" fmla="*/ 6758309 w 7151531"/>
              <a:gd name="connsiteY3" fmla="*/ 1210129 h 2168702"/>
              <a:gd name="connsiteX4" fmla="*/ 1957015 w 7151531"/>
              <a:gd name="connsiteY4" fmla="*/ 2138228 h 2168702"/>
              <a:gd name="connsiteX5" fmla="*/ 46405 w 7151531"/>
              <a:gd name="connsiteY5" fmla="*/ 763 h 2168702"/>
              <a:gd name="connsiteX0" fmla="*/ 541 w 7105667"/>
              <a:gd name="connsiteY0" fmla="*/ 106 h 2168045"/>
              <a:gd name="connsiteX1" fmla="*/ 2058636 w 7105667"/>
              <a:gd name="connsiteY1" fmla="*/ 2036435 h 2168045"/>
              <a:gd name="connsiteX2" fmla="*/ 6458072 w 7105667"/>
              <a:gd name="connsiteY2" fmla="*/ 321357 h 2168045"/>
              <a:gd name="connsiteX3" fmla="*/ 6712445 w 7105667"/>
              <a:gd name="connsiteY3" fmla="*/ 1209472 h 2168045"/>
              <a:gd name="connsiteX4" fmla="*/ 1911151 w 7105667"/>
              <a:gd name="connsiteY4" fmla="*/ 2137571 h 2168045"/>
              <a:gd name="connsiteX5" fmla="*/ 541 w 7105667"/>
              <a:gd name="connsiteY5" fmla="*/ 106 h 2168045"/>
              <a:gd name="connsiteX0" fmla="*/ 541 w 7110234"/>
              <a:gd name="connsiteY0" fmla="*/ 108 h 2168047"/>
              <a:gd name="connsiteX1" fmla="*/ 2058636 w 7110234"/>
              <a:gd name="connsiteY1" fmla="*/ 2036437 h 2168047"/>
              <a:gd name="connsiteX2" fmla="*/ 6472821 w 7110234"/>
              <a:gd name="connsiteY2" fmla="*/ 572081 h 2168047"/>
              <a:gd name="connsiteX3" fmla="*/ 6712445 w 7110234"/>
              <a:gd name="connsiteY3" fmla="*/ 1209474 h 2168047"/>
              <a:gd name="connsiteX4" fmla="*/ 1911151 w 7110234"/>
              <a:gd name="connsiteY4" fmla="*/ 2137573 h 2168047"/>
              <a:gd name="connsiteX5" fmla="*/ 541 w 7110234"/>
              <a:gd name="connsiteY5" fmla="*/ 108 h 2168047"/>
              <a:gd name="connsiteX0" fmla="*/ 538 w 7090137"/>
              <a:gd name="connsiteY0" fmla="*/ 108 h 2170227"/>
              <a:gd name="connsiteX1" fmla="*/ 2058633 w 7090137"/>
              <a:gd name="connsiteY1" fmla="*/ 2036437 h 2170227"/>
              <a:gd name="connsiteX2" fmla="*/ 6472818 w 7090137"/>
              <a:gd name="connsiteY2" fmla="*/ 572081 h 2170227"/>
              <a:gd name="connsiteX3" fmla="*/ 6682945 w 7090137"/>
              <a:gd name="connsiteY3" fmla="*/ 1238971 h 2170227"/>
              <a:gd name="connsiteX4" fmla="*/ 1911148 w 7090137"/>
              <a:gd name="connsiteY4" fmla="*/ 2137573 h 2170227"/>
              <a:gd name="connsiteX5" fmla="*/ 538 w 7090137"/>
              <a:gd name="connsiteY5" fmla="*/ 108 h 2170227"/>
              <a:gd name="connsiteX0" fmla="*/ 538 w 7090137"/>
              <a:gd name="connsiteY0" fmla="*/ 108 h 2182020"/>
              <a:gd name="connsiteX1" fmla="*/ 2058633 w 7090137"/>
              <a:gd name="connsiteY1" fmla="*/ 2036437 h 2182020"/>
              <a:gd name="connsiteX2" fmla="*/ 6472818 w 7090137"/>
              <a:gd name="connsiteY2" fmla="*/ 572081 h 2182020"/>
              <a:gd name="connsiteX3" fmla="*/ 6682945 w 7090137"/>
              <a:gd name="connsiteY3" fmla="*/ 1238971 h 2182020"/>
              <a:gd name="connsiteX4" fmla="*/ 1911148 w 7090137"/>
              <a:gd name="connsiteY4" fmla="*/ 2137573 h 2182020"/>
              <a:gd name="connsiteX5" fmla="*/ 538 w 7090137"/>
              <a:gd name="connsiteY5" fmla="*/ 108 h 2182020"/>
              <a:gd name="connsiteX0" fmla="*/ 538 w 6921866"/>
              <a:gd name="connsiteY0" fmla="*/ 548262 h 2730174"/>
              <a:gd name="connsiteX1" fmla="*/ 2058633 w 6921866"/>
              <a:gd name="connsiteY1" fmla="*/ 2584591 h 2730174"/>
              <a:gd name="connsiteX2" fmla="*/ 5646909 w 6921866"/>
              <a:gd name="connsiteY2" fmla="*/ 14106 h 2730174"/>
              <a:gd name="connsiteX3" fmla="*/ 6682945 w 6921866"/>
              <a:gd name="connsiteY3" fmla="*/ 1787125 h 2730174"/>
              <a:gd name="connsiteX4" fmla="*/ 1911148 w 6921866"/>
              <a:gd name="connsiteY4" fmla="*/ 2685727 h 2730174"/>
              <a:gd name="connsiteX5" fmla="*/ 538 w 6921866"/>
              <a:gd name="connsiteY5" fmla="*/ 548262 h 2730174"/>
              <a:gd name="connsiteX0" fmla="*/ 538 w 6931343"/>
              <a:gd name="connsiteY0" fmla="*/ 416640 h 2598552"/>
              <a:gd name="connsiteX1" fmla="*/ 2058633 w 6931343"/>
              <a:gd name="connsiteY1" fmla="*/ 2452969 h 2598552"/>
              <a:gd name="connsiteX2" fmla="*/ 5720651 w 6931343"/>
              <a:gd name="connsiteY2" fmla="*/ 15219 h 2598552"/>
              <a:gd name="connsiteX3" fmla="*/ 6682945 w 6931343"/>
              <a:gd name="connsiteY3" fmla="*/ 1655503 h 2598552"/>
              <a:gd name="connsiteX4" fmla="*/ 1911148 w 6931343"/>
              <a:gd name="connsiteY4" fmla="*/ 2554105 h 2598552"/>
              <a:gd name="connsiteX5" fmla="*/ 538 w 6931343"/>
              <a:gd name="connsiteY5" fmla="*/ 416640 h 2598552"/>
              <a:gd name="connsiteX0" fmla="*/ 538 w 6952609"/>
              <a:gd name="connsiteY0" fmla="*/ 460495 h 2642407"/>
              <a:gd name="connsiteX1" fmla="*/ 2058633 w 6952609"/>
              <a:gd name="connsiteY1" fmla="*/ 2496824 h 2642407"/>
              <a:gd name="connsiteX2" fmla="*/ 5868135 w 6952609"/>
              <a:gd name="connsiteY2" fmla="*/ 14829 h 2642407"/>
              <a:gd name="connsiteX3" fmla="*/ 6682945 w 6952609"/>
              <a:gd name="connsiteY3" fmla="*/ 1699358 h 2642407"/>
              <a:gd name="connsiteX4" fmla="*/ 1911148 w 6952609"/>
              <a:gd name="connsiteY4" fmla="*/ 2597960 h 2642407"/>
              <a:gd name="connsiteX5" fmla="*/ 538 w 6952609"/>
              <a:gd name="connsiteY5" fmla="*/ 460495 h 2642407"/>
              <a:gd name="connsiteX0" fmla="*/ 538 w 6935337"/>
              <a:gd name="connsiteY0" fmla="*/ 504369 h 2686281"/>
              <a:gd name="connsiteX1" fmla="*/ 2058633 w 6935337"/>
              <a:gd name="connsiteY1" fmla="*/ 2540698 h 2686281"/>
              <a:gd name="connsiteX2" fmla="*/ 5750148 w 6935337"/>
              <a:gd name="connsiteY2" fmla="*/ 14458 h 2686281"/>
              <a:gd name="connsiteX3" fmla="*/ 6682945 w 6935337"/>
              <a:gd name="connsiteY3" fmla="*/ 1743232 h 2686281"/>
              <a:gd name="connsiteX4" fmla="*/ 1911148 w 6935337"/>
              <a:gd name="connsiteY4" fmla="*/ 2641834 h 2686281"/>
              <a:gd name="connsiteX5" fmla="*/ 538 w 6935337"/>
              <a:gd name="connsiteY5" fmla="*/ 504369 h 2686281"/>
              <a:gd name="connsiteX0" fmla="*/ 538 w 6931343"/>
              <a:gd name="connsiteY0" fmla="*/ 504369 h 2686281"/>
              <a:gd name="connsiteX1" fmla="*/ 2058633 w 6931343"/>
              <a:gd name="connsiteY1" fmla="*/ 2540698 h 2686281"/>
              <a:gd name="connsiteX2" fmla="*/ 5720651 w 6931343"/>
              <a:gd name="connsiteY2" fmla="*/ 14458 h 2686281"/>
              <a:gd name="connsiteX3" fmla="*/ 6682945 w 6931343"/>
              <a:gd name="connsiteY3" fmla="*/ 1743232 h 2686281"/>
              <a:gd name="connsiteX4" fmla="*/ 1911148 w 6931343"/>
              <a:gd name="connsiteY4" fmla="*/ 2641834 h 2686281"/>
              <a:gd name="connsiteX5" fmla="*/ 538 w 6931343"/>
              <a:gd name="connsiteY5" fmla="*/ 504369 h 2686281"/>
              <a:gd name="connsiteX0" fmla="*/ 268 w 6931073"/>
              <a:gd name="connsiteY0" fmla="*/ 504369 h 2686281"/>
              <a:gd name="connsiteX1" fmla="*/ 2014118 w 6931073"/>
              <a:gd name="connsiteY1" fmla="*/ 2540698 h 2686281"/>
              <a:gd name="connsiteX2" fmla="*/ 5720381 w 6931073"/>
              <a:gd name="connsiteY2" fmla="*/ 14458 h 2686281"/>
              <a:gd name="connsiteX3" fmla="*/ 6682675 w 6931073"/>
              <a:gd name="connsiteY3" fmla="*/ 1743232 h 2686281"/>
              <a:gd name="connsiteX4" fmla="*/ 1910878 w 6931073"/>
              <a:gd name="connsiteY4" fmla="*/ 2641834 h 2686281"/>
              <a:gd name="connsiteX5" fmla="*/ 268 w 6931073"/>
              <a:gd name="connsiteY5" fmla="*/ 504369 h 2686281"/>
              <a:gd name="connsiteX0" fmla="*/ 268 w 6917609"/>
              <a:gd name="connsiteY0" fmla="*/ 499486 h 2681398"/>
              <a:gd name="connsiteX1" fmla="*/ 2014118 w 6917609"/>
              <a:gd name="connsiteY1" fmla="*/ 2535815 h 2681398"/>
              <a:gd name="connsiteX2" fmla="*/ 4393024 w 6917609"/>
              <a:gd name="connsiteY2" fmla="*/ 1204194 h 2681398"/>
              <a:gd name="connsiteX3" fmla="*/ 5720381 w 6917609"/>
              <a:gd name="connsiteY3" fmla="*/ 9575 h 2681398"/>
              <a:gd name="connsiteX4" fmla="*/ 6682675 w 6917609"/>
              <a:gd name="connsiteY4" fmla="*/ 1738349 h 2681398"/>
              <a:gd name="connsiteX5" fmla="*/ 1910878 w 6917609"/>
              <a:gd name="connsiteY5" fmla="*/ 2636951 h 2681398"/>
              <a:gd name="connsiteX6" fmla="*/ 268 w 6917609"/>
              <a:gd name="connsiteY6" fmla="*/ 499486 h 2681398"/>
              <a:gd name="connsiteX0" fmla="*/ 268 w 6917609"/>
              <a:gd name="connsiteY0" fmla="*/ 496708 h 2678620"/>
              <a:gd name="connsiteX1" fmla="*/ 2014118 w 6917609"/>
              <a:gd name="connsiteY1" fmla="*/ 2533037 h 2678620"/>
              <a:gd name="connsiteX2" fmla="*/ 4673244 w 6917609"/>
              <a:gd name="connsiteY2" fmla="*/ 1599622 h 2678620"/>
              <a:gd name="connsiteX3" fmla="*/ 5720381 w 6917609"/>
              <a:gd name="connsiteY3" fmla="*/ 6797 h 2678620"/>
              <a:gd name="connsiteX4" fmla="*/ 6682675 w 6917609"/>
              <a:gd name="connsiteY4" fmla="*/ 1735571 h 2678620"/>
              <a:gd name="connsiteX5" fmla="*/ 1910878 w 6917609"/>
              <a:gd name="connsiteY5" fmla="*/ 2634173 h 2678620"/>
              <a:gd name="connsiteX6" fmla="*/ 268 w 6917609"/>
              <a:gd name="connsiteY6" fmla="*/ 496708 h 2678620"/>
              <a:gd name="connsiteX0" fmla="*/ 268 w 6917609"/>
              <a:gd name="connsiteY0" fmla="*/ 496047 h 2677959"/>
              <a:gd name="connsiteX1" fmla="*/ 2014118 w 6917609"/>
              <a:gd name="connsiteY1" fmla="*/ 2532376 h 2677959"/>
              <a:gd name="connsiteX2" fmla="*/ 4879722 w 6917609"/>
              <a:gd name="connsiteY2" fmla="*/ 1746445 h 2677959"/>
              <a:gd name="connsiteX3" fmla="*/ 5720381 w 6917609"/>
              <a:gd name="connsiteY3" fmla="*/ 6136 h 2677959"/>
              <a:gd name="connsiteX4" fmla="*/ 6682675 w 6917609"/>
              <a:gd name="connsiteY4" fmla="*/ 1734910 h 2677959"/>
              <a:gd name="connsiteX5" fmla="*/ 1910878 w 6917609"/>
              <a:gd name="connsiteY5" fmla="*/ 2633512 h 2677959"/>
              <a:gd name="connsiteX6" fmla="*/ 268 w 6917609"/>
              <a:gd name="connsiteY6" fmla="*/ 496047 h 2677959"/>
              <a:gd name="connsiteX0" fmla="*/ 268 w 6917609"/>
              <a:gd name="connsiteY0" fmla="*/ 584198 h 2766110"/>
              <a:gd name="connsiteX1" fmla="*/ 2014118 w 6917609"/>
              <a:gd name="connsiteY1" fmla="*/ 2620527 h 2766110"/>
              <a:gd name="connsiteX2" fmla="*/ 4879722 w 6917609"/>
              <a:gd name="connsiteY2" fmla="*/ 1834596 h 2766110"/>
              <a:gd name="connsiteX3" fmla="*/ 5720381 w 6917609"/>
              <a:gd name="connsiteY3" fmla="*/ 5797 h 2766110"/>
              <a:gd name="connsiteX4" fmla="*/ 6682675 w 6917609"/>
              <a:gd name="connsiteY4" fmla="*/ 1823061 h 2766110"/>
              <a:gd name="connsiteX5" fmla="*/ 1910878 w 6917609"/>
              <a:gd name="connsiteY5" fmla="*/ 2721663 h 2766110"/>
              <a:gd name="connsiteX6" fmla="*/ 268 w 6917609"/>
              <a:gd name="connsiteY6" fmla="*/ 584198 h 2766110"/>
              <a:gd name="connsiteX0" fmla="*/ 39 w 6917380"/>
              <a:gd name="connsiteY0" fmla="*/ 584198 h 2766110"/>
              <a:gd name="connsiteX1" fmla="*/ 1866405 w 6917380"/>
              <a:gd name="connsiteY1" fmla="*/ 2561534 h 2766110"/>
              <a:gd name="connsiteX2" fmla="*/ 4879493 w 6917380"/>
              <a:gd name="connsiteY2" fmla="*/ 1834596 h 2766110"/>
              <a:gd name="connsiteX3" fmla="*/ 5720152 w 6917380"/>
              <a:gd name="connsiteY3" fmla="*/ 5797 h 2766110"/>
              <a:gd name="connsiteX4" fmla="*/ 6682446 w 6917380"/>
              <a:gd name="connsiteY4" fmla="*/ 1823061 h 2766110"/>
              <a:gd name="connsiteX5" fmla="*/ 1910649 w 6917380"/>
              <a:gd name="connsiteY5" fmla="*/ 2721663 h 2766110"/>
              <a:gd name="connsiteX6" fmla="*/ 39 w 6917380"/>
              <a:gd name="connsiteY6" fmla="*/ 584198 h 2766110"/>
              <a:gd name="connsiteX0" fmla="*/ 37 w 6932126"/>
              <a:gd name="connsiteY0" fmla="*/ 510456 h 2770099"/>
              <a:gd name="connsiteX1" fmla="*/ 1881151 w 6932126"/>
              <a:gd name="connsiteY1" fmla="*/ 2561534 h 2770099"/>
              <a:gd name="connsiteX2" fmla="*/ 4894239 w 6932126"/>
              <a:gd name="connsiteY2" fmla="*/ 1834596 h 2770099"/>
              <a:gd name="connsiteX3" fmla="*/ 5734898 w 6932126"/>
              <a:gd name="connsiteY3" fmla="*/ 5797 h 2770099"/>
              <a:gd name="connsiteX4" fmla="*/ 6697192 w 6932126"/>
              <a:gd name="connsiteY4" fmla="*/ 1823061 h 2770099"/>
              <a:gd name="connsiteX5" fmla="*/ 1925395 w 6932126"/>
              <a:gd name="connsiteY5" fmla="*/ 2721663 h 2770099"/>
              <a:gd name="connsiteX6" fmla="*/ 37 w 6932126"/>
              <a:gd name="connsiteY6" fmla="*/ 510456 h 2770099"/>
              <a:gd name="connsiteX0" fmla="*/ 25 w 6932114"/>
              <a:gd name="connsiteY0" fmla="*/ 510456 h 2783948"/>
              <a:gd name="connsiteX1" fmla="*/ 1881139 w 6932114"/>
              <a:gd name="connsiteY1" fmla="*/ 2561534 h 2783948"/>
              <a:gd name="connsiteX2" fmla="*/ 4894227 w 6932114"/>
              <a:gd name="connsiteY2" fmla="*/ 1834596 h 2783948"/>
              <a:gd name="connsiteX3" fmla="*/ 5734886 w 6932114"/>
              <a:gd name="connsiteY3" fmla="*/ 5797 h 2783948"/>
              <a:gd name="connsiteX4" fmla="*/ 6697180 w 6932114"/>
              <a:gd name="connsiteY4" fmla="*/ 1823061 h 2783948"/>
              <a:gd name="connsiteX5" fmla="*/ 1851641 w 6932114"/>
              <a:gd name="connsiteY5" fmla="*/ 2736412 h 2783948"/>
              <a:gd name="connsiteX6" fmla="*/ 25 w 6932114"/>
              <a:gd name="connsiteY6" fmla="*/ 510456 h 2783948"/>
              <a:gd name="connsiteX0" fmla="*/ 40 w 6932129"/>
              <a:gd name="connsiteY0" fmla="*/ 510456 h 2783948"/>
              <a:gd name="connsiteX1" fmla="*/ 1807412 w 6932129"/>
              <a:gd name="connsiteY1" fmla="*/ 2635276 h 2783948"/>
              <a:gd name="connsiteX2" fmla="*/ 4894242 w 6932129"/>
              <a:gd name="connsiteY2" fmla="*/ 1834596 h 2783948"/>
              <a:gd name="connsiteX3" fmla="*/ 5734901 w 6932129"/>
              <a:gd name="connsiteY3" fmla="*/ 5797 h 2783948"/>
              <a:gd name="connsiteX4" fmla="*/ 6697195 w 6932129"/>
              <a:gd name="connsiteY4" fmla="*/ 1823061 h 2783948"/>
              <a:gd name="connsiteX5" fmla="*/ 1851656 w 6932129"/>
              <a:gd name="connsiteY5" fmla="*/ 2736412 h 2783948"/>
              <a:gd name="connsiteX6" fmla="*/ 40 w 6932129"/>
              <a:gd name="connsiteY6" fmla="*/ 510456 h 278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2129" h="2783948">
                <a:moveTo>
                  <a:pt x="40" y="510456"/>
                </a:moveTo>
                <a:cubicBezTo>
                  <a:pt x="-7334" y="493600"/>
                  <a:pt x="991712" y="2414586"/>
                  <a:pt x="1807412" y="2635276"/>
                </a:cubicBezTo>
                <a:cubicBezTo>
                  <a:pt x="2623112" y="2855966"/>
                  <a:pt x="4276531" y="2255636"/>
                  <a:pt x="4894242" y="1834596"/>
                </a:cubicBezTo>
                <a:cubicBezTo>
                  <a:pt x="5511953" y="1413556"/>
                  <a:pt x="5338544" y="-105351"/>
                  <a:pt x="5734901" y="5797"/>
                </a:cubicBezTo>
                <a:cubicBezTo>
                  <a:pt x="6131258" y="116945"/>
                  <a:pt x="7467305" y="1547397"/>
                  <a:pt x="6697195" y="1823061"/>
                </a:cubicBezTo>
                <a:cubicBezTo>
                  <a:pt x="5086427" y="2378944"/>
                  <a:pt x="2967848" y="2955179"/>
                  <a:pt x="1851656" y="2736412"/>
                </a:cubicBezTo>
                <a:cubicBezTo>
                  <a:pt x="735464" y="2517645"/>
                  <a:pt x="7414" y="527312"/>
                  <a:pt x="40" y="5104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id="{D6116D27-CD50-4618-B875-9D7BDCE43A63}"/>
              </a:ext>
            </a:extLst>
          </p:cNvPr>
          <p:cNvSpPr/>
          <p:nvPr/>
        </p:nvSpPr>
        <p:spPr>
          <a:xfrm>
            <a:off x="1214368" y="781974"/>
            <a:ext cx="6822235" cy="3750819"/>
          </a:xfrm>
          <a:custGeom>
            <a:avLst/>
            <a:gdLst>
              <a:gd name="connsiteX0" fmla="*/ 0 w 5148572"/>
              <a:gd name="connsiteY0" fmla="*/ 2034226 h 4068452"/>
              <a:gd name="connsiteX1" fmla="*/ 2574286 w 5148572"/>
              <a:gd name="connsiteY1" fmla="*/ 0 h 4068452"/>
              <a:gd name="connsiteX2" fmla="*/ 5148572 w 5148572"/>
              <a:gd name="connsiteY2" fmla="*/ 2034226 h 4068452"/>
              <a:gd name="connsiteX3" fmla="*/ 2574286 w 5148572"/>
              <a:gd name="connsiteY3" fmla="*/ 4068452 h 4068452"/>
              <a:gd name="connsiteX4" fmla="*/ 0 w 5148572"/>
              <a:gd name="connsiteY4" fmla="*/ 2034226 h 4068452"/>
              <a:gd name="connsiteX0" fmla="*/ 877 w 5149449"/>
              <a:gd name="connsiteY0" fmla="*/ 1503284 h 3537510"/>
              <a:gd name="connsiteX1" fmla="*/ 2368686 w 5149449"/>
              <a:gd name="connsiteY1" fmla="*/ 0 h 3537510"/>
              <a:gd name="connsiteX2" fmla="*/ 5149449 w 5149449"/>
              <a:gd name="connsiteY2" fmla="*/ 1503284 h 3537510"/>
              <a:gd name="connsiteX3" fmla="*/ 2575163 w 5149449"/>
              <a:gd name="connsiteY3" fmla="*/ 3537510 h 3537510"/>
              <a:gd name="connsiteX4" fmla="*/ 877 w 5149449"/>
              <a:gd name="connsiteY4" fmla="*/ 1503284 h 3537510"/>
              <a:gd name="connsiteX0" fmla="*/ 1700 w 5150272"/>
              <a:gd name="connsiteY0" fmla="*/ 800799 h 2835025"/>
              <a:gd name="connsiteX1" fmla="*/ 2295767 w 5150272"/>
              <a:gd name="connsiteY1" fmla="*/ 64432 h 2835025"/>
              <a:gd name="connsiteX2" fmla="*/ 5150272 w 5150272"/>
              <a:gd name="connsiteY2" fmla="*/ 800799 h 2835025"/>
              <a:gd name="connsiteX3" fmla="*/ 2575986 w 5150272"/>
              <a:gd name="connsiteY3" fmla="*/ 2835025 h 2835025"/>
              <a:gd name="connsiteX4" fmla="*/ 1700 w 5150272"/>
              <a:gd name="connsiteY4" fmla="*/ 800799 h 2835025"/>
              <a:gd name="connsiteX0" fmla="*/ 5977 w 5154549"/>
              <a:gd name="connsiteY0" fmla="*/ 860830 h 2895056"/>
              <a:gd name="connsiteX1" fmla="*/ 2093567 w 5154549"/>
              <a:gd name="connsiteY1" fmla="*/ 35973 h 2895056"/>
              <a:gd name="connsiteX2" fmla="*/ 5154549 w 5154549"/>
              <a:gd name="connsiteY2" fmla="*/ 860830 h 2895056"/>
              <a:gd name="connsiteX3" fmla="*/ 2580263 w 5154549"/>
              <a:gd name="connsiteY3" fmla="*/ 2895056 h 2895056"/>
              <a:gd name="connsiteX4" fmla="*/ 5977 w 5154549"/>
              <a:gd name="connsiteY4" fmla="*/ 860830 h 2895056"/>
              <a:gd name="connsiteX0" fmla="*/ 2719 w 5682233"/>
              <a:gd name="connsiteY0" fmla="*/ 289313 h 3025620"/>
              <a:gd name="connsiteX1" fmla="*/ 2621251 w 5682233"/>
              <a:gd name="connsiteY1" fmla="*/ 157630 h 3025620"/>
              <a:gd name="connsiteX2" fmla="*/ 5682233 w 5682233"/>
              <a:gd name="connsiteY2" fmla="*/ 982487 h 3025620"/>
              <a:gd name="connsiteX3" fmla="*/ 3107947 w 5682233"/>
              <a:gd name="connsiteY3" fmla="*/ 3016713 h 3025620"/>
              <a:gd name="connsiteX4" fmla="*/ 2719 w 5682233"/>
              <a:gd name="connsiteY4" fmla="*/ 289313 h 3025620"/>
              <a:gd name="connsiteX0" fmla="*/ 3293 w 5682807"/>
              <a:gd name="connsiteY0" fmla="*/ 472953 h 3209260"/>
              <a:gd name="connsiteX1" fmla="*/ 2577579 w 5682807"/>
              <a:gd name="connsiteY1" fmla="*/ 61051 h 3209260"/>
              <a:gd name="connsiteX2" fmla="*/ 5682807 w 5682807"/>
              <a:gd name="connsiteY2" fmla="*/ 1166127 h 3209260"/>
              <a:gd name="connsiteX3" fmla="*/ 3108521 w 5682807"/>
              <a:gd name="connsiteY3" fmla="*/ 3200353 h 3209260"/>
              <a:gd name="connsiteX4" fmla="*/ 3293 w 5682807"/>
              <a:gd name="connsiteY4" fmla="*/ 472953 h 3209260"/>
              <a:gd name="connsiteX0" fmla="*/ 3428 w 6110646"/>
              <a:gd name="connsiteY0" fmla="*/ 515497 h 3287596"/>
              <a:gd name="connsiteX1" fmla="*/ 2577714 w 6110646"/>
              <a:gd name="connsiteY1" fmla="*/ 103595 h 3287596"/>
              <a:gd name="connsiteX2" fmla="*/ 6110646 w 6110646"/>
              <a:gd name="connsiteY2" fmla="*/ 1783858 h 3287596"/>
              <a:gd name="connsiteX3" fmla="*/ 3108656 w 6110646"/>
              <a:gd name="connsiteY3" fmla="*/ 3242897 h 3287596"/>
              <a:gd name="connsiteX4" fmla="*/ 3428 w 6110646"/>
              <a:gd name="connsiteY4" fmla="*/ 515497 h 3287596"/>
              <a:gd name="connsiteX0" fmla="*/ 529 w 6107747"/>
              <a:gd name="connsiteY0" fmla="*/ 612831 h 3384930"/>
              <a:gd name="connsiteX1" fmla="*/ 2884532 w 6107747"/>
              <a:gd name="connsiteY1" fmla="*/ 82942 h 3384930"/>
              <a:gd name="connsiteX2" fmla="*/ 6107747 w 6107747"/>
              <a:gd name="connsiteY2" fmla="*/ 1881192 h 3384930"/>
              <a:gd name="connsiteX3" fmla="*/ 3105757 w 6107747"/>
              <a:gd name="connsiteY3" fmla="*/ 3340231 h 3384930"/>
              <a:gd name="connsiteX4" fmla="*/ 529 w 6107747"/>
              <a:gd name="connsiteY4" fmla="*/ 612831 h 3384930"/>
              <a:gd name="connsiteX0" fmla="*/ 1086 w 6108304"/>
              <a:gd name="connsiteY0" fmla="*/ 606519 h 3378618"/>
              <a:gd name="connsiteX1" fmla="*/ 2885089 w 6108304"/>
              <a:gd name="connsiteY1" fmla="*/ 76630 h 3378618"/>
              <a:gd name="connsiteX2" fmla="*/ 6108304 w 6108304"/>
              <a:gd name="connsiteY2" fmla="*/ 1874880 h 3378618"/>
              <a:gd name="connsiteX3" fmla="*/ 3106314 w 6108304"/>
              <a:gd name="connsiteY3" fmla="*/ 3333919 h 3378618"/>
              <a:gd name="connsiteX4" fmla="*/ 1086 w 6108304"/>
              <a:gd name="connsiteY4" fmla="*/ 606519 h 3378618"/>
              <a:gd name="connsiteX0" fmla="*/ 1817 w 6109035"/>
              <a:gd name="connsiteY0" fmla="*/ 520713 h 3292812"/>
              <a:gd name="connsiteX1" fmla="*/ 2826826 w 6109035"/>
              <a:gd name="connsiteY1" fmla="*/ 94062 h 3292812"/>
              <a:gd name="connsiteX2" fmla="*/ 6109035 w 6109035"/>
              <a:gd name="connsiteY2" fmla="*/ 1789074 h 3292812"/>
              <a:gd name="connsiteX3" fmla="*/ 3107045 w 6109035"/>
              <a:gd name="connsiteY3" fmla="*/ 3248113 h 3292812"/>
              <a:gd name="connsiteX4" fmla="*/ 1817 w 6109035"/>
              <a:gd name="connsiteY4" fmla="*/ 520713 h 3292812"/>
              <a:gd name="connsiteX0" fmla="*/ 929 w 6875063"/>
              <a:gd name="connsiteY0" fmla="*/ 528336 h 3302035"/>
              <a:gd name="connsiteX1" fmla="*/ 2825938 w 6875063"/>
              <a:gd name="connsiteY1" fmla="*/ 101685 h 3302035"/>
              <a:gd name="connsiteX2" fmla="*/ 6875063 w 6875063"/>
              <a:gd name="connsiteY2" fmla="*/ 1811445 h 3302035"/>
              <a:gd name="connsiteX3" fmla="*/ 3106157 w 6875063"/>
              <a:gd name="connsiteY3" fmla="*/ 3255736 h 3302035"/>
              <a:gd name="connsiteX4" fmla="*/ 929 w 6875063"/>
              <a:gd name="connsiteY4" fmla="*/ 528336 h 3302035"/>
              <a:gd name="connsiteX0" fmla="*/ 15317 w 6889451"/>
              <a:gd name="connsiteY0" fmla="*/ 626518 h 3400217"/>
              <a:gd name="connsiteX1" fmla="*/ 4433152 w 6889451"/>
              <a:gd name="connsiteY1" fmla="*/ 81880 h 3400217"/>
              <a:gd name="connsiteX2" fmla="*/ 6889451 w 6889451"/>
              <a:gd name="connsiteY2" fmla="*/ 1909627 h 3400217"/>
              <a:gd name="connsiteX3" fmla="*/ 3120545 w 6889451"/>
              <a:gd name="connsiteY3" fmla="*/ 3353918 h 3400217"/>
              <a:gd name="connsiteX4" fmla="*/ 15317 w 6889451"/>
              <a:gd name="connsiteY4" fmla="*/ 626518 h 3400217"/>
              <a:gd name="connsiteX0" fmla="*/ 13470 w 6887604"/>
              <a:gd name="connsiteY0" fmla="*/ 552215 h 3325914"/>
              <a:gd name="connsiteX1" fmla="*/ 4342815 w 6887604"/>
              <a:gd name="connsiteY1" fmla="*/ 96067 h 3325914"/>
              <a:gd name="connsiteX2" fmla="*/ 6887604 w 6887604"/>
              <a:gd name="connsiteY2" fmla="*/ 1835324 h 3325914"/>
              <a:gd name="connsiteX3" fmla="*/ 3118698 w 6887604"/>
              <a:gd name="connsiteY3" fmla="*/ 3279615 h 3325914"/>
              <a:gd name="connsiteX4" fmla="*/ 13470 w 6887604"/>
              <a:gd name="connsiteY4" fmla="*/ 552215 h 3325914"/>
              <a:gd name="connsiteX0" fmla="*/ 14300 w 6726202"/>
              <a:gd name="connsiteY0" fmla="*/ 294463 h 3613236"/>
              <a:gd name="connsiteX1" fmla="*/ 4181413 w 6726202"/>
              <a:gd name="connsiteY1" fmla="*/ 354509 h 3613236"/>
              <a:gd name="connsiteX2" fmla="*/ 6726202 w 6726202"/>
              <a:gd name="connsiteY2" fmla="*/ 2093766 h 3613236"/>
              <a:gd name="connsiteX3" fmla="*/ 2957296 w 6726202"/>
              <a:gd name="connsiteY3" fmla="*/ 3538057 h 3613236"/>
              <a:gd name="connsiteX4" fmla="*/ 14300 w 6726202"/>
              <a:gd name="connsiteY4" fmla="*/ 294463 h 3613236"/>
              <a:gd name="connsiteX0" fmla="*/ 62542 w 6774444"/>
              <a:gd name="connsiteY0" fmla="*/ 291290 h 3569338"/>
              <a:gd name="connsiteX1" fmla="*/ 4229655 w 6774444"/>
              <a:gd name="connsiteY1" fmla="*/ 351336 h 3569338"/>
              <a:gd name="connsiteX2" fmla="*/ 6774444 w 6774444"/>
              <a:gd name="connsiteY2" fmla="*/ 2090593 h 3569338"/>
              <a:gd name="connsiteX3" fmla="*/ 2076389 w 6774444"/>
              <a:gd name="connsiteY3" fmla="*/ 3490639 h 3569338"/>
              <a:gd name="connsiteX4" fmla="*/ 62542 w 6774444"/>
              <a:gd name="connsiteY4" fmla="*/ 291290 h 3569338"/>
              <a:gd name="connsiteX0" fmla="*/ 63526 w 6745932"/>
              <a:gd name="connsiteY0" fmla="*/ 244309 h 3710060"/>
              <a:gd name="connsiteX1" fmla="*/ 4201143 w 6745932"/>
              <a:gd name="connsiteY1" fmla="*/ 481336 h 3710060"/>
              <a:gd name="connsiteX2" fmla="*/ 6745932 w 6745932"/>
              <a:gd name="connsiteY2" fmla="*/ 2220593 h 3710060"/>
              <a:gd name="connsiteX3" fmla="*/ 2047877 w 6745932"/>
              <a:gd name="connsiteY3" fmla="*/ 3620639 h 3710060"/>
              <a:gd name="connsiteX4" fmla="*/ 63526 w 6745932"/>
              <a:gd name="connsiteY4" fmla="*/ 244309 h 3710060"/>
              <a:gd name="connsiteX0" fmla="*/ 65600 w 6748006"/>
              <a:gd name="connsiteY0" fmla="*/ 276279 h 3742030"/>
              <a:gd name="connsiteX1" fmla="*/ 4247462 w 6748006"/>
              <a:gd name="connsiteY1" fmla="*/ 424815 h 3742030"/>
              <a:gd name="connsiteX2" fmla="*/ 6748006 w 6748006"/>
              <a:gd name="connsiteY2" fmla="*/ 2252563 h 3742030"/>
              <a:gd name="connsiteX3" fmla="*/ 2049951 w 6748006"/>
              <a:gd name="connsiteY3" fmla="*/ 3652609 h 3742030"/>
              <a:gd name="connsiteX4" fmla="*/ 65600 w 6748006"/>
              <a:gd name="connsiteY4" fmla="*/ 276279 h 3742030"/>
              <a:gd name="connsiteX0" fmla="*/ 66087 w 6822235"/>
              <a:gd name="connsiteY0" fmla="*/ 278207 h 3750819"/>
              <a:gd name="connsiteX1" fmla="*/ 4247949 w 6822235"/>
              <a:gd name="connsiteY1" fmla="*/ 426743 h 3750819"/>
              <a:gd name="connsiteX2" fmla="*/ 6822235 w 6822235"/>
              <a:gd name="connsiteY2" fmla="*/ 2298736 h 3750819"/>
              <a:gd name="connsiteX3" fmla="*/ 2050438 w 6822235"/>
              <a:gd name="connsiteY3" fmla="*/ 3654537 h 3750819"/>
              <a:gd name="connsiteX4" fmla="*/ 66087 w 6822235"/>
              <a:gd name="connsiteY4" fmla="*/ 278207 h 3750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235" h="3750819">
                <a:moveTo>
                  <a:pt x="66087" y="278207"/>
                </a:moveTo>
                <a:cubicBezTo>
                  <a:pt x="432339" y="-259759"/>
                  <a:pt x="3121924" y="89988"/>
                  <a:pt x="4247949" y="426743"/>
                </a:cubicBezTo>
                <a:cubicBezTo>
                  <a:pt x="5373974" y="763498"/>
                  <a:pt x="6822235" y="1175264"/>
                  <a:pt x="6822235" y="2298736"/>
                </a:cubicBezTo>
                <a:cubicBezTo>
                  <a:pt x="6822235" y="3422208"/>
                  <a:pt x="3176463" y="3991292"/>
                  <a:pt x="2050438" y="3654537"/>
                </a:cubicBezTo>
                <a:cubicBezTo>
                  <a:pt x="924413" y="3317782"/>
                  <a:pt x="-300165" y="816173"/>
                  <a:pt x="66087" y="278207"/>
                </a:cubicBez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67D872F1-2A75-4C1C-9734-CF8108EDF5C3}"/>
              </a:ext>
            </a:extLst>
          </p:cNvPr>
          <p:cNvGrpSpPr>
            <a:grpSpLocks/>
          </p:cNvGrpSpPr>
          <p:nvPr/>
        </p:nvGrpSpPr>
        <p:grpSpPr bwMode="auto">
          <a:xfrm>
            <a:off x="2367261" y="1564432"/>
            <a:ext cx="4516447" cy="369353"/>
            <a:chOff x="471" y="2412"/>
            <a:chExt cx="10000" cy="816"/>
          </a:xfrm>
        </p:grpSpPr>
        <p:sp>
          <p:nvSpPr>
            <p:cNvPr id="6" name="文本框 20">
              <a:extLst>
                <a:ext uri="{FF2B5EF4-FFF2-40B4-BE49-F238E27FC236}">
                  <a16:creationId xmlns:a16="http://schemas.microsoft.com/office/drawing/2014/main" id="{9C21B7CF-4348-488E-B3AA-C60E61AB20F6}"/>
                </a:ext>
              </a:extLst>
            </p:cNvPr>
            <p:cNvSpPr txBox="1">
              <a:spLocks noChangeArrowheads="1"/>
            </p:cNvSpPr>
            <p:nvPr/>
          </p:nvSpPr>
          <p:spPr bwMode="auto">
            <a:xfrm>
              <a:off x="471" y="2412"/>
              <a:ext cx="3224" cy="816"/>
            </a:xfrm>
            <a:prstGeom prst="rect">
              <a:avLst/>
            </a:prstGeom>
            <a:noFill/>
            <a:ln w="9525">
              <a:noFill/>
              <a:miter lim="800000"/>
              <a:headEnd/>
              <a:tailEnd/>
            </a:ln>
          </p:spPr>
          <p:txBody>
            <a:bodyPr wrap="square">
              <a:spAutoFit/>
            </a:bodyPr>
            <a:lstStyle/>
            <a:p>
              <a:r>
                <a:rPr lang="en-US" altLang="zh-CN" dirty="0">
                  <a:solidFill>
                    <a:schemeClr val="tx1">
                      <a:lumMod val="75000"/>
                      <a:lumOff val="25000"/>
                    </a:schemeClr>
                  </a:solidFill>
                  <a:latin typeface="幼圆" panose="02010509060101010101" pitchFamily="49" charset="-122"/>
                  <a:ea typeface="幼圆" panose="02010509060101010101" pitchFamily="49" charset="-122"/>
                </a:rPr>
                <a:t>POWERPOINT</a:t>
              </a:r>
            </a:p>
          </p:txBody>
        </p:sp>
        <p:sp>
          <p:nvSpPr>
            <p:cNvPr id="7" name="文本框 6">
              <a:extLst>
                <a:ext uri="{FF2B5EF4-FFF2-40B4-BE49-F238E27FC236}">
                  <a16:creationId xmlns:a16="http://schemas.microsoft.com/office/drawing/2014/main" id="{CBC248C6-81F1-47A9-9992-20C4D35733BE}"/>
                </a:ext>
              </a:extLst>
            </p:cNvPr>
            <p:cNvSpPr txBox="1"/>
            <p:nvPr/>
          </p:nvSpPr>
          <p:spPr>
            <a:xfrm>
              <a:off x="4001" y="2447"/>
              <a:ext cx="6470" cy="680"/>
            </a:xfrm>
            <a:prstGeom prst="rect">
              <a:avLst/>
            </a:prstGeom>
            <a:noFill/>
            <a:ln>
              <a:noFill/>
            </a:ln>
          </p:spPr>
          <p:txBody>
            <a:bodyPr wrap="square">
              <a:spAutoFit/>
            </a:bodyPr>
            <a:lstStyle/>
            <a:p>
              <a:pPr>
                <a:defRPr/>
              </a:pPr>
              <a:r>
                <a:rPr lang="zh-CN" altLang="en-US" sz="1400" noProof="1">
                  <a:solidFill>
                    <a:schemeClr val="tx1">
                      <a:lumMod val="75000"/>
                      <a:lumOff val="25000"/>
                    </a:schemeClr>
                  </a:solidFill>
                  <a:latin typeface="幼圆" panose="02010509060101010101" pitchFamily="49" charset="-122"/>
                  <a:ea typeface="幼圆" panose="02010509060101010101" pitchFamily="49" charset="-122"/>
                </a:rPr>
                <a:t>单击此处添加您所需文字内容</a:t>
              </a:r>
              <a:endParaRPr lang="en-US" altLang="zh-CN" sz="1400" noProof="1">
                <a:solidFill>
                  <a:schemeClr val="tx1">
                    <a:lumMod val="75000"/>
                    <a:lumOff val="25000"/>
                  </a:schemeClr>
                </a:solidFill>
                <a:latin typeface="幼圆" panose="02010509060101010101" pitchFamily="49" charset="-122"/>
                <a:ea typeface="幼圆" panose="02010509060101010101" pitchFamily="49" charset="-122"/>
              </a:endParaRPr>
            </a:p>
          </p:txBody>
        </p:sp>
        <p:sp>
          <p:nvSpPr>
            <p:cNvPr id="8" name="椭圆 7">
              <a:extLst>
                <a:ext uri="{FF2B5EF4-FFF2-40B4-BE49-F238E27FC236}">
                  <a16:creationId xmlns:a16="http://schemas.microsoft.com/office/drawing/2014/main" id="{CAEE976A-C332-4DB8-B9DF-8ECA31BAC484}"/>
                </a:ext>
              </a:extLst>
            </p:cNvPr>
            <p:cNvSpPr/>
            <p:nvPr/>
          </p:nvSpPr>
          <p:spPr>
            <a:xfrm>
              <a:off x="3346" y="2494"/>
              <a:ext cx="485" cy="4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noProof="1">
                <a:solidFill>
                  <a:schemeClr val="tx1">
                    <a:lumMod val="50000"/>
                    <a:lumOff val="50000"/>
                  </a:schemeClr>
                </a:solidFill>
                <a:latin typeface="幼圆" panose="02010509060101010101" pitchFamily="49" charset="-122"/>
                <a:ea typeface="幼圆" panose="02010509060101010101" pitchFamily="49" charset="-122"/>
              </a:endParaRPr>
            </a:p>
          </p:txBody>
        </p:sp>
        <p:sp>
          <p:nvSpPr>
            <p:cNvPr id="9" name="文本框 23">
              <a:extLst>
                <a:ext uri="{FF2B5EF4-FFF2-40B4-BE49-F238E27FC236}">
                  <a16:creationId xmlns:a16="http://schemas.microsoft.com/office/drawing/2014/main" id="{B0F86B0A-5F72-486C-B0F6-CEC0F9C361B6}"/>
                </a:ext>
              </a:extLst>
            </p:cNvPr>
            <p:cNvSpPr txBox="1">
              <a:spLocks noChangeArrowheads="1"/>
            </p:cNvSpPr>
            <p:nvPr/>
          </p:nvSpPr>
          <p:spPr bwMode="auto">
            <a:xfrm>
              <a:off x="3120" y="2433"/>
              <a:ext cx="410" cy="639"/>
            </a:xfrm>
            <a:prstGeom prst="rect">
              <a:avLst/>
            </a:prstGeom>
            <a:noFill/>
            <a:ln w="9525">
              <a:noFill/>
              <a:miter lim="800000"/>
              <a:headEnd/>
              <a:tailEnd/>
            </a:ln>
          </p:spPr>
          <p:txBody>
            <a:bodyPr>
              <a:spAutoFit/>
            </a:bodyPr>
            <a:lstStyle/>
            <a:p>
              <a:endParaRPr lang="en-US" altLang="zh-CN" sz="1280" dirty="0">
                <a:solidFill>
                  <a:schemeClr val="tx1">
                    <a:lumMod val="50000"/>
                    <a:lumOff val="50000"/>
                  </a:schemeClr>
                </a:solidFill>
                <a:latin typeface="幼圆" panose="02010509060101010101" pitchFamily="49" charset="-122"/>
                <a:ea typeface="幼圆" panose="02010509060101010101" pitchFamily="49" charset="-122"/>
              </a:endParaRPr>
            </a:p>
          </p:txBody>
        </p:sp>
      </p:grpSp>
      <p:sp>
        <p:nvSpPr>
          <p:cNvPr id="10" name="Rectangle 20">
            <a:extLst>
              <a:ext uri="{FF2B5EF4-FFF2-40B4-BE49-F238E27FC236}">
                <a16:creationId xmlns:a16="http://schemas.microsoft.com/office/drawing/2014/main" id="{A61FDDAB-0D78-4FEA-85FF-A14A0F1ECC1C}"/>
              </a:ext>
            </a:extLst>
          </p:cNvPr>
          <p:cNvSpPr>
            <a:spLocks noChangeArrowheads="1"/>
          </p:cNvSpPr>
          <p:nvPr/>
        </p:nvSpPr>
        <p:spPr bwMode="auto">
          <a:xfrm>
            <a:off x="3316352" y="3602076"/>
            <a:ext cx="39357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汇报人</a:t>
            </a:r>
            <a:r>
              <a:rPr lang="en-US" altLang="zh-CN" sz="1200" dirty="0" smtClean="0">
                <a:solidFill>
                  <a:schemeClr val="tx1">
                    <a:lumMod val="75000"/>
                    <a:lumOff val="25000"/>
                  </a:schemeClr>
                </a:solidFill>
                <a:latin typeface="微软雅黑" pitchFamily="34" charset="-122"/>
                <a:ea typeface="微软雅黑" pitchFamily="34" charset="-122"/>
                <a:cs typeface="Arial" pitchFamily="34" charset="0"/>
              </a:rPr>
              <a:t>:</a:t>
            </a:r>
            <a:r>
              <a:rPr lang="zh-CN" altLang="en-US" sz="1200" dirty="0" smtClean="0">
                <a:solidFill>
                  <a:schemeClr val="tx1">
                    <a:lumMod val="75000"/>
                    <a:lumOff val="25000"/>
                  </a:schemeClr>
                </a:solidFill>
                <a:latin typeface="微软雅黑" pitchFamily="34" charset="-122"/>
                <a:ea typeface="微软雅黑" pitchFamily="34" charset="-122"/>
                <a:cs typeface="Arial" pitchFamily="34" charset="0"/>
              </a:rPr>
              <a:t>     </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时间</a:t>
            </a:r>
            <a:r>
              <a:rPr lang="en-US" altLang="zh-CN" sz="1200" dirty="0">
                <a:solidFill>
                  <a:schemeClr val="tx1">
                    <a:lumMod val="75000"/>
                    <a:lumOff val="25000"/>
                  </a:schemeClr>
                </a:solidFill>
                <a:latin typeface="微软雅黑" pitchFamily="34" charset="-122"/>
                <a:ea typeface="微软雅黑" pitchFamily="34" charset="-122"/>
                <a:cs typeface="Arial" pitchFamily="34" charset="0"/>
              </a:rPr>
              <a:t>:2019x</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月</a:t>
            </a:r>
            <a:r>
              <a:rPr lang="en-US" altLang="zh-CN" sz="1200" dirty="0">
                <a:solidFill>
                  <a:schemeClr val="tx1">
                    <a:lumMod val="75000"/>
                    <a:lumOff val="25000"/>
                  </a:schemeClr>
                </a:solidFill>
                <a:latin typeface="微软雅黑" pitchFamily="34" charset="-122"/>
                <a:ea typeface="微软雅黑" pitchFamily="34" charset="-122"/>
                <a:cs typeface="Arial" pitchFamily="34" charset="0"/>
              </a:rPr>
              <a:t>x</a:t>
            </a:r>
            <a:r>
              <a:rPr lang="zh-CN" altLang="en-US" sz="1200" dirty="0">
                <a:solidFill>
                  <a:schemeClr val="tx1">
                    <a:lumMod val="75000"/>
                    <a:lumOff val="25000"/>
                  </a:schemeClr>
                </a:solidFill>
                <a:latin typeface="微软雅黑" pitchFamily="34" charset="-122"/>
                <a:ea typeface="微软雅黑" pitchFamily="34" charset="-122"/>
                <a:cs typeface="Arial" pitchFamily="34" charset="0"/>
              </a:rPr>
              <a:t>日</a:t>
            </a:r>
          </a:p>
        </p:txBody>
      </p:sp>
      <p:sp>
        <p:nvSpPr>
          <p:cNvPr id="11" name="矩形 259">
            <a:extLst>
              <a:ext uri="{FF2B5EF4-FFF2-40B4-BE49-F238E27FC236}">
                <a16:creationId xmlns:a16="http://schemas.microsoft.com/office/drawing/2014/main" id="{237D68A2-7B3D-461D-A93A-5E42DFBF1CA2}"/>
              </a:ext>
            </a:extLst>
          </p:cNvPr>
          <p:cNvSpPr>
            <a:spLocks noChangeArrowheads="1"/>
          </p:cNvSpPr>
          <p:nvPr/>
        </p:nvSpPr>
        <p:spPr bwMode="auto">
          <a:xfrm>
            <a:off x="2084810" y="1866221"/>
            <a:ext cx="4556546"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zh-CN" altLang="en-US" sz="8800" cap="all" dirty="0">
                <a:solidFill>
                  <a:schemeClr val="accent3"/>
                </a:solidFill>
                <a:latin typeface="华文行楷" panose="02010800040101010101" pitchFamily="2" charset="-122"/>
                <a:ea typeface="华文行楷" panose="02010800040101010101" pitchFamily="2" charset="-122"/>
                <a:cs typeface="Arial" panose="020B0604020202020204" pitchFamily="34" charset="0"/>
              </a:rPr>
              <a:t>谢</a:t>
            </a:r>
            <a:r>
              <a:rPr lang="zh-CN" altLang="en-US" sz="8800" cap="all" dirty="0">
                <a:solidFill>
                  <a:schemeClr val="accent2"/>
                </a:solidFill>
                <a:latin typeface="华文行楷" panose="02010800040101010101" pitchFamily="2" charset="-122"/>
                <a:ea typeface="华文行楷" panose="02010800040101010101" pitchFamily="2" charset="-122"/>
                <a:cs typeface="Arial" panose="020B0604020202020204" pitchFamily="34" charset="0"/>
              </a:rPr>
              <a:t>谢</a:t>
            </a:r>
            <a:r>
              <a:rPr lang="zh-CN" altLang="en-US" sz="4000" cap="all" dirty="0">
                <a:solidFill>
                  <a:schemeClr val="tx1">
                    <a:lumMod val="75000"/>
                    <a:lumOff val="25000"/>
                  </a:schemeClr>
                </a:solidFill>
                <a:latin typeface="Arial" panose="020B0604020202020204" pitchFamily="34" charset="0"/>
                <a:cs typeface="Arial" panose="020B0604020202020204" pitchFamily="34" charset="0"/>
              </a:rPr>
              <a:t>您的聆听</a:t>
            </a:r>
          </a:p>
        </p:txBody>
      </p:sp>
      <p:sp>
        <p:nvSpPr>
          <p:cNvPr id="12" name="矩形 259">
            <a:extLst>
              <a:ext uri="{FF2B5EF4-FFF2-40B4-BE49-F238E27FC236}">
                <a16:creationId xmlns:a16="http://schemas.microsoft.com/office/drawing/2014/main" id="{ECAAF0B4-D3E0-4BF9-AD78-820F92B38B37}"/>
              </a:ext>
            </a:extLst>
          </p:cNvPr>
          <p:cNvSpPr>
            <a:spLocks noChangeArrowheads="1"/>
          </p:cNvSpPr>
          <p:nvPr/>
        </p:nvSpPr>
        <p:spPr bwMode="auto">
          <a:xfrm>
            <a:off x="2634308" y="3192365"/>
            <a:ext cx="4852797"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a:solidFill>
                  <a:schemeClr val="tx1">
                    <a:lumMod val="75000"/>
                    <a:lumOff val="25000"/>
                  </a:schemeClr>
                </a:solidFill>
                <a:cs typeface="Arial" panose="020B0604020202020204" pitchFamily="34" charset="0"/>
              </a:rPr>
              <a:t>ANNUAL REPORT POWERPOINT</a:t>
            </a:r>
          </a:p>
        </p:txBody>
      </p:sp>
    </p:spTree>
    <p:extLst>
      <p:ext uri="{BB962C8B-B14F-4D97-AF65-F5344CB8AC3E}">
        <p14:creationId xmlns:p14="http://schemas.microsoft.com/office/powerpoint/2010/main" val="387339526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0-#ppt_w/2"/>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125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1"/>
                                            </p:tgtEl>
                                          </p:cBhvr>
                                        </p:animEffect>
                                        <p:animScale>
                                          <p:cBhvr>
                                            <p:cTn id="32" dur="250" autoRev="1" fill="hold"/>
                                            <p:tgtEl>
                                              <p:spTgt spid="11"/>
                                            </p:tgtEl>
                                          </p:cBhvr>
                                          <p:by x="105000" y="105000"/>
                                        </p:animScale>
                                      </p:childTnLst>
                                    </p:cTn>
                                  </p:par>
                                </p:childTnLst>
                              </p:cTn>
                            </p:par>
                            <p:par>
                              <p:cTn id="33" fill="hold">
                                <p:stCondLst>
                                  <p:cond delay="175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2"/>
                                            </p:tgtEl>
                                            <p:attrNameLst>
                                              <p:attrName>ppt_y</p:attrName>
                                            </p:attrNameLst>
                                          </p:cBhvr>
                                          <p:tavLst>
                                            <p:tav tm="0">
                                              <p:val>
                                                <p:strVal val="#ppt_y"/>
                                              </p:val>
                                            </p:tav>
                                            <p:tav tm="100000">
                                              <p:val>
                                                <p:strVal val="#ppt_y"/>
                                              </p:val>
                                            </p:tav>
                                          </p:tavLst>
                                        </p:anim>
                                        <p:anim calcmode="lin" valueType="num">
                                          <p:cBhvr>
                                            <p:cTn id="3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2"/>
                                            </p:tgtEl>
                                          </p:cBhvr>
                                        </p:animEffect>
                                      </p:childTnLst>
                                    </p:cTn>
                                  </p:par>
                                </p:childTnLst>
                              </p:cTn>
                            </p:par>
                            <p:par>
                              <p:cTn id="41" fill="hold">
                                <p:stCondLst>
                                  <p:cond delay="33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2"/>
                                            </p:tgtEl>
                                          </p:cBhvr>
                                        </p:animEffect>
                                        <p:animScale>
                                          <p:cBhvr>
                                            <p:cTn id="44" dur="250" autoRev="1" fill="hold"/>
                                            <p:tgtEl>
                                              <p:spTgt spid="12"/>
                                            </p:tgtEl>
                                          </p:cBhvr>
                                          <p:by x="105000" y="105000"/>
                                        </p:animScale>
                                      </p:childTnLst>
                                    </p:cTn>
                                  </p:par>
                                </p:childTnLst>
                              </p:cTn>
                            </p:par>
                            <p:par>
                              <p:cTn id="45" fill="hold">
                                <p:stCondLst>
                                  <p:cond delay="3800"/>
                                </p:stCondLst>
                                <p:childTnLst>
                                  <p:par>
                                    <p:cTn id="46" presetID="2" presetClass="entr" presetSubtype="4" fill="hold" grpId="0" nodeType="afterEffect" p14:presetBounceEnd="60000">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14:bounceEnd="60000">
                                          <p:cBhvr additive="base">
                                            <p:cTn id="48"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4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0" grpId="0"/>
          <p:bldP spid="11" grpId="0"/>
          <p:bldP spid="11" grpId="1"/>
          <p:bldP spid="12" grpId="0"/>
          <p:bldP spid="1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3" presetClass="entr" presetSubtype="52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 calcmode="lin" valueType="num">
                                          <p:cBhvr>
                                            <p:cTn id="11" dur="500" fill="hold"/>
                                            <p:tgtEl>
                                              <p:spTgt spid="4"/>
                                            </p:tgtEl>
                                            <p:attrNameLst>
                                              <p:attrName>ppt_x</p:attrName>
                                            </p:attrNameLst>
                                          </p:cBhvr>
                                          <p:tavLst>
                                            <p:tav tm="0">
                                              <p:val>
                                                <p:fltVal val="0.5"/>
                                              </p:val>
                                            </p:tav>
                                            <p:tav tm="100000">
                                              <p:val>
                                                <p:strVal val="#ppt_x"/>
                                              </p:val>
                                            </p:tav>
                                          </p:tavLst>
                                        </p:anim>
                                        <p:anim calcmode="lin" valueType="num">
                                          <p:cBhvr>
                                            <p:cTn id="12" dur="500" fill="hold"/>
                                            <p:tgtEl>
                                              <p:spTgt spid="4"/>
                                            </p:tgtEl>
                                            <p:attrNameLst>
                                              <p:attrName>ppt_y</p:attrName>
                                            </p:attrNameLst>
                                          </p:cBhvr>
                                          <p:tavLst>
                                            <p:tav tm="0">
                                              <p:val>
                                                <p:fltVal val="0.5"/>
                                              </p:val>
                                            </p:tav>
                                            <p:tav tm="100000">
                                              <p:val>
                                                <p:strVal val="#ppt_y"/>
                                              </p:val>
                                            </p:tav>
                                          </p:tavLst>
                                        </p:anim>
                                      </p:childTnLst>
                                    </p:cTn>
                                  </p:par>
                                  <p:par>
                                    <p:cTn id="13" presetID="23" presetClass="entr" presetSubtype="52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ppt_x</p:attrName>
                                            </p:attrNameLst>
                                          </p:cBhvr>
                                          <p:tavLst>
                                            <p:tav tm="0">
                                              <p:val>
                                                <p:strVal val="0-#ppt_w/2"/>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anim calcmode="lin" valueType="num">
                                          <p:cBhvr>
                                            <p:cTn id="2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1"/>
                                            </p:tgtEl>
                                          </p:cBhvr>
                                        </p:animEffect>
                                      </p:childTnLst>
                                    </p:cTn>
                                  </p:par>
                                </p:childTnLst>
                              </p:cTn>
                            </p:par>
                            <p:par>
                              <p:cTn id="31" fill="hold">
                                <p:stCondLst>
                                  <p:cond delay="125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childTnLst>
                              </p:cTn>
                            </p:par>
                            <p:par>
                              <p:cTn id="35" fill="hold">
                                <p:stCondLst>
                                  <p:cond delay="17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2"/>
                                            </p:tgtEl>
                                            <p:attrNameLst>
                                              <p:attrName>ppt_y</p:attrName>
                                            </p:attrNameLst>
                                          </p:cBhvr>
                                          <p:tavLst>
                                            <p:tav tm="0">
                                              <p:val>
                                                <p:strVal val="#ppt_y"/>
                                              </p:val>
                                            </p:tav>
                                            <p:tav tm="100000">
                                              <p:val>
                                                <p:strVal val="#ppt_y"/>
                                              </p:val>
                                            </p:tav>
                                          </p:tavLst>
                                        </p:anim>
                                        <p:anim calcmode="lin" valueType="num">
                                          <p:cBhvr>
                                            <p:cTn id="4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2"/>
                                            </p:tgtEl>
                                          </p:cBhvr>
                                        </p:animEffect>
                                      </p:childTnLst>
                                    </p:cTn>
                                  </p:par>
                                </p:childTnLst>
                              </p:cTn>
                            </p:par>
                            <p:par>
                              <p:cTn id="43" fill="hold">
                                <p:stCondLst>
                                  <p:cond delay="33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2"/>
                                            </p:tgtEl>
                                          </p:cBhvr>
                                        </p:animEffect>
                                        <p:animScale>
                                          <p:cBhvr>
                                            <p:cTn id="46" dur="250" autoRev="1" fill="hold"/>
                                            <p:tgtEl>
                                              <p:spTgt spid="12"/>
                                            </p:tgtEl>
                                          </p:cBhvr>
                                          <p:by x="105000" y="105000"/>
                                        </p:animScale>
                                      </p:childTnLst>
                                    </p:cTn>
                                  </p:par>
                                </p:childTnLst>
                              </p:cTn>
                            </p:par>
                            <p:par>
                              <p:cTn id="47" fill="hold">
                                <p:stCondLst>
                                  <p:cond delay="38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2" repeatCount="indefinite" fill="hold" display="0">
                      <p:stCondLst>
                        <p:cond delay="indefinite"/>
                      </p:stCondLst>
                      <p:endCondLst>
                        <p:cond evt="onStopAudio" delay="0">
                          <p:tgtEl>
                            <p:sldTgt/>
                          </p:tgtEl>
                        </p:cond>
                      </p:endCondLst>
                    </p:cTn>
                    <p:tgtEl>
                      <p:spTgt spid="13"/>
                    </p:tgtEl>
                  </p:cMediaNode>
                </p:audio>
              </p:childTnLst>
            </p:cTn>
          </p:par>
        </p:tnLst>
        <p:bldLst>
          <p:bldP spid="4" grpId="0" animBg="1"/>
          <p:bldP spid="3" grpId="0" animBg="1"/>
          <p:bldP spid="10" grpId="0"/>
          <p:bldP spid="11" grpId="0"/>
          <p:bldP spid="11" grpId="1"/>
          <p:bldP spid="12" grpId="0"/>
          <p:bldP spid="12"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036"/>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0.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1.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9.xml><?xml version="1.0" encoding="utf-8"?>
<p:tagLst xmlns:a="http://schemas.openxmlformats.org/drawingml/2006/main" xmlns:r="http://schemas.openxmlformats.org/officeDocument/2006/relationships" xmlns:p="http://schemas.openxmlformats.org/presentationml/2006/main">
  <p:tag name="ISLIDE.DIAGRAM" val="09d770f9-ed9a-4355-abd0-918abea53824"/>
</p:tagLst>
</file>

<file path=ppt/tags/tag20.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2019">
      <a:dk1>
        <a:sysClr val="windowText" lastClr="000000"/>
      </a:dk1>
      <a:lt1>
        <a:sysClr val="window" lastClr="FFFFFF"/>
      </a:lt1>
      <a:dk2>
        <a:srgbClr val="44546A"/>
      </a:dk2>
      <a:lt2>
        <a:srgbClr val="E7E6E6"/>
      </a:lt2>
      <a:accent1>
        <a:srgbClr val="2E2429"/>
      </a:accent1>
      <a:accent2>
        <a:srgbClr val="E0541E"/>
      </a:accent2>
      <a:accent3>
        <a:srgbClr val="D67002"/>
      </a:accent3>
      <a:accent4>
        <a:srgbClr val="2E2429"/>
      </a:accent4>
      <a:accent5>
        <a:srgbClr val="E0541E"/>
      </a:accent5>
      <a:accent6>
        <a:srgbClr val="D67002"/>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TotalTime>
  <Words>1532</Words>
  <Application>Microsoft Office PowerPoint</Application>
  <PresentationFormat>自定义</PresentationFormat>
  <Paragraphs>238</Paragraphs>
  <Slides>24</Slides>
  <Notes>18</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24</vt:i4>
      </vt:variant>
    </vt:vector>
  </HeadingPairs>
  <TitlesOfParts>
    <vt:vector size="48" baseType="lpstr">
      <vt:lpstr>Arsenal</vt:lpstr>
      <vt:lpstr>Gill Sans</vt:lpstr>
      <vt:lpstr>Microsoft YaHei UI</vt:lpstr>
      <vt:lpstr>等线</vt:lpstr>
      <vt:lpstr>方正宋刻本秀楷简体</vt:lpstr>
      <vt:lpstr>方正姚体</vt:lpstr>
      <vt:lpstr>华文行楷</vt:lpstr>
      <vt:lpstr>宋体</vt:lpstr>
      <vt:lpstr>微软雅黑</vt:lpstr>
      <vt:lpstr>微软雅黑 Light</vt:lpstr>
      <vt:lpstr>幼圆</vt:lpstr>
      <vt:lpstr>Arial</vt:lpstr>
      <vt:lpstr>Calibri</vt:lpstr>
      <vt:lpstr>Calibri Light</vt:lpstr>
      <vt:lpstr>Century Gothic</vt:lpstr>
      <vt:lpstr>FontAwesome</vt:lpstr>
      <vt:lpstr>Lato</vt:lpstr>
      <vt:lpstr>Lato Light</vt:lpstr>
      <vt:lpstr>Open Sans</vt:lpstr>
      <vt:lpstr>Raleway</vt:lpstr>
      <vt:lpstr>Roboto</vt:lpstr>
      <vt:lpstr>Source Sans Pro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dc:title>
  <dc:creator>Administrator</dc:creator>
  <cp:lastModifiedBy>小芥末素材</cp:lastModifiedBy>
  <cp:revision>140</cp:revision>
  <dcterms:created xsi:type="dcterms:W3CDTF">2017-06-18T09:47:48Z</dcterms:created>
  <dcterms:modified xsi:type="dcterms:W3CDTF">2017-12-02T06:38:04Z</dcterms:modified>
</cp:coreProperties>
</file>